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7DD659A3-2293-06B1-AE5D-631E57B755B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938463" y="0"/>
            <a:ext cx="6315075" cy="6858000"/>
            <a:chOff x="1851" y="0"/>
            <a:chExt cx="3978" cy="4320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F72D7527-73D1-4571-CB5B-25D687465F55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851" y="0"/>
              <a:ext cx="3978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6" name="Group 205">
              <a:extLst>
                <a:ext uri="{FF2B5EF4-FFF2-40B4-BE49-F238E27FC236}">
                  <a16:creationId xmlns:a16="http://schemas.microsoft.com/office/drawing/2014/main" id="{77BF1B9F-2C81-6733-26CA-7709E863B9B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2" y="1"/>
              <a:ext cx="3963" cy="4319"/>
              <a:chOff x="1852" y="1"/>
              <a:chExt cx="3963" cy="4319"/>
            </a:xfrm>
          </p:grpSpPr>
          <p:sp>
            <p:nvSpPr>
              <p:cNvPr id="57" name="Freeform 5">
                <a:extLst>
                  <a:ext uri="{FF2B5EF4-FFF2-40B4-BE49-F238E27FC236}">
                    <a16:creationId xmlns:a16="http://schemas.microsoft.com/office/drawing/2014/main" id="{54D62FB3-0CFA-B37D-31E1-C630AAD6C3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01" y="3461"/>
                <a:ext cx="2131" cy="528"/>
              </a:xfrm>
              <a:custGeom>
                <a:avLst/>
                <a:gdLst>
                  <a:gd name="T0" fmla="*/ 127 w 6394"/>
                  <a:gd name="T1" fmla="*/ 0 h 1583"/>
                  <a:gd name="T2" fmla="*/ 96 w 6394"/>
                  <a:gd name="T3" fmla="*/ 1 h 1583"/>
                  <a:gd name="T4" fmla="*/ 83 w 6394"/>
                  <a:gd name="T5" fmla="*/ 3 h 1583"/>
                  <a:gd name="T6" fmla="*/ 71 w 6394"/>
                  <a:gd name="T7" fmla="*/ 8 h 1583"/>
                  <a:gd name="T8" fmla="*/ 49 w 6394"/>
                  <a:gd name="T9" fmla="*/ 17 h 1583"/>
                  <a:gd name="T10" fmla="*/ 40 w 6394"/>
                  <a:gd name="T11" fmla="*/ 23 h 1583"/>
                  <a:gd name="T12" fmla="*/ 32 w 6394"/>
                  <a:gd name="T13" fmla="*/ 32 h 1583"/>
                  <a:gd name="T14" fmla="*/ 24 w 6394"/>
                  <a:gd name="T15" fmla="*/ 39 h 1583"/>
                  <a:gd name="T16" fmla="*/ 17 w 6394"/>
                  <a:gd name="T17" fmla="*/ 49 h 1583"/>
                  <a:gd name="T18" fmla="*/ 8 w 6394"/>
                  <a:gd name="T19" fmla="*/ 71 h 1583"/>
                  <a:gd name="T20" fmla="*/ 4 w 6394"/>
                  <a:gd name="T21" fmla="*/ 83 h 1583"/>
                  <a:gd name="T22" fmla="*/ 2 w 6394"/>
                  <a:gd name="T23" fmla="*/ 96 h 1583"/>
                  <a:gd name="T24" fmla="*/ 0 w 6394"/>
                  <a:gd name="T25" fmla="*/ 127 h 1583"/>
                  <a:gd name="T26" fmla="*/ 0 w 6394"/>
                  <a:gd name="T27" fmla="*/ 1456 h 1583"/>
                  <a:gd name="T28" fmla="*/ 2 w 6394"/>
                  <a:gd name="T29" fmla="*/ 1486 h 1583"/>
                  <a:gd name="T30" fmla="*/ 4 w 6394"/>
                  <a:gd name="T31" fmla="*/ 1499 h 1583"/>
                  <a:gd name="T32" fmla="*/ 8 w 6394"/>
                  <a:gd name="T33" fmla="*/ 1511 h 1583"/>
                  <a:gd name="T34" fmla="*/ 17 w 6394"/>
                  <a:gd name="T35" fmla="*/ 1532 h 1583"/>
                  <a:gd name="T36" fmla="*/ 24 w 6394"/>
                  <a:gd name="T37" fmla="*/ 1542 h 1583"/>
                  <a:gd name="T38" fmla="*/ 32 w 6394"/>
                  <a:gd name="T39" fmla="*/ 1551 h 1583"/>
                  <a:gd name="T40" fmla="*/ 40 w 6394"/>
                  <a:gd name="T41" fmla="*/ 1558 h 1583"/>
                  <a:gd name="T42" fmla="*/ 49 w 6394"/>
                  <a:gd name="T43" fmla="*/ 1564 h 1583"/>
                  <a:gd name="T44" fmla="*/ 71 w 6394"/>
                  <a:gd name="T45" fmla="*/ 1575 h 1583"/>
                  <a:gd name="T46" fmla="*/ 83 w 6394"/>
                  <a:gd name="T47" fmla="*/ 1578 h 1583"/>
                  <a:gd name="T48" fmla="*/ 96 w 6394"/>
                  <a:gd name="T49" fmla="*/ 1581 h 1583"/>
                  <a:gd name="T50" fmla="*/ 127 w 6394"/>
                  <a:gd name="T51" fmla="*/ 1583 h 1583"/>
                  <a:gd name="T52" fmla="*/ 6267 w 6394"/>
                  <a:gd name="T53" fmla="*/ 1583 h 1583"/>
                  <a:gd name="T54" fmla="*/ 6282 w 6394"/>
                  <a:gd name="T55" fmla="*/ 1582 h 1583"/>
                  <a:gd name="T56" fmla="*/ 6297 w 6394"/>
                  <a:gd name="T57" fmla="*/ 1581 h 1583"/>
                  <a:gd name="T58" fmla="*/ 6309 w 6394"/>
                  <a:gd name="T59" fmla="*/ 1578 h 1583"/>
                  <a:gd name="T60" fmla="*/ 6322 w 6394"/>
                  <a:gd name="T61" fmla="*/ 1575 h 1583"/>
                  <a:gd name="T62" fmla="*/ 6333 w 6394"/>
                  <a:gd name="T63" fmla="*/ 1569 h 1583"/>
                  <a:gd name="T64" fmla="*/ 6343 w 6394"/>
                  <a:gd name="T65" fmla="*/ 1564 h 1583"/>
                  <a:gd name="T66" fmla="*/ 6353 w 6394"/>
                  <a:gd name="T67" fmla="*/ 1558 h 1583"/>
                  <a:gd name="T68" fmla="*/ 6362 w 6394"/>
                  <a:gd name="T69" fmla="*/ 1551 h 1583"/>
                  <a:gd name="T70" fmla="*/ 6368 w 6394"/>
                  <a:gd name="T71" fmla="*/ 1542 h 1583"/>
                  <a:gd name="T72" fmla="*/ 6375 w 6394"/>
                  <a:gd name="T73" fmla="*/ 1532 h 1583"/>
                  <a:gd name="T74" fmla="*/ 6380 w 6394"/>
                  <a:gd name="T75" fmla="*/ 1522 h 1583"/>
                  <a:gd name="T76" fmla="*/ 6385 w 6394"/>
                  <a:gd name="T77" fmla="*/ 1511 h 1583"/>
                  <a:gd name="T78" fmla="*/ 6388 w 6394"/>
                  <a:gd name="T79" fmla="*/ 1499 h 1583"/>
                  <a:gd name="T80" fmla="*/ 6392 w 6394"/>
                  <a:gd name="T81" fmla="*/ 1486 h 1583"/>
                  <a:gd name="T82" fmla="*/ 6393 w 6394"/>
                  <a:gd name="T83" fmla="*/ 1471 h 1583"/>
                  <a:gd name="T84" fmla="*/ 6394 w 6394"/>
                  <a:gd name="T85" fmla="*/ 1456 h 1583"/>
                  <a:gd name="T86" fmla="*/ 6394 w 6394"/>
                  <a:gd name="T87" fmla="*/ 127 h 1583"/>
                  <a:gd name="T88" fmla="*/ 6392 w 6394"/>
                  <a:gd name="T89" fmla="*/ 96 h 1583"/>
                  <a:gd name="T90" fmla="*/ 6388 w 6394"/>
                  <a:gd name="T91" fmla="*/ 83 h 1583"/>
                  <a:gd name="T92" fmla="*/ 6385 w 6394"/>
                  <a:gd name="T93" fmla="*/ 71 h 1583"/>
                  <a:gd name="T94" fmla="*/ 6375 w 6394"/>
                  <a:gd name="T95" fmla="*/ 49 h 1583"/>
                  <a:gd name="T96" fmla="*/ 6368 w 6394"/>
                  <a:gd name="T97" fmla="*/ 39 h 1583"/>
                  <a:gd name="T98" fmla="*/ 6362 w 6394"/>
                  <a:gd name="T99" fmla="*/ 32 h 1583"/>
                  <a:gd name="T100" fmla="*/ 6353 w 6394"/>
                  <a:gd name="T101" fmla="*/ 23 h 1583"/>
                  <a:gd name="T102" fmla="*/ 6343 w 6394"/>
                  <a:gd name="T103" fmla="*/ 17 h 1583"/>
                  <a:gd name="T104" fmla="*/ 6322 w 6394"/>
                  <a:gd name="T105" fmla="*/ 8 h 1583"/>
                  <a:gd name="T106" fmla="*/ 6309 w 6394"/>
                  <a:gd name="T107" fmla="*/ 3 h 1583"/>
                  <a:gd name="T108" fmla="*/ 6297 w 6394"/>
                  <a:gd name="T109" fmla="*/ 1 h 1583"/>
                  <a:gd name="T110" fmla="*/ 6267 w 6394"/>
                  <a:gd name="T111" fmla="*/ 0 h 1583"/>
                  <a:gd name="T112" fmla="*/ 127 w 6394"/>
                  <a:gd name="T113" fmla="*/ 0 h 15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394" h="1583">
                    <a:moveTo>
                      <a:pt x="127" y="0"/>
                    </a:moveTo>
                    <a:lnTo>
                      <a:pt x="96" y="1"/>
                    </a:lnTo>
                    <a:lnTo>
                      <a:pt x="83" y="3"/>
                    </a:lnTo>
                    <a:lnTo>
                      <a:pt x="71" y="8"/>
                    </a:lnTo>
                    <a:lnTo>
                      <a:pt x="49" y="17"/>
                    </a:lnTo>
                    <a:lnTo>
                      <a:pt x="40" y="23"/>
                    </a:lnTo>
                    <a:lnTo>
                      <a:pt x="32" y="32"/>
                    </a:lnTo>
                    <a:lnTo>
                      <a:pt x="24" y="39"/>
                    </a:lnTo>
                    <a:lnTo>
                      <a:pt x="17" y="49"/>
                    </a:lnTo>
                    <a:lnTo>
                      <a:pt x="8" y="71"/>
                    </a:lnTo>
                    <a:lnTo>
                      <a:pt x="4" y="83"/>
                    </a:lnTo>
                    <a:lnTo>
                      <a:pt x="2" y="96"/>
                    </a:lnTo>
                    <a:lnTo>
                      <a:pt x="0" y="127"/>
                    </a:lnTo>
                    <a:lnTo>
                      <a:pt x="0" y="1456"/>
                    </a:lnTo>
                    <a:lnTo>
                      <a:pt x="2" y="1486"/>
                    </a:lnTo>
                    <a:lnTo>
                      <a:pt x="4" y="1499"/>
                    </a:lnTo>
                    <a:lnTo>
                      <a:pt x="8" y="1511"/>
                    </a:lnTo>
                    <a:lnTo>
                      <a:pt x="17" y="1532"/>
                    </a:lnTo>
                    <a:lnTo>
                      <a:pt x="24" y="1542"/>
                    </a:lnTo>
                    <a:lnTo>
                      <a:pt x="32" y="1551"/>
                    </a:lnTo>
                    <a:lnTo>
                      <a:pt x="40" y="1558"/>
                    </a:lnTo>
                    <a:lnTo>
                      <a:pt x="49" y="1564"/>
                    </a:lnTo>
                    <a:lnTo>
                      <a:pt x="71" y="1575"/>
                    </a:lnTo>
                    <a:lnTo>
                      <a:pt x="83" y="1578"/>
                    </a:lnTo>
                    <a:lnTo>
                      <a:pt x="96" y="1581"/>
                    </a:lnTo>
                    <a:lnTo>
                      <a:pt x="127" y="1583"/>
                    </a:lnTo>
                    <a:lnTo>
                      <a:pt x="6267" y="1583"/>
                    </a:lnTo>
                    <a:lnTo>
                      <a:pt x="6282" y="1582"/>
                    </a:lnTo>
                    <a:lnTo>
                      <a:pt x="6297" y="1581"/>
                    </a:lnTo>
                    <a:lnTo>
                      <a:pt x="6309" y="1578"/>
                    </a:lnTo>
                    <a:lnTo>
                      <a:pt x="6322" y="1575"/>
                    </a:lnTo>
                    <a:lnTo>
                      <a:pt x="6333" y="1569"/>
                    </a:lnTo>
                    <a:lnTo>
                      <a:pt x="6343" y="1564"/>
                    </a:lnTo>
                    <a:lnTo>
                      <a:pt x="6353" y="1558"/>
                    </a:lnTo>
                    <a:lnTo>
                      <a:pt x="6362" y="1551"/>
                    </a:lnTo>
                    <a:lnTo>
                      <a:pt x="6368" y="1542"/>
                    </a:lnTo>
                    <a:lnTo>
                      <a:pt x="6375" y="1532"/>
                    </a:lnTo>
                    <a:lnTo>
                      <a:pt x="6380" y="1522"/>
                    </a:lnTo>
                    <a:lnTo>
                      <a:pt x="6385" y="1511"/>
                    </a:lnTo>
                    <a:lnTo>
                      <a:pt x="6388" y="1499"/>
                    </a:lnTo>
                    <a:lnTo>
                      <a:pt x="6392" y="1486"/>
                    </a:lnTo>
                    <a:lnTo>
                      <a:pt x="6393" y="1471"/>
                    </a:lnTo>
                    <a:lnTo>
                      <a:pt x="6394" y="1456"/>
                    </a:lnTo>
                    <a:lnTo>
                      <a:pt x="6394" y="127"/>
                    </a:lnTo>
                    <a:lnTo>
                      <a:pt x="6392" y="96"/>
                    </a:lnTo>
                    <a:lnTo>
                      <a:pt x="6388" y="83"/>
                    </a:lnTo>
                    <a:lnTo>
                      <a:pt x="6385" y="71"/>
                    </a:lnTo>
                    <a:lnTo>
                      <a:pt x="6375" y="49"/>
                    </a:lnTo>
                    <a:lnTo>
                      <a:pt x="6368" y="39"/>
                    </a:lnTo>
                    <a:lnTo>
                      <a:pt x="6362" y="32"/>
                    </a:lnTo>
                    <a:lnTo>
                      <a:pt x="6353" y="23"/>
                    </a:lnTo>
                    <a:lnTo>
                      <a:pt x="6343" y="17"/>
                    </a:lnTo>
                    <a:lnTo>
                      <a:pt x="6322" y="8"/>
                    </a:lnTo>
                    <a:lnTo>
                      <a:pt x="6309" y="3"/>
                    </a:lnTo>
                    <a:lnTo>
                      <a:pt x="6297" y="1"/>
                    </a:lnTo>
                    <a:lnTo>
                      <a:pt x="6267" y="0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" name="Freeform 6">
                <a:extLst>
                  <a:ext uri="{FF2B5EF4-FFF2-40B4-BE49-F238E27FC236}">
                    <a16:creationId xmlns:a16="http://schemas.microsoft.com/office/drawing/2014/main" id="{98A5FCC9-CAF2-1C9F-C9A9-0B78FD5E9A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01" y="3461"/>
                <a:ext cx="2131" cy="528"/>
              </a:xfrm>
              <a:custGeom>
                <a:avLst/>
                <a:gdLst>
                  <a:gd name="T0" fmla="*/ 127 w 6394"/>
                  <a:gd name="T1" fmla="*/ 0 h 1583"/>
                  <a:gd name="T2" fmla="*/ 6267 w 6394"/>
                  <a:gd name="T3" fmla="*/ 0 h 1583"/>
                  <a:gd name="T4" fmla="*/ 6297 w 6394"/>
                  <a:gd name="T5" fmla="*/ 1 h 1583"/>
                  <a:gd name="T6" fmla="*/ 6309 w 6394"/>
                  <a:gd name="T7" fmla="*/ 3 h 1583"/>
                  <a:gd name="T8" fmla="*/ 6322 w 6394"/>
                  <a:gd name="T9" fmla="*/ 8 h 1583"/>
                  <a:gd name="T10" fmla="*/ 6343 w 6394"/>
                  <a:gd name="T11" fmla="*/ 17 h 1583"/>
                  <a:gd name="T12" fmla="*/ 6353 w 6394"/>
                  <a:gd name="T13" fmla="*/ 23 h 1583"/>
                  <a:gd name="T14" fmla="*/ 6362 w 6394"/>
                  <a:gd name="T15" fmla="*/ 32 h 1583"/>
                  <a:gd name="T16" fmla="*/ 6368 w 6394"/>
                  <a:gd name="T17" fmla="*/ 39 h 1583"/>
                  <a:gd name="T18" fmla="*/ 6375 w 6394"/>
                  <a:gd name="T19" fmla="*/ 49 h 1583"/>
                  <a:gd name="T20" fmla="*/ 6385 w 6394"/>
                  <a:gd name="T21" fmla="*/ 71 h 1583"/>
                  <a:gd name="T22" fmla="*/ 6388 w 6394"/>
                  <a:gd name="T23" fmla="*/ 83 h 1583"/>
                  <a:gd name="T24" fmla="*/ 6392 w 6394"/>
                  <a:gd name="T25" fmla="*/ 96 h 1583"/>
                  <a:gd name="T26" fmla="*/ 6394 w 6394"/>
                  <a:gd name="T27" fmla="*/ 127 h 1583"/>
                  <a:gd name="T28" fmla="*/ 6394 w 6394"/>
                  <a:gd name="T29" fmla="*/ 1456 h 1583"/>
                  <a:gd name="T30" fmla="*/ 6393 w 6394"/>
                  <a:gd name="T31" fmla="*/ 1471 h 1583"/>
                  <a:gd name="T32" fmla="*/ 6392 w 6394"/>
                  <a:gd name="T33" fmla="*/ 1486 h 1583"/>
                  <a:gd name="T34" fmla="*/ 6388 w 6394"/>
                  <a:gd name="T35" fmla="*/ 1499 h 1583"/>
                  <a:gd name="T36" fmla="*/ 6385 w 6394"/>
                  <a:gd name="T37" fmla="*/ 1511 h 1583"/>
                  <a:gd name="T38" fmla="*/ 6380 w 6394"/>
                  <a:gd name="T39" fmla="*/ 1522 h 1583"/>
                  <a:gd name="T40" fmla="*/ 6375 w 6394"/>
                  <a:gd name="T41" fmla="*/ 1532 h 1583"/>
                  <a:gd name="T42" fmla="*/ 6368 w 6394"/>
                  <a:gd name="T43" fmla="*/ 1542 h 1583"/>
                  <a:gd name="T44" fmla="*/ 6362 w 6394"/>
                  <a:gd name="T45" fmla="*/ 1551 h 1583"/>
                  <a:gd name="T46" fmla="*/ 6353 w 6394"/>
                  <a:gd name="T47" fmla="*/ 1558 h 1583"/>
                  <a:gd name="T48" fmla="*/ 6343 w 6394"/>
                  <a:gd name="T49" fmla="*/ 1564 h 1583"/>
                  <a:gd name="T50" fmla="*/ 6333 w 6394"/>
                  <a:gd name="T51" fmla="*/ 1569 h 1583"/>
                  <a:gd name="T52" fmla="*/ 6322 w 6394"/>
                  <a:gd name="T53" fmla="*/ 1575 h 1583"/>
                  <a:gd name="T54" fmla="*/ 6309 w 6394"/>
                  <a:gd name="T55" fmla="*/ 1578 h 1583"/>
                  <a:gd name="T56" fmla="*/ 6297 w 6394"/>
                  <a:gd name="T57" fmla="*/ 1581 h 1583"/>
                  <a:gd name="T58" fmla="*/ 6282 w 6394"/>
                  <a:gd name="T59" fmla="*/ 1582 h 1583"/>
                  <a:gd name="T60" fmla="*/ 6267 w 6394"/>
                  <a:gd name="T61" fmla="*/ 1583 h 1583"/>
                  <a:gd name="T62" fmla="*/ 127 w 6394"/>
                  <a:gd name="T63" fmla="*/ 1583 h 1583"/>
                  <a:gd name="T64" fmla="*/ 96 w 6394"/>
                  <a:gd name="T65" fmla="*/ 1581 h 1583"/>
                  <a:gd name="T66" fmla="*/ 83 w 6394"/>
                  <a:gd name="T67" fmla="*/ 1578 h 1583"/>
                  <a:gd name="T68" fmla="*/ 71 w 6394"/>
                  <a:gd name="T69" fmla="*/ 1575 h 1583"/>
                  <a:gd name="T70" fmla="*/ 49 w 6394"/>
                  <a:gd name="T71" fmla="*/ 1564 h 1583"/>
                  <a:gd name="T72" fmla="*/ 40 w 6394"/>
                  <a:gd name="T73" fmla="*/ 1558 h 1583"/>
                  <a:gd name="T74" fmla="*/ 32 w 6394"/>
                  <a:gd name="T75" fmla="*/ 1551 h 1583"/>
                  <a:gd name="T76" fmla="*/ 24 w 6394"/>
                  <a:gd name="T77" fmla="*/ 1542 h 1583"/>
                  <a:gd name="T78" fmla="*/ 17 w 6394"/>
                  <a:gd name="T79" fmla="*/ 1532 h 1583"/>
                  <a:gd name="T80" fmla="*/ 8 w 6394"/>
                  <a:gd name="T81" fmla="*/ 1511 h 1583"/>
                  <a:gd name="T82" fmla="*/ 4 w 6394"/>
                  <a:gd name="T83" fmla="*/ 1499 h 1583"/>
                  <a:gd name="T84" fmla="*/ 2 w 6394"/>
                  <a:gd name="T85" fmla="*/ 1486 h 1583"/>
                  <a:gd name="T86" fmla="*/ 0 w 6394"/>
                  <a:gd name="T87" fmla="*/ 1456 h 1583"/>
                  <a:gd name="T88" fmla="*/ 0 w 6394"/>
                  <a:gd name="T89" fmla="*/ 127 h 1583"/>
                  <a:gd name="T90" fmla="*/ 2 w 6394"/>
                  <a:gd name="T91" fmla="*/ 96 h 1583"/>
                  <a:gd name="T92" fmla="*/ 4 w 6394"/>
                  <a:gd name="T93" fmla="*/ 83 h 1583"/>
                  <a:gd name="T94" fmla="*/ 8 w 6394"/>
                  <a:gd name="T95" fmla="*/ 71 h 1583"/>
                  <a:gd name="T96" fmla="*/ 17 w 6394"/>
                  <a:gd name="T97" fmla="*/ 49 h 1583"/>
                  <a:gd name="T98" fmla="*/ 24 w 6394"/>
                  <a:gd name="T99" fmla="*/ 39 h 1583"/>
                  <a:gd name="T100" fmla="*/ 32 w 6394"/>
                  <a:gd name="T101" fmla="*/ 32 h 1583"/>
                  <a:gd name="T102" fmla="*/ 40 w 6394"/>
                  <a:gd name="T103" fmla="*/ 23 h 1583"/>
                  <a:gd name="T104" fmla="*/ 49 w 6394"/>
                  <a:gd name="T105" fmla="*/ 17 h 1583"/>
                  <a:gd name="T106" fmla="*/ 71 w 6394"/>
                  <a:gd name="T107" fmla="*/ 8 h 1583"/>
                  <a:gd name="T108" fmla="*/ 83 w 6394"/>
                  <a:gd name="T109" fmla="*/ 3 h 1583"/>
                  <a:gd name="T110" fmla="*/ 96 w 6394"/>
                  <a:gd name="T111" fmla="*/ 1 h 1583"/>
                  <a:gd name="T112" fmla="*/ 127 w 6394"/>
                  <a:gd name="T113" fmla="*/ 0 h 15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394" h="1583">
                    <a:moveTo>
                      <a:pt x="127" y="0"/>
                    </a:moveTo>
                    <a:lnTo>
                      <a:pt x="6267" y="0"/>
                    </a:lnTo>
                    <a:lnTo>
                      <a:pt x="6297" y="1"/>
                    </a:lnTo>
                    <a:lnTo>
                      <a:pt x="6309" y="3"/>
                    </a:lnTo>
                    <a:lnTo>
                      <a:pt x="6322" y="8"/>
                    </a:lnTo>
                    <a:lnTo>
                      <a:pt x="6343" y="17"/>
                    </a:lnTo>
                    <a:lnTo>
                      <a:pt x="6353" y="23"/>
                    </a:lnTo>
                    <a:lnTo>
                      <a:pt x="6362" y="32"/>
                    </a:lnTo>
                    <a:lnTo>
                      <a:pt x="6368" y="39"/>
                    </a:lnTo>
                    <a:lnTo>
                      <a:pt x="6375" y="49"/>
                    </a:lnTo>
                    <a:lnTo>
                      <a:pt x="6385" y="71"/>
                    </a:lnTo>
                    <a:lnTo>
                      <a:pt x="6388" y="83"/>
                    </a:lnTo>
                    <a:lnTo>
                      <a:pt x="6392" y="96"/>
                    </a:lnTo>
                    <a:lnTo>
                      <a:pt x="6394" y="127"/>
                    </a:lnTo>
                    <a:lnTo>
                      <a:pt x="6394" y="1456"/>
                    </a:lnTo>
                    <a:lnTo>
                      <a:pt x="6393" y="1471"/>
                    </a:lnTo>
                    <a:lnTo>
                      <a:pt x="6392" y="1486"/>
                    </a:lnTo>
                    <a:lnTo>
                      <a:pt x="6388" y="1499"/>
                    </a:lnTo>
                    <a:lnTo>
                      <a:pt x="6385" y="1511"/>
                    </a:lnTo>
                    <a:lnTo>
                      <a:pt x="6380" y="1522"/>
                    </a:lnTo>
                    <a:lnTo>
                      <a:pt x="6375" y="1532"/>
                    </a:lnTo>
                    <a:lnTo>
                      <a:pt x="6368" y="1542"/>
                    </a:lnTo>
                    <a:lnTo>
                      <a:pt x="6362" y="1551"/>
                    </a:lnTo>
                    <a:lnTo>
                      <a:pt x="6353" y="1558"/>
                    </a:lnTo>
                    <a:lnTo>
                      <a:pt x="6343" y="1564"/>
                    </a:lnTo>
                    <a:lnTo>
                      <a:pt x="6333" y="1569"/>
                    </a:lnTo>
                    <a:lnTo>
                      <a:pt x="6322" y="1575"/>
                    </a:lnTo>
                    <a:lnTo>
                      <a:pt x="6309" y="1578"/>
                    </a:lnTo>
                    <a:lnTo>
                      <a:pt x="6297" y="1581"/>
                    </a:lnTo>
                    <a:lnTo>
                      <a:pt x="6282" y="1582"/>
                    </a:lnTo>
                    <a:lnTo>
                      <a:pt x="6267" y="1583"/>
                    </a:lnTo>
                    <a:lnTo>
                      <a:pt x="127" y="1583"/>
                    </a:lnTo>
                    <a:lnTo>
                      <a:pt x="96" y="1581"/>
                    </a:lnTo>
                    <a:lnTo>
                      <a:pt x="83" y="1578"/>
                    </a:lnTo>
                    <a:lnTo>
                      <a:pt x="71" y="1575"/>
                    </a:lnTo>
                    <a:lnTo>
                      <a:pt x="49" y="1564"/>
                    </a:lnTo>
                    <a:lnTo>
                      <a:pt x="40" y="1558"/>
                    </a:lnTo>
                    <a:lnTo>
                      <a:pt x="32" y="1551"/>
                    </a:lnTo>
                    <a:lnTo>
                      <a:pt x="24" y="1542"/>
                    </a:lnTo>
                    <a:lnTo>
                      <a:pt x="17" y="1532"/>
                    </a:lnTo>
                    <a:lnTo>
                      <a:pt x="8" y="1511"/>
                    </a:lnTo>
                    <a:lnTo>
                      <a:pt x="4" y="1499"/>
                    </a:lnTo>
                    <a:lnTo>
                      <a:pt x="2" y="1486"/>
                    </a:lnTo>
                    <a:lnTo>
                      <a:pt x="0" y="1456"/>
                    </a:lnTo>
                    <a:lnTo>
                      <a:pt x="0" y="127"/>
                    </a:lnTo>
                    <a:lnTo>
                      <a:pt x="2" y="96"/>
                    </a:lnTo>
                    <a:lnTo>
                      <a:pt x="4" y="83"/>
                    </a:lnTo>
                    <a:lnTo>
                      <a:pt x="8" y="71"/>
                    </a:lnTo>
                    <a:lnTo>
                      <a:pt x="17" y="49"/>
                    </a:lnTo>
                    <a:lnTo>
                      <a:pt x="24" y="39"/>
                    </a:lnTo>
                    <a:lnTo>
                      <a:pt x="32" y="32"/>
                    </a:lnTo>
                    <a:lnTo>
                      <a:pt x="40" y="23"/>
                    </a:lnTo>
                    <a:lnTo>
                      <a:pt x="49" y="17"/>
                    </a:lnTo>
                    <a:lnTo>
                      <a:pt x="71" y="8"/>
                    </a:lnTo>
                    <a:lnTo>
                      <a:pt x="83" y="3"/>
                    </a:lnTo>
                    <a:lnTo>
                      <a:pt x="96" y="1"/>
                    </a:lnTo>
                    <a:lnTo>
                      <a:pt x="12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" name="Freeform 7">
                <a:extLst>
                  <a:ext uri="{FF2B5EF4-FFF2-40B4-BE49-F238E27FC236}">
                    <a16:creationId xmlns:a16="http://schemas.microsoft.com/office/drawing/2014/main" id="{34397E77-249F-06B8-E1A5-9764089A9A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" y="3551"/>
                <a:ext cx="221" cy="369"/>
              </a:xfrm>
              <a:custGeom>
                <a:avLst/>
                <a:gdLst>
                  <a:gd name="T0" fmla="*/ 663 w 663"/>
                  <a:gd name="T1" fmla="*/ 373 h 1106"/>
                  <a:gd name="T2" fmla="*/ 663 w 663"/>
                  <a:gd name="T3" fmla="*/ 288 h 1106"/>
                  <a:gd name="T4" fmla="*/ 506 w 663"/>
                  <a:gd name="T5" fmla="*/ 196 h 1106"/>
                  <a:gd name="T6" fmla="*/ 434 w 663"/>
                  <a:gd name="T7" fmla="*/ 185 h 1106"/>
                  <a:gd name="T8" fmla="*/ 393 w 663"/>
                  <a:gd name="T9" fmla="*/ 227 h 1106"/>
                  <a:gd name="T10" fmla="*/ 290 w 663"/>
                  <a:gd name="T11" fmla="*/ 185 h 1106"/>
                  <a:gd name="T12" fmla="*/ 269 w 663"/>
                  <a:gd name="T13" fmla="*/ 103 h 1106"/>
                  <a:gd name="T14" fmla="*/ 197 w 663"/>
                  <a:gd name="T15" fmla="*/ 10 h 1106"/>
                  <a:gd name="T16" fmla="*/ 154 w 663"/>
                  <a:gd name="T17" fmla="*/ 0 h 1106"/>
                  <a:gd name="T18" fmla="*/ 94 w 663"/>
                  <a:gd name="T19" fmla="*/ 103 h 1106"/>
                  <a:gd name="T20" fmla="*/ 41 w 663"/>
                  <a:gd name="T21" fmla="*/ 146 h 1106"/>
                  <a:gd name="T22" fmla="*/ 20 w 663"/>
                  <a:gd name="T23" fmla="*/ 176 h 1106"/>
                  <a:gd name="T24" fmla="*/ 9 w 663"/>
                  <a:gd name="T25" fmla="*/ 269 h 1106"/>
                  <a:gd name="T26" fmla="*/ 0 w 663"/>
                  <a:gd name="T27" fmla="*/ 288 h 1106"/>
                  <a:gd name="T28" fmla="*/ 62 w 663"/>
                  <a:gd name="T29" fmla="*/ 310 h 1106"/>
                  <a:gd name="T30" fmla="*/ 123 w 663"/>
                  <a:gd name="T31" fmla="*/ 341 h 1106"/>
                  <a:gd name="T32" fmla="*/ 197 w 663"/>
                  <a:gd name="T33" fmla="*/ 341 h 1106"/>
                  <a:gd name="T34" fmla="*/ 217 w 663"/>
                  <a:gd name="T35" fmla="*/ 454 h 1106"/>
                  <a:gd name="T36" fmla="*/ 217 w 663"/>
                  <a:gd name="T37" fmla="*/ 600 h 1106"/>
                  <a:gd name="T38" fmla="*/ 269 w 663"/>
                  <a:gd name="T39" fmla="*/ 692 h 1106"/>
                  <a:gd name="T40" fmla="*/ 332 w 663"/>
                  <a:gd name="T41" fmla="*/ 765 h 1106"/>
                  <a:gd name="T42" fmla="*/ 353 w 663"/>
                  <a:gd name="T43" fmla="*/ 878 h 1106"/>
                  <a:gd name="T44" fmla="*/ 290 w 663"/>
                  <a:gd name="T45" fmla="*/ 909 h 1106"/>
                  <a:gd name="T46" fmla="*/ 197 w 663"/>
                  <a:gd name="T47" fmla="*/ 837 h 1106"/>
                  <a:gd name="T48" fmla="*/ 197 w 663"/>
                  <a:gd name="T49" fmla="*/ 775 h 1106"/>
                  <a:gd name="T50" fmla="*/ 51 w 663"/>
                  <a:gd name="T51" fmla="*/ 754 h 1106"/>
                  <a:gd name="T52" fmla="*/ 94 w 663"/>
                  <a:gd name="T53" fmla="*/ 795 h 1106"/>
                  <a:gd name="T54" fmla="*/ 133 w 663"/>
                  <a:gd name="T55" fmla="*/ 878 h 1106"/>
                  <a:gd name="T56" fmla="*/ 197 w 663"/>
                  <a:gd name="T57" fmla="*/ 878 h 1106"/>
                  <a:gd name="T58" fmla="*/ 187 w 663"/>
                  <a:gd name="T59" fmla="*/ 929 h 1106"/>
                  <a:gd name="T60" fmla="*/ 123 w 663"/>
                  <a:gd name="T61" fmla="*/ 982 h 1106"/>
                  <a:gd name="T62" fmla="*/ 217 w 663"/>
                  <a:gd name="T63" fmla="*/ 982 h 1106"/>
                  <a:gd name="T64" fmla="*/ 217 w 663"/>
                  <a:gd name="T65" fmla="*/ 1053 h 1106"/>
                  <a:gd name="T66" fmla="*/ 269 w 663"/>
                  <a:gd name="T67" fmla="*/ 1053 h 1106"/>
                  <a:gd name="T68" fmla="*/ 290 w 663"/>
                  <a:gd name="T69" fmla="*/ 1097 h 1106"/>
                  <a:gd name="T70" fmla="*/ 373 w 663"/>
                  <a:gd name="T71" fmla="*/ 1106 h 1106"/>
                  <a:gd name="T72" fmla="*/ 383 w 663"/>
                  <a:gd name="T73" fmla="*/ 1043 h 1106"/>
                  <a:gd name="T74" fmla="*/ 457 w 663"/>
                  <a:gd name="T75" fmla="*/ 1043 h 1106"/>
                  <a:gd name="T76" fmla="*/ 506 w 663"/>
                  <a:gd name="T77" fmla="*/ 1097 h 1106"/>
                  <a:gd name="T78" fmla="*/ 506 w 663"/>
                  <a:gd name="T79" fmla="*/ 1053 h 1106"/>
                  <a:gd name="T80" fmla="*/ 477 w 663"/>
                  <a:gd name="T81" fmla="*/ 1002 h 1106"/>
                  <a:gd name="T82" fmla="*/ 434 w 663"/>
                  <a:gd name="T83" fmla="*/ 950 h 1106"/>
                  <a:gd name="T84" fmla="*/ 466 w 663"/>
                  <a:gd name="T85" fmla="*/ 889 h 1106"/>
                  <a:gd name="T86" fmla="*/ 518 w 663"/>
                  <a:gd name="T87" fmla="*/ 837 h 1106"/>
                  <a:gd name="T88" fmla="*/ 518 w 663"/>
                  <a:gd name="T89" fmla="*/ 775 h 1106"/>
                  <a:gd name="T90" fmla="*/ 571 w 663"/>
                  <a:gd name="T91" fmla="*/ 754 h 1106"/>
                  <a:gd name="T92" fmla="*/ 600 w 663"/>
                  <a:gd name="T93" fmla="*/ 702 h 1106"/>
                  <a:gd name="T94" fmla="*/ 518 w 663"/>
                  <a:gd name="T95" fmla="*/ 600 h 1106"/>
                  <a:gd name="T96" fmla="*/ 497 w 663"/>
                  <a:gd name="T97" fmla="*/ 536 h 1106"/>
                  <a:gd name="T98" fmla="*/ 559 w 663"/>
                  <a:gd name="T99" fmla="*/ 465 h 1106"/>
                  <a:gd name="T100" fmla="*/ 663 w 663"/>
                  <a:gd name="T101" fmla="*/ 373 h 1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63" h="1106">
                    <a:moveTo>
                      <a:pt x="663" y="373"/>
                    </a:moveTo>
                    <a:lnTo>
                      <a:pt x="663" y="288"/>
                    </a:lnTo>
                    <a:lnTo>
                      <a:pt x="506" y="196"/>
                    </a:lnTo>
                    <a:lnTo>
                      <a:pt x="434" y="185"/>
                    </a:lnTo>
                    <a:lnTo>
                      <a:pt x="393" y="227"/>
                    </a:lnTo>
                    <a:lnTo>
                      <a:pt x="290" y="185"/>
                    </a:lnTo>
                    <a:lnTo>
                      <a:pt x="269" y="103"/>
                    </a:lnTo>
                    <a:lnTo>
                      <a:pt x="197" y="10"/>
                    </a:lnTo>
                    <a:lnTo>
                      <a:pt x="154" y="0"/>
                    </a:lnTo>
                    <a:lnTo>
                      <a:pt x="94" y="103"/>
                    </a:lnTo>
                    <a:lnTo>
                      <a:pt x="41" y="146"/>
                    </a:lnTo>
                    <a:lnTo>
                      <a:pt x="20" y="176"/>
                    </a:lnTo>
                    <a:lnTo>
                      <a:pt x="9" y="269"/>
                    </a:lnTo>
                    <a:lnTo>
                      <a:pt x="0" y="288"/>
                    </a:lnTo>
                    <a:lnTo>
                      <a:pt x="62" y="310"/>
                    </a:lnTo>
                    <a:lnTo>
                      <a:pt x="123" y="341"/>
                    </a:lnTo>
                    <a:lnTo>
                      <a:pt x="197" y="341"/>
                    </a:lnTo>
                    <a:lnTo>
                      <a:pt x="217" y="454"/>
                    </a:lnTo>
                    <a:lnTo>
                      <a:pt x="217" y="600"/>
                    </a:lnTo>
                    <a:lnTo>
                      <a:pt x="269" y="692"/>
                    </a:lnTo>
                    <a:lnTo>
                      <a:pt x="332" y="765"/>
                    </a:lnTo>
                    <a:lnTo>
                      <a:pt x="353" y="878"/>
                    </a:lnTo>
                    <a:lnTo>
                      <a:pt x="290" y="909"/>
                    </a:lnTo>
                    <a:lnTo>
                      <a:pt x="197" y="837"/>
                    </a:lnTo>
                    <a:lnTo>
                      <a:pt x="197" y="775"/>
                    </a:lnTo>
                    <a:lnTo>
                      <a:pt x="51" y="754"/>
                    </a:lnTo>
                    <a:lnTo>
                      <a:pt x="94" y="795"/>
                    </a:lnTo>
                    <a:lnTo>
                      <a:pt x="133" y="878"/>
                    </a:lnTo>
                    <a:lnTo>
                      <a:pt x="197" y="878"/>
                    </a:lnTo>
                    <a:lnTo>
                      <a:pt x="187" y="929"/>
                    </a:lnTo>
                    <a:lnTo>
                      <a:pt x="123" y="982"/>
                    </a:lnTo>
                    <a:lnTo>
                      <a:pt x="217" y="982"/>
                    </a:lnTo>
                    <a:lnTo>
                      <a:pt x="217" y="1053"/>
                    </a:lnTo>
                    <a:lnTo>
                      <a:pt x="269" y="1053"/>
                    </a:lnTo>
                    <a:lnTo>
                      <a:pt x="290" y="1097"/>
                    </a:lnTo>
                    <a:lnTo>
                      <a:pt x="373" y="1106"/>
                    </a:lnTo>
                    <a:lnTo>
                      <a:pt x="383" y="1043"/>
                    </a:lnTo>
                    <a:lnTo>
                      <a:pt x="457" y="1043"/>
                    </a:lnTo>
                    <a:lnTo>
                      <a:pt x="506" y="1097"/>
                    </a:lnTo>
                    <a:lnTo>
                      <a:pt x="506" y="1053"/>
                    </a:lnTo>
                    <a:lnTo>
                      <a:pt x="477" y="1002"/>
                    </a:lnTo>
                    <a:lnTo>
                      <a:pt x="434" y="950"/>
                    </a:lnTo>
                    <a:lnTo>
                      <a:pt x="466" y="889"/>
                    </a:lnTo>
                    <a:lnTo>
                      <a:pt x="518" y="837"/>
                    </a:lnTo>
                    <a:lnTo>
                      <a:pt x="518" y="775"/>
                    </a:lnTo>
                    <a:lnTo>
                      <a:pt x="571" y="754"/>
                    </a:lnTo>
                    <a:lnTo>
                      <a:pt x="600" y="702"/>
                    </a:lnTo>
                    <a:lnTo>
                      <a:pt x="518" y="600"/>
                    </a:lnTo>
                    <a:lnTo>
                      <a:pt x="497" y="536"/>
                    </a:lnTo>
                    <a:lnTo>
                      <a:pt x="559" y="465"/>
                    </a:lnTo>
                    <a:lnTo>
                      <a:pt x="663" y="3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" name="Freeform 8">
                <a:extLst>
                  <a:ext uri="{FF2B5EF4-FFF2-40B4-BE49-F238E27FC236}">
                    <a16:creationId xmlns:a16="http://schemas.microsoft.com/office/drawing/2014/main" id="{03C0D0B3-CB9D-9BE0-D326-503A7B7D30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5" y="3551"/>
                <a:ext cx="324" cy="282"/>
              </a:xfrm>
              <a:custGeom>
                <a:avLst/>
                <a:gdLst>
                  <a:gd name="T0" fmla="*/ 921 w 972"/>
                  <a:gd name="T1" fmla="*/ 603 h 846"/>
                  <a:gd name="T2" fmla="*/ 972 w 972"/>
                  <a:gd name="T3" fmla="*/ 483 h 846"/>
                  <a:gd name="T4" fmla="*/ 956 w 972"/>
                  <a:gd name="T5" fmla="*/ 428 h 846"/>
                  <a:gd name="T6" fmla="*/ 856 w 972"/>
                  <a:gd name="T7" fmla="*/ 359 h 846"/>
                  <a:gd name="T8" fmla="*/ 743 w 972"/>
                  <a:gd name="T9" fmla="*/ 204 h 846"/>
                  <a:gd name="T10" fmla="*/ 743 w 972"/>
                  <a:gd name="T11" fmla="*/ 142 h 846"/>
                  <a:gd name="T12" fmla="*/ 666 w 972"/>
                  <a:gd name="T13" fmla="*/ 62 h 846"/>
                  <a:gd name="T14" fmla="*/ 346 w 972"/>
                  <a:gd name="T15" fmla="*/ 0 h 846"/>
                  <a:gd name="T16" fmla="*/ 259 w 972"/>
                  <a:gd name="T17" fmla="*/ 12 h 846"/>
                  <a:gd name="T18" fmla="*/ 145 w 972"/>
                  <a:gd name="T19" fmla="*/ 105 h 846"/>
                  <a:gd name="T20" fmla="*/ 93 w 972"/>
                  <a:gd name="T21" fmla="*/ 100 h 846"/>
                  <a:gd name="T22" fmla="*/ 83 w 972"/>
                  <a:gd name="T23" fmla="*/ 219 h 846"/>
                  <a:gd name="T24" fmla="*/ 20 w 972"/>
                  <a:gd name="T25" fmla="*/ 256 h 846"/>
                  <a:gd name="T26" fmla="*/ 0 w 972"/>
                  <a:gd name="T27" fmla="*/ 349 h 846"/>
                  <a:gd name="T28" fmla="*/ 103 w 972"/>
                  <a:gd name="T29" fmla="*/ 478 h 846"/>
                  <a:gd name="T30" fmla="*/ 122 w 972"/>
                  <a:gd name="T31" fmla="*/ 602 h 846"/>
                  <a:gd name="T32" fmla="*/ 177 w 972"/>
                  <a:gd name="T33" fmla="*/ 637 h 846"/>
                  <a:gd name="T34" fmla="*/ 190 w 972"/>
                  <a:gd name="T35" fmla="*/ 675 h 846"/>
                  <a:gd name="T36" fmla="*/ 263 w 972"/>
                  <a:gd name="T37" fmla="*/ 694 h 846"/>
                  <a:gd name="T38" fmla="*/ 321 w 972"/>
                  <a:gd name="T39" fmla="*/ 747 h 846"/>
                  <a:gd name="T40" fmla="*/ 620 w 972"/>
                  <a:gd name="T41" fmla="*/ 846 h 846"/>
                  <a:gd name="T42" fmla="*/ 884 w 972"/>
                  <a:gd name="T43" fmla="*/ 802 h 846"/>
                  <a:gd name="T44" fmla="*/ 935 w 972"/>
                  <a:gd name="T45" fmla="*/ 749 h 846"/>
                  <a:gd name="T46" fmla="*/ 921 w 972"/>
                  <a:gd name="T47" fmla="*/ 603 h 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72" h="846">
                    <a:moveTo>
                      <a:pt x="921" y="603"/>
                    </a:moveTo>
                    <a:lnTo>
                      <a:pt x="972" y="483"/>
                    </a:lnTo>
                    <a:lnTo>
                      <a:pt x="956" y="428"/>
                    </a:lnTo>
                    <a:lnTo>
                      <a:pt x="856" y="359"/>
                    </a:lnTo>
                    <a:lnTo>
                      <a:pt x="743" y="204"/>
                    </a:lnTo>
                    <a:lnTo>
                      <a:pt x="743" y="142"/>
                    </a:lnTo>
                    <a:lnTo>
                      <a:pt x="666" y="62"/>
                    </a:lnTo>
                    <a:lnTo>
                      <a:pt x="346" y="0"/>
                    </a:lnTo>
                    <a:lnTo>
                      <a:pt x="259" y="12"/>
                    </a:lnTo>
                    <a:lnTo>
                      <a:pt x="145" y="105"/>
                    </a:lnTo>
                    <a:lnTo>
                      <a:pt x="93" y="100"/>
                    </a:lnTo>
                    <a:lnTo>
                      <a:pt x="83" y="219"/>
                    </a:lnTo>
                    <a:lnTo>
                      <a:pt x="20" y="256"/>
                    </a:lnTo>
                    <a:lnTo>
                      <a:pt x="0" y="349"/>
                    </a:lnTo>
                    <a:lnTo>
                      <a:pt x="103" y="478"/>
                    </a:lnTo>
                    <a:lnTo>
                      <a:pt x="122" y="602"/>
                    </a:lnTo>
                    <a:lnTo>
                      <a:pt x="177" y="637"/>
                    </a:lnTo>
                    <a:lnTo>
                      <a:pt x="190" y="675"/>
                    </a:lnTo>
                    <a:lnTo>
                      <a:pt x="263" y="694"/>
                    </a:lnTo>
                    <a:lnTo>
                      <a:pt x="321" y="747"/>
                    </a:lnTo>
                    <a:lnTo>
                      <a:pt x="620" y="846"/>
                    </a:lnTo>
                    <a:lnTo>
                      <a:pt x="884" y="802"/>
                    </a:lnTo>
                    <a:lnTo>
                      <a:pt x="935" y="749"/>
                    </a:lnTo>
                    <a:lnTo>
                      <a:pt x="921" y="60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" name="Freeform 9">
                <a:extLst>
                  <a:ext uri="{FF2B5EF4-FFF2-40B4-BE49-F238E27FC236}">
                    <a16:creationId xmlns:a16="http://schemas.microsoft.com/office/drawing/2014/main" id="{0021CEBE-226A-03F3-6C10-F8A80A26F2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5" y="3551"/>
                <a:ext cx="46" cy="40"/>
              </a:xfrm>
              <a:custGeom>
                <a:avLst/>
                <a:gdLst>
                  <a:gd name="T0" fmla="*/ 140 w 140"/>
                  <a:gd name="T1" fmla="*/ 110 h 120"/>
                  <a:gd name="T2" fmla="*/ 130 w 140"/>
                  <a:gd name="T3" fmla="*/ 0 h 120"/>
                  <a:gd name="T4" fmla="*/ 52 w 140"/>
                  <a:gd name="T5" fmla="*/ 32 h 120"/>
                  <a:gd name="T6" fmla="*/ 2 w 140"/>
                  <a:gd name="T7" fmla="*/ 99 h 120"/>
                  <a:gd name="T8" fmla="*/ 0 w 140"/>
                  <a:gd name="T9" fmla="*/ 115 h 120"/>
                  <a:gd name="T10" fmla="*/ 41 w 140"/>
                  <a:gd name="T11" fmla="*/ 120 h 120"/>
                  <a:gd name="T12" fmla="*/ 72 w 140"/>
                  <a:gd name="T13" fmla="*/ 93 h 120"/>
                  <a:gd name="T14" fmla="*/ 140 w 140"/>
                  <a:gd name="T15" fmla="*/ 11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0" h="120">
                    <a:moveTo>
                      <a:pt x="140" y="110"/>
                    </a:moveTo>
                    <a:lnTo>
                      <a:pt x="130" y="0"/>
                    </a:lnTo>
                    <a:lnTo>
                      <a:pt x="52" y="32"/>
                    </a:lnTo>
                    <a:lnTo>
                      <a:pt x="2" y="99"/>
                    </a:lnTo>
                    <a:lnTo>
                      <a:pt x="0" y="115"/>
                    </a:lnTo>
                    <a:lnTo>
                      <a:pt x="41" y="120"/>
                    </a:lnTo>
                    <a:lnTo>
                      <a:pt x="72" y="93"/>
                    </a:lnTo>
                    <a:lnTo>
                      <a:pt x="140" y="1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" name="Freeform 10">
                <a:extLst>
                  <a:ext uri="{FF2B5EF4-FFF2-40B4-BE49-F238E27FC236}">
                    <a16:creationId xmlns:a16="http://schemas.microsoft.com/office/drawing/2014/main" id="{5F28CA09-E749-AE3F-358F-707321A2AF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2" y="3551"/>
                <a:ext cx="325" cy="304"/>
              </a:xfrm>
              <a:custGeom>
                <a:avLst/>
                <a:gdLst>
                  <a:gd name="T0" fmla="*/ 7 w 975"/>
                  <a:gd name="T1" fmla="*/ 346 h 910"/>
                  <a:gd name="T2" fmla="*/ 0 w 975"/>
                  <a:gd name="T3" fmla="*/ 399 h 910"/>
                  <a:gd name="T4" fmla="*/ 47 w 975"/>
                  <a:gd name="T5" fmla="*/ 548 h 910"/>
                  <a:gd name="T6" fmla="*/ 58 w 975"/>
                  <a:gd name="T7" fmla="*/ 731 h 910"/>
                  <a:gd name="T8" fmla="*/ 152 w 975"/>
                  <a:gd name="T9" fmla="*/ 869 h 910"/>
                  <a:gd name="T10" fmla="*/ 161 w 975"/>
                  <a:gd name="T11" fmla="*/ 910 h 910"/>
                  <a:gd name="T12" fmla="*/ 301 w 975"/>
                  <a:gd name="T13" fmla="*/ 853 h 910"/>
                  <a:gd name="T14" fmla="*/ 390 w 975"/>
                  <a:gd name="T15" fmla="*/ 747 h 910"/>
                  <a:gd name="T16" fmla="*/ 384 w 975"/>
                  <a:gd name="T17" fmla="*/ 615 h 910"/>
                  <a:gd name="T18" fmla="*/ 343 w 975"/>
                  <a:gd name="T19" fmla="*/ 535 h 910"/>
                  <a:gd name="T20" fmla="*/ 344 w 975"/>
                  <a:gd name="T21" fmla="*/ 451 h 910"/>
                  <a:gd name="T22" fmla="*/ 400 w 975"/>
                  <a:gd name="T23" fmla="*/ 453 h 910"/>
                  <a:gd name="T24" fmla="*/ 413 w 975"/>
                  <a:gd name="T25" fmla="*/ 429 h 910"/>
                  <a:gd name="T26" fmla="*/ 435 w 975"/>
                  <a:gd name="T27" fmla="*/ 474 h 910"/>
                  <a:gd name="T28" fmla="*/ 538 w 975"/>
                  <a:gd name="T29" fmla="*/ 505 h 910"/>
                  <a:gd name="T30" fmla="*/ 750 w 975"/>
                  <a:gd name="T31" fmla="*/ 430 h 910"/>
                  <a:gd name="T32" fmla="*/ 975 w 975"/>
                  <a:gd name="T33" fmla="*/ 412 h 910"/>
                  <a:gd name="T34" fmla="*/ 872 w 975"/>
                  <a:gd name="T35" fmla="*/ 379 h 910"/>
                  <a:gd name="T36" fmla="*/ 836 w 975"/>
                  <a:gd name="T37" fmla="*/ 314 h 910"/>
                  <a:gd name="T38" fmla="*/ 667 w 975"/>
                  <a:gd name="T39" fmla="*/ 276 h 910"/>
                  <a:gd name="T40" fmla="*/ 627 w 975"/>
                  <a:gd name="T41" fmla="*/ 190 h 910"/>
                  <a:gd name="T42" fmla="*/ 615 w 975"/>
                  <a:gd name="T43" fmla="*/ 73 h 910"/>
                  <a:gd name="T44" fmla="*/ 520 w 975"/>
                  <a:gd name="T45" fmla="*/ 0 h 910"/>
                  <a:gd name="T46" fmla="*/ 430 w 975"/>
                  <a:gd name="T47" fmla="*/ 84 h 910"/>
                  <a:gd name="T48" fmla="*/ 419 w 975"/>
                  <a:gd name="T49" fmla="*/ 129 h 910"/>
                  <a:gd name="T50" fmla="*/ 436 w 975"/>
                  <a:gd name="T51" fmla="*/ 198 h 910"/>
                  <a:gd name="T52" fmla="*/ 484 w 975"/>
                  <a:gd name="T53" fmla="*/ 216 h 910"/>
                  <a:gd name="T54" fmla="*/ 467 w 975"/>
                  <a:gd name="T55" fmla="*/ 267 h 910"/>
                  <a:gd name="T56" fmla="*/ 429 w 975"/>
                  <a:gd name="T57" fmla="*/ 286 h 910"/>
                  <a:gd name="T58" fmla="*/ 390 w 975"/>
                  <a:gd name="T59" fmla="*/ 362 h 910"/>
                  <a:gd name="T60" fmla="*/ 361 w 975"/>
                  <a:gd name="T61" fmla="*/ 359 h 910"/>
                  <a:gd name="T62" fmla="*/ 346 w 975"/>
                  <a:gd name="T63" fmla="*/ 390 h 910"/>
                  <a:gd name="T64" fmla="*/ 282 w 975"/>
                  <a:gd name="T65" fmla="*/ 378 h 910"/>
                  <a:gd name="T66" fmla="*/ 308 w 975"/>
                  <a:gd name="T67" fmla="*/ 368 h 910"/>
                  <a:gd name="T68" fmla="*/ 255 w 975"/>
                  <a:gd name="T69" fmla="*/ 312 h 910"/>
                  <a:gd name="T70" fmla="*/ 96 w 975"/>
                  <a:gd name="T71" fmla="*/ 249 h 910"/>
                  <a:gd name="T72" fmla="*/ 44 w 975"/>
                  <a:gd name="T73" fmla="*/ 274 h 910"/>
                  <a:gd name="T74" fmla="*/ 7 w 975"/>
                  <a:gd name="T75" fmla="*/ 346 h 9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75" h="910">
                    <a:moveTo>
                      <a:pt x="7" y="346"/>
                    </a:moveTo>
                    <a:lnTo>
                      <a:pt x="0" y="399"/>
                    </a:lnTo>
                    <a:lnTo>
                      <a:pt x="47" y="548"/>
                    </a:lnTo>
                    <a:lnTo>
                      <a:pt x="58" y="731"/>
                    </a:lnTo>
                    <a:lnTo>
                      <a:pt x="152" y="869"/>
                    </a:lnTo>
                    <a:lnTo>
                      <a:pt x="161" y="910"/>
                    </a:lnTo>
                    <a:lnTo>
                      <a:pt x="301" y="853"/>
                    </a:lnTo>
                    <a:lnTo>
                      <a:pt x="390" y="747"/>
                    </a:lnTo>
                    <a:lnTo>
                      <a:pt x="384" y="615"/>
                    </a:lnTo>
                    <a:lnTo>
                      <a:pt x="343" y="535"/>
                    </a:lnTo>
                    <a:lnTo>
                      <a:pt x="344" y="451"/>
                    </a:lnTo>
                    <a:lnTo>
                      <a:pt x="400" y="453"/>
                    </a:lnTo>
                    <a:lnTo>
                      <a:pt x="413" y="429"/>
                    </a:lnTo>
                    <a:lnTo>
                      <a:pt x="435" y="474"/>
                    </a:lnTo>
                    <a:lnTo>
                      <a:pt x="538" y="505"/>
                    </a:lnTo>
                    <a:lnTo>
                      <a:pt x="750" y="430"/>
                    </a:lnTo>
                    <a:lnTo>
                      <a:pt x="975" y="412"/>
                    </a:lnTo>
                    <a:lnTo>
                      <a:pt x="872" y="379"/>
                    </a:lnTo>
                    <a:lnTo>
                      <a:pt x="836" y="314"/>
                    </a:lnTo>
                    <a:lnTo>
                      <a:pt x="667" y="276"/>
                    </a:lnTo>
                    <a:lnTo>
                      <a:pt x="627" y="190"/>
                    </a:lnTo>
                    <a:lnTo>
                      <a:pt x="615" y="73"/>
                    </a:lnTo>
                    <a:lnTo>
                      <a:pt x="520" y="0"/>
                    </a:lnTo>
                    <a:lnTo>
                      <a:pt x="430" y="84"/>
                    </a:lnTo>
                    <a:lnTo>
                      <a:pt x="419" y="129"/>
                    </a:lnTo>
                    <a:lnTo>
                      <a:pt x="436" y="198"/>
                    </a:lnTo>
                    <a:lnTo>
                      <a:pt x="484" y="216"/>
                    </a:lnTo>
                    <a:lnTo>
                      <a:pt x="467" y="267"/>
                    </a:lnTo>
                    <a:lnTo>
                      <a:pt x="429" y="286"/>
                    </a:lnTo>
                    <a:lnTo>
                      <a:pt x="390" y="362"/>
                    </a:lnTo>
                    <a:lnTo>
                      <a:pt x="361" y="359"/>
                    </a:lnTo>
                    <a:lnTo>
                      <a:pt x="346" y="390"/>
                    </a:lnTo>
                    <a:lnTo>
                      <a:pt x="282" y="378"/>
                    </a:lnTo>
                    <a:lnTo>
                      <a:pt x="308" y="368"/>
                    </a:lnTo>
                    <a:lnTo>
                      <a:pt x="255" y="312"/>
                    </a:lnTo>
                    <a:lnTo>
                      <a:pt x="96" y="249"/>
                    </a:lnTo>
                    <a:lnTo>
                      <a:pt x="44" y="274"/>
                    </a:lnTo>
                    <a:lnTo>
                      <a:pt x="7" y="3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" name="Freeform 11">
                <a:extLst>
                  <a:ext uri="{FF2B5EF4-FFF2-40B4-BE49-F238E27FC236}">
                    <a16:creationId xmlns:a16="http://schemas.microsoft.com/office/drawing/2014/main" id="{E7C7BA06-4C14-F855-5D8E-79425331DA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" y="3551"/>
                <a:ext cx="270" cy="329"/>
              </a:xfrm>
              <a:custGeom>
                <a:avLst/>
                <a:gdLst>
                  <a:gd name="T0" fmla="*/ 661 w 809"/>
                  <a:gd name="T1" fmla="*/ 206 h 986"/>
                  <a:gd name="T2" fmla="*/ 518 w 809"/>
                  <a:gd name="T3" fmla="*/ 287 h 986"/>
                  <a:gd name="T4" fmla="*/ 411 w 809"/>
                  <a:gd name="T5" fmla="*/ 152 h 986"/>
                  <a:gd name="T6" fmla="*/ 152 w 809"/>
                  <a:gd name="T7" fmla="*/ 0 h 986"/>
                  <a:gd name="T8" fmla="*/ 78 w 809"/>
                  <a:gd name="T9" fmla="*/ 14 h 986"/>
                  <a:gd name="T10" fmla="*/ 5 w 809"/>
                  <a:gd name="T11" fmla="*/ 75 h 986"/>
                  <a:gd name="T12" fmla="*/ 0 w 809"/>
                  <a:gd name="T13" fmla="*/ 164 h 986"/>
                  <a:gd name="T14" fmla="*/ 94 w 809"/>
                  <a:gd name="T15" fmla="*/ 279 h 986"/>
                  <a:gd name="T16" fmla="*/ 73 w 809"/>
                  <a:gd name="T17" fmla="*/ 341 h 986"/>
                  <a:gd name="T18" fmla="*/ 139 w 809"/>
                  <a:gd name="T19" fmla="*/ 465 h 986"/>
                  <a:gd name="T20" fmla="*/ 257 w 809"/>
                  <a:gd name="T21" fmla="*/ 571 h 986"/>
                  <a:gd name="T22" fmla="*/ 365 w 809"/>
                  <a:gd name="T23" fmla="*/ 588 h 986"/>
                  <a:gd name="T24" fmla="*/ 392 w 809"/>
                  <a:gd name="T25" fmla="*/ 570 h 986"/>
                  <a:gd name="T26" fmla="*/ 390 w 809"/>
                  <a:gd name="T27" fmla="*/ 606 h 986"/>
                  <a:gd name="T28" fmla="*/ 456 w 809"/>
                  <a:gd name="T29" fmla="*/ 678 h 986"/>
                  <a:gd name="T30" fmla="*/ 408 w 809"/>
                  <a:gd name="T31" fmla="*/ 707 h 986"/>
                  <a:gd name="T32" fmla="*/ 333 w 809"/>
                  <a:gd name="T33" fmla="*/ 656 h 986"/>
                  <a:gd name="T34" fmla="*/ 281 w 809"/>
                  <a:gd name="T35" fmla="*/ 695 h 986"/>
                  <a:gd name="T36" fmla="*/ 242 w 809"/>
                  <a:gd name="T37" fmla="*/ 768 h 986"/>
                  <a:gd name="T38" fmla="*/ 274 w 809"/>
                  <a:gd name="T39" fmla="*/ 798 h 986"/>
                  <a:gd name="T40" fmla="*/ 272 w 809"/>
                  <a:gd name="T41" fmla="*/ 840 h 986"/>
                  <a:gd name="T42" fmla="*/ 308 w 809"/>
                  <a:gd name="T43" fmla="*/ 872 h 986"/>
                  <a:gd name="T44" fmla="*/ 390 w 809"/>
                  <a:gd name="T45" fmla="*/ 818 h 986"/>
                  <a:gd name="T46" fmla="*/ 473 w 809"/>
                  <a:gd name="T47" fmla="*/ 817 h 986"/>
                  <a:gd name="T48" fmla="*/ 565 w 809"/>
                  <a:gd name="T49" fmla="*/ 859 h 986"/>
                  <a:gd name="T50" fmla="*/ 601 w 809"/>
                  <a:gd name="T51" fmla="*/ 841 h 986"/>
                  <a:gd name="T52" fmla="*/ 640 w 809"/>
                  <a:gd name="T53" fmla="*/ 880 h 986"/>
                  <a:gd name="T54" fmla="*/ 705 w 809"/>
                  <a:gd name="T55" fmla="*/ 854 h 986"/>
                  <a:gd name="T56" fmla="*/ 650 w 809"/>
                  <a:gd name="T57" fmla="*/ 942 h 986"/>
                  <a:gd name="T58" fmla="*/ 680 w 809"/>
                  <a:gd name="T59" fmla="*/ 986 h 986"/>
                  <a:gd name="T60" fmla="*/ 719 w 809"/>
                  <a:gd name="T61" fmla="*/ 986 h 986"/>
                  <a:gd name="T62" fmla="*/ 782 w 809"/>
                  <a:gd name="T63" fmla="*/ 908 h 986"/>
                  <a:gd name="T64" fmla="*/ 809 w 809"/>
                  <a:gd name="T65" fmla="*/ 824 h 986"/>
                  <a:gd name="T66" fmla="*/ 693 w 809"/>
                  <a:gd name="T67" fmla="*/ 535 h 986"/>
                  <a:gd name="T68" fmla="*/ 637 w 809"/>
                  <a:gd name="T69" fmla="*/ 532 h 986"/>
                  <a:gd name="T70" fmla="*/ 650 w 809"/>
                  <a:gd name="T71" fmla="*/ 447 h 986"/>
                  <a:gd name="T72" fmla="*/ 581 w 809"/>
                  <a:gd name="T73" fmla="*/ 469 h 986"/>
                  <a:gd name="T74" fmla="*/ 556 w 809"/>
                  <a:gd name="T75" fmla="*/ 434 h 986"/>
                  <a:gd name="T76" fmla="*/ 637 w 809"/>
                  <a:gd name="T77" fmla="*/ 359 h 986"/>
                  <a:gd name="T78" fmla="*/ 559 w 809"/>
                  <a:gd name="T79" fmla="*/ 336 h 986"/>
                  <a:gd name="T80" fmla="*/ 549 w 809"/>
                  <a:gd name="T81" fmla="*/ 297 h 986"/>
                  <a:gd name="T82" fmla="*/ 578 w 809"/>
                  <a:gd name="T83" fmla="*/ 271 h 986"/>
                  <a:gd name="T84" fmla="*/ 613 w 809"/>
                  <a:gd name="T85" fmla="*/ 306 h 986"/>
                  <a:gd name="T86" fmla="*/ 657 w 809"/>
                  <a:gd name="T87" fmla="*/ 292 h 986"/>
                  <a:gd name="T88" fmla="*/ 646 w 809"/>
                  <a:gd name="T89" fmla="*/ 253 h 986"/>
                  <a:gd name="T90" fmla="*/ 689 w 809"/>
                  <a:gd name="T91" fmla="*/ 241 h 986"/>
                  <a:gd name="T92" fmla="*/ 661 w 809"/>
                  <a:gd name="T93" fmla="*/ 206 h 9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09" h="986">
                    <a:moveTo>
                      <a:pt x="661" y="206"/>
                    </a:moveTo>
                    <a:lnTo>
                      <a:pt x="518" y="287"/>
                    </a:lnTo>
                    <a:lnTo>
                      <a:pt x="411" y="152"/>
                    </a:lnTo>
                    <a:lnTo>
                      <a:pt x="152" y="0"/>
                    </a:lnTo>
                    <a:lnTo>
                      <a:pt x="78" y="14"/>
                    </a:lnTo>
                    <a:lnTo>
                      <a:pt x="5" y="75"/>
                    </a:lnTo>
                    <a:lnTo>
                      <a:pt x="0" y="164"/>
                    </a:lnTo>
                    <a:lnTo>
                      <a:pt x="94" y="279"/>
                    </a:lnTo>
                    <a:lnTo>
                      <a:pt x="73" y="341"/>
                    </a:lnTo>
                    <a:lnTo>
                      <a:pt x="139" y="465"/>
                    </a:lnTo>
                    <a:lnTo>
                      <a:pt x="257" y="571"/>
                    </a:lnTo>
                    <a:lnTo>
                      <a:pt x="365" y="588"/>
                    </a:lnTo>
                    <a:lnTo>
                      <a:pt x="392" y="570"/>
                    </a:lnTo>
                    <a:lnTo>
                      <a:pt x="390" y="606"/>
                    </a:lnTo>
                    <a:lnTo>
                      <a:pt x="456" y="678"/>
                    </a:lnTo>
                    <a:lnTo>
                      <a:pt x="408" y="707"/>
                    </a:lnTo>
                    <a:lnTo>
                      <a:pt x="333" y="656"/>
                    </a:lnTo>
                    <a:lnTo>
                      <a:pt x="281" y="695"/>
                    </a:lnTo>
                    <a:lnTo>
                      <a:pt x="242" y="768"/>
                    </a:lnTo>
                    <a:lnTo>
                      <a:pt x="274" y="798"/>
                    </a:lnTo>
                    <a:lnTo>
                      <a:pt x="272" y="840"/>
                    </a:lnTo>
                    <a:lnTo>
                      <a:pt x="308" y="872"/>
                    </a:lnTo>
                    <a:lnTo>
                      <a:pt x="390" y="818"/>
                    </a:lnTo>
                    <a:lnTo>
                      <a:pt x="473" y="817"/>
                    </a:lnTo>
                    <a:lnTo>
                      <a:pt x="565" y="859"/>
                    </a:lnTo>
                    <a:lnTo>
                      <a:pt x="601" y="841"/>
                    </a:lnTo>
                    <a:lnTo>
                      <a:pt x="640" y="880"/>
                    </a:lnTo>
                    <a:lnTo>
                      <a:pt x="705" y="854"/>
                    </a:lnTo>
                    <a:lnTo>
                      <a:pt x="650" y="942"/>
                    </a:lnTo>
                    <a:lnTo>
                      <a:pt x="680" y="986"/>
                    </a:lnTo>
                    <a:lnTo>
                      <a:pt x="719" y="986"/>
                    </a:lnTo>
                    <a:lnTo>
                      <a:pt x="782" y="908"/>
                    </a:lnTo>
                    <a:lnTo>
                      <a:pt x="809" y="824"/>
                    </a:lnTo>
                    <a:lnTo>
                      <a:pt x="693" y="535"/>
                    </a:lnTo>
                    <a:lnTo>
                      <a:pt x="637" y="532"/>
                    </a:lnTo>
                    <a:lnTo>
                      <a:pt x="650" y="447"/>
                    </a:lnTo>
                    <a:lnTo>
                      <a:pt x="581" y="469"/>
                    </a:lnTo>
                    <a:lnTo>
                      <a:pt x="556" y="434"/>
                    </a:lnTo>
                    <a:lnTo>
                      <a:pt x="637" y="359"/>
                    </a:lnTo>
                    <a:lnTo>
                      <a:pt x="559" y="336"/>
                    </a:lnTo>
                    <a:lnTo>
                      <a:pt x="549" y="297"/>
                    </a:lnTo>
                    <a:lnTo>
                      <a:pt x="578" y="271"/>
                    </a:lnTo>
                    <a:lnTo>
                      <a:pt x="613" y="306"/>
                    </a:lnTo>
                    <a:lnTo>
                      <a:pt x="657" y="292"/>
                    </a:lnTo>
                    <a:lnTo>
                      <a:pt x="646" y="253"/>
                    </a:lnTo>
                    <a:lnTo>
                      <a:pt x="689" y="241"/>
                    </a:lnTo>
                    <a:lnTo>
                      <a:pt x="661" y="2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" name="Freeform 12">
                <a:extLst>
                  <a:ext uri="{FF2B5EF4-FFF2-40B4-BE49-F238E27FC236}">
                    <a16:creationId xmlns:a16="http://schemas.microsoft.com/office/drawing/2014/main" id="{271D83DE-25C7-DDFF-B241-5650506386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7" y="3551"/>
                <a:ext cx="74" cy="75"/>
              </a:xfrm>
              <a:custGeom>
                <a:avLst/>
                <a:gdLst>
                  <a:gd name="T0" fmla="*/ 88 w 222"/>
                  <a:gd name="T1" fmla="*/ 223 h 223"/>
                  <a:gd name="T2" fmla="*/ 140 w 222"/>
                  <a:gd name="T3" fmla="*/ 216 h 223"/>
                  <a:gd name="T4" fmla="*/ 222 w 222"/>
                  <a:gd name="T5" fmla="*/ 140 h 223"/>
                  <a:gd name="T6" fmla="*/ 216 w 222"/>
                  <a:gd name="T7" fmla="*/ 101 h 223"/>
                  <a:gd name="T8" fmla="*/ 155 w 222"/>
                  <a:gd name="T9" fmla="*/ 27 h 223"/>
                  <a:gd name="T10" fmla="*/ 88 w 222"/>
                  <a:gd name="T11" fmla="*/ 0 h 223"/>
                  <a:gd name="T12" fmla="*/ 60 w 222"/>
                  <a:gd name="T13" fmla="*/ 12 h 223"/>
                  <a:gd name="T14" fmla="*/ 64 w 222"/>
                  <a:gd name="T15" fmla="*/ 45 h 223"/>
                  <a:gd name="T16" fmla="*/ 33 w 222"/>
                  <a:gd name="T17" fmla="*/ 48 h 223"/>
                  <a:gd name="T18" fmla="*/ 0 w 222"/>
                  <a:gd name="T19" fmla="*/ 124 h 223"/>
                  <a:gd name="T20" fmla="*/ 11 w 222"/>
                  <a:gd name="T21" fmla="*/ 161 h 223"/>
                  <a:gd name="T22" fmla="*/ 37 w 222"/>
                  <a:gd name="T23" fmla="*/ 204 h 223"/>
                  <a:gd name="T24" fmla="*/ 88 w 222"/>
                  <a:gd name="T25" fmla="*/ 223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2" h="223">
                    <a:moveTo>
                      <a:pt x="88" y="223"/>
                    </a:moveTo>
                    <a:lnTo>
                      <a:pt x="140" y="216"/>
                    </a:lnTo>
                    <a:lnTo>
                      <a:pt x="222" y="140"/>
                    </a:lnTo>
                    <a:lnTo>
                      <a:pt x="216" y="101"/>
                    </a:lnTo>
                    <a:lnTo>
                      <a:pt x="155" y="27"/>
                    </a:lnTo>
                    <a:lnTo>
                      <a:pt x="88" y="0"/>
                    </a:lnTo>
                    <a:lnTo>
                      <a:pt x="60" y="12"/>
                    </a:lnTo>
                    <a:lnTo>
                      <a:pt x="64" y="45"/>
                    </a:lnTo>
                    <a:lnTo>
                      <a:pt x="33" y="48"/>
                    </a:lnTo>
                    <a:lnTo>
                      <a:pt x="0" y="124"/>
                    </a:lnTo>
                    <a:lnTo>
                      <a:pt x="11" y="161"/>
                    </a:lnTo>
                    <a:lnTo>
                      <a:pt x="37" y="204"/>
                    </a:lnTo>
                    <a:lnTo>
                      <a:pt x="88" y="2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" name="Freeform 13">
                <a:extLst>
                  <a:ext uri="{FF2B5EF4-FFF2-40B4-BE49-F238E27FC236}">
                    <a16:creationId xmlns:a16="http://schemas.microsoft.com/office/drawing/2014/main" id="{7DFC2E1F-6E9C-2691-3AAB-5A9678B307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8" y="3530"/>
                <a:ext cx="321" cy="409"/>
              </a:xfrm>
              <a:custGeom>
                <a:avLst/>
                <a:gdLst>
                  <a:gd name="T0" fmla="*/ 758 w 964"/>
                  <a:gd name="T1" fmla="*/ 270 h 1227"/>
                  <a:gd name="T2" fmla="*/ 711 w 964"/>
                  <a:gd name="T3" fmla="*/ 265 h 1227"/>
                  <a:gd name="T4" fmla="*/ 569 w 964"/>
                  <a:gd name="T5" fmla="*/ 132 h 1227"/>
                  <a:gd name="T6" fmla="*/ 194 w 964"/>
                  <a:gd name="T7" fmla="*/ 0 h 1227"/>
                  <a:gd name="T8" fmla="*/ 229 w 964"/>
                  <a:gd name="T9" fmla="*/ 31 h 1227"/>
                  <a:gd name="T10" fmla="*/ 164 w 964"/>
                  <a:gd name="T11" fmla="*/ 24 h 1227"/>
                  <a:gd name="T12" fmla="*/ 149 w 964"/>
                  <a:gd name="T13" fmla="*/ 85 h 1227"/>
                  <a:gd name="T14" fmla="*/ 60 w 964"/>
                  <a:gd name="T15" fmla="*/ 167 h 1227"/>
                  <a:gd name="T16" fmla="*/ 0 w 964"/>
                  <a:gd name="T17" fmla="*/ 282 h 1227"/>
                  <a:gd name="T18" fmla="*/ 11 w 964"/>
                  <a:gd name="T19" fmla="*/ 455 h 1227"/>
                  <a:gd name="T20" fmla="*/ 52 w 964"/>
                  <a:gd name="T21" fmla="*/ 578 h 1227"/>
                  <a:gd name="T22" fmla="*/ 178 w 964"/>
                  <a:gd name="T23" fmla="*/ 724 h 1227"/>
                  <a:gd name="T24" fmla="*/ 113 w 964"/>
                  <a:gd name="T25" fmla="*/ 888 h 1227"/>
                  <a:gd name="T26" fmla="*/ 109 w 964"/>
                  <a:gd name="T27" fmla="*/ 979 h 1227"/>
                  <a:gd name="T28" fmla="*/ 8 w 964"/>
                  <a:gd name="T29" fmla="*/ 1161 h 1227"/>
                  <a:gd name="T30" fmla="*/ 147 w 964"/>
                  <a:gd name="T31" fmla="*/ 1227 h 1227"/>
                  <a:gd name="T32" fmla="*/ 210 w 964"/>
                  <a:gd name="T33" fmla="*/ 1165 h 1227"/>
                  <a:gd name="T34" fmla="*/ 276 w 964"/>
                  <a:gd name="T35" fmla="*/ 1152 h 1227"/>
                  <a:gd name="T36" fmla="*/ 437 w 964"/>
                  <a:gd name="T37" fmla="*/ 1156 h 1227"/>
                  <a:gd name="T38" fmla="*/ 427 w 964"/>
                  <a:gd name="T39" fmla="*/ 1185 h 1227"/>
                  <a:gd name="T40" fmla="*/ 494 w 964"/>
                  <a:gd name="T41" fmla="*/ 1172 h 1227"/>
                  <a:gd name="T42" fmla="*/ 529 w 964"/>
                  <a:gd name="T43" fmla="*/ 1199 h 1227"/>
                  <a:gd name="T44" fmla="*/ 568 w 964"/>
                  <a:gd name="T45" fmla="*/ 1179 h 1227"/>
                  <a:gd name="T46" fmla="*/ 636 w 964"/>
                  <a:gd name="T47" fmla="*/ 1118 h 1227"/>
                  <a:gd name="T48" fmla="*/ 746 w 964"/>
                  <a:gd name="T49" fmla="*/ 892 h 1227"/>
                  <a:gd name="T50" fmla="*/ 742 w 964"/>
                  <a:gd name="T51" fmla="*/ 855 h 1227"/>
                  <a:gd name="T52" fmla="*/ 920 w 964"/>
                  <a:gd name="T53" fmla="*/ 605 h 1227"/>
                  <a:gd name="T54" fmla="*/ 964 w 964"/>
                  <a:gd name="T55" fmla="*/ 512 h 1227"/>
                  <a:gd name="T56" fmla="*/ 927 w 964"/>
                  <a:gd name="T57" fmla="*/ 405 h 1227"/>
                  <a:gd name="T58" fmla="*/ 866 w 964"/>
                  <a:gd name="T59" fmla="*/ 351 h 1227"/>
                  <a:gd name="T60" fmla="*/ 866 w 964"/>
                  <a:gd name="T61" fmla="*/ 436 h 1227"/>
                  <a:gd name="T62" fmla="*/ 825 w 964"/>
                  <a:gd name="T63" fmla="*/ 460 h 1227"/>
                  <a:gd name="T64" fmla="*/ 861 w 964"/>
                  <a:gd name="T65" fmla="*/ 413 h 1227"/>
                  <a:gd name="T66" fmla="*/ 840 w 964"/>
                  <a:gd name="T67" fmla="*/ 350 h 1227"/>
                  <a:gd name="T68" fmla="*/ 747 w 964"/>
                  <a:gd name="T69" fmla="*/ 289 h 1227"/>
                  <a:gd name="T70" fmla="*/ 758 w 964"/>
                  <a:gd name="T71" fmla="*/ 270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64" h="1227">
                    <a:moveTo>
                      <a:pt x="758" y="270"/>
                    </a:moveTo>
                    <a:lnTo>
                      <a:pt x="711" y="265"/>
                    </a:lnTo>
                    <a:lnTo>
                      <a:pt x="569" y="132"/>
                    </a:lnTo>
                    <a:lnTo>
                      <a:pt x="194" y="0"/>
                    </a:lnTo>
                    <a:lnTo>
                      <a:pt x="229" y="31"/>
                    </a:lnTo>
                    <a:lnTo>
                      <a:pt x="164" y="24"/>
                    </a:lnTo>
                    <a:lnTo>
                      <a:pt x="149" y="85"/>
                    </a:lnTo>
                    <a:lnTo>
                      <a:pt x="60" y="167"/>
                    </a:lnTo>
                    <a:lnTo>
                      <a:pt x="0" y="282"/>
                    </a:lnTo>
                    <a:lnTo>
                      <a:pt x="11" y="455"/>
                    </a:lnTo>
                    <a:lnTo>
                      <a:pt x="52" y="578"/>
                    </a:lnTo>
                    <a:lnTo>
                      <a:pt x="178" y="724"/>
                    </a:lnTo>
                    <a:lnTo>
                      <a:pt x="113" y="888"/>
                    </a:lnTo>
                    <a:lnTo>
                      <a:pt x="109" y="979"/>
                    </a:lnTo>
                    <a:lnTo>
                      <a:pt x="8" y="1161"/>
                    </a:lnTo>
                    <a:lnTo>
                      <a:pt x="147" y="1227"/>
                    </a:lnTo>
                    <a:lnTo>
                      <a:pt x="210" y="1165"/>
                    </a:lnTo>
                    <a:lnTo>
                      <a:pt x="276" y="1152"/>
                    </a:lnTo>
                    <a:lnTo>
                      <a:pt x="437" y="1156"/>
                    </a:lnTo>
                    <a:lnTo>
                      <a:pt x="427" y="1185"/>
                    </a:lnTo>
                    <a:lnTo>
                      <a:pt x="494" y="1172"/>
                    </a:lnTo>
                    <a:lnTo>
                      <a:pt x="529" y="1199"/>
                    </a:lnTo>
                    <a:lnTo>
                      <a:pt x="568" y="1179"/>
                    </a:lnTo>
                    <a:lnTo>
                      <a:pt x="636" y="1118"/>
                    </a:lnTo>
                    <a:lnTo>
                      <a:pt x="746" y="892"/>
                    </a:lnTo>
                    <a:lnTo>
                      <a:pt x="742" y="855"/>
                    </a:lnTo>
                    <a:lnTo>
                      <a:pt x="920" y="605"/>
                    </a:lnTo>
                    <a:lnTo>
                      <a:pt x="964" y="512"/>
                    </a:lnTo>
                    <a:lnTo>
                      <a:pt x="927" y="405"/>
                    </a:lnTo>
                    <a:lnTo>
                      <a:pt x="866" y="351"/>
                    </a:lnTo>
                    <a:lnTo>
                      <a:pt x="866" y="436"/>
                    </a:lnTo>
                    <a:lnTo>
                      <a:pt x="825" y="460"/>
                    </a:lnTo>
                    <a:lnTo>
                      <a:pt x="861" y="413"/>
                    </a:lnTo>
                    <a:lnTo>
                      <a:pt x="840" y="350"/>
                    </a:lnTo>
                    <a:lnTo>
                      <a:pt x="747" y="289"/>
                    </a:lnTo>
                    <a:lnTo>
                      <a:pt x="758" y="2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" name="Freeform 14">
                <a:extLst>
                  <a:ext uri="{FF2B5EF4-FFF2-40B4-BE49-F238E27FC236}">
                    <a16:creationId xmlns:a16="http://schemas.microsoft.com/office/drawing/2014/main" id="{8C707A30-A006-31C8-2904-5F32BD185A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5" y="3551"/>
                <a:ext cx="324" cy="282"/>
              </a:xfrm>
              <a:custGeom>
                <a:avLst/>
                <a:gdLst>
                  <a:gd name="T0" fmla="*/ 921 w 972"/>
                  <a:gd name="T1" fmla="*/ 603 h 846"/>
                  <a:gd name="T2" fmla="*/ 935 w 972"/>
                  <a:gd name="T3" fmla="*/ 749 h 846"/>
                  <a:gd name="T4" fmla="*/ 884 w 972"/>
                  <a:gd name="T5" fmla="*/ 802 h 846"/>
                  <a:gd name="T6" fmla="*/ 620 w 972"/>
                  <a:gd name="T7" fmla="*/ 846 h 846"/>
                  <a:gd name="T8" fmla="*/ 321 w 972"/>
                  <a:gd name="T9" fmla="*/ 747 h 846"/>
                  <a:gd name="T10" fmla="*/ 263 w 972"/>
                  <a:gd name="T11" fmla="*/ 694 h 846"/>
                  <a:gd name="T12" fmla="*/ 190 w 972"/>
                  <a:gd name="T13" fmla="*/ 675 h 846"/>
                  <a:gd name="T14" fmla="*/ 177 w 972"/>
                  <a:gd name="T15" fmla="*/ 637 h 846"/>
                  <a:gd name="T16" fmla="*/ 122 w 972"/>
                  <a:gd name="T17" fmla="*/ 602 h 846"/>
                  <a:gd name="T18" fmla="*/ 103 w 972"/>
                  <a:gd name="T19" fmla="*/ 478 h 846"/>
                  <a:gd name="T20" fmla="*/ 0 w 972"/>
                  <a:gd name="T21" fmla="*/ 349 h 846"/>
                  <a:gd name="T22" fmla="*/ 20 w 972"/>
                  <a:gd name="T23" fmla="*/ 256 h 846"/>
                  <a:gd name="T24" fmla="*/ 83 w 972"/>
                  <a:gd name="T25" fmla="*/ 219 h 846"/>
                  <a:gd name="T26" fmla="*/ 93 w 972"/>
                  <a:gd name="T27" fmla="*/ 100 h 846"/>
                  <a:gd name="T28" fmla="*/ 145 w 972"/>
                  <a:gd name="T29" fmla="*/ 105 h 846"/>
                  <a:gd name="T30" fmla="*/ 259 w 972"/>
                  <a:gd name="T31" fmla="*/ 12 h 846"/>
                  <a:gd name="T32" fmla="*/ 346 w 972"/>
                  <a:gd name="T33" fmla="*/ 0 h 846"/>
                  <a:gd name="T34" fmla="*/ 666 w 972"/>
                  <a:gd name="T35" fmla="*/ 62 h 846"/>
                  <a:gd name="T36" fmla="*/ 743 w 972"/>
                  <a:gd name="T37" fmla="*/ 142 h 846"/>
                  <a:gd name="T38" fmla="*/ 743 w 972"/>
                  <a:gd name="T39" fmla="*/ 204 h 846"/>
                  <a:gd name="T40" fmla="*/ 856 w 972"/>
                  <a:gd name="T41" fmla="*/ 359 h 846"/>
                  <a:gd name="T42" fmla="*/ 956 w 972"/>
                  <a:gd name="T43" fmla="*/ 428 h 846"/>
                  <a:gd name="T44" fmla="*/ 972 w 972"/>
                  <a:gd name="T45" fmla="*/ 483 h 846"/>
                  <a:gd name="T46" fmla="*/ 921 w 972"/>
                  <a:gd name="T47" fmla="*/ 603 h 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72" h="846">
                    <a:moveTo>
                      <a:pt x="921" y="603"/>
                    </a:moveTo>
                    <a:lnTo>
                      <a:pt x="935" y="749"/>
                    </a:lnTo>
                    <a:lnTo>
                      <a:pt x="884" y="802"/>
                    </a:lnTo>
                    <a:lnTo>
                      <a:pt x="620" y="846"/>
                    </a:lnTo>
                    <a:lnTo>
                      <a:pt x="321" y="747"/>
                    </a:lnTo>
                    <a:lnTo>
                      <a:pt x="263" y="694"/>
                    </a:lnTo>
                    <a:lnTo>
                      <a:pt x="190" y="675"/>
                    </a:lnTo>
                    <a:lnTo>
                      <a:pt x="177" y="637"/>
                    </a:lnTo>
                    <a:lnTo>
                      <a:pt x="122" y="602"/>
                    </a:lnTo>
                    <a:lnTo>
                      <a:pt x="103" y="478"/>
                    </a:lnTo>
                    <a:lnTo>
                      <a:pt x="0" y="349"/>
                    </a:lnTo>
                    <a:lnTo>
                      <a:pt x="20" y="256"/>
                    </a:lnTo>
                    <a:lnTo>
                      <a:pt x="83" y="219"/>
                    </a:lnTo>
                    <a:lnTo>
                      <a:pt x="93" y="100"/>
                    </a:lnTo>
                    <a:lnTo>
                      <a:pt x="145" y="105"/>
                    </a:lnTo>
                    <a:lnTo>
                      <a:pt x="259" y="12"/>
                    </a:lnTo>
                    <a:lnTo>
                      <a:pt x="346" y="0"/>
                    </a:lnTo>
                    <a:lnTo>
                      <a:pt x="666" y="62"/>
                    </a:lnTo>
                    <a:lnTo>
                      <a:pt x="743" y="142"/>
                    </a:lnTo>
                    <a:lnTo>
                      <a:pt x="743" y="204"/>
                    </a:lnTo>
                    <a:lnTo>
                      <a:pt x="856" y="359"/>
                    </a:lnTo>
                    <a:lnTo>
                      <a:pt x="956" y="428"/>
                    </a:lnTo>
                    <a:lnTo>
                      <a:pt x="972" y="483"/>
                    </a:lnTo>
                    <a:lnTo>
                      <a:pt x="921" y="603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" name="Freeform 15">
                <a:extLst>
                  <a:ext uri="{FF2B5EF4-FFF2-40B4-BE49-F238E27FC236}">
                    <a16:creationId xmlns:a16="http://schemas.microsoft.com/office/drawing/2014/main" id="{8C322880-EA90-37BA-32E7-F1DF32F52F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8" y="3530"/>
                <a:ext cx="321" cy="409"/>
              </a:xfrm>
              <a:custGeom>
                <a:avLst/>
                <a:gdLst>
                  <a:gd name="T0" fmla="*/ 758 w 964"/>
                  <a:gd name="T1" fmla="*/ 270 h 1227"/>
                  <a:gd name="T2" fmla="*/ 747 w 964"/>
                  <a:gd name="T3" fmla="*/ 289 h 1227"/>
                  <a:gd name="T4" fmla="*/ 840 w 964"/>
                  <a:gd name="T5" fmla="*/ 350 h 1227"/>
                  <a:gd name="T6" fmla="*/ 861 w 964"/>
                  <a:gd name="T7" fmla="*/ 413 h 1227"/>
                  <a:gd name="T8" fmla="*/ 825 w 964"/>
                  <a:gd name="T9" fmla="*/ 460 h 1227"/>
                  <a:gd name="T10" fmla="*/ 866 w 964"/>
                  <a:gd name="T11" fmla="*/ 436 h 1227"/>
                  <a:gd name="T12" fmla="*/ 866 w 964"/>
                  <a:gd name="T13" fmla="*/ 351 h 1227"/>
                  <a:gd name="T14" fmla="*/ 927 w 964"/>
                  <a:gd name="T15" fmla="*/ 405 h 1227"/>
                  <a:gd name="T16" fmla="*/ 964 w 964"/>
                  <a:gd name="T17" fmla="*/ 512 h 1227"/>
                  <a:gd name="T18" fmla="*/ 920 w 964"/>
                  <a:gd name="T19" fmla="*/ 605 h 1227"/>
                  <a:gd name="T20" fmla="*/ 742 w 964"/>
                  <a:gd name="T21" fmla="*/ 855 h 1227"/>
                  <a:gd name="T22" fmla="*/ 746 w 964"/>
                  <a:gd name="T23" fmla="*/ 892 h 1227"/>
                  <a:gd name="T24" fmla="*/ 636 w 964"/>
                  <a:gd name="T25" fmla="*/ 1118 h 1227"/>
                  <a:gd name="T26" fmla="*/ 568 w 964"/>
                  <a:gd name="T27" fmla="*/ 1179 h 1227"/>
                  <a:gd name="T28" fmla="*/ 529 w 964"/>
                  <a:gd name="T29" fmla="*/ 1199 h 1227"/>
                  <a:gd name="T30" fmla="*/ 494 w 964"/>
                  <a:gd name="T31" fmla="*/ 1172 h 1227"/>
                  <a:gd name="T32" fmla="*/ 427 w 964"/>
                  <a:gd name="T33" fmla="*/ 1185 h 1227"/>
                  <a:gd name="T34" fmla="*/ 437 w 964"/>
                  <a:gd name="T35" fmla="*/ 1156 h 1227"/>
                  <a:gd name="T36" fmla="*/ 276 w 964"/>
                  <a:gd name="T37" fmla="*/ 1152 h 1227"/>
                  <a:gd name="T38" fmla="*/ 210 w 964"/>
                  <a:gd name="T39" fmla="*/ 1165 h 1227"/>
                  <a:gd name="T40" fmla="*/ 147 w 964"/>
                  <a:gd name="T41" fmla="*/ 1227 h 1227"/>
                  <a:gd name="T42" fmla="*/ 8 w 964"/>
                  <a:gd name="T43" fmla="*/ 1161 h 1227"/>
                  <a:gd name="T44" fmla="*/ 109 w 964"/>
                  <a:gd name="T45" fmla="*/ 979 h 1227"/>
                  <a:gd name="T46" fmla="*/ 113 w 964"/>
                  <a:gd name="T47" fmla="*/ 888 h 1227"/>
                  <a:gd name="T48" fmla="*/ 178 w 964"/>
                  <a:gd name="T49" fmla="*/ 724 h 1227"/>
                  <a:gd name="T50" fmla="*/ 52 w 964"/>
                  <a:gd name="T51" fmla="*/ 578 h 1227"/>
                  <a:gd name="T52" fmla="*/ 11 w 964"/>
                  <a:gd name="T53" fmla="*/ 455 h 1227"/>
                  <a:gd name="T54" fmla="*/ 0 w 964"/>
                  <a:gd name="T55" fmla="*/ 282 h 1227"/>
                  <a:gd name="T56" fmla="*/ 60 w 964"/>
                  <a:gd name="T57" fmla="*/ 167 h 1227"/>
                  <a:gd name="T58" fmla="*/ 149 w 964"/>
                  <a:gd name="T59" fmla="*/ 85 h 1227"/>
                  <a:gd name="T60" fmla="*/ 164 w 964"/>
                  <a:gd name="T61" fmla="*/ 24 h 1227"/>
                  <a:gd name="T62" fmla="*/ 229 w 964"/>
                  <a:gd name="T63" fmla="*/ 31 h 1227"/>
                  <a:gd name="T64" fmla="*/ 194 w 964"/>
                  <a:gd name="T65" fmla="*/ 0 h 1227"/>
                  <a:gd name="T66" fmla="*/ 569 w 964"/>
                  <a:gd name="T67" fmla="*/ 132 h 1227"/>
                  <a:gd name="T68" fmla="*/ 711 w 964"/>
                  <a:gd name="T69" fmla="*/ 265 h 1227"/>
                  <a:gd name="T70" fmla="*/ 758 w 964"/>
                  <a:gd name="T71" fmla="*/ 270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64" h="1227">
                    <a:moveTo>
                      <a:pt x="758" y="270"/>
                    </a:moveTo>
                    <a:lnTo>
                      <a:pt x="747" y="289"/>
                    </a:lnTo>
                    <a:lnTo>
                      <a:pt x="840" y="350"/>
                    </a:lnTo>
                    <a:lnTo>
                      <a:pt x="861" y="413"/>
                    </a:lnTo>
                    <a:lnTo>
                      <a:pt x="825" y="460"/>
                    </a:lnTo>
                    <a:lnTo>
                      <a:pt x="866" y="436"/>
                    </a:lnTo>
                    <a:lnTo>
                      <a:pt x="866" y="351"/>
                    </a:lnTo>
                    <a:lnTo>
                      <a:pt x="927" y="405"/>
                    </a:lnTo>
                    <a:lnTo>
                      <a:pt x="964" y="512"/>
                    </a:lnTo>
                    <a:lnTo>
                      <a:pt x="920" y="605"/>
                    </a:lnTo>
                    <a:lnTo>
                      <a:pt x="742" y="855"/>
                    </a:lnTo>
                    <a:lnTo>
                      <a:pt x="746" y="892"/>
                    </a:lnTo>
                    <a:lnTo>
                      <a:pt x="636" y="1118"/>
                    </a:lnTo>
                    <a:lnTo>
                      <a:pt x="568" y="1179"/>
                    </a:lnTo>
                    <a:lnTo>
                      <a:pt x="529" y="1199"/>
                    </a:lnTo>
                    <a:lnTo>
                      <a:pt x="494" y="1172"/>
                    </a:lnTo>
                    <a:lnTo>
                      <a:pt x="427" y="1185"/>
                    </a:lnTo>
                    <a:lnTo>
                      <a:pt x="437" y="1156"/>
                    </a:lnTo>
                    <a:lnTo>
                      <a:pt x="276" y="1152"/>
                    </a:lnTo>
                    <a:lnTo>
                      <a:pt x="210" y="1165"/>
                    </a:lnTo>
                    <a:lnTo>
                      <a:pt x="147" y="1227"/>
                    </a:lnTo>
                    <a:lnTo>
                      <a:pt x="8" y="1161"/>
                    </a:lnTo>
                    <a:lnTo>
                      <a:pt x="109" y="979"/>
                    </a:lnTo>
                    <a:lnTo>
                      <a:pt x="113" y="888"/>
                    </a:lnTo>
                    <a:lnTo>
                      <a:pt x="178" y="724"/>
                    </a:lnTo>
                    <a:lnTo>
                      <a:pt x="52" y="578"/>
                    </a:lnTo>
                    <a:lnTo>
                      <a:pt x="11" y="455"/>
                    </a:lnTo>
                    <a:lnTo>
                      <a:pt x="0" y="282"/>
                    </a:lnTo>
                    <a:lnTo>
                      <a:pt x="60" y="167"/>
                    </a:lnTo>
                    <a:lnTo>
                      <a:pt x="149" y="85"/>
                    </a:lnTo>
                    <a:lnTo>
                      <a:pt x="164" y="24"/>
                    </a:lnTo>
                    <a:lnTo>
                      <a:pt x="229" y="31"/>
                    </a:lnTo>
                    <a:lnTo>
                      <a:pt x="194" y="0"/>
                    </a:lnTo>
                    <a:lnTo>
                      <a:pt x="569" y="132"/>
                    </a:lnTo>
                    <a:lnTo>
                      <a:pt x="711" y="265"/>
                    </a:lnTo>
                    <a:lnTo>
                      <a:pt x="758" y="270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" name="Freeform 16">
                <a:extLst>
                  <a:ext uri="{FF2B5EF4-FFF2-40B4-BE49-F238E27FC236}">
                    <a16:creationId xmlns:a16="http://schemas.microsoft.com/office/drawing/2014/main" id="{4EB60A84-99F6-806A-5EDC-4BB37F56D2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50" y="3551"/>
                <a:ext cx="71" cy="40"/>
              </a:xfrm>
              <a:custGeom>
                <a:avLst/>
                <a:gdLst>
                  <a:gd name="T0" fmla="*/ 213 w 213"/>
                  <a:gd name="T1" fmla="*/ 110 h 120"/>
                  <a:gd name="T2" fmla="*/ 145 w 213"/>
                  <a:gd name="T3" fmla="*/ 93 h 120"/>
                  <a:gd name="T4" fmla="*/ 114 w 213"/>
                  <a:gd name="T5" fmla="*/ 120 h 120"/>
                  <a:gd name="T6" fmla="*/ 73 w 213"/>
                  <a:gd name="T7" fmla="*/ 115 h 120"/>
                  <a:gd name="T8" fmla="*/ 27 w 213"/>
                  <a:gd name="T9" fmla="*/ 111 h 120"/>
                  <a:gd name="T10" fmla="*/ 0 w 213"/>
                  <a:gd name="T11" fmla="*/ 91 h 120"/>
                  <a:gd name="T12" fmla="*/ 75 w 213"/>
                  <a:gd name="T13" fmla="*/ 99 h 120"/>
                  <a:gd name="T14" fmla="*/ 125 w 213"/>
                  <a:gd name="T15" fmla="*/ 32 h 120"/>
                  <a:gd name="T16" fmla="*/ 203 w 213"/>
                  <a:gd name="T17" fmla="*/ 0 h 120"/>
                  <a:gd name="T18" fmla="*/ 213 w 213"/>
                  <a:gd name="T19" fmla="*/ 11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3" h="120">
                    <a:moveTo>
                      <a:pt x="213" y="110"/>
                    </a:moveTo>
                    <a:lnTo>
                      <a:pt x="145" y="93"/>
                    </a:lnTo>
                    <a:lnTo>
                      <a:pt x="114" y="120"/>
                    </a:lnTo>
                    <a:lnTo>
                      <a:pt x="73" y="115"/>
                    </a:lnTo>
                    <a:lnTo>
                      <a:pt x="27" y="111"/>
                    </a:lnTo>
                    <a:lnTo>
                      <a:pt x="0" y="91"/>
                    </a:lnTo>
                    <a:lnTo>
                      <a:pt x="75" y="99"/>
                    </a:lnTo>
                    <a:lnTo>
                      <a:pt x="125" y="32"/>
                    </a:lnTo>
                    <a:lnTo>
                      <a:pt x="203" y="0"/>
                    </a:lnTo>
                    <a:lnTo>
                      <a:pt x="213" y="110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" name="Freeform 17">
                <a:extLst>
                  <a:ext uri="{FF2B5EF4-FFF2-40B4-BE49-F238E27FC236}">
                    <a16:creationId xmlns:a16="http://schemas.microsoft.com/office/drawing/2014/main" id="{21FA10B0-B7B8-13FA-2357-DB7C7AFEA1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2" y="3551"/>
                <a:ext cx="325" cy="304"/>
              </a:xfrm>
              <a:custGeom>
                <a:avLst/>
                <a:gdLst>
                  <a:gd name="T0" fmla="*/ 7 w 975"/>
                  <a:gd name="T1" fmla="*/ 346 h 910"/>
                  <a:gd name="T2" fmla="*/ 44 w 975"/>
                  <a:gd name="T3" fmla="*/ 274 h 910"/>
                  <a:gd name="T4" fmla="*/ 96 w 975"/>
                  <a:gd name="T5" fmla="*/ 249 h 910"/>
                  <a:gd name="T6" fmla="*/ 255 w 975"/>
                  <a:gd name="T7" fmla="*/ 312 h 910"/>
                  <a:gd name="T8" fmla="*/ 308 w 975"/>
                  <a:gd name="T9" fmla="*/ 368 h 910"/>
                  <a:gd name="T10" fmla="*/ 282 w 975"/>
                  <a:gd name="T11" fmla="*/ 378 h 910"/>
                  <a:gd name="T12" fmla="*/ 346 w 975"/>
                  <a:gd name="T13" fmla="*/ 390 h 910"/>
                  <a:gd name="T14" fmla="*/ 361 w 975"/>
                  <a:gd name="T15" fmla="*/ 359 h 910"/>
                  <a:gd name="T16" fmla="*/ 390 w 975"/>
                  <a:gd name="T17" fmla="*/ 362 h 910"/>
                  <a:gd name="T18" fmla="*/ 429 w 975"/>
                  <a:gd name="T19" fmla="*/ 286 h 910"/>
                  <a:gd name="T20" fmla="*/ 467 w 975"/>
                  <a:gd name="T21" fmla="*/ 267 h 910"/>
                  <a:gd name="T22" fmla="*/ 484 w 975"/>
                  <a:gd name="T23" fmla="*/ 216 h 910"/>
                  <a:gd name="T24" fmla="*/ 436 w 975"/>
                  <a:gd name="T25" fmla="*/ 198 h 910"/>
                  <a:gd name="T26" fmla="*/ 419 w 975"/>
                  <a:gd name="T27" fmla="*/ 129 h 910"/>
                  <a:gd name="T28" fmla="*/ 430 w 975"/>
                  <a:gd name="T29" fmla="*/ 84 h 910"/>
                  <a:gd name="T30" fmla="*/ 520 w 975"/>
                  <a:gd name="T31" fmla="*/ 0 h 910"/>
                  <a:gd name="T32" fmla="*/ 615 w 975"/>
                  <a:gd name="T33" fmla="*/ 73 h 910"/>
                  <a:gd name="T34" fmla="*/ 627 w 975"/>
                  <a:gd name="T35" fmla="*/ 190 h 910"/>
                  <a:gd name="T36" fmla="*/ 667 w 975"/>
                  <a:gd name="T37" fmla="*/ 276 h 910"/>
                  <a:gd name="T38" fmla="*/ 836 w 975"/>
                  <a:gd name="T39" fmla="*/ 314 h 910"/>
                  <a:gd name="T40" fmla="*/ 872 w 975"/>
                  <a:gd name="T41" fmla="*/ 379 h 910"/>
                  <a:gd name="T42" fmla="*/ 975 w 975"/>
                  <a:gd name="T43" fmla="*/ 412 h 910"/>
                  <a:gd name="T44" fmla="*/ 750 w 975"/>
                  <a:gd name="T45" fmla="*/ 430 h 910"/>
                  <a:gd name="T46" fmla="*/ 538 w 975"/>
                  <a:gd name="T47" fmla="*/ 505 h 910"/>
                  <a:gd name="T48" fmla="*/ 435 w 975"/>
                  <a:gd name="T49" fmla="*/ 474 h 910"/>
                  <a:gd name="T50" fmla="*/ 413 w 975"/>
                  <a:gd name="T51" fmla="*/ 429 h 910"/>
                  <a:gd name="T52" fmla="*/ 400 w 975"/>
                  <a:gd name="T53" fmla="*/ 453 h 910"/>
                  <a:gd name="T54" fmla="*/ 344 w 975"/>
                  <a:gd name="T55" fmla="*/ 451 h 910"/>
                  <a:gd name="T56" fmla="*/ 343 w 975"/>
                  <a:gd name="T57" fmla="*/ 535 h 910"/>
                  <a:gd name="T58" fmla="*/ 384 w 975"/>
                  <a:gd name="T59" fmla="*/ 615 h 910"/>
                  <a:gd name="T60" fmla="*/ 390 w 975"/>
                  <a:gd name="T61" fmla="*/ 747 h 910"/>
                  <a:gd name="T62" fmla="*/ 301 w 975"/>
                  <a:gd name="T63" fmla="*/ 853 h 910"/>
                  <a:gd name="T64" fmla="*/ 161 w 975"/>
                  <a:gd name="T65" fmla="*/ 910 h 910"/>
                  <a:gd name="T66" fmla="*/ 152 w 975"/>
                  <a:gd name="T67" fmla="*/ 869 h 910"/>
                  <a:gd name="T68" fmla="*/ 58 w 975"/>
                  <a:gd name="T69" fmla="*/ 731 h 910"/>
                  <a:gd name="T70" fmla="*/ 47 w 975"/>
                  <a:gd name="T71" fmla="*/ 548 h 910"/>
                  <a:gd name="T72" fmla="*/ 0 w 975"/>
                  <a:gd name="T73" fmla="*/ 399 h 910"/>
                  <a:gd name="T74" fmla="*/ 7 w 975"/>
                  <a:gd name="T75" fmla="*/ 346 h 9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75" h="910">
                    <a:moveTo>
                      <a:pt x="7" y="346"/>
                    </a:moveTo>
                    <a:lnTo>
                      <a:pt x="44" y="274"/>
                    </a:lnTo>
                    <a:lnTo>
                      <a:pt x="96" y="249"/>
                    </a:lnTo>
                    <a:lnTo>
                      <a:pt x="255" y="312"/>
                    </a:lnTo>
                    <a:lnTo>
                      <a:pt x="308" y="368"/>
                    </a:lnTo>
                    <a:lnTo>
                      <a:pt x="282" y="378"/>
                    </a:lnTo>
                    <a:lnTo>
                      <a:pt x="346" y="390"/>
                    </a:lnTo>
                    <a:lnTo>
                      <a:pt x="361" y="359"/>
                    </a:lnTo>
                    <a:lnTo>
                      <a:pt x="390" y="362"/>
                    </a:lnTo>
                    <a:lnTo>
                      <a:pt x="429" y="286"/>
                    </a:lnTo>
                    <a:lnTo>
                      <a:pt x="467" y="267"/>
                    </a:lnTo>
                    <a:lnTo>
                      <a:pt x="484" y="216"/>
                    </a:lnTo>
                    <a:lnTo>
                      <a:pt x="436" y="198"/>
                    </a:lnTo>
                    <a:lnTo>
                      <a:pt x="419" y="129"/>
                    </a:lnTo>
                    <a:lnTo>
                      <a:pt x="430" y="84"/>
                    </a:lnTo>
                    <a:lnTo>
                      <a:pt x="520" y="0"/>
                    </a:lnTo>
                    <a:lnTo>
                      <a:pt x="615" y="73"/>
                    </a:lnTo>
                    <a:lnTo>
                      <a:pt x="627" y="190"/>
                    </a:lnTo>
                    <a:lnTo>
                      <a:pt x="667" y="276"/>
                    </a:lnTo>
                    <a:lnTo>
                      <a:pt x="836" y="314"/>
                    </a:lnTo>
                    <a:lnTo>
                      <a:pt x="872" y="379"/>
                    </a:lnTo>
                    <a:lnTo>
                      <a:pt x="975" y="412"/>
                    </a:lnTo>
                    <a:lnTo>
                      <a:pt x="750" y="430"/>
                    </a:lnTo>
                    <a:lnTo>
                      <a:pt x="538" y="505"/>
                    </a:lnTo>
                    <a:lnTo>
                      <a:pt x="435" y="474"/>
                    </a:lnTo>
                    <a:lnTo>
                      <a:pt x="413" y="429"/>
                    </a:lnTo>
                    <a:lnTo>
                      <a:pt x="400" y="453"/>
                    </a:lnTo>
                    <a:lnTo>
                      <a:pt x="344" y="451"/>
                    </a:lnTo>
                    <a:lnTo>
                      <a:pt x="343" y="535"/>
                    </a:lnTo>
                    <a:lnTo>
                      <a:pt x="384" y="615"/>
                    </a:lnTo>
                    <a:lnTo>
                      <a:pt x="390" y="747"/>
                    </a:lnTo>
                    <a:lnTo>
                      <a:pt x="301" y="853"/>
                    </a:lnTo>
                    <a:lnTo>
                      <a:pt x="161" y="910"/>
                    </a:lnTo>
                    <a:lnTo>
                      <a:pt x="152" y="869"/>
                    </a:lnTo>
                    <a:lnTo>
                      <a:pt x="58" y="731"/>
                    </a:lnTo>
                    <a:lnTo>
                      <a:pt x="47" y="548"/>
                    </a:lnTo>
                    <a:lnTo>
                      <a:pt x="0" y="399"/>
                    </a:lnTo>
                    <a:lnTo>
                      <a:pt x="7" y="346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" name="Freeform 18">
                <a:extLst>
                  <a:ext uri="{FF2B5EF4-FFF2-40B4-BE49-F238E27FC236}">
                    <a16:creationId xmlns:a16="http://schemas.microsoft.com/office/drawing/2014/main" id="{8F7B06B9-ECBD-1F28-B199-5DD1E6BFF6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" y="3551"/>
                <a:ext cx="270" cy="329"/>
              </a:xfrm>
              <a:custGeom>
                <a:avLst/>
                <a:gdLst>
                  <a:gd name="T0" fmla="*/ 661 w 809"/>
                  <a:gd name="T1" fmla="*/ 206 h 986"/>
                  <a:gd name="T2" fmla="*/ 689 w 809"/>
                  <a:gd name="T3" fmla="*/ 241 h 986"/>
                  <a:gd name="T4" fmla="*/ 646 w 809"/>
                  <a:gd name="T5" fmla="*/ 253 h 986"/>
                  <a:gd name="T6" fmla="*/ 657 w 809"/>
                  <a:gd name="T7" fmla="*/ 292 h 986"/>
                  <a:gd name="T8" fmla="*/ 613 w 809"/>
                  <a:gd name="T9" fmla="*/ 306 h 986"/>
                  <a:gd name="T10" fmla="*/ 578 w 809"/>
                  <a:gd name="T11" fmla="*/ 271 h 986"/>
                  <a:gd name="T12" fmla="*/ 549 w 809"/>
                  <a:gd name="T13" fmla="*/ 297 h 986"/>
                  <a:gd name="T14" fmla="*/ 559 w 809"/>
                  <a:gd name="T15" fmla="*/ 336 h 986"/>
                  <a:gd name="T16" fmla="*/ 637 w 809"/>
                  <a:gd name="T17" fmla="*/ 359 h 986"/>
                  <a:gd name="T18" fmla="*/ 556 w 809"/>
                  <a:gd name="T19" fmla="*/ 434 h 986"/>
                  <a:gd name="T20" fmla="*/ 581 w 809"/>
                  <a:gd name="T21" fmla="*/ 469 h 986"/>
                  <a:gd name="T22" fmla="*/ 650 w 809"/>
                  <a:gd name="T23" fmla="*/ 447 h 986"/>
                  <a:gd name="T24" fmla="*/ 637 w 809"/>
                  <a:gd name="T25" fmla="*/ 532 h 986"/>
                  <a:gd name="T26" fmla="*/ 693 w 809"/>
                  <a:gd name="T27" fmla="*/ 535 h 986"/>
                  <a:gd name="T28" fmla="*/ 809 w 809"/>
                  <a:gd name="T29" fmla="*/ 824 h 986"/>
                  <a:gd name="T30" fmla="*/ 782 w 809"/>
                  <a:gd name="T31" fmla="*/ 908 h 986"/>
                  <a:gd name="T32" fmla="*/ 719 w 809"/>
                  <a:gd name="T33" fmla="*/ 986 h 986"/>
                  <a:gd name="T34" fmla="*/ 680 w 809"/>
                  <a:gd name="T35" fmla="*/ 986 h 986"/>
                  <a:gd name="T36" fmla="*/ 650 w 809"/>
                  <a:gd name="T37" fmla="*/ 942 h 986"/>
                  <a:gd name="T38" fmla="*/ 705 w 809"/>
                  <a:gd name="T39" fmla="*/ 854 h 986"/>
                  <a:gd name="T40" fmla="*/ 640 w 809"/>
                  <a:gd name="T41" fmla="*/ 880 h 986"/>
                  <a:gd name="T42" fmla="*/ 601 w 809"/>
                  <a:gd name="T43" fmla="*/ 841 h 986"/>
                  <a:gd name="T44" fmla="*/ 565 w 809"/>
                  <a:gd name="T45" fmla="*/ 859 h 986"/>
                  <a:gd name="T46" fmla="*/ 473 w 809"/>
                  <a:gd name="T47" fmla="*/ 817 h 986"/>
                  <a:gd name="T48" fmla="*/ 390 w 809"/>
                  <a:gd name="T49" fmla="*/ 818 h 986"/>
                  <a:gd name="T50" fmla="*/ 308 w 809"/>
                  <a:gd name="T51" fmla="*/ 872 h 986"/>
                  <a:gd name="T52" fmla="*/ 272 w 809"/>
                  <a:gd name="T53" fmla="*/ 840 h 986"/>
                  <a:gd name="T54" fmla="*/ 274 w 809"/>
                  <a:gd name="T55" fmla="*/ 798 h 986"/>
                  <a:gd name="T56" fmla="*/ 242 w 809"/>
                  <a:gd name="T57" fmla="*/ 768 h 986"/>
                  <a:gd name="T58" fmla="*/ 281 w 809"/>
                  <a:gd name="T59" fmla="*/ 695 h 986"/>
                  <a:gd name="T60" fmla="*/ 333 w 809"/>
                  <a:gd name="T61" fmla="*/ 656 h 986"/>
                  <a:gd name="T62" fmla="*/ 408 w 809"/>
                  <a:gd name="T63" fmla="*/ 707 h 986"/>
                  <a:gd name="T64" fmla="*/ 456 w 809"/>
                  <a:gd name="T65" fmla="*/ 678 h 986"/>
                  <a:gd name="T66" fmla="*/ 390 w 809"/>
                  <a:gd name="T67" fmla="*/ 606 h 986"/>
                  <a:gd name="T68" fmla="*/ 392 w 809"/>
                  <a:gd name="T69" fmla="*/ 570 h 986"/>
                  <a:gd name="T70" fmla="*/ 365 w 809"/>
                  <a:gd name="T71" fmla="*/ 588 h 986"/>
                  <a:gd name="T72" fmla="*/ 257 w 809"/>
                  <a:gd name="T73" fmla="*/ 571 h 986"/>
                  <a:gd name="T74" fmla="*/ 139 w 809"/>
                  <a:gd name="T75" fmla="*/ 465 h 986"/>
                  <a:gd name="T76" fmla="*/ 73 w 809"/>
                  <a:gd name="T77" fmla="*/ 341 h 986"/>
                  <a:gd name="T78" fmla="*/ 94 w 809"/>
                  <a:gd name="T79" fmla="*/ 279 h 986"/>
                  <a:gd name="T80" fmla="*/ 0 w 809"/>
                  <a:gd name="T81" fmla="*/ 164 h 986"/>
                  <a:gd name="T82" fmla="*/ 5 w 809"/>
                  <a:gd name="T83" fmla="*/ 75 h 986"/>
                  <a:gd name="T84" fmla="*/ 78 w 809"/>
                  <a:gd name="T85" fmla="*/ 14 h 986"/>
                  <a:gd name="T86" fmla="*/ 152 w 809"/>
                  <a:gd name="T87" fmla="*/ 0 h 986"/>
                  <a:gd name="T88" fmla="*/ 411 w 809"/>
                  <a:gd name="T89" fmla="*/ 152 h 986"/>
                  <a:gd name="T90" fmla="*/ 518 w 809"/>
                  <a:gd name="T91" fmla="*/ 287 h 986"/>
                  <a:gd name="T92" fmla="*/ 661 w 809"/>
                  <a:gd name="T93" fmla="*/ 206 h 9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09" h="986">
                    <a:moveTo>
                      <a:pt x="661" y="206"/>
                    </a:moveTo>
                    <a:lnTo>
                      <a:pt x="689" y="241"/>
                    </a:lnTo>
                    <a:lnTo>
                      <a:pt x="646" y="253"/>
                    </a:lnTo>
                    <a:lnTo>
                      <a:pt x="657" y="292"/>
                    </a:lnTo>
                    <a:lnTo>
                      <a:pt x="613" y="306"/>
                    </a:lnTo>
                    <a:lnTo>
                      <a:pt x="578" y="271"/>
                    </a:lnTo>
                    <a:lnTo>
                      <a:pt x="549" y="297"/>
                    </a:lnTo>
                    <a:lnTo>
                      <a:pt x="559" y="336"/>
                    </a:lnTo>
                    <a:lnTo>
                      <a:pt x="637" y="359"/>
                    </a:lnTo>
                    <a:lnTo>
                      <a:pt x="556" y="434"/>
                    </a:lnTo>
                    <a:lnTo>
                      <a:pt x="581" y="469"/>
                    </a:lnTo>
                    <a:lnTo>
                      <a:pt x="650" y="447"/>
                    </a:lnTo>
                    <a:lnTo>
                      <a:pt x="637" y="532"/>
                    </a:lnTo>
                    <a:lnTo>
                      <a:pt x="693" y="535"/>
                    </a:lnTo>
                    <a:lnTo>
                      <a:pt x="809" y="824"/>
                    </a:lnTo>
                    <a:lnTo>
                      <a:pt x="782" y="908"/>
                    </a:lnTo>
                    <a:lnTo>
                      <a:pt x="719" y="986"/>
                    </a:lnTo>
                    <a:lnTo>
                      <a:pt x="680" y="986"/>
                    </a:lnTo>
                    <a:lnTo>
                      <a:pt x="650" y="942"/>
                    </a:lnTo>
                    <a:lnTo>
                      <a:pt x="705" y="854"/>
                    </a:lnTo>
                    <a:lnTo>
                      <a:pt x="640" y="880"/>
                    </a:lnTo>
                    <a:lnTo>
                      <a:pt x="601" y="841"/>
                    </a:lnTo>
                    <a:lnTo>
                      <a:pt x="565" y="859"/>
                    </a:lnTo>
                    <a:lnTo>
                      <a:pt x="473" y="817"/>
                    </a:lnTo>
                    <a:lnTo>
                      <a:pt x="390" y="818"/>
                    </a:lnTo>
                    <a:lnTo>
                      <a:pt x="308" y="872"/>
                    </a:lnTo>
                    <a:lnTo>
                      <a:pt x="272" y="840"/>
                    </a:lnTo>
                    <a:lnTo>
                      <a:pt x="274" y="798"/>
                    </a:lnTo>
                    <a:lnTo>
                      <a:pt x="242" y="768"/>
                    </a:lnTo>
                    <a:lnTo>
                      <a:pt x="281" y="695"/>
                    </a:lnTo>
                    <a:lnTo>
                      <a:pt x="333" y="656"/>
                    </a:lnTo>
                    <a:lnTo>
                      <a:pt x="408" y="707"/>
                    </a:lnTo>
                    <a:lnTo>
                      <a:pt x="456" y="678"/>
                    </a:lnTo>
                    <a:lnTo>
                      <a:pt x="390" y="606"/>
                    </a:lnTo>
                    <a:lnTo>
                      <a:pt x="392" y="570"/>
                    </a:lnTo>
                    <a:lnTo>
                      <a:pt x="365" y="588"/>
                    </a:lnTo>
                    <a:lnTo>
                      <a:pt x="257" y="571"/>
                    </a:lnTo>
                    <a:lnTo>
                      <a:pt x="139" y="465"/>
                    </a:lnTo>
                    <a:lnTo>
                      <a:pt x="73" y="341"/>
                    </a:lnTo>
                    <a:lnTo>
                      <a:pt x="94" y="279"/>
                    </a:lnTo>
                    <a:lnTo>
                      <a:pt x="0" y="164"/>
                    </a:lnTo>
                    <a:lnTo>
                      <a:pt x="5" y="75"/>
                    </a:lnTo>
                    <a:lnTo>
                      <a:pt x="78" y="14"/>
                    </a:lnTo>
                    <a:lnTo>
                      <a:pt x="152" y="0"/>
                    </a:lnTo>
                    <a:lnTo>
                      <a:pt x="411" y="152"/>
                    </a:lnTo>
                    <a:lnTo>
                      <a:pt x="518" y="287"/>
                    </a:lnTo>
                    <a:lnTo>
                      <a:pt x="661" y="206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" name="Freeform 19">
                <a:extLst>
                  <a:ext uri="{FF2B5EF4-FFF2-40B4-BE49-F238E27FC236}">
                    <a16:creationId xmlns:a16="http://schemas.microsoft.com/office/drawing/2014/main" id="{5F6063CB-BD2E-BF87-F53D-DF9CE2CE4B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7" y="3551"/>
                <a:ext cx="74" cy="75"/>
              </a:xfrm>
              <a:custGeom>
                <a:avLst/>
                <a:gdLst>
                  <a:gd name="T0" fmla="*/ 88 w 222"/>
                  <a:gd name="T1" fmla="*/ 223 h 223"/>
                  <a:gd name="T2" fmla="*/ 37 w 222"/>
                  <a:gd name="T3" fmla="*/ 204 h 223"/>
                  <a:gd name="T4" fmla="*/ 11 w 222"/>
                  <a:gd name="T5" fmla="*/ 161 h 223"/>
                  <a:gd name="T6" fmla="*/ 0 w 222"/>
                  <a:gd name="T7" fmla="*/ 124 h 223"/>
                  <a:gd name="T8" fmla="*/ 33 w 222"/>
                  <a:gd name="T9" fmla="*/ 48 h 223"/>
                  <a:gd name="T10" fmla="*/ 64 w 222"/>
                  <a:gd name="T11" fmla="*/ 45 h 223"/>
                  <a:gd name="T12" fmla="*/ 60 w 222"/>
                  <a:gd name="T13" fmla="*/ 12 h 223"/>
                  <a:gd name="T14" fmla="*/ 88 w 222"/>
                  <a:gd name="T15" fmla="*/ 0 h 223"/>
                  <a:gd name="T16" fmla="*/ 155 w 222"/>
                  <a:gd name="T17" fmla="*/ 27 h 223"/>
                  <a:gd name="T18" fmla="*/ 216 w 222"/>
                  <a:gd name="T19" fmla="*/ 101 h 223"/>
                  <a:gd name="T20" fmla="*/ 222 w 222"/>
                  <a:gd name="T21" fmla="*/ 140 h 223"/>
                  <a:gd name="T22" fmla="*/ 140 w 222"/>
                  <a:gd name="T23" fmla="*/ 216 h 223"/>
                  <a:gd name="T24" fmla="*/ 88 w 222"/>
                  <a:gd name="T25" fmla="*/ 223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2" h="223">
                    <a:moveTo>
                      <a:pt x="88" y="223"/>
                    </a:moveTo>
                    <a:lnTo>
                      <a:pt x="37" y="204"/>
                    </a:lnTo>
                    <a:lnTo>
                      <a:pt x="11" y="161"/>
                    </a:lnTo>
                    <a:lnTo>
                      <a:pt x="0" y="124"/>
                    </a:lnTo>
                    <a:lnTo>
                      <a:pt x="33" y="48"/>
                    </a:lnTo>
                    <a:lnTo>
                      <a:pt x="64" y="45"/>
                    </a:lnTo>
                    <a:lnTo>
                      <a:pt x="60" y="12"/>
                    </a:lnTo>
                    <a:lnTo>
                      <a:pt x="88" y="0"/>
                    </a:lnTo>
                    <a:lnTo>
                      <a:pt x="155" y="27"/>
                    </a:lnTo>
                    <a:lnTo>
                      <a:pt x="216" y="101"/>
                    </a:lnTo>
                    <a:lnTo>
                      <a:pt x="222" y="140"/>
                    </a:lnTo>
                    <a:lnTo>
                      <a:pt x="140" y="216"/>
                    </a:lnTo>
                    <a:lnTo>
                      <a:pt x="88" y="223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" name="Freeform 20">
                <a:extLst>
                  <a:ext uri="{FF2B5EF4-FFF2-40B4-BE49-F238E27FC236}">
                    <a16:creationId xmlns:a16="http://schemas.microsoft.com/office/drawing/2014/main" id="{FC21EBC2-53E6-9358-6CC6-65174B01AF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" y="3551"/>
                <a:ext cx="221" cy="369"/>
              </a:xfrm>
              <a:custGeom>
                <a:avLst/>
                <a:gdLst>
                  <a:gd name="T0" fmla="*/ 663 w 663"/>
                  <a:gd name="T1" fmla="*/ 288 h 1106"/>
                  <a:gd name="T2" fmla="*/ 506 w 663"/>
                  <a:gd name="T3" fmla="*/ 196 h 1106"/>
                  <a:gd name="T4" fmla="*/ 434 w 663"/>
                  <a:gd name="T5" fmla="*/ 185 h 1106"/>
                  <a:gd name="T6" fmla="*/ 393 w 663"/>
                  <a:gd name="T7" fmla="*/ 227 h 1106"/>
                  <a:gd name="T8" fmla="*/ 290 w 663"/>
                  <a:gd name="T9" fmla="*/ 185 h 1106"/>
                  <a:gd name="T10" fmla="*/ 269 w 663"/>
                  <a:gd name="T11" fmla="*/ 103 h 1106"/>
                  <a:gd name="T12" fmla="*/ 197 w 663"/>
                  <a:gd name="T13" fmla="*/ 10 h 1106"/>
                  <a:gd name="T14" fmla="*/ 154 w 663"/>
                  <a:gd name="T15" fmla="*/ 0 h 1106"/>
                  <a:gd name="T16" fmla="*/ 94 w 663"/>
                  <a:gd name="T17" fmla="*/ 103 h 1106"/>
                  <a:gd name="T18" fmla="*/ 41 w 663"/>
                  <a:gd name="T19" fmla="*/ 146 h 1106"/>
                  <a:gd name="T20" fmla="*/ 20 w 663"/>
                  <a:gd name="T21" fmla="*/ 176 h 1106"/>
                  <a:gd name="T22" fmla="*/ 9 w 663"/>
                  <a:gd name="T23" fmla="*/ 269 h 1106"/>
                  <a:gd name="T24" fmla="*/ 0 w 663"/>
                  <a:gd name="T25" fmla="*/ 288 h 1106"/>
                  <a:gd name="T26" fmla="*/ 62 w 663"/>
                  <a:gd name="T27" fmla="*/ 310 h 1106"/>
                  <a:gd name="T28" fmla="*/ 123 w 663"/>
                  <a:gd name="T29" fmla="*/ 341 h 1106"/>
                  <a:gd name="T30" fmla="*/ 197 w 663"/>
                  <a:gd name="T31" fmla="*/ 341 h 1106"/>
                  <a:gd name="T32" fmla="*/ 217 w 663"/>
                  <a:gd name="T33" fmla="*/ 454 h 1106"/>
                  <a:gd name="T34" fmla="*/ 217 w 663"/>
                  <a:gd name="T35" fmla="*/ 600 h 1106"/>
                  <a:gd name="T36" fmla="*/ 269 w 663"/>
                  <a:gd name="T37" fmla="*/ 692 h 1106"/>
                  <a:gd name="T38" fmla="*/ 332 w 663"/>
                  <a:gd name="T39" fmla="*/ 765 h 1106"/>
                  <a:gd name="T40" fmla="*/ 353 w 663"/>
                  <a:gd name="T41" fmla="*/ 878 h 1106"/>
                  <a:gd name="T42" fmla="*/ 290 w 663"/>
                  <a:gd name="T43" fmla="*/ 909 h 1106"/>
                  <a:gd name="T44" fmla="*/ 197 w 663"/>
                  <a:gd name="T45" fmla="*/ 837 h 1106"/>
                  <a:gd name="T46" fmla="*/ 197 w 663"/>
                  <a:gd name="T47" fmla="*/ 775 h 1106"/>
                  <a:gd name="T48" fmla="*/ 51 w 663"/>
                  <a:gd name="T49" fmla="*/ 754 h 1106"/>
                  <a:gd name="T50" fmla="*/ 94 w 663"/>
                  <a:gd name="T51" fmla="*/ 795 h 1106"/>
                  <a:gd name="T52" fmla="*/ 133 w 663"/>
                  <a:gd name="T53" fmla="*/ 878 h 1106"/>
                  <a:gd name="T54" fmla="*/ 197 w 663"/>
                  <a:gd name="T55" fmla="*/ 878 h 1106"/>
                  <a:gd name="T56" fmla="*/ 187 w 663"/>
                  <a:gd name="T57" fmla="*/ 929 h 1106"/>
                  <a:gd name="T58" fmla="*/ 123 w 663"/>
                  <a:gd name="T59" fmla="*/ 982 h 1106"/>
                  <a:gd name="T60" fmla="*/ 217 w 663"/>
                  <a:gd name="T61" fmla="*/ 982 h 1106"/>
                  <a:gd name="T62" fmla="*/ 217 w 663"/>
                  <a:gd name="T63" fmla="*/ 1053 h 1106"/>
                  <a:gd name="T64" fmla="*/ 269 w 663"/>
                  <a:gd name="T65" fmla="*/ 1053 h 1106"/>
                  <a:gd name="T66" fmla="*/ 290 w 663"/>
                  <a:gd name="T67" fmla="*/ 1097 h 1106"/>
                  <a:gd name="T68" fmla="*/ 373 w 663"/>
                  <a:gd name="T69" fmla="*/ 1106 h 1106"/>
                  <a:gd name="T70" fmla="*/ 383 w 663"/>
                  <a:gd name="T71" fmla="*/ 1043 h 1106"/>
                  <a:gd name="T72" fmla="*/ 457 w 663"/>
                  <a:gd name="T73" fmla="*/ 1043 h 1106"/>
                  <a:gd name="T74" fmla="*/ 506 w 663"/>
                  <a:gd name="T75" fmla="*/ 1097 h 1106"/>
                  <a:gd name="T76" fmla="*/ 506 w 663"/>
                  <a:gd name="T77" fmla="*/ 1053 h 1106"/>
                  <a:gd name="T78" fmla="*/ 477 w 663"/>
                  <a:gd name="T79" fmla="*/ 1002 h 1106"/>
                  <a:gd name="T80" fmla="*/ 434 w 663"/>
                  <a:gd name="T81" fmla="*/ 950 h 1106"/>
                  <a:gd name="T82" fmla="*/ 466 w 663"/>
                  <a:gd name="T83" fmla="*/ 889 h 1106"/>
                  <a:gd name="T84" fmla="*/ 518 w 663"/>
                  <a:gd name="T85" fmla="*/ 837 h 1106"/>
                  <a:gd name="T86" fmla="*/ 518 w 663"/>
                  <a:gd name="T87" fmla="*/ 775 h 1106"/>
                  <a:gd name="T88" fmla="*/ 571 w 663"/>
                  <a:gd name="T89" fmla="*/ 754 h 1106"/>
                  <a:gd name="T90" fmla="*/ 600 w 663"/>
                  <a:gd name="T91" fmla="*/ 702 h 1106"/>
                  <a:gd name="T92" fmla="*/ 518 w 663"/>
                  <a:gd name="T93" fmla="*/ 600 h 1106"/>
                  <a:gd name="T94" fmla="*/ 497 w 663"/>
                  <a:gd name="T95" fmla="*/ 536 h 1106"/>
                  <a:gd name="T96" fmla="*/ 559 w 663"/>
                  <a:gd name="T97" fmla="*/ 465 h 1106"/>
                  <a:gd name="T98" fmla="*/ 663 w 663"/>
                  <a:gd name="T99" fmla="*/ 373 h 1106"/>
                  <a:gd name="T100" fmla="*/ 663 w 663"/>
                  <a:gd name="T101" fmla="*/ 288 h 1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63" h="1106">
                    <a:moveTo>
                      <a:pt x="663" y="288"/>
                    </a:moveTo>
                    <a:lnTo>
                      <a:pt x="506" y="196"/>
                    </a:lnTo>
                    <a:lnTo>
                      <a:pt x="434" y="185"/>
                    </a:lnTo>
                    <a:lnTo>
                      <a:pt x="393" y="227"/>
                    </a:lnTo>
                    <a:lnTo>
                      <a:pt x="290" y="185"/>
                    </a:lnTo>
                    <a:lnTo>
                      <a:pt x="269" y="103"/>
                    </a:lnTo>
                    <a:lnTo>
                      <a:pt x="197" y="10"/>
                    </a:lnTo>
                    <a:lnTo>
                      <a:pt x="154" y="0"/>
                    </a:lnTo>
                    <a:lnTo>
                      <a:pt x="94" y="103"/>
                    </a:lnTo>
                    <a:lnTo>
                      <a:pt x="41" y="146"/>
                    </a:lnTo>
                    <a:lnTo>
                      <a:pt x="20" y="176"/>
                    </a:lnTo>
                    <a:lnTo>
                      <a:pt x="9" y="269"/>
                    </a:lnTo>
                    <a:lnTo>
                      <a:pt x="0" y="288"/>
                    </a:lnTo>
                    <a:lnTo>
                      <a:pt x="62" y="310"/>
                    </a:lnTo>
                    <a:lnTo>
                      <a:pt x="123" y="341"/>
                    </a:lnTo>
                    <a:lnTo>
                      <a:pt x="197" y="341"/>
                    </a:lnTo>
                    <a:lnTo>
                      <a:pt x="217" y="454"/>
                    </a:lnTo>
                    <a:lnTo>
                      <a:pt x="217" y="600"/>
                    </a:lnTo>
                    <a:lnTo>
                      <a:pt x="269" y="692"/>
                    </a:lnTo>
                    <a:lnTo>
                      <a:pt x="332" y="765"/>
                    </a:lnTo>
                    <a:lnTo>
                      <a:pt x="353" y="878"/>
                    </a:lnTo>
                    <a:lnTo>
                      <a:pt x="290" y="909"/>
                    </a:lnTo>
                    <a:lnTo>
                      <a:pt x="197" y="837"/>
                    </a:lnTo>
                    <a:lnTo>
                      <a:pt x="197" y="775"/>
                    </a:lnTo>
                    <a:lnTo>
                      <a:pt x="51" y="754"/>
                    </a:lnTo>
                    <a:lnTo>
                      <a:pt x="94" y="795"/>
                    </a:lnTo>
                    <a:lnTo>
                      <a:pt x="133" y="878"/>
                    </a:lnTo>
                    <a:lnTo>
                      <a:pt x="197" y="878"/>
                    </a:lnTo>
                    <a:lnTo>
                      <a:pt x="187" y="929"/>
                    </a:lnTo>
                    <a:lnTo>
                      <a:pt x="123" y="982"/>
                    </a:lnTo>
                    <a:lnTo>
                      <a:pt x="217" y="982"/>
                    </a:lnTo>
                    <a:lnTo>
                      <a:pt x="217" y="1053"/>
                    </a:lnTo>
                    <a:lnTo>
                      <a:pt x="269" y="1053"/>
                    </a:lnTo>
                    <a:lnTo>
                      <a:pt x="290" y="1097"/>
                    </a:lnTo>
                    <a:lnTo>
                      <a:pt x="373" y="1106"/>
                    </a:lnTo>
                    <a:lnTo>
                      <a:pt x="383" y="1043"/>
                    </a:lnTo>
                    <a:lnTo>
                      <a:pt x="457" y="1043"/>
                    </a:lnTo>
                    <a:lnTo>
                      <a:pt x="506" y="1097"/>
                    </a:lnTo>
                    <a:lnTo>
                      <a:pt x="506" y="1053"/>
                    </a:lnTo>
                    <a:lnTo>
                      <a:pt x="477" y="1002"/>
                    </a:lnTo>
                    <a:lnTo>
                      <a:pt x="434" y="950"/>
                    </a:lnTo>
                    <a:lnTo>
                      <a:pt x="466" y="889"/>
                    </a:lnTo>
                    <a:lnTo>
                      <a:pt x="518" y="837"/>
                    </a:lnTo>
                    <a:lnTo>
                      <a:pt x="518" y="775"/>
                    </a:lnTo>
                    <a:lnTo>
                      <a:pt x="571" y="754"/>
                    </a:lnTo>
                    <a:lnTo>
                      <a:pt x="600" y="702"/>
                    </a:lnTo>
                    <a:lnTo>
                      <a:pt x="518" y="600"/>
                    </a:lnTo>
                    <a:lnTo>
                      <a:pt x="497" y="536"/>
                    </a:lnTo>
                    <a:lnTo>
                      <a:pt x="559" y="465"/>
                    </a:lnTo>
                    <a:lnTo>
                      <a:pt x="663" y="373"/>
                    </a:lnTo>
                    <a:lnTo>
                      <a:pt x="663" y="288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" name="Freeform 21">
                <a:extLst>
                  <a:ext uri="{FF2B5EF4-FFF2-40B4-BE49-F238E27FC236}">
                    <a16:creationId xmlns:a16="http://schemas.microsoft.com/office/drawing/2014/main" id="{5AC5A37B-E639-8035-3D30-CA68A627BA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8" y="562"/>
                <a:ext cx="693" cy="680"/>
              </a:xfrm>
              <a:custGeom>
                <a:avLst/>
                <a:gdLst>
                  <a:gd name="T0" fmla="*/ 1066 w 2080"/>
                  <a:gd name="T1" fmla="*/ 143 h 2040"/>
                  <a:gd name="T2" fmla="*/ 931 w 2080"/>
                  <a:gd name="T3" fmla="*/ 128 h 2040"/>
                  <a:gd name="T4" fmla="*/ 807 w 2080"/>
                  <a:gd name="T5" fmla="*/ 167 h 2040"/>
                  <a:gd name="T6" fmla="*/ 701 w 2080"/>
                  <a:gd name="T7" fmla="*/ 109 h 2040"/>
                  <a:gd name="T8" fmla="*/ 671 w 2080"/>
                  <a:gd name="T9" fmla="*/ 66 h 2040"/>
                  <a:gd name="T10" fmla="*/ 618 w 2080"/>
                  <a:gd name="T11" fmla="*/ 84 h 2040"/>
                  <a:gd name="T12" fmla="*/ 527 w 2080"/>
                  <a:gd name="T13" fmla="*/ 118 h 2040"/>
                  <a:gd name="T14" fmla="*/ 400 w 2080"/>
                  <a:gd name="T15" fmla="*/ 110 h 2040"/>
                  <a:gd name="T16" fmla="*/ 345 w 2080"/>
                  <a:gd name="T17" fmla="*/ 29 h 2040"/>
                  <a:gd name="T18" fmla="*/ 233 w 2080"/>
                  <a:gd name="T19" fmla="*/ 58 h 2040"/>
                  <a:gd name="T20" fmla="*/ 135 w 2080"/>
                  <a:gd name="T21" fmla="*/ 81 h 2040"/>
                  <a:gd name="T22" fmla="*/ 140 w 2080"/>
                  <a:gd name="T23" fmla="*/ 208 h 2040"/>
                  <a:gd name="T24" fmla="*/ 114 w 2080"/>
                  <a:gd name="T25" fmla="*/ 291 h 2040"/>
                  <a:gd name="T26" fmla="*/ 78 w 2080"/>
                  <a:gd name="T27" fmla="*/ 409 h 2040"/>
                  <a:gd name="T28" fmla="*/ 76 w 2080"/>
                  <a:gd name="T29" fmla="*/ 604 h 2040"/>
                  <a:gd name="T30" fmla="*/ 88 w 2080"/>
                  <a:gd name="T31" fmla="*/ 737 h 2040"/>
                  <a:gd name="T32" fmla="*/ 20 w 2080"/>
                  <a:gd name="T33" fmla="*/ 871 h 2040"/>
                  <a:gd name="T34" fmla="*/ 97 w 2080"/>
                  <a:gd name="T35" fmla="*/ 1052 h 2040"/>
                  <a:gd name="T36" fmla="*/ 107 w 2080"/>
                  <a:gd name="T37" fmla="*/ 1165 h 2040"/>
                  <a:gd name="T38" fmla="*/ 220 w 2080"/>
                  <a:gd name="T39" fmla="*/ 1222 h 2040"/>
                  <a:gd name="T40" fmla="*/ 404 w 2080"/>
                  <a:gd name="T41" fmla="*/ 1319 h 2040"/>
                  <a:gd name="T42" fmla="*/ 423 w 2080"/>
                  <a:gd name="T43" fmla="*/ 1451 h 2040"/>
                  <a:gd name="T44" fmla="*/ 552 w 2080"/>
                  <a:gd name="T45" fmla="*/ 1540 h 2040"/>
                  <a:gd name="T46" fmla="*/ 637 w 2080"/>
                  <a:gd name="T47" fmla="*/ 1592 h 2040"/>
                  <a:gd name="T48" fmla="*/ 615 w 2080"/>
                  <a:gd name="T49" fmla="*/ 1716 h 2040"/>
                  <a:gd name="T50" fmla="*/ 671 w 2080"/>
                  <a:gd name="T51" fmla="*/ 1805 h 2040"/>
                  <a:gd name="T52" fmla="*/ 734 w 2080"/>
                  <a:gd name="T53" fmla="*/ 1912 h 2040"/>
                  <a:gd name="T54" fmla="*/ 832 w 2080"/>
                  <a:gd name="T55" fmla="*/ 1876 h 2040"/>
                  <a:gd name="T56" fmla="*/ 867 w 2080"/>
                  <a:gd name="T57" fmla="*/ 1901 h 2040"/>
                  <a:gd name="T58" fmla="*/ 1013 w 2080"/>
                  <a:gd name="T59" fmla="*/ 1867 h 2040"/>
                  <a:gd name="T60" fmla="*/ 1109 w 2080"/>
                  <a:gd name="T61" fmla="*/ 1891 h 2040"/>
                  <a:gd name="T62" fmla="*/ 1248 w 2080"/>
                  <a:gd name="T63" fmla="*/ 1946 h 2040"/>
                  <a:gd name="T64" fmla="*/ 1379 w 2080"/>
                  <a:gd name="T65" fmla="*/ 1913 h 2040"/>
                  <a:gd name="T66" fmla="*/ 1551 w 2080"/>
                  <a:gd name="T67" fmla="*/ 2025 h 2040"/>
                  <a:gd name="T68" fmla="*/ 1604 w 2080"/>
                  <a:gd name="T69" fmla="*/ 1878 h 2040"/>
                  <a:gd name="T70" fmla="*/ 1712 w 2080"/>
                  <a:gd name="T71" fmla="*/ 1667 h 2040"/>
                  <a:gd name="T72" fmla="*/ 1746 w 2080"/>
                  <a:gd name="T73" fmla="*/ 1523 h 2040"/>
                  <a:gd name="T74" fmla="*/ 1711 w 2080"/>
                  <a:gd name="T75" fmla="*/ 1372 h 2040"/>
                  <a:gd name="T76" fmla="*/ 1684 w 2080"/>
                  <a:gd name="T77" fmla="*/ 1214 h 2040"/>
                  <a:gd name="T78" fmla="*/ 1792 w 2080"/>
                  <a:gd name="T79" fmla="*/ 1163 h 2040"/>
                  <a:gd name="T80" fmla="*/ 1805 w 2080"/>
                  <a:gd name="T81" fmla="*/ 1007 h 2040"/>
                  <a:gd name="T82" fmla="*/ 1742 w 2080"/>
                  <a:gd name="T83" fmla="*/ 832 h 2040"/>
                  <a:gd name="T84" fmla="*/ 1651 w 2080"/>
                  <a:gd name="T85" fmla="*/ 868 h 2040"/>
                  <a:gd name="T86" fmla="*/ 1579 w 2080"/>
                  <a:gd name="T87" fmla="*/ 740 h 2040"/>
                  <a:gd name="T88" fmla="*/ 1678 w 2080"/>
                  <a:gd name="T89" fmla="*/ 576 h 2040"/>
                  <a:gd name="T90" fmla="*/ 1808 w 2080"/>
                  <a:gd name="T91" fmla="*/ 678 h 2040"/>
                  <a:gd name="T92" fmla="*/ 2080 w 2080"/>
                  <a:gd name="T93" fmla="*/ 572 h 2040"/>
                  <a:gd name="T94" fmla="*/ 1969 w 2080"/>
                  <a:gd name="T95" fmla="*/ 461 h 2040"/>
                  <a:gd name="T96" fmla="*/ 1868 w 2080"/>
                  <a:gd name="T97" fmla="*/ 457 h 2040"/>
                  <a:gd name="T98" fmla="*/ 1739 w 2080"/>
                  <a:gd name="T99" fmla="*/ 516 h 2040"/>
                  <a:gd name="T100" fmla="*/ 1669 w 2080"/>
                  <a:gd name="T101" fmla="*/ 476 h 2040"/>
                  <a:gd name="T102" fmla="*/ 1612 w 2080"/>
                  <a:gd name="T103" fmla="*/ 441 h 2040"/>
                  <a:gd name="T104" fmla="*/ 1509 w 2080"/>
                  <a:gd name="T105" fmla="*/ 423 h 2040"/>
                  <a:gd name="T106" fmla="*/ 1421 w 2080"/>
                  <a:gd name="T107" fmla="*/ 479 h 2040"/>
                  <a:gd name="T108" fmla="*/ 1362 w 2080"/>
                  <a:gd name="T109" fmla="*/ 424 h 2040"/>
                  <a:gd name="T110" fmla="*/ 1285 w 2080"/>
                  <a:gd name="T111" fmla="*/ 324 h 2040"/>
                  <a:gd name="T112" fmla="*/ 1256 w 2080"/>
                  <a:gd name="T113" fmla="*/ 232 h 20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080" h="2040">
                    <a:moveTo>
                      <a:pt x="1140" y="135"/>
                    </a:moveTo>
                    <a:lnTo>
                      <a:pt x="1114" y="145"/>
                    </a:lnTo>
                    <a:lnTo>
                      <a:pt x="1094" y="139"/>
                    </a:lnTo>
                    <a:lnTo>
                      <a:pt x="1095" y="153"/>
                    </a:lnTo>
                    <a:lnTo>
                      <a:pt x="1066" y="143"/>
                    </a:lnTo>
                    <a:lnTo>
                      <a:pt x="1038" y="125"/>
                    </a:lnTo>
                    <a:lnTo>
                      <a:pt x="1023" y="106"/>
                    </a:lnTo>
                    <a:lnTo>
                      <a:pt x="996" y="95"/>
                    </a:lnTo>
                    <a:lnTo>
                      <a:pt x="949" y="107"/>
                    </a:lnTo>
                    <a:lnTo>
                      <a:pt x="931" y="128"/>
                    </a:lnTo>
                    <a:lnTo>
                      <a:pt x="910" y="124"/>
                    </a:lnTo>
                    <a:lnTo>
                      <a:pt x="888" y="166"/>
                    </a:lnTo>
                    <a:lnTo>
                      <a:pt x="867" y="154"/>
                    </a:lnTo>
                    <a:lnTo>
                      <a:pt x="848" y="176"/>
                    </a:lnTo>
                    <a:lnTo>
                      <a:pt x="807" y="167"/>
                    </a:lnTo>
                    <a:lnTo>
                      <a:pt x="799" y="154"/>
                    </a:lnTo>
                    <a:lnTo>
                      <a:pt x="797" y="134"/>
                    </a:lnTo>
                    <a:lnTo>
                      <a:pt x="776" y="123"/>
                    </a:lnTo>
                    <a:lnTo>
                      <a:pt x="736" y="126"/>
                    </a:lnTo>
                    <a:lnTo>
                      <a:pt x="701" y="109"/>
                    </a:lnTo>
                    <a:lnTo>
                      <a:pt x="693" y="96"/>
                    </a:lnTo>
                    <a:lnTo>
                      <a:pt x="692" y="84"/>
                    </a:lnTo>
                    <a:lnTo>
                      <a:pt x="678" y="78"/>
                    </a:lnTo>
                    <a:lnTo>
                      <a:pt x="677" y="71"/>
                    </a:lnTo>
                    <a:lnTo>
                      <a:pt x="671" y="66"/>
                    </a:lnTo>
                    <a:lnTo>
                      <a:pt x="657" y="67"/>
                    </a:lnTo>
                    <a:lnTo>
                      <a:pt x="642" y="54"/>
                    </a:lnTo>
                    <a:lnTo>
                      <a:pt x="630" y="55"/>
                    </a:lnTo>
                    <a:lnTo>
                      <a:pt x="631" y="75"/>
                    </a:lnTo>
                    <a:lnTo>
                      <a:pt x="618" y="84"/>
                    </a:lnTo>
                    <a:lnTo>
                      <a:pt x="617" y="70"/>
                    </a:lnTo>
                    <a:lnTo>
                      <a:pt x="591" y="79"/>
                    </a:lnTo>
                    <a:lnTo>
                      <a:pt x="557" y="69"/>
                    </a:lnTo>
                    <a:lnTo>
                      <a:pt x="531" y="91"/>
                    </a:lnTo>
                    <a:lnTo>
                      <a:pt x="527" y="118"/>
                    </a:lnTo>
                    <a:lnTo>
                      <a:pt x="485" y="96"/>
                    </a:lnTo>
                    <a:lnTo>
                      <a:pt x="415" y="136"/>
                    </a:lnTo>
                    <a:lnTo>
                      <a:pt x="422" y="142"/>
                    </a:lnTo>
                    <a:lnTo>
                      <a:pt x="415" y="136"/>
                    </a:lnTo>
                    <a:lnTo>
                      <a:pt x="400" y="110"/>
                    </a:lnTo>
                    <a:lnTo>
                      <a:pt x="411" y="96"/>
                    </a:lnTo>
                    <a:lnTo>
                      <a:pt x="396" y="77"/>
                    </a:lnTo>
                    <a:lnTo>
                      <a:pt x="401" y="56"/>
                    </a:lnTo>
                    <a:lnTo>
                      <a:pt x="355" y="0"/>
                    </a:lnTo>
                    <a:lnTo>
                      <a:pt x="345" y="29"/>
                    </a:lnTo>
                    <a:lnTo>
                      <a:pt x="318" y="31"/>
                    </a:lnTo>
                    <a:lnTo>
                      <a:pt x="294" y="67"/>
                    </a:lnTo>
                    <a:lnTo>
                      <a:pt x="269" y="82"/>
                    </a:lnTo>
                    <a:lnTo>
                      <a:pt x="262" y="82"/>
                    </a:lnTo>
                    <a:lnTo>
                      <a:pt x="233" y="58"/>
                    </a:lnTo>
                    <a:lnTo>
                      <a:pt x="186" y="63"/>
                    </a:lnTo>
                    <a:lnTo>
                      <a:pt x="171" y="37"/>
                    </a:lnTo>
                    <a:lnTo>
                      <a:pt x="144" y="40"/>
                    </a:lnTo>
                    <a:lnTo>
                      <a:pt x="146" y="67"/>
                    </a:lnTo>
                    <a:lnTo>
                      <a:pt x="135" y="81"/>
                    </a:lnTo>
                    <a:lnTo>
                      <a:pt x="131" y="109"/>
                    </a:lnTo>
                    <a:lnTo>
                      <a:pt x="113" y="137"/>
                    </a:lnTo>
                    <a:lnTo>
                      <a:pt x="130" y="175"/>
                    </a:lnTo>
                    <a:lnTo>
                      <a:pt x="145" y="194"/>
                    </a:lnTo>
                    <a:lnTo>
                      <a:pt x="140" y="208"/>
                    </a:lnTo>
                    <a:lnTo>
                      <a:pt x="149" y="234"/>
                    </a:lnTo>
                    <a:lnTo>
                      <a:pt x="131" y="249"/>
                    </a:lnTo>
                    <a:lnTo>
                      <a:pt x="146" y="275"/>
                    </a:lnTo>
                    <a:lnTo>
                      <a:pt x="134" y="289"/>
                    </a:lnTo>
                    <a:lnTo>
                      <a:pt x="114" y="291"/>
                    </a:lnTo>
                    <a:lnTo>
                      <a:pt x="90" y="334"/>
                    </a:lnTo>
                    <a:lnTo>
                      <a:pt x="94" y="360"/>
                    </a:lnTo>
                    <a:lnTo>
                      <a:pt x="108" y="379"/>
                    </a:lnTo>
                    <a:lnTo>
                      <a:pt x="104" y="400"/>
                    </a:lnTo>
                    <a:lnTo>
                      <a:pt x="78" y="409"/>
                    </a:lnTo>
                    <a:lnTo>
                      <a:pt x="35" y="447"/>
                    </a:lnTo>
                    <a:lnTo>
                      <a:pt x="48" y="452"/>
                    </a:lnTo>
                    <a:lnTo>
                      <a:pt x="63" y="471"/>
                    </a:lnTo>
                    <a:lnTo>
                      <a:pt x="34" y="514"/>
                    </a:lnTo>
                    <a:lnTo>
                      <a:pt x="76" y="604"/>
                    </a:lnTo>
                    <a:lnTo>
                      <a:pt x="80" y="650"/>
                    </a:lnTo>
                    <a:lnTo>
                      <a:pt x="69" y="679"/>
                    </a:lnTo>
                    <a:lnTo>
                      <a:pt x="97" y="689"/>
                    </a:lnTo>
                    <a:lnTo>
                      <a:pt x="100" y="722"/>
                    </a:lnTo>
                    <a:lnTo>
                      <a:pt x="88" y="737"/>
                    </a:lnTo>
                    <a:lnTo>
                      <a:pt x="103" y="756"/>
                    </a:lnTo>
                    <a:lnTo>
                      <a:pt x="86" y="791"/>
                    </a:lnTo>
                    <a:lnTo>
                      <a:pt x="41" y="802"/>
                    </a:lnTo>
                    <a:lnTo>
                      <a:pt x="23" y="831"/>
                    </a:lnTo>
                    <a:lnTo>
                      <a:pt x="20" y="871"/>
                    </a:lnTo>
                    <a:lnTo>
                      <a:pt x="29" y="903"/>
                    </a:lnTo>
                    <a:lnTo>
                      <a:pt x="5" y="926"/>
                    </a:lnTo>
                    <a:lnTo>
                      <a:pt x="0" y="947"/>
                    </a:lnTo>
                    <a:lnTo>
                      <a:pt x="87" y="1019"/>
                    </a:lnTo>
                    <a:lnTo>
                      <a:pt x="97" y="1052"/>
                    </a:lnTo>
                    <a:lnTo>
                      <a:pt x="80" y="1087"/>
                    </a:lnTo>
                    <a:lnTo>
                      <a:pt x="95" y="1099"/>
                    </a:lnTo>
                    <a:lnTo>
                      <a:pt x="83" y="1120"/>
                    </a:lnTo>
                    <a:lnTo>
                      <a:pt x="95" y="1166"/>
                    </a:lnTo>
                    <a:lnTo>
                      <a:pt x="107" y="1165"/>
                    </a:lnTo>
                    <a:lnTo>
                      <a:pt x="133" y="1143"/>
                    </a:lnTo>
                    <a:lnTo>
                      <a:pt x="150" y="1181"/>
                    </a:lnTo>
                    <a:lnTo>
                      <a:pt x="177" y="1185"/>
                    </a:lnTo>
                    <a:lnTo>
                      <a:pt x="193" y="1210"/>
                    </a:lnTo>
                    <a:lnTo>
                      <a:pt x="220" y="1222"/>
                    </a:lnTo>
                    <a:lnTo>
                      <a:pt x="257" y="1258"/>
                    </a:lnTo>
                    <a:lnTo>
                      <a:pt x="306" y="1274"/>
                    </a:lnTo>
                    <a:lnTo>
                      <a:pt x="333" y="1278"/>
                    </a:lnTo>
                    <a:lnTo>
                      <a:pt x="369" y="1309"/>
                    </a:lnTo>
                    <a:lnTo>
                      <a:pt x="404" y="1319"/>
                    </a:lnTo>
                    <a:lnTo>
                      <a:pt x="413" y="1352"/>
                    </a:lnTo>
                    <a:lnTo>
                      <a:pt x="457" y="1381"/>
                    </a:lnTo>
                    <a:lnTo>
                      <a:pt x="412" y="1412"/>
                    </a:lnTo>
                    <a:lnTo>
                      <a:pt x="428" y="1431"/>
                    </a:lnTo>
                    <a:lnTo>
                      <a:pt x="423" y="1451"/>
                    </a:lnTo>
                    <a:lnTo>
                      <a:pt x="425" y="1471"/>
                    </a:lnTo>
                    <a:lnTo>
                      <a:pt x="439" y="1476"/>
                    </a:lnTo>
                    <a:lnTo>
                      <a:pt x="470" y="1453"/>
                    </a:lnTo>
                    <a:lnTo>
                      <a:pt x="490" y="1458"/>
                    </a:lnTo>
                    <a:lnTo>
                      <a:pt x="552" y="1540"/>
                    </a:lnTo>
                    <a:lnTo>
                      <a:pt x="570" y="1525"/>
                    </a:lnTo>
                    <a:lnTo>
                      <a:pt x="584" y="1530"/>
                    </a:lnTo>
                    <a:lnTo>
                      <a:pt x="600" y="1549"/>
                    </a:lnTo>
                    <a:lnTo>
                      <a:pt x="603" y="1582"/>
                    </a:lnTo>
                    <a:lnTo>
                      <a:pt x="637" y="1592"/>
                    </a:lnTo>
                    <a:lnTo>
                      <a:pt x="661" y="1630"/>
                    </a:lnTo>
                    <a:lnTo>
                      <a:pt x="642" y="1646"/>
                    </a:lnTo>
                    <a:lnTo>
                      <a:pt x="636" y="1653"/>
                    </a:lnTo>
                    <a:lnTo>
                      <a:pt x="633" y="1687"/>
                    </a:lnTo>
                    <a:lnTo>
                      <a:pt x="615" y="1716"/>
                    </a:lnTo>
                    <a:lnTo>
                      <a:pt x="617" y="1729"/>
                    </a:lnTo>
                    <a:lnTo>
                      <a:pt x="604" y="1743"/>
                    </a:lnTo>
                    <a:lnTo>
                      <a:pt x="600" y="1763"/>
                    </a:lnTo>
                    <a:lnTo>
                      <a:pt x="641" y="1774"/>
                    </a:lnTo>
                    <a:lnTo>
                      <a:pt x="671" y="1805"/>
                    </a:lnTo>
                    <a:lnTo>
                      <a:pt x="706" y="1821"/>
                    </a:lnTo>
                    <a:lnTo>
                      <a:pt x="722" y="1853"/>
                    </a:lnTo>
                    <a:lnTo>
                      <a:pt x="718" y="1887"/>
                    </a:lnTo>
                    <a:lnTo>
                      <a:pt x="727" y="1907"/>
                    </a:lnTo>
                    <a:lnTo>
                      <a:pt x="734" y="1912"/>
                    </a:lnTo>
                    <a:lnTo>
                      <a:pt x="766" y="1889"/>
                    </a:lnTo>
                    <a:lnTo>
                      <a:pt x="797" y="1941"/>
                    </a:lnTo>
                    <a:lnTo>
                      <a:pt x="822" y="1911"/>
                    </a:lnTo>
                    <a:lnTo>
                      <a:pt x="826" y="1884"/>
                    </a:lnTo>
                    <a:lnTo>
                      <a:pt x="832" y="1876"/>
                    </a:lnTo>
                    <a:lnTo>
                      <a:pt x="845" y="1875"/>
                    </a:lnTo>
                    <a:lnTo>
                      <a:pt x="853" y="1888"/>
                    </a:lnTo>
                    <a:lnTo>
                      <a:pt x="836" y="1923"/>
                    </a:lnTo>
                    <a:lnTo>
                      <a:pt x="849" y="1922"/>
                    </a:lnTo>
                    <a:lnTo>
                      <a:pt x="867" y="1901"/>
                    </a:lnTo>
                    <a:lnTo>
                      <a:pt x="887" y="1898"/>
                    </a:lnTo>
                    <a:lnTo>
                      <a:pt x="923" y="1841"/>
                    </a:lnTo>
                    <a:lnTo>
                      <a:pt x="988" y="1821"/>
                    </a:lnTo>
                    <a:lnTo>
                      <a:pt x="1003" y="1840"/>
                    </a:lnTo>
                    <a:lnTo>
                      <a:pt x="1013" y="1867"/>
                    </a:lnTo>
                    <a:lnTo>
                      <a:pt x="1007" y="1887"/>
                    </a:lnTo>
                    <a:lnTo>
                      <a:pt x="1042" y="1904"/>
                    </a:lnTo>
                    <a:lnTo>
                      <a:pt x="1051" y="1916"/>
                    </a:lnTo>
                    <a:lnTo>
                      <a:pt x="1071" y="1915"/>
                    </a:lnTo>
                    <a:lnTo>
                      <a:pt x="1109" y="1891"/>
                    </a:lnTo>
                    <a:lnTo>
                      <a:pt x="1136" y="1895"/>
                    </a:lnTo>
                    <a:lnTo>
                      <a:pt x="1189" y="1884"/>
                    </a:lnTo>
                    <a:lnTo>
                      <a:pt x="1224" y="1901"/>
                    </a:lnTo>
                    <a:lnTo>
                      <a:pt x="1247" y="1932"/>
                    </a:lnTo>
                    <a:lnTo>
                      <a:pt x="1248" y="1946"/>
                    </a:lnTo>
                    <a:lnTo>
                      <a:pt x="1263" y="1964"/>
                    </a:lnTo>
                    <a:lnTo>
                      <a:pt x="1308" y="1940"/>
                    </a:lnTo>
                    <a:lnTo>
                      <a:pt x="1331" y="1904"/>
                    </a:lnTo>
                    <a:lnTo>
                      <a:pt x="1358" y="1895"/>
                    </a:lnTo>
                    <a:lnTo>
                      <a:pt x="1379" y="1913"/>
                    </a:lnTo>
                    <a:lnTo>
                      <a:pt x="1394" y="1939"/>
                    </a:lnTo>
                    <a:lnTo>
                      <a:pt x="1501" y="1996"/>
                    </a:lnTo>
                    <a:lnTo>
                      <a:pt x="1509" y="2022"/>
                    </a:lnTo>
                    <a:lnTo>
                      <a:pt x="1532" y="2040"/>
                    </a:lnTo>
                    <a:lnTo>
                      <a:pt x="1551" y="2025"/>
                    </a:lnTo>
                    <a:lnTo>
                      <a:pt x="1582" y="2008"/>
                    </a:lnTo>
                    <a:lnTo>
                      <a:pt x="1608" y="1986"/>
                    </a:lnTo>
                    <a:lnTo>
                      <a:pt x="1591" y="1947"/>
                    </a:lnTo>
                    <a:lnTo>
                      <a:pt x="1601" y="1926"/>
                    </a:lnTo>
                    <a:lnTo>
                      <a:pt x="1604" y="1878"/>
                    </a:lnTo>
                    <a:lnTo>
                      <a:pt x="1619" y="1824"/>
                    </a:lnTo>
                    <a:lnTo>
                      <a:pt x="1662" y="1786"/>
                    </a:lnTo>
                    <a:lnTo>
                      <a:pt x="1672" y="1738"/>
                    </a:lnTo>
                    <a:lnTo>
                      <a:pt x="1714" y="1687"/>
                    </a:lnTo>
                    <a:lnTo>
                      <a:pt x="1712" y="1667"/>
                    </a:lnTo>
                    <a:lnTo>
                      <a:pt x="1697" y="1648"/>
                    </a:lnTo>
                    <a:lnTo>
                      <a:pt x="1712" y="1600"/>
                    </a:lnTo>
                    <a:lnTo>
                      <a:pt x="1718" y="1592"/>
                    </a:lnTo>
                    <a:lnTo>
                      <a:pt x="1736" y="1564"/>
                    </a:lnTo>
                    <a:lnTo>
                      <a:pt x="1746" y="1523"/>
                    </a:lnTo>
                    <a:lnTo>
                      <a:pt x="1792" y="1445"/>
                    </a:lnTo>
                    <a:lnTo>
                      <a:pt x="1776" y="1419"/>
                    </a:lnTo>
                    <a:lnTo>
                      <a:pt x="1736" y="1424"/>
                    </a:lnTo>
                    <a:lnTo>
                      <a:pt x="1707" y="1399"/>
                    </a:lnTo>
                    <a:lnTo>
                      <a:pt x="1711" y="1372"/>
                    </a:lnTo>
                    <a:lnTo>
                      <a:pt x="1701" y="1339"/>
                    </a:lnTo>
                    <a:lnTo>
                      <a:pt x="1715" y="1264"/>
                    </a:lnTo>
                    <a:lnTo>
                      <a:pt x="1706" y="1238"/>
                    </a:lnTo>
                    <a:lnTo>
                      <a:pt x="1717" y="1217"/>
                    </a:lnTo>
                    <a:lnTo>
                      <a:pt x="1684" y="1214"/>
                    </a:lnTo>
                    <a:lnTo>
                      <a:pt x="1682" y="1206"/>
                    </a:lnTo>
                    <a:lnTo>
                      <a:pt x="1688" y="1193"/>
                    </a:lnTo>
                    <a:lnTo>
                      <a:pt x="1756" y="1200"/>
                    </a:lnTo>
                    <a:lnTo>
                      <a:pt x="1773" y="1171"/>
                    </a:lnTo>
                    <a:lnTo>
                      <a:pt x="1792" y="1163"/>
                    </a:lnTo>
                    <a:lnTo>
                      <a:pt x="1823" y="1120"/>
                    </a:lnTo>
                    <a:lnTo>
                      <a:pt x="1831" y="1072"/>
                    </a:lnTo>
                    <a:lnTo>
                      <a:pt x="1842" y="1044"/>
                    </a:lnTo>
                    <a:lnTo>
                      <a:pt x="1822" y="1040"/>
                    </a:lnTo>
                    <a:lnTo>
                      <a:pt x="1805" y="1007"/>
                    </a:lnTo>
                    <a:lnTo>
                      <a:pt x="1817" y="999"/>
                    </a:lnTo>
                    <a:lnTo>
                      <a:pt x="1816" y="986"/>
                    </a:lnTo>
                    <a:lnTo>
                      <a:pt x="1844" y="923"/>
                    </a:lnTo>
                    <a:lnTo>
                      <a:pt x="1827" y="884"/>
                    </a:lnTo>
                    <a:lnTo>
                      <a:pt x="1742" y="832"/>
                    </a:lnTo>
                    <a:lnTo>
                      <a:pt x="1723" y="840"/>
                    </a:lnTo>
                    <a:lnTo>
                      <a:pt x="1706" y="882"/>
                    </a:lnTo>
                    <a:lnTo>
                      <a:pt x="1668" y="899"/>
                    </a:lnTo>
                    <a:lnTo>
                      <a:pt x="1672" y="878"/>
                    </a:lnTo>
                    <a:lnTo>
                      <a:pt x="1651" y="868"/>
                    </a:lnTo>
                    <a:lnTo>
                      <a:pt x="1649" y="840"/>
                    </a:lnTo>
                    <a:lnTo>
                      <a:pt x="1667" y="819"/>
                    </a:lnTo>
                    <a:lnTo>
                      <a:pt x="1576" y="780"/>
                    </a:lnTo>
                    <a:lnTo>
                      <a:pt x="1566" y="747"/>
                    </a:lnTo>
                    <a:lnTo>
                      <a:pt x="1579" y="740"/>
                    </a:lnTo>
                    <a:lnTo>
                      <a:pt x="1596" y="711"/>
                    </a:lnTo>
                    <a:lnTo>
                      <a:pt x="1622" y="702"/>
                    </a:lnTo>
                    <a:lnTo>
                      <a:pt x="1651" y="578"/>
                    </a:lnTo>
                    <a:lnTo>
                      <a:pt x="1663" y="570"/>
                    </a:lnTo>
                    <a:lnTo>
                      <a:pt x="1678" y="576"/>
                    </a:lnTo>
                    <a:lnTo>
                      <a:pt x="1679" y="596"/>
                    </a:lnTo>
                    <a:lnTo>
                      <a:pt x="1698" y="648"/>
                    </a:lnTo>
                    <a:lnTo>
                      <a:pt x="1732" y="651"/>
                    </a:lnTo>
                    <a:lnTo>
                      <a:pt x="1761" y="669"/>
                    </a:lnTo>
                    <a:lnTo>
                      <a:pt x="1808" y="678"/>
                    </a:lnTo>
                    <a:lnTo>
                      <a:pt x="1845" y="708"/>
                    </a:lnTo>
                    <a:lnTo>
                      <a:pt x="1943" y="686"/>
                    </a:lnTo>
                    <a:lnTo>
                      <a:pt x="2013" y="712"/>
                    </a:lnTo>
                    <a:lnTo>
                      <a:pt x="2036" y="677"/>
                    </a:lnTo>
                    <a:lnTo>
                      <a:pt x="2080" y="572"/>
                    </a:lnTo>
                    <a:lnTo>
                      <a:pt x="2064" y="547"/>
                    </a:lnTo>
                    <a:lnTo>
                      <a:pt x="2017" y="545"/>
                    </a:lnTo>
                    <a:lnTo>
                      <a:pt x="1996" y="527"/>
                    </a:lnTo>
                    <a:lnTo>
                      <a:pt x="1964" y="482"/>
                    </a:lnTo>
                    <a:lnTo>
                      <a:pt x="1969" y="461"/>
                    </a:lnTo>
                    <a:lnTo>
                      <a:pt x="1955" y="450"/>
                    </a:lnTo>
                    <a:lnTo>
                      <a:pt x="1935" y="452"/>
                    </a:lnTo>
                    <a:lnTo>
                      <a:pt x="1906" y="434"/>
                    </a:lnTo>
                    <a:lnTo>
                      <a:pt x="1867" y="444"/>
                    </a:lnTo>
                    <a:lnTo>
                      <a:pt x="1868" y="457"/>
                    </a:lnTo>
                    <a:lnTo>
                      <a:pt x="1857" y="478"/>
                    </a:lnTo>
                    <a:lnTo>
                      <a:pt x="1838" y="488"/>
                    </a:lnTo>
                    <a:lnTo>
                      <a:pt x="1813" y="516"/>
                    </a:lnTo>
                    <a:lnTo>
                      <a:pt x="1771" y="500"/>
                    </a:lnTo>
                    <a:lnTo>
                      <a:pt x="1739" y="516"/>
                    </a:lnTo>
                    <a:lnTo>
                      <a:pt x="1725" y="505"/>
                    </a:lnTo>
                    <a:lnTo>
                      <a:pt x="1706" y="513"/>
                    </a:lnTo>
                    <a:lnTo>
                      <a:pt x="1684" y="495"/>
                    </a:lnTo>
                    <a:lnTo>
                      <a:pt x="1671" y="496"/>
                    </a:lnTo>
                    <a:lnTo>
                      <a:pt x="1669" y="476"/>
                    </a:lnTo>
                    <a:lnTo>
                      <a:pt x="1649" y="484"/>
                    </a:lnTo>
                    <a:lnTo>
                      <a:pt x="1652" y="511"/>
                    </a:lnTo>
                    <a:lnTo>
                      <a:pt x="1633" y="527"/>
                    </a:lnTo>
                    <a:lnTo>
                      <a:pt x="1608" y="469"/>
                    </a:lnTo>
                    <a:lnTo>
                      <a:pt x="1612" y="441"/>
                    </a:lnTo>
                    <a:lnTo>
                      <a:pt x="1592" y="443"/>
                    </a:lnTo>
                    <a:lnTo>
                      <a:pt x="1570" y="424"/>
                    </a:lnTo>
                    <a:lnTo>
                      <a:pt x="1550" y="426"/>
                    </a:lnTo>
                    <a:lnTo>
                      <a:pt x="1528" y="409"/>
                    </a:lnTo>
                    <a:lnTo>
                      <a:pt x="1509" y="423"/>
                    </a:lnTo>
                    <a:lnTo>
                      <a:pt x="1475" y="414"/>
                    </a:lnTo>
                    <a:lnTo>
                      <a:pt x="1468" y="421"/>
                    </a:lnTo>
                    <a:lnTo>
                      <a:pt x="1479" y="460"/>
                    </a:lnTo>
                    <a:lnTo>
                      <a:pt x="1468" y="488"/>
                    </a:lnTo>
                    <a:lnTo>
                      <a:pt x="1421" y="479"/>
                    </a:lnTo>
                    <a:lnTo>
                      <a:pt x="1393" y="481"/>
                    </a:lnTo>
                    <a:lnTo>
                      <a:pt x="1371" y="457"/>
                    </a:lnTo>
                    <a:lnTo>
                      <a:pt x="1383" y="435"/>
                    </a:lnTo>
                    <a:lnTo>
                      <a:pt x="1374" y="422"/>
                    </a:lnTo>
                    <a:lnTo>
                      <a:pt x="1362" y="424"/>
                    </a:lnTo>
                    <a:lnTo>
                      <a:pt x="1354" y="418"/>
                    </a:lnTo>
                    <a:lnTo>
                      <a:pt x="1345" y="385"/>
                    </a:lnTo>
                    <a:lnTo>
                      <a:pt x="1330" y="373"/>
                    </a:lnTo>
                    <a:lnTo>
                      <a:pt x="1328" y="354"/>
                    </a:lnTo>
                    <a:lnTo>
                      <a:pt x="1285" y="324"/>
                    </a:lnTo>
                    <a:lnTo>
                      <a:pt x="1253" y="272"/>
                    </a:lnTo>
                    <a:lnTo>
                      <a:pt x="1253" y="266"/>
                    </a:lnTo>
                    <a:lnTo>
                      <a:pt x="1266" y="265"/>
                    </a:lnTo>
                    <a:lnTo>
                      <a:pt x="1272" y="258"/>
                    </a:lnTo>
                    <a:lnTo>
                      <a:pt x="1256" y="232"/>
                    </a:lnTo>
                    <a:lnTo>
                      <a:pt x="1228" y="214"/>
                    </a:lnTo>
                    <a:lnTo>
                      <a:pt x="1227" y="202"/>
                    </a:lnTo>
                    <a:lnTo>
                      <a:pt x="1239" y="193"/>
                    </a:lnTo>
                    <a:lnTo>
                      <a:pt x="1140" y="1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" name="Freeform 22">
                <a:extLst>
                  <a:ext uri="{FF2B5EF4-FFF2-40B4-BE49-F238E27FC236}">
                    <a16:creationId xmlns:a16="http://schemas.microsoft.com/office/drawing/2014/main" id="{2DE6953A-E9FA-C77E-CF07-252FC94B06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4" y="1"/>
                <a:ext cx="659" cy="430"/>
              </a:xfrm>
              <a:custGeom>
                <a:avLst/>
                <a:gdLst>
                  <a:gd name="T0" fmla="*/ 1728 w 1977"/>
                  <a:gd name="T1" fmla="*/ 881 h 1291"/>
                  <a:gd name="T2" fmla="*/ 1607 w 1977"/>
                  <a:gd name="T3" fmla="*/ 873 h 1291"/>
                  <a:gd name="T4" fmla="*/ 1559 w 1977"/>
                  <a:gd name="T5" fmla="*/ 857 h 1291"/>
                  <a:gd name="T6" fmla="*/ 1547 w 1977"/>
                  <a:gd name="T7" fmla="*/ 730 h 1291"/>
                  <a:gd name="T8" fmla="*/ 1436 w 1977"/>
                  <a:gd name="T9" fmla="*/ 693 h 1291"/>
                  <a:gd name="T10" fmla="*/ 1432 w 1977"/>
                  <a:gd name="T11" fmla="*/ 654 h 1291"/>
                  <a:gd name="T12" fmla="*/ 1342 w 1977"/>
                  <a:gd name="T13" fmla="*/ 695 h 1291"/>
                  <a:gd name="T14" fmla="*/ 1271 w 1977"/>
                  <a:gd name="T15" fmla="*/ 575 h 1291"/>
                  <a:gd name="T16" fmla="*/ 1253 w 1977"/>
                  <a:gd name="T17" fmla="*/ 456 h 1291"/>
                  <a:gd name="T18" fmla="*/ 1193 w 1977"/>
                  <a:gd name="T19" fmla="*/ 387 h 1291"/>
                  <a:gd name="T20" fmla="*/ 1137 w 1977"/>
                  <a:gd name="T21" fmla="*/ 365 h 1291"/>
                  <a:gd name="T22" fmla="*/ 1010 w 1977"/>
                  <a:gd name="T23" fmla="*/ 444 h 1291"/>
                  <a:gd name="T24" fmla="*/ 955 w 1977"/>
                  <a:gd name="T25" fmla="*/ 430 h 1291"/>
                  <a:gd name="T26" fmla="*/ 904 w 1977"/>
                  <a:gd name="T27" fmla="*/ 394 h 1291"/>
                  <a:gd name="T28" fmla="*/ 844 w 1977"/>
                  <a:gd name="T29" fmla="*/ 319 h 1291"/>
                  <a:gd name="T30" fmla="*/ 780 w 1977"/>
                  <a:gd name="T31" fmla="*/ 204 h 1291"/>
                  <a:gd name="T32" fmla="*/ 778 w 1977"/>
                  <a:gd name="T33" fmla="*/ 117 h 1291"/>
                  <a:gd name="T34" fmla="*/ 670 w 1977"/>
                  <a:gd name="T35" fmla="*/ 33 h 1291"/>
                  <a:gd name="T36" fmla="*/ 532 w 1977"/>
                  <a:gd name="T37" fmla="*/ 66 h 1291"/>
                  <a:gd name="T38" fmla="*/ 467 w 1977"/>
                  <a:gd name="T39" fmla="*/ 92 h 1291"/>
                  <a:gd name="T40" fmla="*/ 387 w 1977"/>
                  <a:gd name="T41" fmla="*/ 93 h 1291"/>
                  <a:gd name="T42" fmla="*/ 170 w 1977"/>
                  <a:gd name="T43" fmla="*/ 153 h 1291"/>
                  <a:gd name="T44" fmla="*/ 32 w 1977"/>
                  <a:gd name="T45" fmla="*/ 253 h 1291"/>
                  <a:gd name="T46" fmla="*/ 14 w 1977"/>
                  <a:gd name="T47" fmla="*/ 423 h 1291"/>
                  <a:gd name="T48" fmla="*/ 40 w 1977"/>
                  <a:gd name="T49" fmla="*/ 635 h 1291"/>
                  <a:gd name="T50" fmla="*/ 16 w 1977"/>
                  <a:gd name="T51" fmla="*/ 805 h 1291"/>
                  <a:gd name="T52" fmla="*/ 83 w 1977"/>
                  <a:gd name="T53" fmla="*/ 866 h 1291"/>
                  <a:gd name="T54" fmla="*/ 253 w 1977"/>
                  <a:gd name="T55" fmla="*/ 891 h 1291"/>
                  <a:gd name="T56" fmla="*/ 275 w 1977"/>
                  <a:gd name="T57" fmla="*/ 910 h 1291"/>
                  <a:gd name="T58" fmla="*/ 374 w 1977"/>
                  <a:gd name="T59" fmla="*/ 967 h 1291"/>
                  <a:gd name="T60" fmla="*/ 385 w 1977"/>
                  <a:gd name="T61" fmla="*/ 1019 h 1291"/>
                  <a:gd name="T62" fmla="*/ 453 w 1977"/>
                  <a:gd name="T63" fmla="*/ 1020 h 1291"/>
                  <a:gd name="T64" fmla="*/ 525 w 1977"/>
                  <a:gd name="T65" fmla="*/ 1000 h 1291"/>
                  <a:gd name="T66" fmla="*/ 570 w 1977"/>
                  <a:gd name="T67" fmla="*/ 989 h 1291"/>
                  <a:gd name="T68" fmla="*/ 659 w 1977"/>
                  <a:gd name="T69" fmla="*/ 994 h 1291"/>
                  <a:gd name="T70" fmla="*/ 658 w 1977"/>
                  <a:gd name="T71" fmla="*/ 1055 h 1291"/>
                  <a:gd name="T72" fmla="*/ 604 w 1977"/>
                  <a:gd name="T73" fmla="*/ 1133 h 1291"/>
                  <a:gd name="T74" fmla="*/ 702 w 1977"/>
                  <a:gd name="T75" fmla="*/ 1098 h 1291"/>
                  <a:gd name="T76" fmla="*/ 749 w 1977"/>
                  <a:gd name="T77" fmla="*/ 1107 h 1291"/>
                  <a:gd name="T78" fmla="*/ 835 w 1977"/>
                  <a:gd name="T79" fmla="*/ 1160 h 1291"/>
                  <a:gd name="T80" fmla="*/ 840 w 1977"/>
                  <a:gd name="T81" fmla="*/ 1145 h 1291"/>
                  <a:gd name="T82" fmla="*/ 900 w 1977"/>
                  <a:gd name="T83" fmla="*/ 1140 h 1291"/>
                  <a:gd name="T84" fmla="*/ 874 w 1977"/>
                  <a:gd name="T85" fmla="*/ 1216 h 1291"/>
                  <a:gd name="T86" fmla="*/ 968 w 1977"/>
                  <a:gd name="T87" fmla="*/ 1215 h 1291"/>
                  <a:gd name="T88" fmla="*/ 1027 w 1977"/>
                  <a:gd name="T89" fmla="*/ 1202 h 1291"/>
                  <a:gd name="T90" fmla="*/ 1121 w 1977"/>
                  <a:gd name="T91" fmla="*/ 1206 h 1291"/>
                  <a:gd name="T92" fmla="*/ 1193 w 1977"/>
                  <a:gd name="T93" fmla="*/ 1254 h 1291"/>
                  <a:gd name="T94" fmla="*/ 1273 w 1977"/>
                  <a:gd name="T95" fmla="*/ 1246 h 1291"/>
                  <a:gd name="T96" fmla="*/ 1427 w 1977"/>
                  <a:gd name="T97" fmla="*/ 1239 h 1291"/>
                  <a:gd name="T98" fmla="*/ 1520 w 1977"/>
                  <a:gd name="T99" fmla="*/ 1230 h 1291"/>
                  <a:gd name="T100" fmla="*/ 1556 w 1977"/>
                  <a:gd name="T101" fmla="*/ 1200 h 1291"/>
                  <a:gd name="T102" fmla="*/ 1685 w 1977"/>
                  <a:gd name="T103" fmla="*/ 1208 h 1291"/>
                  <a:gd name="T104" fmla="*/ 1793 w 1977"/>
                  <a:gd name="T105" fmla="*/ 1211 h 1291"/>
                  <a:gd name="T106" fmla="*/ 1827 w 1977"/>
                  <a:gd name="T107" fmla="*/ 1282 h 1291"/>
                  <a:gd name="T108" fmla="*/ 1914 w 1977"/>
                  <a:gd name="T109" fmla="*/ 1281 h 1291"/>
                  <a:gd name="T110" fmla="*/ 1920 w 1977"/>
                  <a:gd name="T111" fmla="*/ 1213 h 1291"/>
                  <a:gd name="T112" fmla="*/ 1951 w 1977"/>
                  <a:gd name="T113" fmla="*/ 1103 h 1291"/>
                  <a:gd name="T114" fmla="*/ 1915 w 1977"/>
                  <a:gd name="T115" fmla="*/ 1012 h 1291"/>
                  <a:gd name="T116" fmla="*/ 1928 w 1977"/>
                  <a:gd name="T117" fmla="*/ 930 h 1291"/>
                  <a:gd name="T118" fmla="*/ 1911 w 1977"/>
                  <a:gd name="T119" fmla="*/ 958 h 1291"/>
                  <a:gd name="T120" fmla="*/ 1865 w 1977"/>
                  <a:gd name="T121" fmla="*/ 902 h 1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977" h="1291">
                    <a:moveTo>
                      <a:pt x="1865" y="902"/>
                    </a:moveTo>
                    <a:lnTo>
                      <a:pt x="1819" y="846"/>
                    </a:lnTo>
                    <a:lnTo>
                      <a:pt x="1728" y="881"/>
                    </a:lnTo>
                    <a:lnTo>
                      <a:pt x="1686" y="859"/>
                    </a:lnTo>
                    <a:lnTo>
                      <a:pt x="1619" y="858"/>
                    </a:lnTo>
                    <a:lnTo>
                      <a:pt x="1607" y="873"/>
                    </a:lnTo>
                    <a:lnTo>
                      <a:pt x="1603" y="900"/>
                    </a:lnTo>
                    <a:lnTo>
                      <a:pt x="1590" y="908"/>
                    </a:lnTo>
                    <a:lnTo>
                      <a:pt x="1559" y="857"/>
                    </a:lnTo>
                    <a:lnTo>
                      <a:pt x="1549" y="831"/>
                    </a:lnTo>
                    <a:lnTo>
                      <a:pt x="1560" y="789"/>
                    </a:lnTo>
                    <a:lnTo>
                      <a:pt x="1547" y="730"/>
                    </a:lnTo>
                    <a:lnTo>
                      <a:pt x="1516" y="693"/>
                    </a:lnTo>
                    <a:lnTo>
                      <a:pt x="1483" y="683"/>
                    </a:lnTo>
                    <a:lnTo>
                      <a:pt x="1436" y="693"/>
                    </a:lnTo>
                    <a:lnTo>
                      <a:pt x="1429" y="688"/>
                    </a:lnTo>
                    <a:lnTo>
                      <a:pt x="1447" y="660"/>
                    </a:lnTo>
                    <a:lnTo>
                      <a:pt x="1432" y="654"/>
                    </a:lnTo>
                    <a:lnTo>
                      <a:pt x="1412" y="649"/>
                    </a:lnTo>
                    <a:lnTo>
                      <a:pt x="1394" y="678"/>
                    </a:lnTo>
                    <a:lnTo>
                      <a:pt x="1342" y="695"/>
                    </a:lnTo>
                    <a:lnTo>
                      <a:pt x="1278" y="654"/>
                    </a:lnTo>
                    <a:lnTo>
                      <a:pt x="1271" y="642"/>
                    </a:lnTo>
                    <a:lnTo>
                      <a:pt x="1271" y="575"/>
                    </a:lnTo>
                    <a:lnTo>
                      <a:pt x="1244" y="503"/>
                    </a:lnTo>
                    <a:lnTo>
                      <a:pt x="1256" y="482"/>
                    </a:lnTo>
                    <a:lnTo>
                      <a:pt x="1253" y="456"/>
                    </a:lnTo>
                    <a:lnTo>
                      <a:pt x="1244" y="436"/>
                    </a:lnTo>
                    <a:lnTo>
                      <a:pt x="1218" y="439"/>
                    </a:lnTo>
                    <a:lnTo>
                      <a:pt x="1193" y="387"/>
                    </a:lnTo>
                    <a:lnTo>
                      <a:pt x="1169" y="356"/>
                    </a:lnTo>
                    <a:lnTo>
                      <a:pt x="1149" y="351"/>
                    </a:lnTo>
                    <a:lnTo>
                      <a:pt x="1137" y="365"/>
                    </a:lnTo>
                    <a:lnTo>
                      <a:pt x="1078" y="372"/>
                    </a:lnTo>
                    <a:lnTo>
                      <a:pt x="1026" y="396"/>
                    </a:lnTo>
                    <a:lnTo>
                      <a:pt x="1010" y="444"/>
                    </a:lnTo>
                    <a:lnTo>
                      <a:pt x="998" y="459"/>
                    </a:lnTo>
                    <a:lnTo>
                      <a:pt x="963" y="442"/>
                    </a:lnTo>
                    <a:lnTo>
                      <a:pt x="955" y="430"/>
                    </a:lnTo>
                    <a:lnTo>
                      <a:pt x="929" y="432"/>
                    </a:lnTo>
                    <a:lnTo>
                      <a:pt x="914" y="420"/>
                    </a:lnTo>
                    <a:lnTo>
                      <a:pt x="904" y="394"/>
                    </a:lnTo>
                    <a:lnTo>
                      <a:pt x="868" y="357"/>
                    </a:lnTo>
                    <a:lnTo>
                      <a:pt x="858" y="324"/>
                    </a:lnTo>
                    <a:lnTo>
                      <a:pt x="844" y="319"/>
                    </a:lnTo>
                    <a:lnTo>
                      <a:pt x="797" y="317"/>
                    </a:lnTo>
                    <a:lnTo>
                      <a:pt x="774" y="279"/>
                    </a:lnTo>
                    <a:lnTo>
                      <a:pt x="780" y="204"/>
                    </a:lnTo>
                    <a:lnTo>
                      <a:pt x="766" y="198"/>
                    </a:lnTo>
                    <a:lnTo>
                      <a:pt x="796" y="163"/>
                    </a:lnTo>
                    <a:lnTo>
                      <a:pt x="778" y="117"/>
                    </a:lnTo>
                    <a:lnTo>
                      <a:pt x="757" y="99"/>
                    </a:lnTo>
                    <a:lnTo>
                      <a:pt x="734" y="0"/>
                    </a:lnTo>
                    <a:lnTo>
                      <a:pt x="670" y="33"/>
                    </a:lnTo>
                    <a:lnTo>
                      <a:pt x="605" y="53"/>
                    </a:lnTo>
                    <a:lnTo>
                      <a:pt x="584" y="41"/>
                    </a:lnTo>
                    <a:lnTo>
                      <a:pt x="532" y="66"/>
                    </a:lnTo>
                    <a:lnTo>
                      <a:pt x="485" y="63"/>
                    </a:lnTo>
                    <a:lnTo>
                      <a:pt x="466" y="79"/>
                    </a:lnTo>
                    <a:lnTo>
                      <a:pt x="467" y="92"/>
                    </a:lnTo>
                    <a:lnTo>
                      <a:pt x="446" y="74"/>
                    </a:lnTo>
                    <a:lnTo>
                      <a:pt x="414" y="97"/>
                    </a:lnTo>
                    <a:lnTo>
                      <a:pt x="387" y="93"/>
                    </a:lnTo>
                    <a:lnTo>
                      <a:pt x="408" y="105"/>
                    </a:lnTo>
                    <a:lnTo>
                      <a:pt x="387" y="93"/>
                    </a:lnTo>
                    <a:lnTo>
                      <a:pt x="170" y="153"/>
                    </a:lnTo>
                    <a:lnTo>
                      <a:pt x="114" y="192"/>
                    </a:lnTo>
                    <a:lnTo>
                      <a:pt x="77" y="229"/>
                    </a:lnTo>
                    <a:lnTo>
                      <a:pt x="32" y="253"/>
                    </a:lnTo>
                    <a:lnTo>
                      <a:pt x="43" y="360"/>
                    </a:lnTo>
                    <a:lnTo>
                      <a:pt x="33" y="401"/>
                    </a:lnTo>
                    <a:lnTo>
                      <a:pt x="14" y="423"/>
                    </a:lnTo>
                    <a:lnTo>
                      <a:pt x="10" y="451"/>
                    </a:lnTo>
                    <a:lnTo>
                      <a:pt x="24" y="590"/>
                    </a:lnTo>
                    <a:lnTo>
                      <a:pt x="40" y="635"/>
                    </a:lnTo>
                    <a:lnTo>
                      <a:pt x="21" y="644"/>
                    </a:lnTo>
                    <a:lnTo>
                      <a:pt x="0" y="780"/>
                    </a:lnTo>
                    <a:lnTo>
                      <a:pt x="16" y="805"/>
                    </a:lnTo>
                    <a:lnTo>
                      <a:pt x="52" y="822"/>
                    </a:lnTo>
                    <a:lnTo>
                      <a:pt x="61" y="848"/>
                    </a:lnTo>
                    <a:lnTo>
                      <a:pt x="83" y="866"/>
                    </a:lnTo>
                    <a:lnTo>
                      <a:pt x="147" y="834"/>
                    </a:lnTo>
                    <a:lnTo>
                      <a:pt x="173" y="838"/>
                    </a:lnTo>
                    <a:lnTo>
                      <a:pt x="253" y="891"/>
                    </a:lnTo>
                    <a:lnTo>
                      <a:pt x="292" y="874"/>
                    </a:lnTo>
                    <a:lnTo>
                      <a:pt x="293" y="888"/>
                    </a:lnTo>
                    <a:lnTo>
                      <a:pt x="275" y="910"/>
                    </a:lnTo>
                    <a:lnTo>
                      <a:pt x="282" y="922"/>
                    </a:lnTo>
                    <a:lnTo>
                      <a:pt x="324" y="938"/>
                    </a:lnTo>
                    <a:lnTo>
                      <a:pt x="374" y="967"/>
                    </a:lnTo>
                    <a:lnTo>
                      <a:pt x="381" y="973"/>
                    </a:lnTo>
                    <a:lnTo>
                      <a:pt x="376" y="987"/>
                    </a:lnTo>
                    <a:lnTo>
                      <a:pt x="385" y="1019"/>
                    </a:lnTo>
                    <a:lnTo>
                      <a:pt x="419" y="1016"/>
                    </a:lnTo>
                    <a:lnTo>
                      <a:pt x="434" y="1035"/>
                    </a:lnTo>
                    <a:lnTo>
                      <a:pt x="453" y="1020"/>
                    </a:lnTo>
                    <a:lnTo>
                      <a:pt x="486" y="1011"/>
                    </a:lnTo>
                    <a:lnTo>
                      <a:pt x="499" y="1016"/>
                    </a:lnTo>
                    <a:lnTo>
                      <a:pt x="525" y="1000"/>
                    </a:lnTo>
                    <a:lnTo>
                      <a:pt x="546" y="1012"/>
                    </a:lnTo>
                    <a:lnTo>
                      <a:pt x="566" y="1010"/>
                    </a:lnTo>
                    <a:lnTo>
                      <a:pt x="570" y="989"/>
                    </a:lnTo>
                    <a:lnTo>
                      <a:pt x="587" y="1022"/>
                    </a:lnTo>
                    <a:lnTo>
                      <a:pt x="625" y="991"/>
                    </a:lnTo>
                    <a:lnTo>
                      <a:pt x="659" y="994"/>
                    </a:lnTo>
                    <a:lnTo>
                      <a:pt x="667" y="1014"/>
                    </a:lnTo>
                    <a:lnTo>
                      <a:pt x="688" y="1032"/>
                    </a:lnTo>
                    <a:lnTo>
                      <a:pt x="658" y="1055"/>
                    </a:lnTo>
                    <a:lnTo>
                      <a:pt x="638" y="1056"/>
                    </a:lnTo>
                    <a:lnTo>
                      <a:pt x="612" y="1080"/>
                    </a:lnTo>
                    <a:lnTo>
                      <a:pt x="604" y="1133"/>
                    </a:lnTo>
                    <a:lnTo>
                      <a:pt x="633" y="1158"/>
                    </a:lnTo>
                    <a:lnTo>
                      <a:pt x="657" y="1115"/>
                    </a:lnTo>
                    <a:lnTo>
                      <a:pt x="702" y="1098"/>
                    </a:lnTo>
                    <a:lnTo>
                      <a:pt x="718" y="1123"/>
                    </a:lnTo>
                    <a:lnTo>
                      <a:pt x="736" y="1102"/>
                    </a:lnTo>
                    <a:lnTo>
                      <a:pt x="749" y="1107"/>
                    </a:lnTo>
                    <a:lnTo>
                      <a:pt x="744" y="1121"/>
                    </a:lnTo>
                    <a:lnTo>
                      <a:pt x="752" y="1127"/>
                    </a:lnTo>
                    <a:lnTo>
                      <a:pt x="835" y="1160"/>
                    </a:lnTo>
                    <a:lnTo>
                      <a:pt x="842" y="1165"/>
                    </a:lnTo>
                    <a:lnTo>
                      <a:pt x="855" y="1158"/>
                    </a:lnTo>
                    <a:lnTo>
                      <a:pt x="840" y="1145"/>
                    </a:lnTo>
                    <a:lnTo>
                      <a:pt x="851" y="1118"/>
                    </a:lnTo>
                    <a:lnTo>
                      <a:pt x="858" y="1117"/>
                    </a:lnTo>
                    <a:lnTo>
                      <a:pt x="900" y="1140"/>
                    </a:lnTo>
                    <a:lnTo>
                      <a:pt x="895" y="1161"/>
                    </a:lnTo>
                    <a:lnTo>
                      <a:pt x="873" y="1203"/>
                    </a:lnTo>
                    <a:lnTo>
                      <a:pt x="874" y="1216"/>
                    </a:lnTo>
                    <a:lnTo>
                      <a:pt x="894" y="1215"/>
                    </a:lnTo>
                    <a:lnTo>
                      <a:pt x="957" y="1175"/>
                    </a:lnTo>
                    <a:lnTo>
                      <a:pt x="968" y="1215"/>
                    </a:lnTo>
                    <a:lnTo>
                      <a:pt x="955" y="1228"/>
                    </a:lnTo>
                    <a:lnTo>
                      <a:pt x="963" y="1235"/>
                    </a:lnTo>
                    <a:lnTo>
                      <a:pt x="1027" y="1202"/>
                    </a:lnTo>
                    <a:lnTo>
                      <a:pt x="1047" y="1207"/>
                    </a:lnTo>
                    <a:lnTo>
                      <a:pt x="1080" y="1197"/>
                    </a:lnTo>
                    <a:lnTo>
                      <a:pt x="1121" y="1206"/>
                    </a:lnTo>
                    <a:lnTo>
                      <a:pt x="1127" y="1199"/>
                    </a:lnTo>
                    <a:lnTo>
                      <a:pt x="1150" y="1230"/>
                    </a:lnTo>
                    <a:lnTo>
                      <a:pt x="1193" y="1254"/>
                    </a:lnTo>
                    <a:lnTo>
                      <a:pt x="1238" y="1229"/>
                    </a:lnTo>
                    <a:lnTo>
                      <a:pt x="1264" y="1227"/>
                    </a:lnTo>
                    <a:lnTo>
                      <a:pt x="1273" y="1246"/>
                    </a:lnTo>
                    <a:lnTo>
                      <a:pt x="1313" y="1242"/>
                    </a:lnTo>
                    <a:lnTo>
                      <a:pt x="1337" y="1220"/>
                    </a:lnTo>
                    <a:lnTo>
                      <a:pt x="1427" y="1239"/>
                    </a:lnTo>
                    <a:lnTo>
                      <a:pt x="1470" y="1201"/>
                    </a:lnTo>
                    <a:lnTo>
                      <a:pt x="1505" y="1211"/>
                    </a:lnTo>
                    <a:lnTo>
                      <a:pt x="1520" y="1230"/>
                    </a:lnTo>
                    <a:lnTo>
                      <a:pt x="1539" y="1222"/>
                    </a:lnTo>
                    <a:lnTo>
                      <a:pt x="1552" y="1227"/>
                    </a:lnTo>
                    <a:lnTo>
                      <a:pt x="1556" y="1200"/>
                    </a:lnTo>
                    <a:lnTo>
                      <a:pt x="1589" y="1190"/>
                    </a:lnTo>
                    <a:lnTo>
                      <a:pt x="1666" y="1217"/>
                    </a:lnTo>
                    <a:lnTo>
                      <a:pt x="1685" y="1208"/>
                    </a:lnTo>
                    <a:lnTo>
                      <a:pt x="1714" y="1219"/>
                    </a:lnTo>
                    <a:lnTo>
                      <a:pt x="1722" y="1245"/>
                    </a:lnTo>
                    <a:lnTo>
                      <a:pt x="1793" y="1211"/>
                    </a:lnTo>
                    <a:lnTo>
                      <a:pt x="1801" y="1230"/>
                    </a:lnTo>
                    <a:lnTo>
                      <a:pt x="1798" y="1264"/>
                    </a:lnTo>
                    <a:lnTo>
                      <a:pt x="1827" y="1282"/>
                    </a:lnTo>
                    <a:lnTo>
                      <a:pt x="1859" y="1279"/>
                    </a:lnTo>
                    <a:lnTo>
                      <a:pt x="1874" y="1291"/>
                    </a:lnTo>
                    <a:lnTo>
                      <a:pt x="1914" y="1281"/>
                    </a:lnTo>
                    <a:lnTo>
                      <a:pt x="1926" y="1266"/>
                    </a:lnTo>
                    <a:lnTo>
                      <a:pt x="1910" y="1241"/>
                    </a:lnTo>
                    <a:lnTo>
                      <a:pt x="1920" y="1213"/>
                    </a:lnTo>
                    <a:lnTo>
                      <a:pt x="1977" y="1175"/>
                    </a:lnTo>
                    <a:lnTo>
                      <a:pt x="1962" y="1142"/>
                    </a:lnTo>
                    <a:lnTo>
                      <a:pt x="1951" y="1103"/>
                    </a:lnTo>
                    <a:lnTo>
                      <a:pt x="1904" y="1101"/>
                    </a:lnTo>
                    <a:lnTo>
                      <a:pt x="1922" y="1072"/>
                    </a:lnTo>
                    <a:lnTo>
                      <a:pt x="1915" y="1012"/>
                    </a:lnTo>
                    <a:lnTo>
                      <a:pt x="1965" y="960"/>
                    </a:lnTo>
                    <a:lnTo>
                      <a:pt x="1956" y="941"/>
                    </a:lnTo>
                    <a:lnTo>
                      <a:pt x="1928" y="930"/>
                    </a:lnTo>
                    <a:lnTo>
                      <a:pt x="1915" y="938"/>
                    </a:lnTo>
                    <a:lnTo>
                      <a:pt x="1924" y="957"/>
                    </a:lnTo>
                    <a:lnTo>
                      <a:pt x="1911" y="958"/>
                    </a:lnTo>
                    <a:lnTo>
                      <a:pt x="1895" y="940"/>
                    </a:lnTo>
                    <a:lnTo>
                      <a:pt x="1893" y="913"/>
                    </a:lnTo>
                    <a:lnTo>
                      <a:pt x="1865" y="9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" name="Freeform 23">
                <a:extLst>
                  <a:ext uri="{FF2B5EF4-FFF2-40B4-BE49-F238E27FC236}">
                    <a16:creationId xmlns:a16="http://schemas.microsoft.com/office/drawing/2014/main" id="{B1A2F9E1-BC01-39EA-6A37-5507289081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6" y="354"/>
                <a:ext cx="648" cy="992"/>
              </a:xfrm>
              <a:custGeom>
                <a:avLst/>
                <a:gdLst>
                  <a:gd name="T0" fmla="*/ 1068 w 1944"/>
                  <a:gd name="T1" fmla="*/ 12 h 2976"/>
                  <a:gd name="T2" fmla="*/ 962 w 1944"/>
                  <a:gd name="T3" fmla="*/ 103 h 2976"/>
                  <a:gd name="T4" fmla="*/ 776 w 1944"/>
                  <a:gd name="T5" fmla="*/ 261 h 2976"/>
                  <a:gd name="T6" fmla="*/ 643 w 1944"/>
                  <a:gd name="T7" fmla="*/ 347 h 2976"/>
                  <a:gd name="T8" fmla="*/ 634 w 1944"/>
                  <a:gd name="T9" fmla="*/ 482 h 2976"/>
                  <a:gd name="T10" fmla="*/ 500 w 1944"/>
                  <a:gd name="T11" fmla="*/ 622 h 2976"/>
                  <a:gd name="T12" fmla="*/ 512 w 1944"/>
                  <a:gd name="T13" fmla="*/ 755 h 2976"/>
                  <a:gd name="T14" fmla="*/ 482 w 1944"/>
                  <a:gd name="T15" fmla="*/ 940 h 2976"/>
                  <a:gd name="T16" fmla="*/ 364 w 1944"/>
                  <a:gd name="T17" fmla="*/ 890 h 2976"/>
                  <a:gd name="T18" fmla="*/ 289 w 1944"/>
                  <a:gd name="T19" fmla="*/ 950 h 2976"/>
                  <a:gd name="T20" fmla="*/ 231 w 1944"/>
                  <a:gd name="T21" fmla="*/ 1124 h 2976"/>
                  <a:gd name="T22" fmla="*/ 176 w 1944"/>
                  <a:gd name="T23" fmla="*/ 1190 h 2976"/>
                  <a:gd name="T24" fmla="*/ 202 w 1944"/>
                  <a:gd name="T25" fmla="*/ 1314 h 2976"/>
                  <a:gd name="T26" fmla="*/ 145 w 1944"/>
                  <a:gd name="T27" fmla="*/ 1427 h 2976"/>
                  <a:gd name="T28" fmla="*/ 71 w 1944"/>
                  <a:gd name="T29" fmla="*/ 1569 h 2976"/>
                  <a:gd name="T30" fmla="*/ 64 w 1944"/>
                  <a:gd name="T31" fmla="*/ 1717 h 2976"/>
                  <a:gd name="T32" fmla="*/ 94 w 1944"/>
                  <a:gd name="T33" fmla="*/ 1814 h 2976"/>
                  <a:gd name="T34" fmla="*/ 38 w 1944"/>
                  <a:gd name="T35" fmla="*/ 1941 h 2976"/>
                  <a:gd name="T36" fmla="*/ 33 w 1944"/>
                  <a:gd name="T37" fmla="*/ 2096 h 2976"/>
                  <a:gd name="T38" fmla="*/ 152 w 1944"/>
                  <a:gd name="T39" fmla="*/ 2300 h 2976"/>
                  <a:gd name="T40" fmla="*/ 261 w 1944"/>
                  <a:gd name="T41" fmla="*/ 2317 h 2976"/>
                  <a:gd name="T42" fmla="*/ 372 w 1944"/>
                  <a:gd name="T43" fmla="*/ 2508 h 2976"/>
                  <a:gd name="T44" fmla="*/ 409 w 1944"/>
                  <a:gd name="T45" fmla="*/ 2545 h 2976"/>
                  <a:gd name="T46" fmla="*/ 606 w 1944"/>
                  <a:gd name="T47" fmla="*/ 2559 h 2976"/>
                  <a:gd name="T48" fmla="*/ 713 w 1944"/>
                  <a:gd name="T49" fmla="*/ 2564 h 2976"/>
                  <a:gd name="T50" fmla="*/ 912 w 1944"/>
                  <a:gd name="T51" fmla="*/ 2525 h 2976"/>
                  <a:gd name="T52" fmla="*/ 1050 w 1944"/>
                  <a:gd name="T53" fmla="*/ 2492 h 2976"/>
                  <a:gd name="T54" fmla="*/ 1150 w 1944"/>
                  <a:gd name="T55" fmla="*/ 2563 h 2976"/>
                  <a:gd name="T56" fmla="*/ 1205 w 1944"/>
                  <a:gd name="T57" fmla="*/ 2645 h 2976"/>
                  <a:gd name="T58" fmla="*/ 1231 w 1944"/>
                  <a:gd name="T59" fmla="*/ 2784 h 2976"/>
                  <a:gd name="T60" fmla="*/ 1307 w 1944"/>
                  <a:gd name="T61" fmla="*/ 2877 h 2976"/>
                  <a:gd name="T62" fmla="*/ 1471 w 1944"/>
                  <a:gd name="T63" fmla="*/ 2976 h 2976"/>
                  <a:gd name="T64" fmla="*/ 1621 w 1944"/>
                  <a:gd name="T65" fmla="*/ 2861 h 2976"/>
                  <a:gd name="T66" fmla="*/ 1801 w 1944"/>
                  <a:gd name="T67" fmla="*/ 2845 h 2976"/>
                  <a:gd name="T68" fmla="*/ 1806 w 1944"/>
                  <a:gd name="T69" fmla="*/ 2690 h 2976"/>
                  <a:gd name="T70" fmla="*/ 1942 w 1944"/>
                  <a:gd name="T71" fmla="*/ 2564 h 2976"/>
                  <a:gd name="T72" fmla="*/ 1851 w 1944"/>
                  <a:gd name="T73" fmla="*/ 2444 h 2976"/>
                  <a:gd name="T74" fmla="*/ 1760 w 1944"/>
                  <a:gd name="T75" fmla="*/ 2339 h 2976"/>
                  <a:gd name="T76" fmla="*/ 1748 w 1944"/>
                  <a:gd name="T77" fmla="*/ 2205 h 2976"/>
                  <a:gd name="T78" fmla="*/ 1615 w 1944"/>
                  <a:gd name="T79" fmla="*/ 2076 h 2976"/>
                  <a:gd name="T80" fmla="*/ 1602 w 1944"/>
                  <a:gd name="T81" fmla="*/ 2004 h 2976"/>
                  <a:gd name="T82" fmla="*/ 1402 w 1944"/>
                  <a:gd name="T83" fmla="*/ 1881 h 2976"/>
                  <a:gd name="T84" fmla="*/ 1252 w 1944"/>
                  <a:gd name="T85" fmla="*/ 1788 h 2976"/>
                  <a:gd name="T86" fmla="*/ 1232 w 1944"/>
                  <a:gd name="T87" fmla="*/ 1642 h 2976"/>
                  <a:gd name="T88" fmla="*/ 1186 w 1944"/>
                  <a:gd name="T89" fmla="*/ 1425 h 2976"/>
                  <a:gd name="T90" fmla="*/ 1214 w 1944"/>
                  <a:gd name="T91" fmla="*/ 1302 h 2976"/>
                  <a:gd name="T92" fmla="*/ 1180 w 1944"/>
                  <a:gd name="T93" fmla="*/ 1070 h 2976"/>
                  <a:gd name="T94" fmla="*/ 1259 w 1944"/>
                  <a:gd name="T95" fmla="*/ 914 h 2976"/>
                  <a:gd name="T96" fmla="*/ 1290 w 1944"/>
                  <a:gd name="T97" fmla="*/ 817 h 2976"/>
                  <a:gd name="T98" fmla="*/ 1289 w 1944"/>
                  <a:gd name="T99" fmla="*/ 663 h 2976"/>
                  <a:gd name="T100" fmla="*/ 1439 w 1944"/>
                  <a:gd name="T101" fmla="*/ 690 h 2976"/>
                  <a:gd name="T102" fmla="*/ 1439 w 1944"/>
                  <a:gd name="T103" fmla="*/ 616 h 2976"/>
                  <a:gd name="T104" fmla="*/ 1270 w 1944"/>
                  <a:gd name="T105" fmla="*/ 456 h 2976"/>
                  <a:gd name="T106" fmla="*/ 1104 w 1944"/>
                  <a:gd name="T107" fmla="*/ 398 h 2976"/>
                  <a:gd name="T108" fmla="*/ 1058 w 1944"/>
                  <a:gd name="T109" fmla="*/ 201 h 29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944" h="2976">
                    <a:moveTo>
                      <a:pt x="1074" y="79"/>
                    </a:moveTo>
                    <a:lnTo>
                      <a:pt x="1094" y="84"/>
                    </a:lnTo>
                    <a:lnTo>
                      <a:pt x="1091" y="50"/>
                    </a:lnTo>
                    <a:lnTo>
                      <a:pt x="1110" y="35"/>
                    </a:lnTo>
                    <a:lnTo>
                      <a:pt x="1095" y="16"/>
                    </a:lnTo>
                    <a:lnTo>
                      <a:pt x="1068" y="12"/>
                    </a:lnTo>
                    <a:lnTo>
                      <a:pt x="1059" y="0"/>
                    </a:lnTo>
                    <a:lnTo>
                      <a:pt x="1041" y="22"/>
                    </a:lnTo>
                    <a:lnTo>
                      <a:pt x="1016" y="30"/>
                    </a:lnTo>
                    <a:lnTo>
                      <a:pt x="1005" y="65"/>
                    </a:lnTo>
                    <a:lnTo>
                      <a:pt x="974" y="81"/>
                    </a:lnTo>
                    <a:lnTo>
                      <a:pt x="962" y="103"/>
                    </a:lnTo>
                    <a:lnTo>
                      <a:pt x="957" y="117"/>
                    </a:lnTo>
                    <a:lnTo>
                      <a:pt x="965" y="136"/>
                    </a:lnTo>
                    <a:lnTo>
                      <a:pt x="957" y="197"/>
                    </a:lnTo>
                    <a:lnTo>
                      <a:pt x="885" y="217"/>
                    </a:lnTo>
                    <a:lnTo>
                      <a:pt x="835" y="255"/>
                    </a:lnTo>
                    <a:lnTo>
                      <a:pt x="776" y="261"/>
                    </a:lnTo>
                    <a:lnTo>
                      <a:pt x="714" y="253"/>
                    </a:lnTo>
                    <a:lnTo>
                      <a:pt x="686" y="236"/>
                    </a:lnTo>
                    <a:lnTo>
                      <a:pt x="627" y="248"/>
                    </a:lnTo>
                    <a:lnTo>
                      <a:pt x="617" y="296"/>
                    </a:lnTo>
                    <a:lnTo>
                      <a:pt x="639" y="314"/>
                    </a:lnTo>
                    <a:lnTo>
                      <a:pt x="643" y="347"/>
                    </a:lnTo>
                    <a:lnTo>
                      <a:pt x="620" y="396"/>
                    </a:lnTo>
                    <a:lnTo>
                      <a:pt x="616" y="424"/>
                    </a:lnTo>
                    <a:lnTo>
                      <a:pt x="617" y="436"/>
                    </a:lnTo>
                    <a:lnTo>
                      <a:pt x="612" y="457"/>
                    </a:lnTo>
                    <a:lnTo>
                      <a:pt x="633" y="469"/>
                    </a:lnTo>
                    <a:lnTo>
                      <a:pt x="634" y="482"/>
                    </a:lnTo>
                    <a:lnTo>
                      <a:pt x="617" y="510"/>
                    </a:lnTo>
                    <a:lnTo>
                      <a:pt x="598" y="526"/>
                    </a:lnTo>
                    <a:lnTo>
                      <a:pt x="594" y="546"/>
                    </a:lnTo>
                    <a:lnTo>
                      <a:pt x="550" y="578"/>
                    </a:lnTo>
                    <a:lnTo>
                      <a:pt x="540" y="625"/>
                    </a:lnTo>
                    <a:lnTo>
                      <a:pt x="500" y="622"/>
                    </a:lnTo>
                    <a:lnTo>
                      <a:pt x="481" y="637"/>
                    </a:lnTo>
                    <a:lnTo>
                      <a:pt x="475" y="644"/>
                    </a:lnTo>
                    <a:lnTo>
                      <a:pt x="514" y="695"/>
                    </a:lnTo>
                    <a:lnTo>
                      <a:pt x="496" y="723"/>
                    </a:lnTo>
                    <a:lnTo>
                      <a:pt x="511" y="742"/>
                    </a:lnTo>
                    <a:lnTo>
                      <a:pt x="512" y="755"/>
                    </a:lnTo>
                    <a:lnTo>
                      <a:pt x="486" y="771"/>
                    </a:lnTo>
                    <a:lnTo>
                      <a:pt x="491" y="811"/>
                    </a:lnTo>
                    <a:lnTo>
                      <a:pt x="506" y="836"/>
                    </a:lnTo>
                    <a:lnTo>
                      <a:pt x="487" y="852"/>
                    </a:lnTo>
                    <a:lnTo>
                      <a:pt x="491" y="885"/>
                    </a:lnTo>
                    <a:lnTo>
                      <a:pt x="482" y="940"/>
                    </a:lnTo>
                    <a:lnTo>
                      <a:pt x="476" y="940"/>
                    </a:lnTo>
                    <a:lnTo>
                      <a:pt x="454" y="922"/>
                    </a:lnTo>
                    <a:lnTo>
                      <a:pt x="426" y="918"/>
                    </a:lnTo>
                    <a:lnTo>
                      <a:pt x="403" y="886"/>
                    </a:lnTo>
                    <a:lnTo>
                      <a:pt x="385" y="902"/>
                    </a:lnTo>
                    <a:lnTo>
                      <a:pt x="364" y="890"/>
                    </a:lnTo>
                    <a:lnTo>
                      <a:pt x="344" y="892"/>
                    </a:lnTo>
                    <a:lnTo>
                      <a:pt x="339" y="906"/>
                    </a:lnTo>
                    <a:lnTo>
                      <a:pt x="352" y="918"/>
                    </a:lnTo>
                    <a:lnTo>
                      <a:pt x="349" y="951"/>
                    </a:lnTo>
                    <a:lnTo>
                      <a:pt x="314" y="942"/>
                    </a:lnTo>
                    <a:lnTo>
                      <a:pt x="289" y="950"/>
                    </a:lnTo>
                    <a:lnTo>
                      <a:pt x="192" y="994"/>
                    </a:lnTo>
                    <a:lnTo>
                      <a:pt x="194" y="1014"/>
                    </a:lnTo>
                    <a:lnTo>
                      <a:pt x="214" y="1085"/>
                    </a:lnTo>
                    <a:lnTo>
                      <a:pt x="203" y="1113"/>
                    </a:lnTo>
                    <a:lnTo>
                      <a:pt x="224" y="1124"/>
                    </a:lnTo>
                    <a:lnTo>
                      <a:pt x="231" y="1124"/>
                    </a:lnTo>
                    <a:lnTo>
                      <a:pt x="240" y="1150"/>
                    </a:lnTo>
                    <a:lnTo>
                      <a:pt x="267" y="1154"/>
                    </a:lnTo>
                    <a:lnTo>
                      <a:pt x="268" y="1168"/>
                    </a:lnTo>
                    <a:lnTo>
                      <a:pt x="244" y="1190"/>
                    </a:lnTo>
                    <a:lnTo>
                      <a:pt x="223" y="1178"/>
                    </a:lnTo>
                    <a:lnTo>
                      <a:pt x="176" y="1190"/>
                    </a:lnTo>
                    <a:lnTo>
                      <a:pt x="159" y="1218"/>
                    </a:lnTo>
                    <a:lnTo>
                      <a:pt x="184" y="1269"/>
                    </a:lnTo>
                    <a:lnTo>
                      <a:pt x="153" y="1292"/>
                    </a:lnTo>
                    <a:lnTo>
                      <a:pt x="148" y="1313"/>
                    </a:lnTo>
                    <a:lnTo>
                      <a:pt x="168" y="1317"/>
                    </a:lnTo>
                    <a:lnTo>
                      <a:pt x="202" y="1314"/>
                    </a:lnTo>
                    <a:lnTo>
                      <a:pt x="217" y="1340"/>
                    </a:lnTo>
                    <a:lnTo>
                      <a:pt x="186" y="1357"/>
                    </a:lnTo>
                    <a:lnTo>
                      <a:pt x="176" y="1398"/>
                    </a:lnTo>
                    <a:lnTo>
                      <a:pt x="156" y="1400"/>
                    </a:lnTo>
                    <a:lnTo>
                      <a:pt x="157" y="1420"/>
                    </a:lnTo>
                    <a:lnTo>
                      <a:pt x="145" y="1427"/>
                    </a:lnTo>
                    <a:lnTo>
                      <a:pt x="134" y="1456"/>
                    </a:lnTo>
                    <a:lnTo>
                      <a:pt x="101" y="1465"/>
                    </a:lnTo>
                    <a:lnTo>
                      <a:pt x="86" y="1506"/>
                    </a:lnTo>
                    <a:lnTo>
                      <a:pt x="73" y="1515"/>
                    </a:lnTo>
                    <a:lnTo>
                      <a:pt x="74" y="1529"/>
                    </a:lnTo>
                    <a:lnTo>
                      <a:pt x="71" y="1569"/>
                    </a:lnTo>
                    <a:lnTo>
                      <a:pt x="32" y="1579"/>
                    </a:lnTo>
                    <a:lnTo>
                      <a:pt x="40" y="1598"/>
                    </a:lnTo>
                    <a:lnTo>
                      <a:pt x="21" y="1614"/>
                    </a:lnTo>
                    <a:lnTo>
                      <a:pt x="10" y="1635"/>
                    </a:lnTo>
                    <a:lnTo>
                      <a:pt x="59" y="1664"/>
                    </a:lnTo>
                    <a:lnTo>
                      <a:pt x="64" y="1717"/>
                    </a:lnTo>
                    <a:lnTo>
                      <a:pt x="40" y="1746"/>
                    </a:lnTo>
                    <a:lnTo>
                      <a:pt x="55" y="1759"/>
                    </a:lnTo>
                    <a:lnTo>
                      <a:pt x="50" y="1779"/>
                    </a:lnTo>
                    <a:lnTo>
                      <a:pt x="90" y="1768"/>
                    </a:lnTo>
                    <a:lnTo>
                      <a:pt x="132" y="1798"/>
                    </a:lnTo>
                    <a:lnTo>
                      <a:pt x="94" y="1814"/>
                    </a:lnTo>
                    <a:lnTo>
                      <a:pt x="95" y="1828"/>
                    </a:lnTo>
                    <a:lnTo>
                      <a:pt x="63" y="1851"/>
                    </a:lnTo>
                    <a:lnTo>
                      <a:pt x="74" y="1890"/>
                    </a:lnTo>
                    <a:lnTo>
                      <a:pt x="55" y="1899"/>
                    </a:lnTo>
                    <a:lnTo>
                      <a:pt x="21" y="1902"/>
                    </a:lnTo>
                    <a:lnTo>
                      <a:pt x="38" y="1941"/>
                    </a:lnTo>
                    <a:lnTo>
                      <a:pt x="0" y="1964"/>
                    </a:lnTo>
                    <a:lnTo>
                      <a:pt x="17" y="1997"/>
                    </a:lnTo>
                    <a:lnTo>
                      <a:pt x="13" y="2024"/>
                    </a:lnTo>
                    <a:lnTo>
                      <a:pt x="26" y="2036"/>
                    </a:lnTo>
                    <a:lnTo>
                      <a:pt x="22" y="2064"/>
                    </a:lnTo>
                    <a:lnTo>
                      <a:pt x="33" y="2096"/>
                    </a:lnTo>
                    <a:lnTo>
                      <a:pt x="65" y="2087"/>
                    </a:lnTo>
                    <a:lnTo>
                      <a:pt x="93" y="2097"/>
                    </a:lnTo>
                    <a:lnTo>
                      <a:pt x="177" y="2210"/>
                    </a:lnTo>
                    <a:lnTo>
                      <a:pt x="173" y="2238"/>
                    </a:lnTo>
                    <a:lnTo>
                      <a:pt x="175" y="2258"/>
                    </a:lnTo>
                    <a:lnTo>
                      <a:pt x="152" y="2300"/>
                    </a:lnTo>
                    <a:lnTo>
                      <a:pt x="159" y="2306"/>
                    </a:lnTo>
                    <a:lnTo>
                      <a:pt x="172" y="2298"/>
                    </a:lnTo>
                    <a:lnTo>
                      <a:pt x="192" y="2296"/>
                    </a:lnTo>
                    <a:lnTo>
                      <a:pt x="224" y="2347"/>
                    </a:lnTo>
                    <a:lnTo>
                      <a:pt x="256" y="2337"/>
                    </a:lnTo>
                    <a:lnTo>
                      <a:pt x="261" y="2317"/>
                    </a:lnTo>
                    <a:lnTo>
                      <a:pt x="282" y="2321"/>
                    </a:lnTo>
                    <a:lnTo>
                      <a:pt x="279" y="2362"/>
                    </a:lnTo>
                    <a:lnTo>
                      <a:pt x="313" y="2379"/>
                    </a:lnTo>
                    <a:lnTo>
                      <a:pt x="348" y="2462"/>
                    </a:lnTo>
                    <a:lnTo>
                      <a:pt x="378" y="2494"/>
                    </a:lnTo>
                    <a:lnTo>
                      <a:pt x="372" y="2508"/>
                    </a:lnTo>
                    <a:lnTo>
                      <a:pt x="360" y="2509"/>
                    </a:lnTo>
                    <a:lnTo>
                      <a:pt x="361" y="2529"/>
                    </a:lnTo>
                    <a:lnTo>
                      <a:pt x="382" y="2534"/>
                    </a:lnTo>
                    <a:lnTo>
                      <a:pt x="394" y="2519"/>
                    </a:lnTo>
                    <a:lnTo>
                      <a:pt x="408" y="2525"/>
                    </a:lnTo>
                    <a:lnTo>
                      <a:pt x="409" y="2545"/>
                    </a:lnTo>
                    <a:lnTo>
                      <a:pt x="407" y="2592"/>
                    </a:lnTo>
                    <a:lnTo>
                      <a:pt x="487" y="2585"/>
                    </a:lnTo>
                    <a:lnTo>
                      <a:pt x="515" y="2595"/>
                    </a:lnTo>
                    <a:lnTo>
                      <a:pt x="533" y="2573"/>
                    </a:lnTo>
                    <a:lnTo>
                      <a:pt x="569" y="2590"/>
                    </a:lnTo>
                    <a:lnTo>
                      <a:pt x="606" y="2559"/>
                    </a:lnTo>
                    <a:lnTo>
                      <a:pt x="634" y="2577"/>
                    </a:lnTo>
                    <a:lnTo>
                      <a:pt x="632" y="2551"/>
                    </a:lnTo>
                    <a:lnTo>
                      <a:pt x="645" y="2543"/>
                    </a:lnTo>
                    <a:lnTo>
                      <a:pt x="669" y="2588"/>
                    </a:lnTo>
                    <a:lnTo>
                      <a:pt x="709" y="2590"/>
                    </a:lnTo>
                    <a:lnTo>
                      <a:pt x="713" y="2564"/>
                    </a:lnTo>
                    <a:lnTo>
                      <a:pt x="726" y="2555"/>
                    </a:lnTo>
                    <a:lnTo>
                      <a:pt x="753" y="2559"/>
                    </a:lnTo>
                    <a:lnTo>
                      <a:pt x="799" y="2542"/>
                    </a:lnTo>
                    <a:lnTo>
                      <a:pt x="834" y="2552"/>
                    </a:lnTo>
                    <a:lnTo>
                      <a:pt x="906" y="2538"/>
                    </a:lnTo>
                    <a:lnTo>
                      <a:pt x="912" y="2525"/>
                    </a:lnTo>
                    <a:lnTo>
                      <a:pt x="896" y="2499"/>
                    </a:lnTo>
                    <a:lnTo>
                      <a:pt x="926" y="2470"/>
                    </a:lnTo>
                    <a:lnTo>
                      <a:pt x="953" y="2468"/>
                    </a:lnTo>
                    <a:lnTo>
                      <a:pt x="1001" y="2482"/>
                    </a:lnTo>
                    <a:lnTo>
                      <a:pt x="1029" y="2480"/>
                    </a:lnTo>
                    <a:lnTo>
                      <a:pt x="1050" y="2492"/>
                    </a:lnTo>
                    <a:lnTo>
                      <a:pt x="1090" y="2495"/>
                    </a:lnTo>
                    <a:lnTo>
                      <a:pt x="1105" y="2513"/>
                    </a:lnTo>
                    <a:lnTo>
                      <a:pt x="1093" y="2528"/>
                    </a:lnTo>
                    <a:lnTo>
                      <a:pt x="1094" y="2542"/>
                    </a:lnTo>
                    <a:lnTo>
                      <a:pt x="1135" y="2545"/>
                    </a:lnTo>
                    <a:lnTo>
                      <a:pt x="1150" y="2563"/>
                    </a:lnTo>
                    <a:lnTo>
                      <a:pt x="1127" y="2598"/>
                    </a:lnTo>
                    <a:lnTo>
                      <a:pt x="1127" y="2606"/>
                    </a:lnTo>
                    <a:lnTo>
                      <a:pt x="1148" y="2616"/>
                    </a:lnTo>
                    <a:lnTo>
                      <a:pt x="1160" y="2595"/>
                    </a:lnTo>
                    <a:lnTo>
                      <a:pt x="1180" y="2594"/>
                    </a:lnTo>
                    <a:lnTo>
                      <a:pt x="1205" y="2645"/>
                    </a:lnTo>
                    <a:lnTo>
                      <a:pt x="1226" y="2657"/>
                    </a:lnTo>
                    <a:lnTo>
                      <a:pt x="1228" y="2683"/>
                    </a:lnTo>
                    <a:lnTo>
                      <a:pt x="1249" y="2695"/>
                    </a:lnTo>
                    <a:lnTo>
                      <a:pt x="1251" y="2715"/>
                    </a:lnTo>
                    <a:lnTo>
                      <a:pt x="1202" y="2760"/>
                    </a:lnTo>
                    <a:lnTo>
                      <a:pt x="1231" y="2784"/>
                    </a:lnTo>
                    <a:lnTo>
                      <a:pt x="1240" y="2810"/>
                    </a:lnTo>
                    <a:lnTo>
                      <a:pt x="1229" y="2838"/>
                    </a:lnTo>
                    <a:lnTo>
                      <a:pt x="1238" y="2857"/>
                    </a:lnTo>
                    <a:lnTo>
                      <a:pt x="1283" y="2839"/>
                    </a:lnTo>
                    <a:lnTo>
                      <a:pt x="1304" y="2851"/>
                    </a:lnTo>
                    <a:lnTo>
                      <a:pt x="1307" y="2877"/>
                    </a:lnTo>
                    <a:lnTo>
                      <a:pt x="1356" y="2900"/>
                    </a:lnTo>
                    <a:lnTo>
                      <a:pt x="1400" y="2869"/>
                    </a:lnTo>
                    <a:lnTo>
                      <a:pt x="1410" y="2895"/>
                    </a:lnTo>
                    <a:lnTo>
                      <a:pt x="1459" y="2931"/>
                    </a:lnTo>
                    <a:lnTo>
                      <a:pt x="1455" y="2957"/>
                    </a:lnTo>
                    <a:lnTo>
                      <a:pt x="1471" y="2976"/>
                    </a:lnTo>
                    <a:lnTo>
                      <a:pt x="1515" y="2946"/>
                    </a:lnTo>
                    <a:lnTo>
                      <a:pt x="1542" y="2956"/>
                    </a:lnTo>
                    <a:lnTo>
                      <a:pt x="1561" y="2948"/>
                    </a:lnTo>
                    <a:lnTo>
                      <a:pt x="1560" y="2928"/>
                    </a:lnTo>
                    <a:lnTo>
                      <a:pt x="1588" y="2864"/>
                    </a:lnTo>
                    <a:lnTo>
                      <a:pt x="1621" y="2861"/>
                    </a:lnTo>
                    <a:lnTo>
                      <a:pt x="1641" y="2853"/>
                    </a:lnTo>
                    <a:lnTo>
                      <a:pt x="1674" y="2863"/>
                    </a:lnTo>
                    <a:lnTo>
                      <a:pt x="1705" y="2827"/>
                    </a:lnTo>
                    <a:lnTo>
                      <a:pt x="1719" y="2833"/>
                    </a:lnTo>
                    <a:lnTo>
                      <a:pt x="1734" y="2858"/>
                    </a:lnTo>
                    <a:lnTo>
                      <a:pt x="1801" y="2845"/>
                    </a:lnTo>
                    <a:lnTo>
                      <a:pt x="1798" y="2812"/>
                    </a:lnTo>
                    <a:lnTo>
                      <a:pt x="1814" y="2763"/>
                    </a:lnTo>
                    <a:lnTo>
                      <a:pt x="1811" y="2750"/>
                    </a:lnTo>
                    <a:lnTo>
                      <a:pt x="1790" y="2739"/>
                    </a:lnTo>
                    <a:lnTo>
                      <a:pt x="1794" y="2698"/>
                    </a:lnTo>
                    <a:lnTo>
                      <a:pt x="1806" y="2690"/>
                    </a:lnTo>
                    <a:lnTo>
                      <a:pt x="1833" y="2687"/>
                    </a:lnTo>
                    <a:lnTo>
                      <a:pt x="1849" y="2646"/>
                    </a:lnTo>
                    <a:lnTo>
                      <a:pt x="1897" y="2648"/>
                    </a:lnTo>
                    <a:lnTo>
                      <a:pt x="1912" y="2600"/>
                    </a:lnTo>
                    <a:lnTo>
                      <a:pt x="1944" y="2584"/>
                    </a:lnTo>
                    <a:lnTo>
                      <a:pt x="1942" y="2564"/>
                    </a:lnTo>
                    <a:lnTo>
                      <a:pt x="1911" y="2512"/>
                    </a:lnTo>
                    <a:lnTo>
                      <a:pt x="1879" y="2535"/>
                    </a:lnTo>
                    <a:lnTo>
                      <a:pt x="1872" y="2530"/>
                    </a:lnTo>
                    <a:lnTo>
                      <a:pt x="1863" y="2510"/>
                    </a:lnTo>
                    <a:lnTo>
                      <a:pt x="1867" y="2476"/>
                    </a:lnTo>
                    <a:lnTo>
                      <a:pt x="1851" y="2444"/>
                    </a:lnTo>
                    <a:lnTo>
                      <a:pt x="1816" y="2428"/>
                    </a:lnTo>
                    <a:lnTo>
                      <a:pt x="1786" y="2397"/>
                    </a:lnTo>
                    <a:lnTo>
                      <a:pt x="1745" y="2386"/>
                    </a:lnTo>
                    <a:lnTo>
                      <a:pt x="1749" y="2366"/>
                    </a:lnTo>
                    <a:lnTo>
                      <a:pt x="1762" y="2352"/>
                    </a:lnTo>
                    <a:lnTo>
                      <a:pt x="1760" y="2339"/>
                    </a:lnTo>
                    <a:lnTo>
                      <a:pt x="1778" y="2310"/>
                    </a:lnTo>
                    <a:lnTo>
                      <a:pt x="1781" y="2276"/>
                    </a:lnTo>
                    <a:lnTo>
                      <a:pt x="1787" y="2269"/>
                    </a:lnTo>
                    <a:lnTo>
                      <a:pt x="1806" y="2253"/>
                    </a:lnTo>
                    <a:lnTo>
                      <a:pt x="1782" y="2215"/>
                    </a:lnTo>
                    <a:lnTo>
                      <a:pt x="1748" y="2205"/>
                    </a:lnTo>
                    <a:lnTo>
                      <a:pt x="1745" y="2172"/>
                    </a:lnTo>
                    <a:lnTo>
                      <a:pt x="1729" y="2153"/>
                    </a:lnTo>
                    <a:lnTo>
                      <a:pt x="1715" y="2148"/>
                    </a:lnTo>
                    <a:lnTo>
                      <a:pt x="1697" y="2163"/>
                    </a:lnTo>
                    <a:lnTo>
                      <a:pt x="1635" y="2081"/>
                    </a:lnTo>
                    <a:lnTo>
                      <a:pt x="1615" y="2076"/>
                    </a:lnTo>
                    <a:lnTo>
                      <a:pt x="1584" y="2099"/>
                    </a:lnTo>
                    <a:lnTo>
                      <a:pt x="1570" y="2094"/>
                    </a:lnTo>
                    <a:lnTo>
                      <a:pt x="1568" y="2074"/>
                    </a:lnTo>
                    <a:lnTo>
                      <a:pt x="1573" y="2054"/>
                    </a:lnTo>
                    <a:lnTo>
                      <a:pt x="1557" y="2035"/>
                    </a:lnTo>
                    <a:lnTo>
                      <a:pt x="1602" y="2004"/>
                    </a:lnTo>
                    <a:lnTo>
                      <a:pt x="1558" y="1975"/>
                    </a:lnTo>
                    <a:lnTo>
                      <a:pt x="1549" y="1942"/>
                    </a:lnTo>
                    <a:lnTo>
                      <a:pt x="1514" y="1932"/>
                    </a:lnTo>
                    <a:lnTo>
                      <a:pt x="1478" y="1901"/>
                    </a:lnTo>
                    <a:lnTo>
                      <a:pt x="1451" y="1897"/>
                    </a:lnTo>
                    <a:lnTo>
                      <a:pt x="1402" y="1881"/>
                    </a:lnTo>
                    <a:lnTo>
                      <a:pt x="1365" y="1845"/>
                    </a:lnTo>
                    <a:lnTo>
                      <a:pt x="1338" y="1833"/>
                    </a:lnTo>
                    <a:lnTo>
                      <a:pt x="1322" y="1808"/>
                    </a:lnTo>
                    <a:lnTo>
                      <a:pt x="1295" y="1804"/>
                    </a:lnTo>
                    <a:lnTo>
                      <a:pt x="1278" y="1766"/>
                    </a:lnTo>
                    <a:lnTo>
                      <a:pt x="1252" y="1788"/>
                    </a:lnTo>
                    <a:lnTo>
                      <a:pt x="1240" y="1789"/>
                    </a:lnTo>
                    <a:lnTo>
                      <a:pt x="1228" y="1743"/>
                    </a:lnTo>
                    <a:lnTo>
                      <a:pt x="1240" y="1722"/>
                    </a:lnTo>
                    <a:lnTo>
                      <a:pt x="1225" y="1710"/>
                    </a:lnTo>
                    <a:lnTo>
                      <a:pt x="1242" y="1675"/>
                    </a:lnTo>
                    <a:lnTo>
                      <a:pt x="1232" y="1642"/>
                    </a:lnTo>
                    <a:lnTo>
                      <a:pt x="1145" y="1570"/>
                    </a:lnTo>
                    <a:lnTo>
                      <a:pt x="1150" y="1549"/>
                    </a:lnTo>
                    <a:lnTo>
                      <a:pt x="1174" y="1526"/>
                    </a:lnTo>
                    <a:lnTo>
                      <a:pt x="1165" y="1494"/>
                    </a:lnTo>
                    <a:lnTo>
                      <a:pt x="1168" y="1454"/>
                    </a:lnTo>
                    <a:lnTo>
                      <a:pt x="1186" y="1425"/>
                    </a:lnTo>
                    <a:lnTo>
                      <a:pt x="1231" y="1414"/>
                    </a:lnTo>
                    <a:lnTo>
                      <a:pt x="1248" y="1379"/>
                    </a:lnTo>
                    <a:lnTo>
                      <a:pt x="1233" y="1360"/>
                    </a:lnTo>
                    <a:lnTo>
                      <a:pt x="1245" y="1345"/>
                    </a:lnTo>
                    <a:lnTo>
                      <a:pt x="1242" y="1312"/>
                    </a:lnTo>
                    <a:lnTo>
                      <a:pt x="1214" y="1302"/>
                    </a:lnTo>
                    <a:lnTo>
                      <a:pt x="1225" y="1273"/>
                    </a:lnTo>
                    <a:lnTo>
                      <a:pt x="1221" y="1227"/>
                    </a:lnTo>
                    <a:lnTo>
                      <a:pt x="1179" y="1137"/>
                    </a:lnTo>
                    <a:lnTo>
                      <a:pt x="1208" y="1094"/>
                    </a:lnTo>
                    <a:lnTo>
                      <a:pt x="1193" y="1075"/>
                    </a:lnTo>
                    <a:lnTo>
                      <a:pt x="1180" y="1070"/>
                    </a:lnTo>
                    <a:lnTo>
                      <a:pt x="1223" y="1032"/>
                    </a:lnTo>
                    <a:lnTo>
                      <a:pt x="1249" y="1023"/>
                    </a:lnTo>
                    <a:lnTo>
                      <a:pt x="1253" y="1002"/>
                    </a:lnTo>
                    <a:lnTo>
                      <a:pt x="1239" y="983"/>
                    </a:lnTo>
                    <a:lnTo>
                      <a:pt x="1235" y="957"/>
                    </a:lnTo>
                    <a:lnTo>
                      <a:pt x="1259" y="914"/>
                    </a:lnTo>
                    <a:lnTo>
                      <a:pt x="1279" y="912"/>
                    </a:lnTo>
                    <a:lnTo>
                      <a:pt x="1291" y="898"/>
                    </a:lnTo>
                    <a:lnTo>
                      <a:pt x="1276" y="872"/>
                    </a:lnTo>
                    <a:lnTo>
                      <a:pt x="1294" y="857"/>
                    </a:lnTo>
                    <a:lnTo>
                      <a:pt x="1285" y="831"/>
                    </a:lnTo>
                    <a:lnTo>
                      <a:pt x="1290" y="817"/>
                    </a:lnTo>
                    <a:lnTo>
                      <a:pt x="1275" y="798"/>
                    </a:lnTo>
                    <a:lnTo>
                      <a:pt x="1258" y="760"/>
                    </a:lnTo>
                    <a:lnTo>
                      <a:pt x="1276" y="732"/>
                    </a:lnTo>
                    <a:lnTo>
                      <a:pt x="1280" y="704"/>
                    </a:lnTo>
                    <a:lnTo>
                      <a:pt x="1291" y="690"/>
                    </a:lnTo>
                    <a:lnTo>
                      <a:pt x="1289" y="663"/>
                    </a:lnTo>
                    <a:lnTo>
                      <a:pt x="1316" y="660"/>
                    </a:lnTo>
                    <a:lnTo>
                      <a:pt x="1331" y="686"/>
                    </a:lnTo>
                    <a:lnTo>
                      <a:pt x="1378" y="681"/>
                    </a:lnTo>
                    <a:lnTo>
                      <a:pt x="1407" y="705"/>
                    </a:lnTo>
                    <a:lnTo>
                      <a:pt x="1414" y="705"/>
                    </a:lnTo>
                    <a:lnTo>
                      <a:pt x="1439" y="690"/>
                    </a:lnTo>
                    <a:lnTo>
                      <a:pt x="1463" y="654"/>
                    </a:lnTo>
                    <a:lnTo>
                      <a:pt x="1490" y="652"/>
                    </a:lnTo>
                    <a:lnTo>
                      <a:pt x="1500" y="623"/>
                    </a:lnTo>
                    <a:lnTo>
                      <a:pt x="1465" y="613"/>
                    </a:lnTo>
                    <a:lnTo>
                      <a:pt x="1440" y="622"/>
                    </a:lnTo>
                    <a:lnTo>
                      <a:pt x="1439" y="616"/>
                    </a:lnTo>
                    <a:lnTo>
                      <a:pt x="1450" y="581"/>
                    </a:lnTo>
                    <a:lnTo>
                      <a:pt x="1419" y="544"/>
                    </a:lnTo>
                    <a:lnTo>
                      <a:pt x="1338" y="538"/>
                    </a:lnTo>
                    <a:lnTo>
                      <a:pt x="1316" y="512"/>
                    </a:lnTo>
                    <a:lnTo>
                      <a:pt x="1302" y="514"/>
                    </a:lnTo>
                    <a:lnTo>
                      <a:pt x="1270" y="456"/>
                    </a:lnTo>
                    <a:lnTo>
                      <a:pt x="1215" y="442"/>
                    </a:lnTo>
                    <a:lnTo>
                      <a:pt x="1192" y="416"/>
                    </a:lnTo>
                    <a:lnTo>
                      <a:pt x="1180" y="418"/>
                    </a:lnTo>
                    <a:lnTo>
                      <a:pt x="1141" y="435"/>
                    </a:lnTo>
                    <a:lnTo>
                      <a:pt x="1093" y="426"/>
                    </a:lnTo>
                    <a:lnTo>
                      <a:pt x="1104" y="398"/>
                    </a:lnTo>
                    <a:lnTo>
                      <a:pt x="1092" y="352"/>
                    </a:lnTo>
                    <a:lnTo>
                      <a:pt x="1113" y="290"/>
                    </a:lnTo>
                    <a:lnTo>
                      <a:pt x="1084" y="253"/>
                    </a:lnTo>
                    <a:lnTo>
                      <a:pt x="1042" y="243"/>
                    </a:lnTo>
                    <a:lnTo>
                      <a:pt x="1040" y="230"/>
                    </a:lnTo>
                    <a:lnTo>
                      <a:pt x="1058" y="201"/>
                    </a:lnTo>
                    <a:lnTo>
                      <a:pt x="1061" y="160"/>
                    </a:lnTo>
                    <a:lnTo>
                      <a:pt x="1073" y="146"/>
                    </a:lnTo>
                    <a:lnTo>
                      <a:pt x="1065" y="120"/>
                    </a:lnTo>
                    <a:lnTo>
                      <a:pt x="1076" y="105"/>
                    </a:lnTo>
                    <a:lnTo>
                      <a:pt x="1074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" name="Freeform 24">
                <a:extLst>
                  <a:ext uri="{FF2B5EF4-FFF2-40B4-BE49-F238E27FC236}">
                    <a16:creationId xmlns:a16="http://schemas.microsoft.com/office/drawing/2014/main" id="{0A09EB9B-7800-435E-3B60-00F7373EA4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8" y="277"/>
                <a:ext cx="712" cy="592"/>
              </a:xfrm>
              <a:custGeom>
                <a:avLst/>
                <a:gdLst>
                  <a:gd name="T0" fmla="*/ 1965 w 2138"/>
                  <a:gd name="T1" fmla="*/ 453 h 1775"/>
                  <a:gd name="T2" fmla="*/ 1852 w 2138"/>
                  <a:gd name="T3" fmla="*/ 390 h 1775"/>
                  <a:gd name="T4" fmla="*/ 1690 w 2138"/>
                  <a:gd name="T5" fmla="*/ 398 h 1775"/>
                  <a:gd name="T6" fmla="*/ 1565 w 2138"/>
                  <a:gd name="T7" fmla="*/ 410 h 1775"/>
                  <a:gd name="T8" fmla="*/ 1376 w 2138"/>
                  <a:gd name="T9" fmla="*/ 400 h 1775"/>
                  <a:gd name="T10" fmla="*/ 1218 w 2138"/>
                  <a:gd name="T11" fmla="*/ 368 h 1775"/>
                  <a:gd name="T12" fmla="*/ 1106 w 2138"/>
                  <a:gd name="T13" fmla="*/ 386 h 1775"/>
                  <a:gd name="T14" fmla="*/ 1033 w 2138"/>
                  <a:gd name="T15" fmla="*/ 332 h 1775"/>
                  <a:gd name="T16" fmla="*/ 993 w 2138"/>
                  <a:gd name="T17" fmla="*/ 329 h 1775"/>
                  <a:gd name="T18" fmla="*/ 887 w 2138"/>
                  <a:gd name="T19" fmla="*/ 278 h 1775"/>
                  <a:gd name="T20" fmla="*/ 771 w 2138"/>
                  <a:gd name="T21" fmla="*/ 329 h 1775"/>
                  <a:gd name="T22" fmla="*/ 826 w 2138"/>
                  <a:gd name="T23" fmla="*/ 203 h 1775"/>
                  <a:gd name="T24" fmla="*/ 708 w 2138"/>
                  <a:gd name="T25" fmla="*/ 160 h 1775"/>
                  <a:gd name="T26" fmla="*/ 624 w 2138"/>
                  <a:gd name="T27" fmla="*/ 182 h 1775"/>
                  <a:gd name="T28" fmla="*/ 514 w 2138"/>
                  <a:gd name="T29" fmla="*/ 158 h 1775"/>
                  <a:gd name="T30" fmla="*/ 413 w 2138"/>
                  <a:gd name="T31" fmla="*/ 81 h 1775"/>
                  <a:gd name="T32" fmla="*/ 285 w 2138"/>
                  <a:gd name="T33" fmla="*/ 5 h 1775"/>
                  <a:gd name="T34" fmla="*/ 118 w 2138"/>
                  <a:gd name="T35" fmla="*/ 94 h 1775"/>
                  <a:gd name="T36" fmla="*/ 223 w 2138"/>
                  <a:gd name="T37" fmla="*/ 212 h 1775"/>
                  <a:gd name="T38" fmla="*/ 107 w 2138"/>
                  <a:gd name="T39" fmla="*/ 182 h 1775"/>
                  <a:gd name="T40" fmla="*/ 34 w 2138"/>
                  <a:gd name="T41" fmla="*/ 337 h 1775"/>
                  <a:gd name="T42" fmla="*/ 211 w 2138"/>
                  <a:gd name="T43" fmla="*/ 515 h 1775"/>
                  <a:gd name="T44" fmla="*/ 258 w 2138"/>
                  <a:gd name="T45" fmla="*/ 725 h 1775"/>
                  <a:gd name="T46" fmla="*/ 255 w 2138"/>
                  <a:gd name="T47" fmla="*/ 773 h 1775"/>
                  <a:gd name="T48" fmla="*/ 241 w 2138"/>
                  <a:gd name="T49" fmla="*/ 902 h 1775"/>
                  <a:gd name="T50" fmla="*/ 276 w 2138"/>
                  <a:gd name="T51" fmla="*/ 986 h 1775"/>
                  <a:gd name="T52" fmla="*/ 247 w 2138"/>
                  <a:gd name="T53" fmla="*/ 1116 h 1775"/>
                  <a:gd name="T54" fmla="*/ 286 w 2138"/>
                  <a:gd name="T55" fmla="*/ 1247 h 1775"/>
                  <a:gd name="T56" fmla="*/ 228 w 2138"/>
                  <a:gd name="T57" fmla="*/ 1272 h 1775"/>
                  <a:gd name="T58" fmla="*/ 258 w 2138"/>
                  <a:gd name="T59" fmla="*/ 1378 h 1775"/>
                  <a:gd name="T60" fmla="*/ 425 w 2138"/>
                  <a:gd name="T61" fmla="*/ 1375 h 1775"/>
                  <a:gd name="T62" fmla="*/ 568 w 2138"/>
                  <a:gd name="T63" fmla="*/ 1389 h 1775"/>
                  <a:gd name="T64" fmla="*/ 680 w 2138"/>
                  <a:gd name="T65" fmla="*/ 1371 h 1775"/>
                  <a:gd name="T66" fmla="*/ 786 w 2138"/>
                  <a:gd name="T67" fmla="*/ 1429 h 1775"/>
                  <a:gd name="T68" fmla="*/ 848 w 2138"/>
                  <a:gd name="T69" fmla="*/ 1450 h 1775"/>
                  <a:gd name="T70" fmla="*/ 953 w 2138"/>
                  <a:gd name="T71" fmla="*/ 1487 h 1775"/>
                  <a:gd name="T72" fmla="*/ 1035 w 2138"/>
                  <a:gd name="T73" fmla="*/ 1506 h 1775"/>
                  <a:gd name="T74" fmla="*/ 1149 w 2138"/>
                  <a:gd name="T75" fmla="*/ 1503 h 1775"/>
                  <a:gd name="T76" fmla="*/ 1251 w 2138"/>
                  <a:gd name="T77" fmla="*/ 1452 h 1775"/>
                  <a:gd name="T78" fmla="*/ 1351 w 2138"/>
                  <a:gd name="T79" fmla="*/ 1578 h 1775"/>
                  <a:gd name="T80" fmla="*/ 1480 w 2138"/>
                  <a:gd name="T81" fmla="*/ 1680 h 1775"/>
                  <a:gd name="T82" fmla="*/ 1568 w 2138"/>
                  <a:gd name="T83" fmla="*/ 1746 h 1775"/>
                  <a:gd name="T84" fmla="*/ 1652 w 2138"/>
                  <a:gd name="T85" fmla="*/ 1651 h 1775"/>
                  <a:gd name="T86" fmla="*/ 1697 w 2138"/>
                  <a:gd name="T87" fmla="*/ 1545 h 1775"/>
                  <a:gd name="T88" fmla="*/ 1654 w 2138"/>
                  <a:gd name="T89" fmla="*/ 1449 h 1775"/>
                  <a:gd name="T90" fmla="*/ 1762 w 2138"/>
                  <a:gd name="T91" fmla="*/ 1385 h 1775"/>
                  <a:gd name="T92" fmla="*/ 1709 w 2138"/>
                  <a:gd name="T93" fmla="*/ 1316 h 1775"/>
                  <a:gd name="T94" fmla="*/ 1844 w 2138"/>
                  <a:gd name="T95" fmla="*/ 1182 h 1775"/>
                  <a:gd name="T96" fmla="*/ 1880 w 2138"/>
                  <a:gd name="T97" fmla="*/ 1133 h 1775"/>
                  <a:gd name="T98" fmla="*/ 1977 w 2138"/>
                  <a:gd name="T99" fmla="*/ 1171 h 1775"/>
                  <a:gd name="T100" fmla="*/ 1981 w 2138"/>
                  <a:gd name="T101" fmla="*/ 1002 h 1775"/>
                  <a:gd name="T102" fmla="*/ 1970 w 2138"/>
                  <a:gd name="T103" fmla="*/ 875 h 1775"/>
                  <a:gd name="T104" fmla="*/ 2089 w 2138"/>
                  <a:gd name="T105" fmla="*/ 777 h 1775"/>
                  <a:gd name="T106" fmla="*/ 2107 w 2138"/>
                  <a:gd name="T107" fmla="*/ 688 h 1775"/>
                  <a:gd name="T108" fmla="*/ 2134 w 2138"/>
                  <a:gd name="T109" fmla="*/ 545 h 1775"/>
                  <a:gd name="T110" fmla="*/ 2080 w 2138"/>
                  <a:gd name="T111" fmla="*/ 463 h 17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138" h="1775">
                    <a:moveTo>
                      <a:pt x="2058" y="457"/>
                    </a:moveTo>
                    <a:lnTo>
                      <a:pt x="2052" y="452"/>
                    </a:lnTo>
                    <a:lnTo>
                      <a:pt x="2012" y="462"/>
                    </a:lnTo>
                    <a:lnTo>
                      <a:pt x="1997" y="450"/>
                    </a:lnTo>
                    <a:lnTo>
                      <a:pt x="1965" y="453"/>
                    </a:lnTo>
                    <a:lnTo>
                      <a:pt x="1936" y="435"/>
                    </a:lnTo>
                    <a:lnTo>
                      <a:pt x="1939" y="401"/>
                    </a:lnTo>
                    <a:lnTo>
                      <a:pt x="1931" y="382"/>
                    </a:lnTo>
                    <a:lnTo>
                      <a:pt x="1860" y="416"/>
                    </a:lnTo>
                    <a:lnTo>
                      <a:pt x="1852" y="390"/>
                    </a:lnTo>
                    <a:lnTo>
                      <a:pt x="1823" y="379"/>
                    </a:lnTo>
                    <a:lnTo>
                      <a:pt x="1804" y="388"/>
                    </a:lnTo>
                    <a:lnTo>
                      <a:pt x="1727" y="361"/>
                    </a:lnTo>
                    <a:lnTo>
                      <a:pt x="1694" y="371"/>
                    </a:lnTo>
                    <a:lnTo>
                      <a:pt x="1690" y="398"/>
                    </a:lnTo>
                    <a:lnTo>
                      <a:pt x="1677" y="393"/>
                    </a:lnTo>
                    <a:lnTo>
                      <a:pt x="1658" y="401"/>
                    </a:lnTo>
                    <a:lnTo>
                      <a:pt x="1643" y="382"/>
                    </a:lnTo>
                    <a:lnTo>
                      <a:pt x="1608" y="372"/>
                    </a:lnTo>
                    <a:lnTo>
                      <a:pt x="1565" y="410"/>
                    </a:lnTo>
                    <a:lnTo>
                      <a:pt x="1475" y="391"/>
                    </a:lnTo>
                    <a:lnTo>
                      <a:pt x="1451" y="413"/>
                    </a:lnTo>
                    <a:lnTo>
                      <a:pt x="1411" y="417"/>
                    </a:lnTo>
                    <a:lnTo>
                      <a:pt x="1402" y="398"/>
                    </a:lnTo>
                    <a:lnTo>
                      <a:pt x="1376" y="400"/>
                    </a:lnTo>
                    <a:lnTo>
                      <a:pt x="1331" y="425"/>
                    </a:lnTo>
                    <a:lnTo>
                      <a:pt x="1288" y="401"/>
                    </a:lnTo>
                    <a:lnTo>
                      <a:pt x="1265" y="370"/>
                    </a:lnTo>
                    <a:lnTo>
                      <a:pt x="1259" y="377"/>
                    </a:lnTo>
                    <a:lnTo>
                      <a:pt x="1218" y="368"/>
                    </a:lnTo>
                    <a:lnTo>
                      <a:pt x="1185" y="378"/>
                    </a:lnTo>
                    <a:lnTo>
                      <a:pt x="1165" y="373"/>
                    </a:lnTo>
                    <a:lnTo>
                      <a:pt x="1101" y="406"/>
                    </a:lnTo>
                    <a:lnTo>
                      <a:pt x="1093" y="399"/>
                    </a:lnTo>
                    <a:lnTo>
                      <a:pt x="1106" y="386"/>
                    </a:lnTo>
                    <a:lnTo>
                      <a:pt x="1095" y="346"/>
                    </a:lnTo>
                    <a:lnTo>
                      <a:pt x="1032" y="386"/>
                    </a:lnTo>
                    <a:lnTo>
                      <a:pt x="1012" y="387"/>
                    </a:lnTo>
                    <a:lnTo>
                      <a:pt x="1011" y="374"/>
                    </a:lnTo>
                    <a:lnTo>
                      <a:pt x="1033" y="332"/>
                    </a:lnTo>
                    <a:lnTo>
                      <a:pt x="1038" y="311"/>
                    </a:lnTo>
                    <a:lnTo>
                      <a:pt x="996" y="288"/>
                    </a:lnTo>
                    <a:lnTo>
                      <a:pt x="989" y="289"/>
                    </a:lnTo>
                    <a:lnTo>
                      <a:pt x="978" y="316"/>
                    </a:lnTo>
                    <a:lnTo>
                      <a:pt x="993" y="329"/>
                    </a:lnTo>
                    <a:lnTo>
                      <a:pt x="980" y="336"/>
                    </a:lnTo>
                    <a:lnTo>
                      <a:pt x="973" y="331"/>
                    </a:lnTo>
                    <a:lnTo>
                      <a:pt x="890" y="298"/>
                    </a:lnTo>
                    <a:lnTo>
                      <a:pt x="882" y="292"/>
                    </a:lnTo>
                    <a:lnTo>
                      <a:pt x="887" y="278"/>
                    </a:lnTo>
                    <a:lnTo>
                      <a:pt x="874" y="273"/>
                    </a:lnTo>
                    <a:lnTo>
                      <a:pt x="856" y="294"/>
                    </a:lnTo>
                    <a:lnTo>
                      <a:pt x="840" y="269"/>
                    </a:lnTo>
                    <a:lnTo>
                      <a:pt x="795" y="286"/>
                    </a:lnTo>
                    <a:lnTo>
                      <a:pt x="771" y="329"/>
                    </a:lnTo>
                    <a:lnTo>
                      <a:pt x="742" y="304"/>
                    </a:lnTo>
                    <a:lnTo>
                      <a:pt x="750" y="251"/>
                    </a:lnTo>
                    <a:lnTo>
                      <a:pt x="776" y="227"/>
                    </a:lnTo>
                    <a:lnTo>
                      <a:pt x="796" y="226"/>
                    </a:lnTo>
                    <a:lnTo>
                      <a:pt x="826" y="203"/>
                    </a:lnTo>
                    <a:lnTo>
                      <a:pt x="805" y="185"/>
                    </a:lnTo>
                    <a:lnTo>
                      <a:pt x="797" y="165"/>
                    </a:lnTo>
                    <a:lnTo>
                      <a:pt x="763" y="162"/>
                    </a:lnTo>
                    <a:lnTo>
                      <a:pt x="725" y="193"/>
                    </a:lnTo>
                    <a:lnTo>
                      <a:pt x="708" y="160"/>
                    </a:lnTo>
                    <a:lnTo>
                      <a:pt x="704" y="181"/>
                    </a:lnTo>
                    <a:lnTo>
                      <a:pt x="684" y="183"/>
                    </a:lnTo>
                    <a:lnTo>
                      <a:pt x="663" y="171"/>
                    </a:lnTo>
                    <a:lnTo>
                      <a:pt x="637" y="187"/>
                    </a:lnTo>
                    <a:lnTo>
                      <a:pt x="624" y="182"/>
                    </a:lnTo>
                    <a:lnTo>
                      <a:pt x="591" y="191"/>
                    </a:lnTo>
                    <a:lnTo>
                      <a:pt x="572" y="206"/>
                    </a:lnTo>
                    <a:lnTo>
                      <a:pt x="557" y="187"/>
                    </a:lnTo>
                    <a:lnTo>
                      <a:pt x="523" y="190"/>
                    </a:lnTo>
                    <a:lnTo>
                      <a:pt x="514" y="158"/>
                    </a:lnTo>
                    <a:lnTo>
                      <a:pt x="519" y="144"/>
                    </a:lnTo>
                    <a:lnTo>
                      <a:pt x="512" y="138"/>
                    </a:lnTo>
                    <a:lnTo>
                      <a:pt x="462" y="109"/>
                    </a:lnTo>
                    <a:lnTo>
                      <a:pt x="420" y="93"/>
                    </a:lnTo>
                    <a:lnTo>
                      <a:pt x="413" y="81"/>
                    </a:lnTo>
                    <a:lnTo>
                      <a:pt x="431" y="59"/>
                    </a:lnTo>
                    <a:lnTo>
                      <a:pt x="430" y="45"/>
                    </a:lnTo>
                    <a:lnTo>
                      <a:pt x="391" y="62"/>
                    </a:lnTo>
                    <a:lnTo>
                      <a:pt x="311" y="9"/>
                    </a:lnTo>
                    <a:lnTo>
                      <a:pt x="285" y="5"/>
                    </a:lnTo>
                    <a:lnTo>
                      <a:pt x="221" y="37"/>
                    </a:lnTo>
                    <a:lnTo>
                      <a:pt x="199" y="19"/>
                    </a:lnTo>
                    <a:lnTo>
                      <a:pt x="184" y="0"/>
                    </a:lnTo>
                    <a:lnTo>
                      <a:pt x="137" y="5"/>
                    </a:lnTo>
                    <a:lnTo>
                      <a:pt x="118" y="94"/>
                    </a:lnTo>
                    <a:lnTo>
                      <a:pt x="134" y="120"/>
                    </a:lnTo>
                    <a:lnTo>
                      <a:pt x="162" y="124"/>
                    </a:lnTo>
                    <a:lnTo>
                      <a:pt x="180" y="169"/>
                    </a:lnTo>
                    <a:lnTo>
                      <a:pt x="221" y="185"/>
                    </a:lnTo>
                    <a:lnTo>
                      <a:pt x="223" y="212"/>
                    </a:lnTo>
                    <a:lnTo>
                      <a:pt x="210" y="220"/>
                    </a:lnTo>
                    <a:lnTo>
                      <a:pt x="182" y="202"/>
                    </a:lnTo>
                    <a:lnTo>
                      <a:pt x="155" y="205"/>
                    </a:lnTo>
                    <a:lnTo>
                      <a:pt x="132" y="174"/>
                    </a:lnTo>
                    <a:lnTo>
                      <a:pt x="107" y="182"/>
                    </a:lnTo>
                    <a:lnTo>
                      <a:pt x="82" y="212"/>
                    </a:lnTo>
                    <a:lnTo>
                      <a:pt x="50" y="295"/>
                    </a:lnTo>
                    <a:lnTo>
                      <a:pt x="0" y="340"/>
                    </a:lnTo>
                    <a:lnTo>
                      <a:pt x="21" y="352"/>
                    </a:lnTo>
                    <a:lnTo>
                      <a:pt x="34" y="337"/>
                    </a:lnTo>
                    <a:lnTo>
                      <a:pt x="54" y="341"/>
                    </a:lnTo>
                    <a:lnTo>
                      <a:pt x="57" y="375"/>
                    </a:lnTo>
                    <a:lnTo>
                      <a:pt x="93" y="406"/>
                    </a:lnTo>
                    <a:lnTo>
                      <a:pt x="154" y="481"/>
                    </a:lnTo>
                    <a:lnTo>
                      <a:pt x="211" y="515"/>
                    </a:lnTo>
                    <a:lnTo>
                      <a:pt x="242" y="552"/>
                    </a:lnTo>
                    <a:lnTo>
                      <a:pt x="257" y="639"/>
                    </a:lnTo>
                    <a:lnTo>
                      <a:pt x="289" y="703"/>
                    </a:lnTo>
                    <a:lnTo>
                      <a:pt x="263" y="705"/>
                    </a:lnTo>
                    <a:lnTo>
                      <a:pt x="258" y="725"/>
                    </a:lnTo>
                    <a:lnTo>
                      <a:pt x="239" y="734"/>
                    </a:lnTo>
                    <a:lnTo>
                      <a:pt x="234" y="761"/>
                    </a:lnTo>
                    <a:lnTo>
                      <a:pt x="222" y="776"/>
                    </a:lnTo>
                    <a:lnTo>
                      <a:pt x="230" y="789"/>
                    </a:lnTo>
                    <a:lnTo>
                      <a:pt x="255" y="773"/>
                    </a:lnTo>
                    <a:lnTo>
                      <a:pt x="263" y="779"/>
                    </a:lnTo>
                    <a:lnTo>
                      <a:pt x="234" y="835"/>
                    </a:lnTo>
                    <a:lnTo>
                      <a:pt x="243" y="862"/>
                    </a:lnTo>
                    <a:lnTo>
                      <a:pt x="226" y="890"/>
                    </a:lnTo>
                    <a:lnTo>
                      <a:pt x="241" y="902"/>
                    </a:lnTo>
                    <a:lnTo>
                      <a:pt x="245" y="949"/>
                    </a:lnTo>
                    <a:lnTo>
                      <a:pt x="260" y="961"/>
                    </a:lnTo>
                    <a:lnTo>
                      <a:pt x="235" y="997"/>
                    </a:lnTo>
                    <a:lnTo>
                      <a:pt x="257" y="1008"/>
                    </a:lnTo>
                    <a:lnTo>
                      <a:pt x="276" y="986"/>
                    </a:lnTo>
                    <a:lnTo>
                      <a:pt x="290" y="1005"/>
                    </a:lnTo>
                    <a:lnTo>
                      <a:pt x="280" y="1032"/>
                    </a:lnTo>
                    <a:lnTo>
                      <a:pt x="243" y="1069"/>
                    </a:lnTo>
                    <a:lnTo>
                      <a:pt x="232" y="1104"/>
                    </a:lnTo>
                    <a:lnTo>
                      <a:pt x="247" y="1116"/>
                    </a:lnTo>
                    <a:lnTo>
                      <a:pt x="241" y="1123"/>
                    </a:lnTo>
                    <a:lnTo>
                      <a:pt x="264" y="1155"/>
                    </a:lnTo>
                    <a:lnTo>
                      <a:pt x="273" y="1188"/>
                    </a:lnTo>
                    <a:lnTo>
                      <a:pt x="272" y="1241"/>
                    </a:lnTo>
                    <a:lnTo>
                      <a:pt x="286" y="1247"/>
                    </a:lnTo>
                    <a:lnTo>
                      <a:pt x="295" y="1267"/>
                    </a:lnTo>
                    <a:lnTo>
                      <a:pt x="283" y="1288"/>
                    </a:lnTo>
                    <a:lnTo>
                      <a:pt x="269" y="1289"/>
                    </a:lnTo>
                    <a:lnTo>
                      <a:pt x="261" y="1270"/>
                    </a:lnTo>
                    <a:lnTo>
                      <a:pt x="228" y="1272"/>
                    </a:lnTo>
                    <a:lnTo>
                      <a:pt x="216" y="1294"/>
                    </a:lnTo>
                    <a:lnTo>
                      <a:pt x="219" y="1314"/>
                    </a:lnTo>
                    <a:lnTo>
                      <a:pt x="245" y="1317"/>
                    </a:lnTo>
                    <a:lnTo>
                      <a:pt x="228" y="1346"/>
                    </a:lnTo>
                    <a:lnTo>
                      <a:pt x="258" y="1378"/>
                    </a:lnTo>
                    <a:lnTo>
                      <a:pt x="290" y="1367"/>
                    </a:lnTo>
                    <a:lnTo>
                      <a:pt x="325" y="1384"/>
                    </a:lnTo>
                    <a:lnTo>
                      <a:pt x="353" y="1382"/>
                    </a:lnTo>
                    <a:lnTo>
                      <a:pt x="360" y="1394"/>
                    </a:lnTo>
                    <a:lnTo>
                      <a:pt x="425" y="1375"/>
                    </a:lnTo>
                    <a:lnTo>
                      <a:pt x="445" y="1380"/>
                    </a:lnTo>
                    <a:lnTo>
                      <a:pt x="502" y="1341"/>
                    </a:lnTo>
                    <a:lnTo>
                      <a:pt x="518" y="1360"/>
                    </a:lnTo>
                    <a:lnTo>
                      <a:pt x="559" y="1376"/>
                    </a:lnTo>
                    <a:lnTo>
                      <a:pt x="568" y="1389"/>
                    </a:lnTo>
                    <a:lnTo>
                      <a:pt x="614" y="1384"/>
                    </a:lnTo>
                    <a:lnTo>
                      <a:pt x="622" y="1390"/>
                    </a:lnTo>
                    <a:lnTo>
                      <a:pt x="610" y="1411"/>
                    </a:lnTo>
                    <a:lnTo>
                      <a:pt x="656" y="1401"/>
                    </a:lnTo>
                    <a:lnTo>
                      <a:pt x="680" y="1371"/>
                    </a:lnTo>
                    <a:lnTo>
                      <a:pt x="711" y="1416"/>
                    </a:lnTo>
                    <a:lnTo>
                      <a:pt x="724" y="1408"/>
                    </a:lnTo>
                    <a:lnTo>
                      <a:pt x="771" y="1417"/>
                    </a:lnTo>
                    <a:lnTo>
                      <a:pt x="772" y="1430"/>
                    </a:lnTo>
                    <a:lnTo>
                      <a:pt x="786" y="1429"/>
                    </a:lnTo>
                    <a:lnTo>
                      <a:pt x="821" y="1446"/>
                    </a:lnTo>
                    <a:lnTo>
                      <a:pt x="817" y="1466"/>
                    </a:lnTo>
                    <a:lnTo>
                      <a:pt x="823" y="1466"/>
                    </a:lnTo>
                    <a:lnTo>
                      <a:pt x="844" y="1470"/>
                    </a:lnTo>
                    <a:lnTo>
                      <a:pt x="848" y="1450"/>
                    </a:lnTo>
                    <a:lnTo>
                      <a:pt x="862" y="1448"/>
                    </a:lnTo>
                    <a:lnTo>
                      <a:pt x="864" y="1476"/>
                    </a:lnTo>
                    <a:lnTo>
                      <a:pt x="886" y="1500"/>
                    </a:lnTo>
                    <a:lnTo>
                      <a:pt x="924" y="1469"/>
                    </a:lnTo>
                    <a:lnTo>
                      <a:pt x="953" y="1487"/>
                    </a:lnTo>
                    <a:lnTo>
                      <a:pt x="968" y="1506"/>
                    </a:lnTo>
                    <a:lnTo>
                      <a:pt x="969" y="1513"/>
                    </a:lnTo>
                    <a:lnTo>
                      <a:pt x="988" y="1498"/>
                    </a:lnTo>
                    <a:lnTo>
                      <a:pt x="1002" y="1516"/>
                    </a:lnTo>
                    <a:lnTo>
                      <a:pt x="1035" y="1506"/>
                    </a:lnTo>
                    <a:lnTo>
                      <a:pt x="1033" y="1486"/>
                    </a:lnTo>
                    <a:lnTo>
                      <a:pt x="1052" y="1478"/>
                    </a:lnTo>
                    <a:lnTo>
                      <a:pt x="1095" y="1507"/>
                    </a:lnTo>
                    <a:lnTo>
                      <a:pt x="1128" y="1492"/>
                    </a:lnTo>
                    <a:lnTo>
                      <a:pt x="1149" y="1503"/>
                    </a:lnTo>
                    <a:lnTo>
                      <a:pt x="1174" y="1487"/>
                    </a:lnTo>
                    <a:lnTo>
                      <a:pt x="1189" y="1505"/>
                    </a:lnTo>
                    <a:lnTo>
                      <a:pt x="1207" y="1484"/>
                    </a:lnTo>
                    <a:lnTo>
                      <a:pt x="1241" y="1487"/>
                    </a:lnTo>
                    <a:lnTo>
                      <a:pt x="1251" y="1452"/>
                    </a:lnTo>
                    <a:lnTo>
                      <a:pt x="1321" y="1474"/>
                    </a:lnTo>
                    <a:lnTo>
                      <a:pt x="1316" y="1494"/>
                    </a:lnTo>
                    <a:lnTo>
                      <a:pt x="1340" y="1539"/>
                    </a:lnTo>
                    <a:lnTo>
                      <a:pt x="1323" y="1574"/>
                    </a:lnTo>
                    <a:lnTo>
                      <a:pt x="1351" y="1578"/>
                    </a:lnTo>
                    <a:lnTo>
                      <a:pt x="1389" y="1621"/>
                    </a:lnTo>
                    <a:lnTo>
                      <a:pt x="1405" y="1660"/>
                    </a:lnTo>
                    <a:lnTo>
                      <a:pt x="1431" y="1651"/>
                    </a:lnTo>
                    <a:lnTo>
                      <a:pt x="1449" y="1696"/>
                    </a:lnTo>
                    <a:lnTo>
                      <a:pt x="1480" y="1680"/>
                    </a:lnTo>
                    <a:lnTo>
                      <a:pt x="1492" y="1732"/>
                    </a:lnTo>
                    <a:lnTo>
                      <a:pt x="1542" y="1755"/>
                    </a:lnTo>
                    <a:lnTo>
                      <a:pt x="1544" y="1775"/>
                    </a:lnTo>
                    <a:lnTo>
                      <a:pt x="1569" y="1760"/>
                    </a:lnTo>
                    <a:lnTo>
                      <a:pt x="1568" y="1746"/>
                    </a:lnTo>
                    <a:lnTo>
                      <a:pt x="1581" y="1737"/>
                    </a:lnTo>
                    <a:lnTo>
                      <a:pt x="1596" y="1696"/>
                    </a:lnTo>
                    <a:lnTo>
                      <a:pt x="1629" y="1687"/>
                    </a:lnTo>
                    <a:lnTo>
                      <a:pt x="1640" y="1658"/>
                    </a:lnTo>
                    <a:lnTo>
                      <a:pt x="1652" y="1651"/>
                    </a:lnTo>
                    <a:lnTo>
                      <a:pt x="1651" y="1631"/>
                    </a:lnTo>
                    <a:lnTo>
                      <a:pt x="1671" y="1629"/>
                    </a:lnTo>
                    <a:lnTo>
                      <a:pt x="1681" y="1588"/>
                    </a:lnTo>
                    <a:lnTo>
                      <a:pt x="1712" y="1571"/>
                    </a:lnTo>
                    <a:lnTo>
                      <a:pt x="1697" y="1545"/>
                    </a:lnTo>
                    <a:lnTo>
                      <a:pt x="1663" y="1548"/>
                    </a:lnTo>
                    <a:lnTo>
                      <a:pt x="1643" y="1544"/>
                    </a:lnTo>
                    <a:lnTo>
                      <a:pt x="1648" y="1523"/>
                    </a:lnTo>
                    <a:lnTo>
                      <a:pt x="1679" y="1500"/>
                    </a:lnTo>
                    <a:lnTo>
                      <a:pt x="1654" y="1449"/>
                    </a:lnTo>
                    <a:lnTo>
                      <a:pt x="1671" y="1421"/>
                    </a:lnTo>
                    <a:lnTo>
                      <a:pt x="1718" y="1409"/>
                    </a:lnTo>
                    <a:lnTo>
                      <a:pt x="1739" y="1421"/>
                    </a:lnTo>
                    <a:lnTo>
                      <a:pt x="1763" y="1399"/>
                    </a:lnTo>
                    <a:lnTo>
                      <a:pt x="1762" y="1385"/>
                    </a:lnTo>
                    <a:lnTo>
                      <a:pt x="1735" y="1381"/>
                    </a:lnTo>
                    <a:lnTo>
                      <a:pt x="1726" y="1355"/>
                    </a:lnTo>
                    <a:lnTo>
                      <a:pt x="1719" y="1355"/>
                    </a:lnTo>
                    <a:lnTo>
                      <a:pt x="1698" y="1344"/>
                    </a:lnTo>
                    <a:lnTo>
                      <a:pt x="1709" y="1316"/>
                    </a:lnTo>
                    <a:lnTo>
                      <a:pt x="1689" y="1245"/>
                    </a:lnTo>
                    <a:lnTo>
                      <a:pt x="1687" y="1225"/>
                    </a:lnTo>
                    <a:lnTo>
                      <a:pt x="1784" y="1181"/>
                    </a:lnTo>
                    <a:lnTo>
                      <a:pt x="1809" y="1173"/>
                    </a:lnTo>
                    <a:lnTo>
                      <a:pt x="1844" y="1182"/>
                    </a:lnTo>
                    <a:lnTo>
                      <a:pt x="1847" y="1149"/>
                    </a:lnTo>
                    <a:lnTo>
                      <a:pt x="1834" y="1137"/>
                    </a:lnTo>
                    <a:lnTo>
                      <a:pt x="1839" y="1123"/>
                    </a:lnTo>
                    <a:lnTo>
                      <a:pt x="1859" y="1121"/>
                    </a:lnTo>
                    <a:lnTo>
                      <a:pt x="1880" y="1133"/>
                    </a:lnTo>
                    <a:lnTo>
                      <a:pt x="1898" y="1117"/>
                    </a:lnTo>
                    <a:lnTo>
                      <a:pt x="1921" y="1149"/>
                    </a:lnTo>
                    <a:lnTo>
                      <a:pt x="1949" y="1153"/>
                    </a:lnTo>
                    <a:lnTo>
                      <a:pt x="1971" y="1171"/>
                    </a:lnTo>
                    <a:lnTo>
                      <a:pt x="1977" y="1171"/>
                    </a:lnTo>
                    <a:lnTo>
                      <a:pt x="1986" y="1116"/>
                    </a:lnTo>
                    <a:lnTo>
                      <a:pt x="1982" y="1083"/>
                    </a:lnTo>
                    <a:lnTo>
                      <a:pt x="2001" y="1067"/>
                    </a:lnTo>
                    <a:lnTo>
                      <a:pt x="1986" y="1042"/>
                    </a:lnTo>
                    <a:lnTo>
                      <a:pt x="1981" y="1002"/>
                    </a:lnTo>
                    <a:lnTo>
                      <a:pt x="2007" y="986"/>
                    </a:lnTo>
                    <a:lnTo>
                      <a:pt x="2006" y="973"/>
                    </a:lnTo>
                    <a:lnTo>
                      <a:pt x="1991" y="954"/>
                    </a:lnTo>
                    <a:lnTo>
                      <a:pt x="2009" y="926"/>
                    </a:lnTo>
                    <a:lnTo>
                      <a:pt x="1970" y="875"/>
                    </a:lnTo>
                    <a:lnTo>
                      <a:pt x="1976" y="868"/>
                    </a:lnTo>
                    <a:lnTo>
                      <a:pt x="1995" y="853"/>
                    </a:lnTo>
                    <a:lnTo>
                      <a:pt x="2035" y="856"/>
                    </a:lnTo>
                    <a:lnTo>
                      <a:pt x="2045" y="809"/>
                    </a:lnTo>
                    <a:lnTo>
                      <a:pt x="2089" y="777"/>
                    </a:lnTo>
                    <a:lnTo>
                      <a:pt x="2093" y="757"/>
                    </a:lnTo>
                    <a:lnTo>
                      <a:pt x="2112" y="741"/>
                    </a:lnTo>
                    <a:lnTo>
                      <a:pt x="2129" y="713"/>
                    </a:lnTo>
                    <a:lnTo>
                      <a:pt x="2128" y="700"/>
                    </a:lnTo>
                    <a:lnTo>
                      <a:pt x="2107" y="688"/>
                    </a:lnTo>
                    <a:lnTo>
                      <a:pt x="2112" y="667"/>
                    </a:lnTo>
                    <a:lnTo>
                      <a:pt x="2111" y="655"/>
                    </a:lnTo>
                    <a:lnTo>
                      <a:pt x="2115" y="627"/>
                    </a:lnTo>
                    <a:lnTo>
                      <a:pt x="2138" y="578"/>
                    </a:lnTo>
                    <a:lnTo>
                      <a:pt x="2134" y="545"/>
                    </a:lnTo>
                    <a:lnTo>
                      <a:pt x="2112" y="527"/>
                    </a:lnTo>
                    <a:lnTo>
                      <a:pt x="2122" y="479"/>
                    </a:lnTo>
                    <a:lnTo>
                      <a:pt x="2094" y="482"/>
                    </a:lnTo>
                    <a:lnTo>
                      <a:pt x="2093" y="468"/>
                    </a:lnTo>
                    <a:lnTo>
                      <a:pt x="2080" y="463"/>
                    </a:lnTo>
                    <a:lnTo>
                      <a:pt x="2078" y="456"/>
                    </a:lnTo>
                    <a:lnTo>
                      <a:pt x="2058" y="4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" name="Freeform 25">
                <a:extLst>
                  <a:ext uri="{FF2B5EF4-FFF2-40B4-BE49-F238E27FC236}">
                    <a16:creationId xmlns:a16="http://schemas.microsoft.com/office/drawing/2014/main" id="{2B7D8607-4568-118B-2F9F-F4EB4C2DD5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9" y="1038"/>
                <a:ext cx="697" cy="862"/>
              </a:xfrm>
              <a:custGeom>
                <a:avLst/>
                <a:gdLst>
                  <a:gd name="T0" fmla="*/ 1163 w 2091"/>
                  <a:gd name="T1" fmla="*/ 506 h 2584"/>
                  <a:gd name="T2" fmla="*/ 1055 w 2091"/>
                  <a:gd name="T3" fmla="*/ 490 h 2584"/>
                  <a:gd name="T4" fmla="*/ 943 w 2091"/>
                  <a:gd name="T5" fmla="*/ 520 h 2584"/>
                  <a:gd name="T6" fmla="*/ 818 w 2091"/>
                  <a:gd name="T7" fmla="*/ 472 h 2584"/>
                  <a:gd name="T8" fmla="*/ 782 w 2091"/>
                  <a:gd name="T9" fmla="*/ 455 h 2584"/>
                  <a:gd name="T10" fmla="*/ 692 w 2091"/>
                  <a:gd name="T11" fmla="*/ 268 h 2584"/>
                  <a:gd name="T12" fmla="*/ 582 w 2091"/>
                  <a:gd name="T13" fmla="*/ 245 h 2584"/>
                  <a:gd name="T14" fmla="*/ 587 w 2091"/>
                  <a:gd name="T15" fmla="*/ 157 h 2584"/>
                  <a:gd name="T16" fmla="*/ 405 w 2091"/>
                  <a:gd name="T17" fmla="*/ 0 h 2584"/>
                  <a:gd name="T18" fmla="*/ 274 w 2091"/>
                  <a:gd name="T19" fmla="*/ 39 h 2584"/>
                  <a:gd name="T20" fmla="*/ 133 w 2091"/>
                  <a:gd name="T21" fmla="*/ 105 h 2584"/>
                  <a:gd name="T22" fmla="*/ 117 w 2091"/>
                  <a:gd name="T23" fmla="*/ 220 h 2584"/>
                  <a:gd name="T24" fmla="*/ 132 w 2091"/>
                  <a:gd name="T25" fmla="*/ 307 h 2584"/>
                  <a:gd name="T26" fmla="*/ 197 w 2091"/>
                  <a:gd name="T27" fmla="*/ 442 h 2584"/>
                  <a:gd name="T28" fmla="*/ 120 w 2091"/>
                  <a:gd name="T29" fmla="*/ 617 h 2584"/>
                  <a:gd name="T30" fmla="*/ 108 w 2091"/>
                  <a:gd name="T31" fmla="*/ 712 h 2584"/>
                  <a:gd name="T32" fmla="*/ 22 w 2091"/>
                  <a:gd name="T33" fmla="*/ 787 h 2584"/>
                  <a:gd name="T34" fmla="*/ 65 w 2091"/>
                  <a:gd name="T35" fmla="*/ 891 h 2584"/>
                  <a:gd name="T36" fmla="*/ 0 w 2091"/>
                  <a:gd name="T37" fmla="*/ 984 h 2584"/>
                  <a:gd name="T38" fmla="*/ 17 w 2091"/>
                  <a:gd name="T39" fmla="*/ 1238 h 2584"/>
                  <a:gd name="T40" fmla="*/ 167 w 2091"/>
                  <a:gd name="T41" fmla="*/ 1566 h 2584"/>
                  <a:gd name="T42" fmla="*/ 165 w 2091"/>
                  <a:gd name="T43" fmla="*/ 1755 h 2584"/>
                  <a:gd name="T44" fmla="*/ 215 w 2091"/>
                  <a:gd name="T45" fmla="*/ 1931 h 2584"/>
                  <a:gd name="T46" fmla="*/ 351 w 2091"/>
                  <a:gd name="T47" fmla="*/ 1946 h 2584"/>
                  <a:gd name="T48" fmla="*/ 459 w 2091"/>
                  <a:gd name="T49" fmla="*/ 1949 h 2584"/>
                  <a:gd name="T50" fmla="*/ 498 w 2091"/>
                  <a:gd name="T51" fmla="*/ 2012 h 2584"/>
                  <a:gd name="T52" fmla="*/ 590 w 2091"/>
                  <a:gd name="T53" fmla="*/ 1930 h 2584"/>
                  <a:gd name="T54" fmla="*/ 626 w 2091"/>
                  <a:gd name="T55" fmla="*/ 1947 h 2584"/>
                  <a:gd name="T56" fmla="*/ 703 w 2091"/>
                  <a:gd name="T57" fmla="*/ 2127 h 2584"/>
                  <a:gd name="T58" fmla="*/ 871 w 2091"/>
                  <a:gd name="T59" fmla="*/ 2199 h 2584"/>
                  <a:gd name="T60" fmla="*/ 883 w 2091"/>
                  <a:gd name="T61" fmla="*/ 2399 h 2584"/>
                  <a:gd name="T62" fmla="*/ 833 w 2091"/>
                  <a:gd name="T63" fmla="*/ 2519 h 2584"/>
                  <a:gd name="T64" fmla="*/ 1003 w 2091"/>
                  <a:gd name="T65" fmla="*/ 2536 h 2584"/>
                  <a:gd name="T66" fmla="*/ 1099 w 2091"/>
                  <a:gd name="T67" fmla="*/ 2554 h 2584"/>
                  <a:gd name="T68" fmla="*/ 1186 w 2091"/>
                  <a:gd name="T69" fmla="*/ 2552 h 2584"/>
                  <a:gd name="T70" fmla="*/ 1247 w 2091"/>
                  <a:gd name="T71" fmla="*/ 2420 h 2584"/>
                  <a:gd name="T72" fmla="*/ 1384 w 2091"/>
                  <a:gd name="T73" fmla="*/ 2447 h 2584"/>
                  <a:gd name="T74" fmla="*/ 1464 w 2091"/>
                  <a:gd name="T75" fmla="*/ 2446 h 2584"/>
                  <a:gd name="T76" fmla="*/ 1499 w 2091"/>
                  <a:gd name="T77" fmla="*/ 2530 h 2584"/>
                  <a:gd name="T78" fmla="*/ 1602 w 2091"/>
                  <a:gd name="T79" fmla="*/ 2339 h 2584"/>
                  <a:gd name="T80" fmla="*/ 1693 w 2091"/>
                  <a:gd name="T81" fmla="*/ 2157 h 2584"/>
                  <a:gd name="T82" fmla="*/ 1803 w 2091"/>
                  <a:gd name="T83" fmla="*/ 2180 h 2584"/>
                  <a:gd name="T84" fmla="*/ 1885 w 2091"/>
                  <a:gd name="T85" fmla="*/ 2199 h 2584"/>
                  <a:gd name="T86" fmla="*/ 2006 w 2091"/>
                  <a:gd name="T87" fmla="*/ 2207 h 2584"/>
                  <a:gd name="T88" fmla="*/ 2001 w 2091"/>
                  <a:gd name="T89" fmla="*/ 2081 h 2584"/>
                  <a:gd name="T90" fmla="*/ 2023 w 2091"/>
                  <a:gd name="T91" fmla="*/ 1951 h 2584"/>
                  <a:gd name="T92" fmla="*/ 1969 w 2091"/>
                  <a:gd name="T93" fmla="*/ 1809 h 2584"/>
                  <a:gd name="T94" fmla="*/ 2023 w 2091"/>
                  <a:gd name="T95" fmla="*/ 1743 h 2584"/>
                  <a:gd name="T96" fmla="*/ 1898 w 2091"/>
                  <a:gd name="T97" fmla="*/ 1613 h 2584"/>
                  <a:gd name="T98" fmla="*/ 1994 w 2091"/>
                  <a:gd name="T99" fmla="*/ 1491 h 2584"/>
                  <a:gd name="T100" fmla="*/ 2066 w 2091"/>
                  <a:gd name="T101" fmla="*/ 1336 h 2584"/>
                  <a:gd name="T102" fmla="*/ 2055 w 2091"/>
                  <a:gd name="T103" fmla="*/ 1217 h 2584"/>
                  <a:gd name="T104" fmla="*/ 2018 w 2091"/>
                  <a:gd name="T105" fmla="*/ 1098 h 2584"/>
                  <a:gd name="T106" fmla="*/ 1992 w 2091"/>
                  <a:gd name="T107" fmla="*/ 1040 h 2584"/>
                  <a:gd name="T108" fmla="*/ 2060 w 2091"/>
                  <a:gd name="T109" fmla="*/ 974 h 2584"/>
                  <a:gd name="T110" fmla="*/ 1971 w 2091"/>
                  <a:gd name="T111" fmla="*/ 895 h 2584"/>
                  <a:gd name="T112" fmla="*/ 1869 w 2091"/>
                  <a:gd name="T113" fmla="*/ 878 h 2584"/>
                  <a:gd name="T114" fmla="*/ 1714 w 2091"/>
                  <a:gd name="T115" fmla="*/ 798 h 2584"/>
                  <a:gd name="T116" fmla="*/ 1641 w 2091"/>
                  <a:gd name="T117" fmla="*/ 731 h 2584"/>
                  <a:gd name="T118" fmla="*/ 1636 w 2091"/>
                  <a:gd name="T119" fmla="*/ 604 h 2584"/>
                  <a:gd name="T120" fmla="*/ 1537 w 2091"/>
                  <a:gd name="T121" fmla="*/ 553 h 2584"/>
                  <a:gd name="T122" fmla="*/ 1503 w 2091"/>
                  <a:gd name="T123" fmla="*/ 475 h 2584"/>
                  <a:gd name="T124" fmla="*/ 1411 w 2091"/>
                  <a:gd name="T125" fmla="*/ 429 h 2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91" h="2584">
                    <a:moveTo>
                      <a:pt x="1322" y="472"/>
                    </a:moveTo>
                    <a:lnTo>
                      <a:pt x="1316" y="485"/>
                    </a:lnTo>
                    <a:lnTo>
                      <a:pt x="1244" y="499"/>
                    </a:lnTo>
                    <a:lnTo>
                      <a:pt x="1209" y="489"/>
                    </a:lnTo>
                    <a:lnTo>
                      <a:pt x="1163" y="506"/>
                    </a:lnTo>
                    <a:lnTo>
                      <a:pt x="1136" y="502"/>
                    </a:lnTo>
                    <a:lnTo>
                      <a:pt x="1123" y="511"/>
                    </a:lnTo>
                    <a:lnTo>
                      <a:pt x="1119" y="537"/>
                    </a:lnTo>
                    <a:lnTo>
                      <a:pt x="1079" y="535"/>
                    </a:lnTo>
                    <a:lnTo>
                      <a:pt x="1055" y="490"/>
                    </a:lnTo>
                    <a:lnTo>
                      <a:pt x="1042" y="498"/>
                    </a:lnTo>
                    <a:lnTo>
                      <a:pt x="1044" y="524"/>
                    </a:lnTo>
                    <a:lnTo>
                      <a:pt x="1016" y="506"/>
                    </a:lnTo>
                    <a:lnTo>
                      <a:pt x="979" y="537"/>
                    </a:lnTo>
                    <a:lnTo>
                      <a:pt x="943" y="520"/>
                    </a:lnTo>
                    <a:lnTo>
                      <a:pt x="925" y="542"/>
                    </a:lnTo>
                    <a:lnTo>
                      <a:pt x="897" y="532"/>
                    </a:lnTo>
                    <a:lnTo>
                      <a:pt x="817" y="539"/>
                    </a:lnTo>
                    <a:lnTo>
                      <a:pt x="819" y="492"/>
                    </a:lnTo>
                    <a:lnTo>
                      <a:pt x="818" y="472"/>
                    </a:lnTo>
                    <a:lnTo>
                      <a:pt x="804" y="466"/>
                    </a:lnTo>
                    <a:lnTo>
                      <a:pt x="792" y="481"/>
                    </a:lnTo>
                    <a:lnTo>
                      <a:pt x="771" y="476"/>
                    </a:lnTo>
                    <a:lnTo>
                      <a:pt x="770" y="456"/>
                    </a:lnTo>
                    <a:lnTo>
                      <a:pt x="782" y="455"/>
                    </a:lnTo>
                    <a:lnTo>
                      <a:pt x="788" y="441"/>
                    </a:lnTo>
                    <a:lnTo>
                      <a:pt x="758" y="409"/>
                    </a:lnTo>
                    <a:lnTo>
                      <a:pt x="723" y="326"/>
                    </a:lnTo>
                    <a:lnTo>
                      <a:pt x="689" y="309"/>
                    </a:lnTo>
                    <a:lnTo>
                      <a:pt x="692" y="268"/>
                    </a:lnTo>
                    <a:lnTo>
                      <a:pt x="671" y="264"/>
                    </a:lnTo>
                    <a:lnTo>
                      <a:pt x="666" y="284"/>
                    </a:lnTo>
                    <a:lnTo>
                      <a:pt x="634" y="294"/>
                    </a:lnTo>
                    <a:lnTo>
                      <a:pt x="602" y="243"/>
                    </a:lnTo>
                    <a:lnTo>
                      <a:pt x="582" y="245"/>
                    </a:lnTo>
                    <a:lnTo>
                      <a:pt x="569" y="253"/>
                    </a:lnTo>
                    <a:lnTo>
                      <a:pt x="562" y="247"/>
                    </a:lnTo>
                    <a:lnTo>
                      <a:pt x="585" y="205"/>
                    </a:lnTo>
                    <a:lnTo>
                      <a:pt x="583" y="185"/>
                    </a:lnTo>
                    <a:lnTo>
                      <a:pt x="587" y="157"/>
                    </a:lnTo>
                    <a:lnTo>
                      <a:pt x="503" y="44"/>
                    </a:lnTo>
                    <a:lnTo>
                      <a:pt x="475" y="34"/>
                    </a:lnTo>
                    <a:lnTo>
                      <a:pt x="443" y="43"/>
                    </a:lnTo>
                    <a:lnTo>
                      <a:pt x="432" y="11"/>
                    </a:lnTo>
                    <a:lnTo>
                      <a:pt x="405" y="0"/>
                    </a:lnTo>
                    <a:lnTo>
                      <a:pt x="394" y="27"/>
                    </a:lnTo>
                    <a:lnTo>
                      <a:pt x="374" y="30"/>
                    </a:lnTo>
                    <a:lnTo>
                      <a:pt x="327" y="27"/>
                    </a:lnTo>
                    <a:lnTo>
                      <a:pt x="308" y="36"/>
                    </a:lnTo>
                    <a:lnTo>
                      <a:pt x="274" y="39"/>
                    </a:lnTo>
                    <a:lnTo>
                      <a:pt x="247" y="27"/>
                    </a:lnTo>
                    <a:lnTo>
                      <a:pt x="214" y="37"/>
                    </a:lnTo>
                    <a:lnTo>
                      <a:pt x="195" y="53"/>
                    </a:lnTo>
                    <a:lnTo>
                      <a:pt x="155" y="50"/>
                    </a:lnTo>
                    <a:lnTo>
                      <a:pt x="133" y="105"/>
                    </a:lnTo>
                    <a:lnTo>
                      <a:pt x="136" y="138"/>
                    </a:lnTo>
                    <a:lnTo>
                      <a:pt x="151" y="151"/>
                    </a:lnTo>
                    <a:lnTo>
                      <a:pt x="153" y="171"/>
                    </a:lnTo>
                    <a:lnTo>
                      <a:pt x="133" y="179"/>
                    </a:lnTo>
                    <a:lnTo>
                      <a:pt x="117" y="220"/>
                    </a:lnTo>
                    <a:lnTo>
                      <a:pt x="97" y="223"/>
                    </a:lnTo>
                    <a:lnTo>
                      <a:pt x="71" y="246"/>
                    </a:lnTo>
                    <a:lnTo>
                      <a:pt x="66" y="252"/>
                    </a:lnTo>
                    <a:lnTo>
                      <a:pt x="67" y="272"/>
                    </a:lnTo>
                    <a:lnTo>
                      <a:pt x="132" y="307"/>
                    </a:lnTo>
                    <a:lnTo>
                      <a:pt x="126" y="327"/>
                    </a:lnTo>
                    <a:lnTo>
                      <a:pt x="140" y="333"/>
                    </a:lnTo>
                    <a:lnTo>
                      <a:pt x="158" y="379"/>
                    </a:lnTo>
                    <a:lnTo>
                      <a:pt x="210" y="427"/>
                    </a:lnTo>
                    <a:lnTo>
                      <a:pt x="197" y="442"/>
                    </a:lnTo>
                    <a:lnTo>
                      <a:pt x="205" y="455"/>
                    </a:lnTo>
                    <a:lnTo>
                      <a:pt x="215" y="487"/>
                    </a:lnTo>
                    <a:lnTo>
                      <a:pt x="198" y="522"/>
                    </a:lnTo>
                    <a:lnTo>
                      <a:pt x="123" y="583"/>
                    </a:lnTo>
                    <a:lnTo>
                      <a:pt x="120" y="617"/>
                    </a:lnTo>
                    <a:lnTo>
                      <a:pt x="135" y="635"/>
                    </a:lnTo>
                    <a:lnTo>
                      <a:pt x="123" y="657"/>
                    </a:lnTo>
                    <a:lnTo>
                      <a:pt x="132" y="676"/>
                    </a:lnTo>
                    <a:lnTo>
                      <a:pt x="135" y="703"/>
                    </a:lnTo>
                    <a:lnTo>
                      <a:pt x="108" y="712"/>
                    </a:lnTo>
                    <a:lnTo>
                      <a:pt x="70" y="735"/>
                    </a:lnTo>
                    <a:lnTo>
                      <a:pt x="17" y="734"/>
                    </a:lnTo>
                    <a:lnTo>
                      <a:pt x="4" y="742"/>
                    </a:lnTo>
                    <a:lnTo>
                      <a:pt x="2" y="789"/>
                    </a:lnTo>
                    <a:lnTo>
                      <a:pt x="22" y="787"/>
                    </a:lnTo>
                    <a:lnTo>
                      <a:pt x="30" y="806"/>
                    </a:lnTo>
                    <a:lnTo>
                      <a:pt x="51" y="825"/>
                    </a:lnTo>
                    <a:lnTo>
                      <a:pt x="55" y="852"/>
                    </a:lnTo>
                    <a:lnTo>
                      <a:pt x="76" y="869"/>
                    </a:lnTo>
                    <a:lnTo>
                      <a:pt x="65" y="891"/>
                    </a:lnTo>
                    <a:lnTo>
                      <a:pt x="67" y="924"/>
                    </a:lnTo>
                    <a:lnTo>
                      <a:pt x="98" y="961"/>
                    </a:lnTo>
                    <a:lnTo>
                      <a:pt x="79" y="970"/>
                    </a:lnTo>
                    <a:lnTo>
                      <a:pt x="51" y="965"/>
                    </a:lnTo>
                    <a:lnTo>
                      <a:pt x="0" y="984"/>
                    </a:lnTo>
                    <a:lnTo>
                      <a:pt x="1" y="997"/>
                    </a:lnTo>
                    <a:lnTo>
                      <a:pt x="16" y="1016"/>
                    </a:lnTo>
                    <a:lnTo>
                      <a:pt x="59" y="1113"/>
                    </a:lnTo>
                    <a:lnTo>
                      <a:pt x="14" y="1218"/>
                    </a:lnTo>
                    <a:lnTo>
                      <a:pt x="17" y="1238"/>
                    </a:lnTo>
                    <a:lnTo>
                      <a:pt x="97" y="1311"/>
                    </a:lnTo>
                    <a:lnTo>
                      <a:pt x="101" y="1357"/>
                    </a:lnTo>
                    <a:lnTo>
                      <a:pt x="139" y="1475"/>
                    </a:lnTo>
                    <a:lnTo>
                      <a:pt x="132" y="1536"/>
                    </a:lnTo>
                    <a:lnTo>
                      <a:pt x="167" y="1566"/>
                    </a:lnTo>
                    <a:lnTo>
                      <a:pt x="176" y="1586"/>
                    </a:lnTo>
                    <a:lnTo>
                      <a:pt x="167" y="1640"/>
                    </a:lnTo>
                    <a:lnTo>
                      <a:pt x="178" y="1672"/>
                    </a:lnTo>
                    <a:lnTo>
                      <a:pt x="155" y="1722"/>
                    </a:lnTo>
                    <a:lnTo>
                      <a:pt x="165" y="1755"/>
                    </a:lnTo>
                    <a:lnTo>
                      <a:pt x="168" y="1787"/>
                    </a:lnTo>
                    <a:lnTo>
                      <a:pt x="140" y="1851"/>
                    </a:lnTo>
                    <a:lnTo>
                      <a:pt x="151" y="1883"/>
                    </a:lnTo>
                    <a:lnTo>
                      <a:pt x="165" y="1902"/>
                    </a:lnTo>
                    <a:lnTo>
                      <a:pt x="215" y="1931"/>
                    </a:lnTo>
                    <a:lnTo>
                      <a:pt x="246" y="1969"/>
                    </a:lnTo>
                    <a:lnTo>
                      <a:pt x="267" y="1980"/>
                    </a:lnTo>
                    <a:lnTo>
                      <a:pt x="287" y="1978"/>
                    </a:lnTo>
                    <a:lnTo>
                      <a:pt x="337" y="1947"/>
                    </a:lnTo>
                    <a:lnTo>
                      <a:pt x="351" y="1946"/>
                    </a:lnTo>
                    <a:lnTo>
                      <a:pt x="366" y="1971"/>
                    </a:lnTo>
                    <a:lnTo>
                      <a:pt x="387" y="1975"/>
                    </a:lnTo>
                    <a:lnTo>
                      <a:pt x="407" y="1973"/>
                    </a:lnTo>
                    <a:lnTo>
                      <a:pt x="425" y="1945"/>
                    </a:lnTo>
                    <a:lnTo>
                      <a:pt x="459" y="1949"/>
                    </a:lnTo>
                    <a:lnTo>
                      <a:pt x="460" y="1969"/>
                    </a:lnTo>
                    <a:lnTo>
                      <a:pt x="474" y="1974"/>
                    </a:lnTo>
                    <a:lnTo>
                      <a:pt x="470" y="2002"/>
                    </a:lnTo>
                    <a:lnTo>
                      <a:pt x="484" y="2013"/>
                    </a:lnTo>
                    <a:lnTo>
                      <a:pt x="498" y="2012"/>
                    </a:lnTo>
                    <a:lnTo>
                      <a:pt x="528" y="1975"/>
                    </a:lnTo>
                    <a:lnTo>
                      <a:pt x="556" y="1980"/>
                    </a:lnTo>
                    <a:lnTo>
                      <a:pt x="551" y="1940"/>
                    </a:lnTo>
                    <a:lnTo>
                      <a:pt x="573" y="1945"/>
                    </a:lnTo>
                    <a:lnTo>
                      <a:pt x="590" y="1930"/>
                    </a:lnTo>
                    <a:lnTo>
                      <a:pt x="575" y="1905"/>
                    </a:lnTo>
                    <a:lnTo>
                      <a:pt x="581" y="1897"/>
                    </a:lnTo>
                    <a:lnTo>
                      <a:pt x="616" y="1907"/>
                    </a:lnTo>
                    <a:lnTo>
                      <a:pt x="609" y="1914"/>
                    </a:lnTo>
                    <a:lnTo>
                      <a:pt x="626" y="1947"/>
                    </a:lnTo>
                    <a:lnTo>
                      <a:pt x="689" y="2048"/>
                    </a:lnTo>
                    <a:lnTo>
                      <a:pt x="683" y="2062"/>
                    </a:lnTo>
                    <a:lnTo>
                      <a:pt x="698" y="2074"/>
                    </a:lnTo>
                    <a:lnTo>
                      <a:pt x="708" y="2107"/>
                    </a:lnTo>
                    <a:lnTo>
                      <a:pt x="703" y="2127"/>
                    </a:lnTo>
                    <a:lnTo>
                      <a:pt x="711" y="2140"/>
                    </a:lnTo>
                    <a:lnTo>
                      <a:pt x="747" y="2164"/>
                    </a:lnTo>
                    <a:lnTo>
                      <a:pt x="780" y="2161"/>
                    </a:lnTo>
                    <a:lnTo>
                      <a:pt x="817" y="2204"/>
                    </a:lnTo>
                    <a:lnTo>
                      <a:pt x="871" y="2199"/>
                    </a:lnTo>
                    <a:lnTo>
                      <a:pt x="914" y="2235"/>
                    </a:lnTo>
                    <a:lnTo>
                      <a:pt x="916" y="2255"/>
                    </a:lnTo>
                    <a:lnTo>
                      <a:pt x="902" y="2311"/>
                    </a:lnTo>
                    <a:lnTo>
                      <a:pt x="909" y="2390"/>
                    </a:lnTo>
                    <a:lnTo>
                      <a:pt x="883" y="2399"/>
                    </a:lnTo>
                    <a:lnTo>
                      <a:pt x="865" y="2422"/>
                    </a:lnTo>
                    <a:lnTo>
                      <a:pt x="838" y="2430"/>
                    </a:lnTo>
                    <a:lnTo>
                      <a:pt x="841" y="2450"/>
                    </a:lnTo>
                    <a:lnTo>
                      <a:pt x="843" y="2478"/>
                    </a:lnTo>
                    <a:lnTo>
                      <a:pt x="833" y="2519"/>
                    </a:lnTo>
                    <a:lnTo>
                      <a:pt x="854" y="2529"/>
                    </a:lnTo>
                    <a:lnTo>
                      <a:pt x="895" y="2532"/>
                    </a:lnTo>
                    <a:lnTo>
                      <a:pt x="912" y="2571"/>
                    </a:lnTo>
                    <a:lnTo>
                      <a:pt x="945" y="2568"/>
                    </a:lnTo>
                    <a:lnTo>
                      <a:pt x="1003" y="2536"/>
                    </a:lnTo>
                    <a:lnTo>
                      <a:pt x="1033" y="2560"/>
                    </a:lnTo>
                    <a:lnTo>
                      <a:pt x="1059" y="2564"/>
                    </a:lnTo>
                    <a:lnTo>
                      <a:pt x="1071" y="2543"/>
                    </a:lnTo>
                    <a:lnTo>
                      <a:pt x="1084" y="2542"/>
                    </a:lnTo>
                    <a:lnTo>
                      <a:pt x="1099" y="2554"/>
                    </a:lnTo>
                    <a:lnTo>
                      <a:pt x="1125" y="2551"/>
                    </a:lnTo>
                    <a:lnTo>
                      <a:pt x="1125" y="2558"/>
                    </a:lnTo>
                    <a:lnTo>
                      <a:pt x="1121" y="2579"/>
                    </a:lnTo>
                    <a:lnTo>
                      <a:pt x="1141" y="2584"/>
                    </a:lnTo>
                    <a:lnTo>
                      <a:pt x="1186" y="2552"/>
                    </a:lnTo>
                    <a:lnTo>
                      <a:pt x="1212" y="2550"/>
                    </a:lnTo>
                    <a:lnTo>
                      <a:pt x="1211" y="2530"/>
                    </a:lnTo>
                    <a:lnTo>
                      <a:pt x="1229" y="2508"/>
                    </a:lnTo>
                    <a:lnTo>
                      <a:pt x="1232" y="2474"/>
                    </a:lnTo>
                    <a:lnTo>
                      <a:pt x="1247" y="2420"/>
                    </a:lnTo>
                    <a:lnTo>
                      <a:pt x="1288" y="2423"/>
                    </a:lnTo>
                    <a:lnTo>
                      <a:pt x="1324" y="2452"/>
                    </a:lnTo>
                    <a:lnTo>
                      <a:pt x="1350" y="2444"/>
                    </a:lnTo>
                    <a:lnTo>
                      <a:pt x="1368" y="2422"/>
                    </a:lnTo>
                    <a:lnTo>
                      <a:pt x="1384" y="2447"/>
                    </a:lnTo>
                    <a:lnTo>
                      <a:pt x="1411" y="2451"/>
                    </a:lnTo>
                    <a:lnTo>
                      <a:pt x="1427" y="2409"/>
                    </a:lnTo>
                    <a:lnTo>
                      <a:pt x="1467" y="2406"/>
                    </a:lnTo>
                    <a:lnTo>
                      <a:pt x="1484" y="2437"/>
                    </a:lnTo>
                    <a:lnTo>
                      <a:pt x="1464" y="2446"/>
                    </a:lnTo>
                    <a:lnTo>
                      <a:pt x="1466" y="2460"/>
                    </a:lnTo>
                    <a:lnTo>
                      <a:pt x="1508" y="2489"/>
                    </a:lnTo>
                    <a:lnTo>
                      <a:pt x="1496" y="2497"/>
                    </a:lnTo>
                    <a:lnTo>
                      <a:pt x="1504" y="2509"/>
                    </a:lnTo>
                    <a:lnTo>
                      <a:pt x="1499" y="2530"/>
                    </a:lnTo>
                    <a:lnTo>
                      <a:pt x="1501" y="2544"/>
                    </a:lnTo>
                    <a:lnTo>
                      <a:pt x="1522" y="2555"/>
                    </a:lnTo>
                    <a:lnTo>
                      <a:pt x="1548" y="2552"/>
                    </a:lnTo>
                    <a:lnTo>
                      <a:pt x="1599" y="2379"/>
                    </a:lnTo>
                    <a:lnTo>
                      <a:pt x="1602" y="2339"/>
                    </a:lnTo>
                    <a:lnTo>
                      <a:pt x="1624" y="2291"/>
                    </a:lnTo>
                    <a:lnTo>
                      <a:pt x="1626" y="2243"/>
                    </a:lnTo>
                    <a:lnTo>
                      <a:pt x="1659" y="2160"/>
                    </a:lnTo>
                    <a:lnTo>
                      <a:pt x="1674" y="2172"/>
                    </a:lnTo>
                    <a:lnTo>
                      <a:pt x="1693" y="2157"/>
                    </a:lnTo>
                    <a:lnTo>
                      <a:pt x="1713" y="2161"/>
                    </a:lnTo>
                    <a:lnTo>
                      <a:pt x="1735" y="2179"/>
                    </a:lnTo>
                    <a:lnTo>
                      <a:pt x="1763" y="2191"/>
                    </a:lnTo>
                    <a:lnTo>
                      <a:pt x="1789" y="2175"/>
                    </a:lnTo>
                    <a:lnTo>
                      <a:pt x="1803" y="2180"/>
                    </a:lnTo>
                    <a:lnTo>
                      <a:pt x="1821" y="2164"/>
                    </a:lnTo>
                    <a:lnTo>
                      <a:pt x="1841" y="2163"/>
                    </a:lnTo>
                    <a:lnTo>
                      <a:pt x="1847" y="2156"/>
                    </a:lnTo>
                    <a:lnTo>
                      <a:pt x="1868" y="2167"/>
                    </a:lnTo>
                    <a:lnTo>
                      <a:pt x="1885" y="2199"/>
                    </a:lnTo>
                    <a:lnTo>
                      <a:pt x="1900" y="2218"/>
                    </a:lnTo>
                    <a:lnTo>
                      <a:pt x="1928" y="2229"/>
                    </a:lnTo>
                    <a:lnTo>
                      <a:pt x="1962" y="2232"/>
                    </a:lnTo>
                    <a:lnTo>
                      <a:pt x="1974" y="2211"/>
                    </a:lnTo>
                    <a:lnTo>
                      <a:pt x="2006" y="2207"/>
                    </a:lnTo>
                    <a:lnTo>
                      <a:pt x="2045" y="2191"/>
                    </a:lnTo>
                    <a:lnTo>
                      <a:pt x="2042" y="2164"/>
                    </a:lnTo>
                    <a:lnTo>
                      <a:pt x="2000" y="2141"/>
                    </a:lnTo>
                    <a:lnTo>
                      <a:pt x="1997" y="2101"/>
                    </a:lnTo>
                    <a:lnTo>
                      <a:pt x="2001" y="2081"/>
                    </a:lnTo>
                    <a:lnTo>
                      <a:pt x="2026" y="2065"/>
                    </a:lnTo>
                    <a:lnTo>
                      <a:pt x="2031" y="2038"/>
                    </a:lnTo>
                    <a:lnTo>
                      <a:pt x="2055" y="2009"/>
                    </a:lnTo>
                    <a:lnTo>
                      <a:pt x="2038" y="1970"/>
                    </a:lnTo>
                    <a:lnTo>
                      <a:pt x="2023" y="1951"/>
                    </a:lnTo>
                    <a:lnTo>
                      <a:pt x="2019" y="1911"/>
                    </a:lnTo>
                    <a:lnTo>
                      <a:pt x="1997" y="1893"/>
                    </a:lnTo>
                    <a:lnTo>
                      <a:pt x="2007" y="1852"/>
                    </a:lnTo>
                    <a:lnTo>
                      <a:pt x="1971" y="1829"/>
                    </a:lnTo>
                    <a:lnTo>
                      <a:pt x="1969" y="1809"/>
                    </a:lnTo>
                    <a:lnTo>
                      <a:pt x="2014" y="1784"/>
                    </a:lnTo>
                    <a:lnTo>
                      <a:pt x="2054" y="1780"/>
                    </a:lnTo>
                    <a:lnTo>
                      <a:pt x="2066" y="1765"/>
                    </a:lnTo>
                    <a:lnTo>
                      <a:pt x="2058" y="1753"/>
                    </a:lnTo>
                    <a:lnTo>
                      <a:pt x="2023" y="1743"/>
                    </a:lnTo>
                    <a:lnTo>
                      <a:pt x="2007" y="1718"/>
                    </a:lnTo>
                    <a:lnTo>
                      <a:pt x="1961" y="1715"/>
                    </a:lnTo>
                    <a:lnTo>
                      <a:pt x="1936" y="1664"/>
                    </a:lnTo>
                    <a:lnTo>
                      <a:pt x="1909" y="1666"/>
                    </a:lnTo>
                    <a:lnTo>
                      <a:pt x="1898" y="1613"/>
                    </a:lnTo>
                    <a:lnTo>
                      <a:pt x="1941" y="1576"/>
                    </a:lnTo>
                    <a:lnTo>
                      <a:pt x="1912" y="1558"/>
                    </a:lnTo>
                    <a:lnTo>
                      <a:pt x="1924" y="1537"/>
                    </a:lnTo>
                    <a:lnTo>
                      <a:pt x="1955" y="1500"/>
                    </a:lnTo>
                    <a:lnTo>
                      <a:pt x="1994" y="1491"/>
                    </a:lnTo>
                    <a:lnTo>
                      <a:pt x="2016" y="1441"/>
                    </a:lnTo>
                    <a:lnTo>
                      <a:pt x="2034" y="1419"/>
                    </a:lnTo>
                    <a:lnTo>
                      <a:pt x="2051" y="1378"/>
                    </a:lnTo>
                    <a:lnTo>
                      <a:pt x="2042" y="1358"/>
                    </a:lnTo>
                    <a:lnTo>
                      <a:pt x="2066" y="1336"/>
                    </a:lnTo>
                    <a:lnTo>
                      <a:pt x="2073" y="1262"/>
                    </a:lnTo>
                    <a:lnTo>
                      <a:pt x="2085" y="1254"/>
                    </a:lnTo>
                    <a:lnTo>
                      <a:pt x="2091" y="1233"/>
                    </a:lnTo>
                    <a:lnTo>
                      <a:pt x="2083" y="1227"/>
                    </a:lnTo>
                    <a:lnTo>
                      <a:pt x="2055" y="1217"/>
                    </a:lnTo>
                    <a:lnTo>
                      <a:pt x="2074" y="1194"/>
                    </a:lnTo>
                    <a:lnTo>
                      <a:pt x="2075" y="1141"/>
                    </a:lnTo>
                    <a:lnTo>
                      <a:pt x="2041" y="1136"/>
                    </a:lnTo>
                    <a:lnTo>
                      <a:pt x="2028" y="1139"/>
                    </a:lnTo>
                    <a:lnTo>
                      <a:pt x="2018" y="1098"/>
                    </a:lnTo>
                    <a:lnTo>
                      <a:pt x="2022" y="1071"/>
                    </a:lnTo>
                    <a:lnTo>
                      <a:pt x="2001" y="1060"/>
                    </a:lnTo>
                    <a:lnTo>
                      <a:pt x="1987" y="1061"/>
                    </a:lnTo>
                    <a:lnTo>
                      <a:pt x="1974" y="1056"/>
                    </a:lnTo>
                    <a:lnTo>
                      <a:pt x="1992" y="1040"/>
                    </a:lnTo>
                    <a:lnTo>
                      <a:pt x="1985" y="1035"/>
                    </a:lnTo>
                    <a:lnTo>
                      <a:pt x="1996" y="1013"/>
                    </a:lnTo>
                    <a:lnTo>
                      <a:pt x="2023" y="1017"/>
                    </a:lnTo>
                    <a:lnTo>
                      <a:pt x="2047" y="982"/>
                    </a:lnTo>
                    <a:lnTo>
                      <a:pt x="2060" y="974"/>
                    </a:lnTo>
                    <a:lnTo>
                      <a:pt x="2064" y="954"/>
                    </a:lnTo>
                    <a:lnTo>
                      <a:pt x="2053" y="894"/>
                    </a:lnTo>
                    <a:lnTo>
                      <a:pt x="2016" y="857"/>
                    </a:lnTo>
                    <a:lnTo>
                      <a:pt x="1985" y="900"/>
                    </a:lnTo>
                    <a:lnTo>
                      <a:pt x="1971" y="895"/>
                    </a:lnTo>
                    <a:lnTo>
                      <a:pt x="1952" y="903"/>
                    </a:lnTo>
                    <a:lnTo>
                      <a:pt x="1925" y="893"/>
                    </a:lnTo>
                    <a:lnTo>
                      <a:pt x="1881" y="923"/>
                    </a:lnTo>
                    <a:lnTo>
                      <a:pt x="1865" y="904"/>
                    </a:lnTo>
                    <a:lnTo>
                      <a:pt x="1869" y="878"/>
                    </a:lnTo>
                    <a:lnTo>
                      <a:pt x="1820" y="842"/>
                    </a:lnTo>
                    <a:lnTo>
                      <a:pt x="1810" y="816"/>
                    </a:lnTo>
                    <a:lnTo>
                      <a:pt x="1766" y="847"/>
                    </a:lnTo>
                    <a:lnTo>
                      <a:pt x="1717" y="824"/>
                    </a:lnTo>
                    <a:lnTo>
                      <a:pt x="1714" y="798"/>
                    </a:lnTo>
                    <a:lnTo>
                      <a:pt x="1693" y="786"/>
                    </a:lnTo>
                    <a:lnTo>
                      <a:pt x="1648" y="804"/>
                    </a:lnTo>
                    <a:lnTo>
                      <a:pt x="1639" y="785"/>
                    </a:lnTo>
                    <a:lnTo>
                      <a:pt x="1650" y="757"/>
                    </a:lnTo>
                    <a:lnTo>
                      <a:pt x="1641" y="731"/>
                    </a:lnTo>
                    <a:lnTo>
                      <a:pt x="1612" y="707"/>
                    </a:lnTo>
                    <a:lnTo>
                      <a:pt x="1661" y="662"/>
                    </a:lnTo>
                    <a:lnTo>
                      <a:pt x="1659" y="642"/>
                    </a:lnTo>
                    <a:lnTo>
                      <a:pt x="1638" y="630"/>
                    </a:lnTo>
                    <a:lnTo>
                      <a:pt x="1636" y="604"/>
                    </a:lnTo>
                    <a:lnTo>
                      <a:pt x="1615" y="592"/>
                    </a:lnTo>
                    <a:lnTo>
                      <a:pt x="1590" y="541"/>
                    </a:lnTo>
                    <a:lnTo>
                      <a:pt x="1570" y="542"/>
                    </a:lnTo>
                    <a:lnTo>
                      <a:pt x="1558" y="563"/>
                    </a:lnTo>
                    <a:lnTo>
                      <a:pt x="1537" y="553"/>
                    </a:lnTo>
                    <a:lnTo>
                      <a:pt x="1537" y="545"/>
                    </a:lnTo>
                    <a:lnTo>
                      <a:pt x="1560" y="510"/>
                    </a:lnTo>
                    <a:lnTo>
                      <a:pt x="1545" y="492"/>
                    </a:lnTo>
                    <a:lnTo>
                      <a:pt x="1504" y="489"/>
                    </a:lnTo>
                    <a:lnTo>
                      <a:pt x="1503" y="475"/>
                    </a:lnTo>
                    <a:lnTo>
                      <a:pt x="1515" y="460"/>
                    </a:lnTo>
                    <a:lnTo>
                      <a:pt x="1500" y="442"/>
                    </a:lnTo>
                    <a:lnTo>
                      <a:pt x="1460" y="439"/>
                    </a:lnTo>
                    <a:lnTo>
                      <a:pt x="1439" y="427"/>
                    </a:lnTo>
                    <a:lnTo>
                      <a:pt x="1411" y="429"/>
                    </a:lnTo>
                    <a:lnTo>
                      <a:pt x="1363" y="415"/>
                    </a:lnTo>
                    <a:lnTo>
                      <a:pt x="1336" y="417"/>
                    </a:lnTo>
                    <a:lnTo>
                      <a:pt x="1306" y="446"/>
                    </a:lnTo>
                    <a:lnTo>
                      <a:pt x="1322" y="47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" name="Freeform 26">
                <a:extLst>
                  <a:ext uri="{FF2B5EF4-FFF2-40B4-BE49-F238E27FC236}">
                    <a16:creationId xmlns:a16="http://schemas.microsoft.com/office/drawing/2014/main" id="{7A3AAD57-8E73-D7FE-D561-EDC68ED653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2" y="1169"/>
                <a:ext cx="484" cy="680"/>
              </a:xfrm>
              <a:custGeom>
                <a:avLst/>
                <a:gdLst>
                  <a:gd name="T0" fmla="*/ 454 w 1452"/>
                  <a:gd name="T1" fmla="*/ 120 h 2042"/>
                  <a:gd name="T2" fmla="*/ 361 w 1452"/>
                  <a:gd name="T3" fmla="*/ 202 h 2042"/>
                  <a:gd name="T4" fmla="*/ 302 w 1452"/>
                  <a:gd name="T5" fmla="*/ 295 h 2042"/>
                  <a:gd name="T6" fmla="*/ 313 w 1452"/>
                  <a:gd name="T7" fmla="*/ 401 h 2042"/>
                  <a:gd name="T8" fmla="*/ 186 w 1452"/>
                  <a:gd name="T9" fmla="*/ 419 h 2042"/>
                  <a:gd name="T10" fmla="*/ 72 w 1452"/>
                  <a:gd name="T11" fmla="*/ 484 h 2042"/>
                  <a:gd name="T12" fmla="*/ 155 w 1452"/>
                  <a:gd name="T13" fmla="*/ 503 h 2042"/>
                  <a:gd name="T14" fmla="*/ 125 w 1452"/>
                  <a:gd name="T15" fmla="*/ 626 h 2042"/>
                  <a:gd name="T16" fmla="*/ 76 w 1452"/>
                  <a:gd name="T17" fmla="*/ 665 h 2042"/>
                  <a:gd name="T18" fmla="*/ 120 w 1452"/>
                  <a:gd name="T19" fmla="*/ 707 h 2042"/>
                  <a:gd name="T20" fmla="*/ 176 w 1452"/>
                  <a:gd name="T21" fmla="*/ 803 h 2042"/>
                  <a:gd name="T22" fmla="*/ 187 w 1452"/>
                  <a:gd name="T23" fmla="*/ 863 h 2042"/>
                  <a:gd name="T24" fmla="*/ 153 w 1452"/>
                  <a:gd name="T25" fmla="*/ 987 h 2042"/>
                  <a:gd name="T26" fmla="*/ 57 w 1452"/>
                  <a:gd name="T27" fmla="*/ 1109 h 2042"/>
                  <a:gd name="T28" fmla="*/ 0 w 1452"/>
                  <a:gd name="T29" fmla="*/ 1222 h 2042"/>
                  <a:gd name="T30" fmla="*/ 109 w 1452"/>
                  <a:gd name="T31" fmla="*/ 1327 h 2042"/>
                  <a:gd name="T32" fmla="*/ 156 w 1452"/>
                  <a:gd name="T33" fmla="*/ 1389 h 2042"/>
                  <a:gd name="T34" fmla="*/ 109 w 1452"/>
                  <a:gd name="T35" fmla="*/ 1461 h 2042"/>
                  <a:gd name="T36" fmla="*/ 140 w 1452"/>
                  <a:gd name="T37" fmla="*/ 1579 h 2042"/>
                  <a:gd name="T38" fmla="*/ 103 w 1452"/>
                  <a:gd name="T39" fmla="*/ 1690 h 2042"/>
                  <a:gd name="T40" fmla="*/ 147 w 1452"/>
                  <a:gd name="T41" fmla="*/ 1800 h 2042"/>
                  <a:gd name="T42" fmla="*/ 71 w 1452"/>
                  <a:gd name="T43" fmla="*/ 1853 h 2042"/>
                  <a:gd name="T44" fmla="*/ 144 w 1452"/>
                  <a:gd name="T45" fmla="*/ 1981 h 2042"/>
                  <a:gd name="T46" fmla="*/ 188 w 1452"/>
                  <a:gd name="T47" fmla="*/ 2024 h 2042"/>
                  <a:gd name="T48" fmla="*/ 311 w 1452"/>
                  <a:gd name="T49" fmla="*/ 1973 h 2042"/>
                  <a:gd name="T50" fmla="*/ 404 w 1452"/>
                  <a:gd name="T51" fmla="*/ 2038 h 2042"/>
                  <a:gd name="T52" fmla="*/ 680 w 1452"/>
                  <a:gd name="T53" fmla="*/ 1824 h 2042"/>
                  <a:gd name="T54" fmla="*/ 699 w 1452"/>
                  <a:gd name="T55" fmla="*/ 1668 h 2042"/>
                  <a:gd name="T56" fmla="*/ 952 w 1452"/>
                  <a:gd name="T57" fmla="*/ 1429 h 2042"/>
                  <a:gd name="T58" fmla="*/ 960 w 1452"/>
                  <a:gd name="T59" fmla="*/ 1294 h 2042"/>
                  <a:gd name="T60" fmla="*/ 1088 w 1452"/>
                  <a:gd name="T61" fmla="*/ 1162 h 2042"/>
                  <a:gd name="T62" fmla="*/ 1146 w 1452"/>
                  <a:gd name="T63" fmla="*/ 1062 h 2042"/>
                  <a:gd name="T64" fmla="*/ 1257 w 1452"/>
                  <a:gd name="T65" fmla="*/ 958 h 2042"/>
                  <a:gd name="T66" fmla="*/ 1357 w 1452"/>
                  <a:gd name="T67" fmla="*/ 801 h 2042"/>
                  <a:gd name="T68" fmla="*/ 1391 w 1452"/>
                  <a:gd name="T69" fmla="*/ 731 h 2042"/>
                  <a:gd name="T70" fmla="*/ 1280 w 1452"/>
                  <a:gd name="T71" fmla="*/ 701 h 2042"/>
                  <a:gd name="T72" fmla="*/ 1347 w 1452"/>
                  <a:gd name="T73" fmla="*/ 621 h 2042"/>
                  <a:gd name="T74" fmla="*/ 1448 w 1452"/>
                  <a:gd name="T75" fmla="*/ 558 h 2042"/>
                  <a:gd name="T76" fmla="*/ 1385 w 1452"/>
                  <a:gd name="T77" fmla="*/ 449 h 2042"/>
                  <a:gd name="T78" fmla="*/ 1353 w 1452"/>
                  <a:gd name="T79" fmla="*/ 398 h 2042"/>
                  <a:gd name="T80" fmla="*/ 1358 w 1452"/>
                  <a:gd name="T81" fmla="*/ 311 h 2042"/>
                  <a:gd name="T82" fmla="*/ 1210 w 1452"/>
                  <a:gd name="T83" fmla="*/ 224 h 2042"/>
                  <a:gd name="T84" fmla="*/ 1158 w 1452"/>
                  <a:gd name="T85" fmla="*/ 175 h 2042"/>
                  <a:gd name="T86" fmla="*/ 988 w 1452"/>
                  <a:gd name="T87" fmla="*/ 83 h 2042"/>
                  <a:gd name="T88" fmla="*/ 904 w 1452"/>
                  <a:gd name="T89" fmla="*/ 111 h 2042"/>
                  <a:gd name="T90" fmla="*/ 766 w 1452"/>
                  <a:gd name="T91" fmla="*/ 70 h 2042"/>
                  <a:gd name="T92" fmla="*/ 664 w 1452"/>
                  <a:gd name="T93" fmla="*/ 66 h 2042"/>
                  <a:gd name="T94" fmla="*/ 580 w 1452"/>
                  <a:gd name="T95" fmla="*/ 20 h 2042"/>
                  <a:gd name="T96" fmla="*/ 493 w 1452"/>
                  <a:gd name="T97" fmla="*/ 102 h 20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452" h="2042">
                    <a:moveTo>
                      <a:pt x="489" y="55"/>
                    </a:moveTo>
                    <a:lnTo>
                      <a:pt x="483" y="63"/>
                    </a:lnTo>
                    <a:lnTo>
                      <a:pt x="479" y="90"/>
                    </a:lnTo>
                    <a:lnTo>
                      <a:pt x="454" y="120"/>
                    </a:lnTo>
                    <a:lnTo>
                      <a:pt x="456" y="140"/>
                    </a:lnTo>
                    <a:lnTo>
                      <a:pt x="424" y="156"/>
                    </a:lnTo>
                    <a:lnTo>
                      <a:pt x="409" y="204"/>
                    </a:lnTo>
                    <a:lnTo>
                      <a:pt x="361" y="202"/>
                    </a:lnTo>
                    <a:lnTo>
                      <a:pt x="345" y="243"/>
                    </a:lnTo>
                    <a:lnTo>
                      <a:pt x="318" y="246"/>
                    </a:lnTo>
                    <a:lnTo>
                      <a:pt x="306" y="254"/>
                    </a:lnTo>
                    <a:lnTo>
                      <a:pt x="302" y="295"/>
                    </a:lnTo>
                    <a:lnTo>
                      <a:pt x="323" y="306"/>
                    </a:lnTo>
                    <a:lnTo>
                      <a:pt x="326" y="319"/>
                    </a:lnTo>
                    <a:lnTo>
                      <a:pt x="310" y="368"/>
                    </a:lnTo>
                    <a:lnTo>
                      <a:pt x="313" y="401"/>
                    </a:lnTo>
                    <a:lnTo>
                      <a:pt x="246" y="414"/>
                    </a:lnTo>
                    <a:lnTo>
                      <a:pt x="231" y="389"/>
                    </a:lnTo>
                    <a:lnTo>
                      <a:pt x="217" y="383"/>
                    </a:lnTo>
                    <a:lnTo>
                      <a:pt x="186" y="419"/>
                    </a:lnTo>
                    <a:lnTo>
                      <a:pt x="153" y="409"/>
                    </a:lnTo>
                    <a:lnTo>
                      <a:pt x="133" y="417"/>
                    </a:lnTo>
                    <a:lnTo>
                      <a:pt x="100" y="420"/>
                    </a:lnTo>
                    <a:lnTo>
                      <a:pt x="72" y="484"/>
                    </a:lnTo>
                    <a:lnTo>
                      <a:pt x="73" y="504"/>
                    </a:lnTo>
                    <a:lnTo>
                      <a:pt x="87" y="509"/>
                    </a:lnTo>
                    <a:lnTo>
                      <a:pt x="118" y="466"/>
                    </a:lnTo>
                    <a:lnTo>
                      <a:pt x="155" y="503"/>
                    </a:lnTo>
                    <a:lnTo>
                      <a:pt x="166" y="563"/>
                    </a:lnTo>
                    <a:lnTo>
                      <a:pt x="162" y="583"/>
                    </a:lnTo>
                    <a:lnTo>
                      <a:pt x="149" y="591"/>
                    </a:lnTo>
                    <a:lnTo>
                      <a:pt x="125" y="626"/>
                    </a:lnTo>
                    <a:lnTo>
                      <a:pt x="98" y="622"/>
                    </a:lnTo>
                    <a:lnTo>
                      <a:pt x="87" y="644"/>
                    </a:lnTo>
                    <a:lnTo>
                      <a:pt x="94" y="649"/>
                    </a:lnTo>
                    <a:lnTo>
                      <a:pt x="76" y="665"/>
                    </a:lnTo>
                    <a:lnTo>
                      <a:pt x="89" y="670"/>
                    </a:lnTo>
                    <a:lnTo>
                      <a:pt x="103" y="669"/>
                    </a:lnTo>
                    <a:lnTo>
                      <a:pt x="124" y="680"/>
                    </a:lnTo>
                    <a:lnTo>
                      <a:pt x="120" y="707"/>
                    </a:lnTo>
                    <a:lnTo>
                      <a:pt x="130" y="748"/>
                    </a:lnTo>
                    <a:lnTo>
                      <a:pt x="143" y="745"/>
                    </a:lnTo>
                    <a:lnTo>
                      <a:pt x="177" y="750"/>
                    </a:lnTo>
                    <a:lnTo>
                      <a:pt x="176" y="803"/>
                    </a:lnTo>
                    <a:lnTo>
                      <a:pt x="157" y="826"/>
                    </a:lnTo>
                    <a:lnTo>
                      <a:pt x="185" y="836"/>
                    </a:lnTo>
                    <a:lnTo>
                      <a:pt x="193" y="842"/>
                    </a:lnTo>
                    <a:lnTo>
                      <a:pt x="187" y="863"/>
                    </a:lnTo>
                    <a:lnTo>
                      <a:pt x="175" y="871"/>
                    </a:lnTo>
                    <a:lnTo>
                      <a:pt x="168" y="945"/>
                    </a:lnTo>
                    <a:lnTo>
                      <a:pt x="144" y="967"/>
                    </a:lnTo>
                    <a:lnTo>
                      <a:pt x="153" y="987"/>
                    </a:lnTo>
                    <a:lnTo>
                      <a:pt x="136" y="1028"/>
                    </a:lnTo>
                    <a:lnTo>
                      <a:pt x="118" y="1050"/>
                    </a:lnTo>
                    <a:lnTo>
                      <a:pt x="96" y="1100"/>
                    </a:lnTo>
                    <a:lnTo>
                      <a:pt x="57" y="1109"/>
                    </a:lnTo>
                    <a:lnTo>
                      <a:pt x="26" y="1146"/>
                    </a:lnTo>
                    <a:lnTo>
                      <a:pt x="14" y="1167"/>
                    </a:lnTo>
                    <a:lnTo>
                      <a:pt x="43" y="1185"/>
                    </a:lnTo>
                    <a:lnTo>
                      <a:pt x="0" y="1222"/>
                    </a:lnTo>
                    <a:lnTo>
                      <a:pt x="11" y="1275"/>
                    </a:lnTo>
                    <a:lnTo>
                      <a:pt x="38" y="1273"/>
                    </a:lnTo>
                    <a:lnTo>
                      <a:pt x="63" y="1324"/>
                    </a:lnTo>
                    <a:lnTo>
                      <a:pt x="109" y="1327"/>
                    </a:lnTo>
                    <a:lnTo>
                      <a:pt x="125" y="1352"/>
                    </a:lnTo>
                    <a:lnTo>
                      <a:pt x="160" y="1362"/>
                    </a:lnTo>
                    <a:lnTo>
                      <a:pt x="168" y="1374"/>
                    </a:lnTo>
                    <a:lnTo>
                      <a:pt x="156" y="1389"/>
                    </a:lnTo>
                    <a:lnTo>
                      <a:pt x="116" y="1393"/>
                    </a:lnTo>
                    <a:lnTo>
                      <a:pt x="71" y="1418"/>
                    </a:lnTo>
                    <a:lnTo>
                      <a:pt x="73" y="1438"/>
                    </a:lnTo>
                    <a:lnTo>
                      <a:pt x="109" y="1461"/>
                    </a:lnTo>
                    <a:lnTo>
                      <a:pt x="99" y="1502"/>
                    </a:lnTo>
                    <a:lnTo>
                      <a:pt x="121" y="1520"/>
                    </a:lnTo>
                    <a:lnTo>
                      <a:pt x="125" y="1560"/>
                    </a:lnTo>
                    <a:lnTo>
                      <a:pt x="140" y="1579"/>
                    </a:lnTo>
                    <a:lnTo>
                      <a:pt x="157" y="1618"/>
                    </a:lnTo>
                    <a:lnTo>
                      <a:pt x="133" y="1647"/>
                    </a:lnTo>
                    <a:lnTo>
                      <a:pt x="128" y="1674"/>
                    </a:lnTo>
                    <a:lnTo>
                      <a:pt x="103" y="1690"/>
                    </a:lnTo>
                    <a:lnTo>
                      <a:pt x="99" y="1710"/>
                    </a:lnTo>
                    <a:lnTo>
                      <a:pt x="102" y="1750"/>
                    </a:lnTo>
                    <a:lnTo>
                      <a:pt x="144" y="1773"/>
                    </a:lnTo>
                    <a:lnTo>
                      <a:pt x="147" y="1800"/>
                    </a:lnTo>
                    <a:lnTo>
                      <a:pt x="108" y="1816"/>
                    </a:lnTo>
                    <a:lnTo>
                      <a:pt x="76" y="1820"/>
                    </a:lnTo>
                    <a:lnTo>
                      <a:pt x="64" y="1841"/>
                    </a:lnTo>
                    <a:lnTo>
                      <a:pt x="71" y="1853"/>
                    </a:lnTo>
                    <a:lnTo>
                      <a:pt x="67" y="1881"/>
                    </a:lnTo>
                    <a:lnTo>
                      <a:pt x="110" y="1910"/>
                    </a:lnTo>
                    <a:lnTo>
                      <a:pt x="120" y="1943"/>
                    </a:lnTo>
                    <a:lnTo>
                      <a:pt x="144" y="1981"/>
                    </a:lnTo>
                    <a:lnTo>
                      <a:pt x="156" y="1960"/>
                    </a:lnTo>
                    <a:lnTo>
                      <a:pt x="171" y="1979"/>
                    </a:lnTo>
                    <a:lnTo>
                      <a:pt x="191" y="1984"/>
                    </a:lnTo>
                    <a:lnTo>
                      <a:pt x="188" y="2024"/>
                    </a:lnTo>
                    <a:lnTo>
                      <a:pt x="210" y="2042"/>
                    </a:lnTo>
                    <a:lnTo>
                      <a:pt x="250" y="2032"/>
                    </a:lnTo>
                    <a:lnTo>
                      <a:pt x="293" y="2001"/>
                    </a:lnTo>
                    <a:lnTo>
                      <a:pt x="311" y="1973"/>
                    </a:lnTo>
                    <a:lnTo>
                      <a:pt x="330" y="1958"/>
                    </a:lnTo>
                    <a:lnTo>
                      <a:pt x="345" y="1969"/>
                    </a:lnTo>
                    <a:lnTo>
                      <a:pt x="387" y="1993"/>
                    </a:lnTo>
                    <a:lnTo>
                      <a:pt x="404" y="2038"/>
                    </a:lnTo>
                    <a:lnTo>
                      <a:pt x="518" y="2027"/>
                    </a:lnTo>
                    <a:lnTo>
                      <a:pt x="549" y="2004"/>
                    </a:lnTo>
                    <a:lnTo>
                      <a:pt x="662" y="1852"/>
                    </a:lnTo>
                    <a:lnTo>
                      <a:pt x="680" y="1824"/>
                    </a:lnTo>
                    <a:lnTo>
                      <a:pt x="677" y="1791"/>
                    </a:lnTo>
                    <a:lnTo>
                      <a:pt x="730" y="1712"/>
                    </a:lnTo>
                    <a:lnTo>
                      <a:pt x="720" y="1686"/>
                    </a:lnTo>
                    <a:lnTo>
                      <a:pt x="699" y="1668"/>
                    </a:lnTo>
                    <a:lnTo>
                      <a:pt x="704" y="1654"/>
                    </a:lnTo>
                    <a:lnTo>
                      <a:pt x="827" y="1528"/>
                    </a:lnTo>
                    <a:lnTo>
                      <a:pt x="877" y="1497"/>
                    </a:lnTo>
                    <a:lnTo>
                      <a:pt x="952" y="1429"/>
                    </a:lnTo>
                    <a:lnTo>
                      <a:pt x="956" y="1409"/>
                    </a:lnTo>
                    <a:lnTo>
                      <a:pt x="941" y="1384"/>
                    </a:lnTo>
                    <a:lnTo>
                      <a:pt x="956" y="1335"/>
                    </a:lnTo>
                    <a:lnTo>
                      <a:pt x="960" y="1294"/>
                    </a:lnTo>
                    <a:lnTo>
                      <a:pt x="935" y="1250"/>
                    </a:lnTo>
                    <a:lnTo>
                      <a:pt x="978" y="1199"/>
                    </a:lnTo>
                    <a:lnTo>
                      <a:pt x="991" y="1198"/>
                    </a:lnTo>
                    <a:lnTo>
                      <a:pt x="1088" y="1162"/>
                    </a:lnTo>
                    <a:lnTo>
                      <a:pt x="1105" y="1126"/>
                    </a:lnTo>
                    <a:lnTo>
                      <a:pt x="1150" y="1102"/>
                    </a:lnTo>
                    <a:lnTo>
                      <a:pt x="1135" y="1083"/>
                    </a:lnTo>
                    <a:lnTo>
                      <a:pt x="1146" y="1062"/>
                    </a:lnTo>
                    <a:lnTo>
                      <a:pt x="1165" y="1047"/>
                    </a:lnTo>
                    <a:lnTo>
                      <a:pt x="1170" y="1026"/>
                    </a:lnTo>
                    <a:lnTo>
                      <a:pt x="1214" y="1002"/>
                    </a:lnTo>
                    <a:lnTo>
                      <a:pt x="1257" y="958"/>
                    </a:lnTo>
                    <a:lnTo>
                      <a:pt x="1250" y="952"/>
                    </a:lnTo>
                    <a:lnTo>
                      <a:pt x="1324" y="871"/>
                    </a:lnTo>
                    <a:lnTo>
                      <a:pt x="1318" y="818"/>
                    </a:lnTo>
                    <a:lnTo>
                      <a:pt x="1357" y="801"/>
                    </a:lnTo>
                    <a:lnTo>
                      <a:pt x="1368" y="773"/>
                    </a:lnTo>
                    <a:lnTo>
                      <a:pt x="1387" y="764"/>
                    </a:lnTo>
                    <a:lnTo>
                      <a:pt x="1400" y="750"/>
                    </a:lnTo>
                    <a:lnTo>
                      <a:pt x="1391" y="731"/>
                    </a:lnTo>
                    <a:lnTo>
                      <a:pt x="1369" y="719"/>
                    </a:lnTo>
                    <a:lnTo>
                      <a:pt x="1265" y="742"/>
                    </a:lnTo>
                    <a:lnTo>
                      <a:pt x="1269" y="715"/>
                    </a:lnTo>
                    <a:lnTo>
                      <a:pt x="1280" y="701"/>
                    </a:lnTo>
                    <a:lnTo>
                      <a:pt x="1286" y="686"/>
                    </a:lnTo>
                    <a:lnTo>
                      <a:pt x="1306" y="678"/>
                    </a:lnTo>
                    <a:lnTo>
                      <a:pt x="1303" y="651"/>
                    </a:lnTo>
                    <a:lnTo>
                      <a:pt x="1347" y="621"/>
                    </a:lnTo>
                    <a:lnTo>
                      <a:pt x="1336" y="574"/>
                    </a:lnTo>
                    <a:lnTo>
                      <a:pt x="1362" y="566"/>
                    </a:lnTo>
                    <a:lnTo>
                      <a:pt x="1410" y="581"/>
                    </a:lnTo>
                    <a:lnTo>
                      <a:pt x="1448" y="558"/>
                    </a:lnTo>
                    <a:lnTo>
                      <a:pt x="1452" y="530"/>
                    </a:lnTo>
                    <a:lnTo>
                      <a:pt x="1430" y="506"/>
                    </a:lnTo>
                    <a:lnTo>
                      <a:pt x="1406" y="461"/>
                    </a:lnTo>
                    <a:lnTo>
                      <a:pt x="1385" y="449"/>
                    </a:lnTo>
                    <a:lnTo>
                      <a:pt x="1358" y="458"/>
                    </a:lnTo>
                    <a:lnTo>
                      <a:pt x="1344" y="447"/>
                    </a:lnTo>
                    <a:lnTo>
                      <a:pt x="1343" y="427"/>
                    </a:lnTo>
                    <a:lnTo>
                      <a:pt x="1353" y="398"/>
                    </a:lnTo>
                    <a:lnTo>
                      <a:pt x="1366" y="391"/>
                    </a:lnTo>
                    <a:lnTo>
                      <a:pt x="1369" y="357"/>
                    </a:lnTo>
                    <a:lnTo>
                      <a:pt x="1354" y="338"/>
                    </a:lnTo>
                    <a:lnTo>
                      <a:pt x="1358" y="311"/>
                    </a:lnTo>
                    <a:lnTo>
                      <a:pt x="1344" y="292"/>
                    </a:lnTo>
                    <a:lnTo>
                      <a:pt x="1280" y="264"/>
                    </a:lnTo>
                    <a:lnTo>
                      <a:pt x="1226" y="249"/>
                    </a:lnTo>
                    <a:lnTo>
                      <a:pt x="1210" y="224"/>
                    </a:lnTo>
                    <a:lnTo>
                      <a:pt x="1208" y="204"/>
                    </a:lnTo>
                    <a:lnTo>
                      <a:pt x="1189" y="219"/>
                    </a:lnTo>
                    <a:lnTo>
                      <a:pt x="1166" y="201"/>
                    </a:lnTo>
                    <a:lnTo>
                      <a:pt x="1158" y="175"/>
                    </a:lnTo>
                    <a:lnTo>
                      <a:pt x="1051" y="118"/>
                    </a:lnTo>
                    <a:lnTo>
                      <a:pt x="1036" y="92"/>
                    </a:lnTo>
                    <a:lnTo>
                      <a:pt x="1015" y="74"/>
                    </a:lnTo>
                    <a:lnTo>
                      <a:pt x="988" y="83"/>
                    </a:lnTo>
                    <a:lnTo>
                      <a:pt x="965" y="119"/>
                    </a:lnTo>
                    <a:lnTo>
                      <a:pt x="920" y="143"/>
                    </a:lnTo>
                    <a:lnTo>
                      <a:pt x="905" y="125"/>
                    </a:lnTo>
                    <a:lnTo>
                      <a:pt x="904" y="111"/>
                    </a:lnTo>
                    <a:lnTo>
                      <a:pt x="881" y="80"/>
                    </a:lnTo>
                    <a:lnTo>
                      <a:pt x="846" y="63"/>
                    </a:lnTo>
                    <a:lnTo>
                      <a:pt x="793" y="74"/>
                    </a:lnTo>
                    <a:lnTo>
                      <a:pt x="766" y="70"/>
                    </a:lnTo>
                    <a:lnTo>
                      <a:pt x="728" y="94"/>
                    </a:lnTo>
                    <a:lnTo>
                      <a:pt x="708" y="95"/>
                    </a:lnTo>
                    <a:lnTo>
                      <a:pt x="699" y="83"/>
                    </a:lnTo>
                    <a:lnTo>
                      <a:pt x="664" y="66"/>
                    </a:lnTo>
                    <a:lnTo>
                      <a:pt x="670" y="46"/>
                    </a:lnTo>
                    <a:lnTo>
                      <a:pt x="660" y="19"/>
                    </a:lnTo>
                    <a:lnTo>
                      <a:pt x="645" y="0"/>
                    </a:lnTo>
                    <a:lnTo>
                      <a:pt x="580" y="20"/>
                    </a:lnTo>
                    <a:lnTo>
                      <a:pt x="544" y="77"/>
                    </a:lnTo>
                    <a:lnTo>
                      <a:pt x="524" y="80"/>
                    </a:lnTo>
                    <a:lnTo>
                      <a:pt x="506" y="101"/>
                    </a:lnTo>
                    <a:lnTo>
                      <a:pt x="493" y="102"/>
                    </a:lnTo>
                    <a:lnTo>
                      <a:pt x="510" y="67"/>
                    </a:lnTo>
                    <a:lnTo>
                      <a:pt x="502" y="54"/>
                    </a:lnTo>
                    <a:lnTo>
                      <a:pt x="489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" name="Freeform 27">
                <a:extLst>
                  <a:ext uri="{FF2B5EF4-FFF2-40B4-BE49-F238E27FC236}">
                    <a16:creationId xmlns:a16="http://schemas.microsoft.com/office/drawing/2014/main" id="{4625AE55-0ED3-7396-E41B-EBCCF218F6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5" y="746"/>
                <a:ext cx="328" cy="639"/>
              </a:xfrm>
              <a:custGeom>
                <a:avLst/>
                <a:gdLst>
                  <a:gd name="T0" fmla="*/ 855 w 986"/>
                  <a:gd name="T1" fmla="*/ 61 h 1916"/>
                  <a:gd name="T2" fmla="*/ 756 w 986"/>
                  <a:gd name="T3" fmla="*/ 3 h 1916"/>
                  <a:gd name="T4" fmla="*/ 698 w 986"/>
                  <a:gd name="T5" fmla="*/ 30 h 1916"/>
                  <a:gd name="T6" fmla="*/ 576 w 986"/>
                  <a:gd name="T7" fmla="*/ 14 h 1916"/>
                  <a:gd name="T8" fmla="*/ 485 w 986"/>
                  <a:gd name="T9" fmla="*/ 123 h 1916"/>
                  <a:gd name="T10" fmla="*/ 294 w 986"/>
                  <a:gd name="T11" fmla="*/ 154 h 1916"/>
                  <a:gd name="T12" fmla="*/ 181 w 986"/>
                  <a:gd name="T13" fmla="*/ 97 h 1916"/>
                  <a:gd name="T14" fmla="*/ 127 w 986"/>
                  <a:gd name="T15" fmla="*/ 22 h 1916"/>
                  <a:gd name="T16" fmla="*/ 71 w 986"/>
                  <a:gd name="T17" fmla="*/ 148 h 1916"/>
                  <a:gd name="T18" fmla="*/ 15 w 986"/>
                  <a:gd name="T19" fmla="*/ 193 h 1916"/>
                  <a:gd name="T20" fmla="*/ 98 w 986"/>
                  <a:gd name="T21" fmla="*/ 286 h 1916"/>
                  <a:gd name="T22" fmla="*/ 117 w 986"/>
                  <a:gd name="T23" fmla="*/ 345 h 1916"/>
                  <a:gd name="T24" fmla="*/ 191 w 986"/>
                  <a:gd name="T25" fmla="*/ 278 h 1916"/>
                  <a:gd name="T26" fmla="*/ 265 w 986"/>
                  <a:gd name="T27" fmla="*/ 432 h 1916"/>
                  <a:gd name="T28" fmla="*/ 271 w 986"/>
                  <a:gd name="T29" fmla="*/ 486 h 1916"/>
                  <a:gd name="T30" fmla="*/ 272 w 986"/>
                  <a:gd name="T31" fmla="*/ 566 h 1916"/>
                  <a:gd name="T32" fmla="*/ 205 w 986"/>
                  <a:gd name="T33" fmla="*/ 646 h 1916"/>
                  <a:gd name="T34" fmla="*/ 133 w 986"/>
                  <a:gd name="T35" fmla="*/ 660 h 1916"/>
                  <a:gd name="T36" fmla="*/ 164 w 986"/>
                  <a:gd name="T37" fmla="*/ 710 h 1916"/>
                  <a:gd name="T38" fmla="*/ 156 w 986"/>
                  <a:gd name="T39" fmla="*/ 845 h 1916"/>
                  <a:gd name="T40" fmla="*/ 241 w 986"/>
                  <a:gd name="T41" fmla="*/ 891 h 1916"/>
                  <a:gd name="T42" fmla="*/ 167 w 986"/>
                  <a:gd name="T43" fmla="*/ 1038 h 1916"/>
                  <a:gd name="T44" fmla="*/ 161 w 986"/>
                  <a:gd name="T45" fmla="*/ 1113 h 1916"/>
                  <a:gd name="T46" fmla="*/ 111 w 986"/>
                  <a:gd name="T47" fmla="*/ 1232 h 1916"/>
                  <a:gd name="T48" fmla="*/ 50 w 986"/>
                  <a:gd name="T49" fmla="*/ 1372 h 1916"/>
                  <a:gd name="T50" fmla="*/ 31 w 986"/>
                  <a:gd name="T51" fmla="*/ 1454 h 1916"/>
                  <a:gd name="T52" fmla="*/ 18 w 986"/>
                  <a:gd name="T53" fmla="*/ 1516 h 1916"/>
                  <a:gd name="T54" fmla="*/ 150 w 986"/>
                  <a:gd name="T55" fmla="*/ 1578 h 1916"/>
                  <a:gd name="T56" fmla="*/ 158 w 986"/>
                  <a:gd name="T57" fmla="*/ 1658 h 1916"/>
                  <a:gd name="T58" fmla="*/ 136 w 986"/>
                  <a:gd name="T59" fmla="*/ 1714 h 1916"/>
                  <a:gd name="T60" fmla="*/ 198 w 986"/>
                  <a:gd name="T61" fmla="*/ 1728 h 1916"/>
                  <a:gd name="T62" fmla="*/ 240 w 986"/>
                  <a:gd name="T63" fmla="*/ 1825 h 1916"/>
                  <a:gd name="T64" fmla="*/ 280 w 986"/>
                  <a:gd name="T65" fmla="*/ 1894 h 1916"/>
                  <a:gd name="T66" fmla="*/ 400 w 986"/>
                  <a:gd name="T67" fmla="*/ 1890 h 1916"/>
                  <a:gd name="T68" fmla="*/ 442 w 986"/>
                  <a:gd name="T69" fmla="*/ 1900 h 1916"/>
                  <a:gd name="T70" fmla="*/ 476 w 986"/>
                  <a:gd name="T71" fmla="*/ 1836 h 1916"/>
                  <a:gd name="T72" fmla="*/ 534 w 986"/>
                  <a:gd name="T73" fmla="*/ 1811 h 1916"/>
                  <a:gd name="T74" fmla="*/ 568 w 986"/>
                  <a:gd name="T75" fmla="*/ 1740 h 1916"/>
                  <a:gd name="T76" fmla="*/ 591 w 986"/>
                  <a:gd name="T77" fmla="*/ 1704 h 1916"/>
                  <a:gd name="T78" fmla="*/ 530 w 986"/>
                  <a:gd name="T79" fmla="*/ 1623 h 1916"/>
                  <a:gd name="T80" fmla="*/ 549 w 986"/>
                  <a:gd name="T81" fmla="*/ 1534 h 1916"/>
                  <a:gd name="T82" fmla="*/ 548 w 986"/>
                  <a:gd name="T83" fmla="*/ 1379 h 1916"/>
                  <a:gd name="T84" fmla="*/ 591 w 986"/>
                  <a:gd name="T85" fmla="*/ 1261 h 1916"/>
                  <a:gd name="T86" fmla="*/ 549 w 986"/>
                  <a:gd name="T87" fmla="*/ 1104 h 1916"/>
                  <a:gd name="T88" fmla="*/ 615 w 986"/>
                  <a:gd name="T89" fmla="*/ 937 h 1916"/>
                  <a:gd name="T90" fmla="*/ 660 w 986"/>
                  <a:gd name="T91" fmla="*/ 845 h 1916"/>
                  <a:gd name="T92" fmla="*/ 669 w 986"/>
                  <a:gd name="T93" fmla="*/ 663 h 1916"/>
                  <a:gd name="T94" fmla="*/ 714 w 986"/>
                  <a:gd name="T95" fmla="*/ 484 h 1916"/>
                  <a:gd name="T96" fmla="*/ 801 w 986"/>
                  <a:gd name="T97" fmla="*/ 342 h 1916"/>
                  <a:gd name="T98" fmla="*/ 877 w 986"/>
                  <a:gd name="T99" fmla="*/ 295 h 1916"/>
                  <a:gd name="T100" fmla="*/ 986 w 986"/>
                  <a:gd name="T101" fmla="*/ 90 h 19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86" h="1916">
                    <a:moveTo>
                      <a:pt x="986" y="90"/>
                    </a:moveTo>
                    <a:lnTo>
                      <a:pt x="884" y="73"/>
                    </a:lnTo>
                    <a:lnTo>
                      <a:pt x="855" y="61"/>
                    </a:lnTo>
                    <a:lnTo>
                      <a:pt x="840" y="43"/>
                    </a:lnTo>
                    <a:lnTo>
                      <a:pt x="786" y="28"/>
                    </a:lnTo>
                    <a:lnTo>
                      <a:pt x="756" y="3"/>
                    </a:lnTo>
                    <a:lnTo>
                      <a:pt x="737" y="12"/>
                    </a:lnTo>
                    <a:lnTo>
                      <a:pt x="717" y="14"/>
                    </a:lnTo>
                    <a:lnTo>
                      <a:pt x="698" y="30"/>
                    </a:lnTo>
                    <a:lnTo>
                      <a:pt x="648" y="0"/>
                    </a:lnTo>
                    <a:lnTo>
                      <a:pt x="617" y="23"/>
                    </a:lnTo>
                    <a:lnTo>
                      <a:pt x="576" y="14"/>
                    </a:lnTo>
                    <a:lnTo>
                      <a:pt x="557" y="22"/>
                    </a:lnTo>
                    <a:lnTo>
                      <a:pt x="529" y="18"/>
                    </a:lnTo>
                    <a:lnTo>
                      <a:pt x="485" y="123"/>
                    </a:lnTo>
                    <a:lnTo>
                      <a:pt x="462" y="158"/>
                    </a:lnTo>
                    <a:lnTo>
                      <a:pt x="392" y="132"/>
                    </a:lnTo>
                    <a:lnTo>
                      <a:pt x="294" y="154"/>
                    </a:lnTo>
                    <a:lnTo>
                      <a:pt x="257" y="124"/>
                    </a:lnTo>
                    <a:lnTo>
                      <a:pt x="210" y="115"/>
                    </a:lnTo>
                    <a:lnTo>
                      <a:pt x="181" y="97"/>
                    </a:lnTo>
                    <a:lnTo>
                      <a:pt x="147" y="94"/>
                    </a:lnTo>
                    <a:lnTo>
                      <a:pt x="128" y="42"/>
                    </a:lnTo>
                    <a:lnTo>
                      <a:pt x="127" y="22"/>
                    </a:lnTo>
                    <a:lnTo>
                      <a:pt x="112" y="16"/>
                    </a:lnTo>
                    <a:lnTo>
                      <a:pt x="100" y="24"/>
                    </a:lnTo>
                    <a:lnTo>
                      <a:pt x="71" y="148"/>
                    </a:lnTo>
                    <a:lnTo>
                      <a:pt x="45" y="157"/>
                    </a:lnTo>
                    <a:lnTo>
                      <a:pt x="28" y="186"/>
                    </a:lnTo>
                    <a:lnTo>
                      <a:pt x="15" y="193"/>
                    </a:lnTo>
                    <a:lnTo>
                      <a:pt x="25" y="226"/>
                    </a:lnTo>
                    <a:lnTo>
                      <a:pt x="116" y="265"/>
                    </a:lnTo>
                    <a:lnTo>
                      <a:pt x="98" y="286"/>
                    </a:lnTo>
                    <a:lnTo>
                      <a:pt x="100" y="314"/>
                    </a:lnTo>
                    <a:lnTo>
                      <a:pt x="121" y="324"/>
                    </a:lnTo>
                    <a:lnTo>
                      <a:pt x="117" y="345"/>
                    </a:lnTo>
                    <a:lnTo>
                      <a:pt x="155" y="328"/>
                    </a:lnTo>
                    <a:lnTo>
                      <a:pt x="172" y="286"/>
                    </a:lnTo>
                    <a:lnTo>
                      <a:pt x="191" y="278"/>
                    </a:lnTo>
                    <a:lnTo>
                      <a:pt x="276" y="330"/>
                    </a:lnTo>
                    <a:lnTo>
                      <a:pt x="293" y="369"/>
                    </a:lnTo>
                    <a:lnTo>
                      <a:pt x="265" y="432"/>
                    </a:lnTo>
                    <a:lnTo>
                      <a:pt x="266" y="445"/>
                    </a:lnTo>
                    <a:lnTo>
                      <a:pt x="254" y="453"/>
                    </a:lnTo>
                    <a:lnTo>
                      <a:pt x="271" y="486"/>
                    </a:lnTo>
                    <a:lnTo>
                      <a:pt x="291" y="490"/>
                    </a:lnTo>
                    <a:lnTo>
                      <a:pt x="280" y="518"/>
                    </a:lnTo>
                    <a:lnTo>
                      <a:pt x="272" y="566"/>
                    </a:lnTo>
                    <a:lnTo>
                      <a:pt x="241" y="609"/>
                    </a:lnTo>
                    <a:lnTo>
                      <a:pt x="222" y="617"/>
                    </a:lnTo>
                    <a:lnTo>
                      <a:pt x="205" y="646"/>
                    </a:lnTo>
                    <a:lnTo>
                      <a:pt x="137" y="639"/>
                    </a:lnTo>
                    <a:lnTo>
                      <a:pt x="131" y="652"/>
                    </a:lnTo>
                    <a:lnTo>
                      <a:pt x="133" y="660"/>
                    </a:lnTo>
                    <a:lnTo>
                      <a:pt x="166" y="663"/>
                    </a:lnTo>
                    <a:lnTo>
                      <a:pt x="155" y="684"/>
                    </a:lnTo>
                    <a:lnTo>
                      <a:pt x="164" y="710"/>
                    </a:lnTo>
                    <a:lnTo>
                      <a:pt x="150" y="785"/>
                    </a:lnTo>
                    <a:lnTo>
                      <a:pt x="160" y="818"/>
                    </a:lnTo>
                    <a:lnTo>
                      <a:pt x="156" y="845"/>
                    </a:lnTo>
                    <a:lnTo>
                      <a:pt x="185" y="870"/>
                    </a:lnTo>
                    <a:lnTo>
                      <a:pt x="225" y="865"/>
                    </a:lnTo>
                    <a:lnTo>
                      <a:pt x="241" y="891"/>
                    </a:lnTo>
                    <a:lnTo>
                      <a:pt x="195" y="969"/>
                    </a:lnTo>
                    <a:lnTo>
                      <a:pt x="185" y="1010"/>
                    </a:lnTo>
                    <a:lnTo>
                      <a:pt x="167" y="1038"/>
                    </a:lnTo>
                    <a:lnTo>
                      <a:pt x="161" y="1046"/>
                    </a:lnTo>
                    <a:lnTo>
                      <a:pt x="146" y="1094"/>
                    </a:lnTo>
                    <a:lnTo>
                      <a:pt x="161" y="1113"/>
                    </a:lnTo>
                    <a:lnTo>
                      <a:pt x="163" y="1133"/>
                    </a:lnTo>
                    <a:lnTo>
                      <a:pt x="121" y="1184"/>
                    </a:lnTo>
                    <a:lnTo>
                      <a:pt x="111" y="1232"/>
                    </a:lnTo>
                    <a:lnTo>
                      <a:pt x="68" y="1270"/>
                    </a:lnTo>
                    <a:lnTo>
                      <a:pt x="53" y="1324"/>
                    </a:lnTo>
                    <a:lnTo>
                      <a:pt x="50" y="1372"/>
                    </a:lnTo>
                    <a:lnTo>
                      <a:pt x="40" y="1393"/>
                    </a:lnTo>
                    <a:lnTo>
                      <a:pt x="57" y="1432"/>
                    </a:lnTo>
                    <a:lnTo>
                      <a:pt x="31" y="1454"/>
                    </a:lnTo>
                    <a:lnTo>
                      <a:pt x="0" y="1471"/>
                    </a:lnTo>
                    <a:lnTo>
                      <a:pt x="2" y="1491"/>
                    </a:lnTo>
                    <a:lnTo>
                      <a:pt x="18" y="1516"/>
                    </a:lnTo>
                    <a:lnTo>
                      <a:pt x="72" y="1531"/>
                    </a:lnTo>
                    <a:lnTo>
                      <a:pt x="136" y="1559"/>
                    </a:lnTo>
                    <a:lnTo>
                      <a:pt x="150" y="1578"/>
                    </a:lnTo>
                    <a:lnTo>
                      <a:pt x="146" y="1605"/>
                    </a:lnTo>
                    <a:lnTo>
                      <a:pt x="161" y="1624"/>
                    </a:lnTo>
                    <a:lnTo>
                      <a:pt x="158" y="1658"/>
                    </a:lnTo>
                    <a:lnTo>
                      <a:pt x="145" y="1665"/>
                    </a:lnTo>
                    <a:lnTo>
                      <a:pt x="135" y="1694"/>
                    </a:lnTo>
                    <a:lnTo>
                      <a:pt x="136" y="1714"/>
                    </a:lnTo>
                    <a:lnTo>
                      <a:pt x="150" y="1725"/>
                    </a:lnTo>
                    <a:lnTo>
                      <a:pt x="177" y="1716"/>
                    </a:lnTo>
                    <a:lnTo>
                      <a:pt x="198" y="1728"/>
                    </a:lnTo>
                    <a:lnTo>
                      <a:pt x="222" y="1773"/>
                    </a:lnTo>
                    <a:lnTo>
                      <a:pt x="244" y="1797"/>
                    </a:lnTo>
                    <a:lnTo>
                      <a:pt x="240" y="1825"/>
                    </a:lnTo>
                    <a:lnTo>
                      <a:pt x="282" y="1840"/>
                    </a:lnTo>
                    <a:lnTo>
                      <a:pt x="280" y="1888"/>
                    </a:lnTo>
                    <a:lnTo>
                      <a:pt x="280" y="1894"/>
                    </a:lnTo>
                    <a:lnTo>
                      <a:pt x="321" y="1897"/>
                    </a:lnTo>
                    <a:lnTo>
                      <a:pt x="336" y="1916"/>
                    </a:lnTo>
                    <a:lnTo>
                      <a:pt x="400" y="1890"/>
                    </a:lnTo>
                    <a:lnTo>
                      <a:pt x="408" y="1890"/>
                    </a:lnTo>
                    <a:lnTo>
                      <a:pt x="415" y="1895"/>
                    </a:lnTo>
                    <a:lnTo>
                      <a:pt x="442" y="1900"/>
                    </a:lnTo>
                    <a:lnTo>
                      <a:pt x="473" y="1876"/>
                    </a:lnTo>
                    <a:lnTo>
                      <a:pt x="498" y="1848"/>
                    </a:lnTo>
                    <a:lnTo>
                      <a:pt x="476" y="1836"/>
                    </a:lnTo>
                    <a:lnTo>
                      <a:pt x="475" y="1822"/>
                    </a:lnTo>
                    <a:lnTo>
                      <a:pt x="510" y="1839"/>
                    </a:lnTo>
                    <a:lnTo>
                      <a:pt x="534" y="1811"/>
                    </a:lnTo>
                    <a:lnTo>
                      <a:pt x="545" y="1782"/>
                    </a:lnTo>
                    <a:lnTo>
                      <a:pt x="531" y="1771"/>
                    </a:lnTo>
                    <a:lnTo>
                      <a:pt x="568" y="1740"/>
                    </a:lnTo>
                    <a:lnTo>
                      <a:pt x="567" y="1728"/>
                    </a:lnTo>
                    <a:lnTo>
                      <a:pt x="587" y="1725"/>
                    </a:lnTo>
                    <a:lnTo>
                      <a:pt x="591" y="1704"/>
                    </a:lnTo>
                    <a:lnTo>
                      <a:pt x="590" y="1692"/>
                    </a:lnTo>
                    <a:lnTo>
                      <a:pt x="575" y="1659"/>
                    </a:lnTo>
                    <a:lnTo>
                      <a:pt x="530" y="1623"/>
                    </a:lnTo>
                    <a:lnTo>
                      <a:pt x="527" y="1583"/>
                    </a:lnTo>
                    <a:lnTo>
                      <a:pt x="544" y="1554"/>
                    </a:lnTo>
                    <a:lnTo>
                      <a:pt x="549" y="1534"/>
                    </a:lnTo>
                    <a:lnTo>
                      <a:pt x="531" y="1489"/>
                    </a:lnTo>
                    <a:lnTo>
                      <a:pt x="552" y="1419"/>
                    </a:lnTo>
                    <a:lnTo>
                      <a:pt x="548" y="1379"/>
                    </a:lnTo>
                    <a:lnTo>
                      <a:pt x="566" y="1351"/>
                    </a:lnTo>
                    <a:lnTo>
                      <a:pt x="562" y="1311"/>
                    </a:lnTo>
                    <a:lnTo>
                      <a:pt x="591" y="1261"/>
                    </a:lnTo>
                    <a:lnTo>
                      <a:pt x="582" y="1236"/>
                    </a:lnTo>
                    <a:lnTo>
                      <a:pt x="544" y="1191"/>
                    </a:lnTo>
                    <a:lnTo>
                      <a:pt x="549" y="1104"/>
                    </a:lnTo>
                    <a:lnTo>
                      <a:pt x="549" y="1098"/>
                    </a:lnTo>
                    <a:lnTo>
                      <a:pt x="588" y="1019"/>
                    </a:lnTo>
                    <a:lnTo>
                      <a:pt x="615" y="937"/>
                    </a:lnTo>
                    <a:lnTo>
                      <a:pt x="618" y="896"/>
                    </a:lnTo>
                    <a:lnTo>
                      <a:pt x="629" y="875"/>
                    </a:lnTo>
                    <a:lnTo>
                      <a:pt x="660" y="845"/>
                    </a:lnTo>
                    <a:lnTo>
                      <a:pt x="646" y="773"/>
                    </a:lnTo>
                    <a:lnTo>
                      <a:pt x="666" y="704"/>
                    </a:lnTo>
                    <a:lnTo>
                      <a:pt x="669" y="663"/>
                    </a:lnTo>
                    <a:lnTo>
                      <a:pt x="694" y="634"/>
                    </a:lnTo>
                    <a:lnTo>
                      <a:pt x="685" y="548"/>
                    </a:lnTo>
                    <a:lnTo>
                      <a:pt x="714" y="484"/>
                    </a:lnTo>
                    <a:lnTo>
                      <a:pt x="744" y="455"/>
                    </a:lnTo>
                    <a:lnTo>
                      <a:pt x="798" y="390"/>
                    </a:lnTo>
                    <a:lnTo>
                      <a:pt x="801" y="342"/>
                    </a:lnTo>
                    <a:lnTo>
                      <a:pt x="834" y="339"/>
                    </a:lnTo>
                    <a:lnTo>
                      <a:pt x="845" y="304"/>
                    </a:lnTo>
                    <a:lnTo>
                      <a:pt x="877" y="295"/>
                    </a:lnTo>
                    <a:lnTo>
                      <a:pt x="894" y="266"/>
                    </a:lnTo>
                    <a:lnTo>
                      <a:pt x="953" y="107"/>
                    </a:lnTo>
                    <a:lnTo>
                      <a:pt x="986" y="9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" name="Freeform 28">
                <a:extLst>
                  <a:ext uri="{FF2B5EF4-FFF2-40B4-BE49-F238E27FC236}">
                    <a16:creationId xmlns:a16="http://schemas.microsoft.com/office/drawing/2014/main" id="{E9DF29CB-4039-2782-0A2F-3FD84D7AE52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115" y="1757"/>
                <a:ext cx="949" cy="918"/>
              </a:xfrm>
              <a:custGeom>
                <a:avLst/>
                <a:gdLst>
                  <a:gd name="T0" fmla="*/ 2178 w 2847"/>
                  <a:gd name="T1" fmla="*/ 74 h 2753"/>
                  <a:gd name="T2" fmla="*/ 2033 w 2847"/>
                  <a:gd name="T3" fmla="*/ 241 h 2753"/>
                  <a:gd name="T4" fmla="*/ 1899 w 2847"/>
                  <a:gd name="T5" fmla="*/ 395 h 2753"/>
                  <a:gd name="T6" fmla="*/ 1916 w 2847"/>
                  <a:gd name="T7" fmla="*/ 286 h 2753"/>
                  <a:gd name="T8" fmla="*/ 1884 w 2847"/>
                  <a:gd name="T9" fmla="*/ 87 h 2753"/>
                  <a:gd name="T10" fmla="*/ 1515 w 2847"/>
                  <a:gd name="T11" fmla="*/ 236 h 2753"/>
                  <a:gd name="T12" fmla="*/ 1342 w 2847"/>
                  <a:gd name="T13" fmla="*/ 178 h 2753"/>
                  <a:gd name="T14" fmla="*/ 1192 w 2847"/>
                  <a:gd name="T15" fmla="*/ 11 h 2753"/>
                  <a:gd name="T16" fmla="*/ 1037 w 2847"/>
                  <a:gd name="T17" fmla="*/ 5 h 2753"/>
                  <a:gd name="T18" fmla="*/ 872 w 2847"/>
                  <a:gd name="T19" fmla="*/ 396 h 2753"/>
                  <a:gd name="T20" fmla="*/ 788 w 2847"/>
                  <a:gd name="T21" fmla="*/ 290 h 2753"/>
                  <a:gd name="T22" fmla="*/ 648 w 2847"/>
                  <a:gd name="T23" fmla="*/ 296 h 2753"/>
                  <a:gd name="T24" fmla="*/ 465 w 2847"/>
                  <a:gd name="T25" fmla="*/ 428 h 2753"/>
                  <a:gd name="T26" fmla="*/ 357 w 2847"/>
                  <a:gd name="T27" fmla="*/ 404 h 2753"/>
                  <a:gd name="T28" fmla="*/ 165 w 2847"/>
                  <a:gd name="T29" fmla="*/ 294 h 2753"/>
                  <a:gd name="T30" fmla="*/ 90 w 2847"/>
                  <a:gd name="T31" fmla="*/ 422 h 2753"/>
                  <a:gd name="T32" fmla="*/ 43 w 2847"/>
                  <a:gd name="T33" fmla="*/ 649 h 2753"/>
                  <a:gd name="T34" fmla="*/ 20 w 2847"/>
                  <a:gd name="T35" fmla="*/ 831 h 2753"/>
                  <a:gd name="T36" fmla="*/ 133 w 2847"/>
                  <a:gd name="T37" fmla="*/ 1042 h 2753"/>
                  <a:gd name="T38" fmla="*/ 171 w 2847"/>
                  <a:gd name="T39" fmla="*/ 1301 h 2753"/>
                  <a:gd name="T40" fmla="*/ 312 w 2847"/>
                  <a:gd name="T41" fmla="*/ 1376 h 2753"/>
                  <a:gd name="T42" fmla="*/ 523 w 2847"/>
                  <a:gd name="T43" fmla="*/ 1336 h 2753"/>
                  <a:gd name="T44" fmla="*/ 657 w 2847"/>
                  <a:gd name="T45" fmla="*/ 1484 h 2753"/>
                  <a:gd name="T46" fmla="*/ 584 w 2847"/>
                  <a:gd name="T47" fmla="*/ 1632 h 2753"/>
                  <a:gd name="T48" fmla="*/ 453 w 2847"/>
                  <a:gd name="T49" fmla="*/ 1805 h 2753"/>
                  <a:gd name="T50" fmla="*/ 205 w 2847"/>
                  <a:gd name="T51" fmla="*/ 2030 h 2753"/>
                  <a:gd name="T52" fmla="*/ 206 w 2847"/>
                  <a:gd name="T53" fmla="*/ 2252 h 2753"/>
                  <a:gd name="T54" fmla="*/ 312 w 2847"/>
                  <a:gd name="T55" fmla="*/ 2464 h 2753"/>
                  <a:gd name="T56" fmla="*/ 436 w 2847"/>
                  <a:gd name="T57" fmla="*/ 2566 h 2753"/>
                  <a:gd name="T58" fmla="*/ 604 w 2847"/>
                  <a:gd name="T59" fmla="*/ 2570 h 2753"/>
                  <a:gd name="T60" fmla="*/ 806 w 2847"/>
                  <a:gd name="T61" fmla="*/ 2579 h 2753"/>
                  <a:gd name="T62" fmla="*/ 959 w 2847"/>
                  <a:gd name="T63" fmla="*/ 2631 h 2753"/>
                  <a:gd name="T64" fmla="*/ 1248 w 2847"/>
                  <a:gd name="T65" fmla="*/ 2558 h 2753"/>
                  <a:gd name="T66" fmla="*/ 1363 w 2847"/>
                  <a:gd name="T67" fmla="*/ 2647 h 2753"/>
                  <a:gd name="T68" fmla="*/ 1581 w 2847"/>
                  <a:gd name="T69" fmla="*/ 2687 h 2753"/>
                  <a:gd name="T70" fmla="*/ 1654 w 2847"/>
                  <a:gd name="T71" fmla="*/ 2667 h 2753"/>
                  <a:gd name="T72" fmla="*/ 1564 w 2847"/>
                  <a:gd name="T73" fmla="*/ 2502 h 2753"/>
                  <a:gd name="T74" fmla="*/ 1508 w 2847"/>
                  <a:gd name="T75" fmla="*/ 2393 h 2753"/>
                  <a:gd name="T76" fmla="*/ 1629 w 2847"/>
                  <a:gd name="T77" fmla="*/ 2180 h 2753"/>
                  <a:gd name="T78" fmla="*/ 1773 w 2847"/>
                  <a:gd name="T79" fmla="*/ 2005 h 2753"/>
                  <a:gd name="T80" fmla="*/ 2017 w 2847"/>
                  <a:gd name="T81" fmla="*/ 1875 h 2753"/>
                  <a:gd name="T82" fmla="*/ 2149 w 2847"/>
                  <a:gd name="T83" fmla="*/ 1708 h 2753"/>
                  <a:gd name="T84" fmla="*/ 2176 w 2847"/>
                  <a:gd name="T85" fmla="*/ 1572 h 2753"/>
                  <a:gd name="T86" fmla="*/ 2370 w 2847"/>
                  <a:gd name="T87" fmla="*/ 1560 h 2753"/>
                  <a:gd name="T88" fmla="*/ 2623 w 2847"/>
                  <a:gd name="T89" fmla="*/ 1530 h 2753"/>
                  <a:gd name="T90" fmla="*/ 2797 w 2847"/>
                  <a:gd name="T91" fmla="*/ 1306 h 2753"/>
                  <a:gd name="T92" fmla="*/ 2696 w 2847"/>
                  <a:gd name="T93" fmla="*/ 1100 h 2753"/>
                  <a:gd name="T94" fmla="*/ 2557 w 2847"/>
                  <a:gd name="T95" fmla="*/ 898 h 2753"/>
                  <a:gd name="T96" fmla="*/ 2574 w 2847"/>
                  <a:gd name="T97" fmla="*/ 715 h 2753"/>
                  <a:gd name="T98" fmla="*/ 2680 w 2847"/>
                  <a:gd name="T99" fmla="*/ 551 h 2753"/>
                  <a:gd name="T100" fmla="*/ 2571 w 2847"/>
                  <a:gd name="T101" fmla="*/ 393 h 2753"/>
                  <a:gd name="T102" fmla="*/ 2533 w 2847"/>
                  <a:gd name="T103" fmla="*/ 209 h 2753"/>
                  <a:gd name="T104" fmla="*/ 1153 w 2847"/>
                  <a:gd name="T105" fmla="*/ 2479 h 2753"/>
                  <a:gd name="T106" fmla="*/ 1093 w 2847"/>
                  <a:gd name="T107" fmla="*/ 2559 h 2753"/>
                  <a:gd name="T108" fmla="*/ 1018 w 2847"/>
                  <a:gd name="T109" fmla="*/ 2478 h 2753"/>
                  <a:gd name="T110" fmla="*/ 1093 w 2847"/>
                  <a:gd name="T111" fmla="*/ 2411 h 27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847" h="2753">
                    <a:moveTo>
                      <a:pt x="2533" y="209"/>
                    </a:moveTo>
                    <a:lnTo>
                      <a:pt x="2468" y="155"/>
                    </a:lnTo>
                    <a:lnTo>
                      <a:pt x="2459" y="135"/>
                    </a:lnTo>
                    <a:lnTo>
                      <a:pt x="2477" y="106"/>
                    </a:lnTo>
                    <a:lnTo>
                      <a:pt x="2491" y="45"/>
                    </a:lnTo>
                    <a:lnTo>
                      <a:pt x="2375" y="22"/>
                    </a:lnTo>
                    <a:lnTo>
                      <a:pt x="2248" y="27"/>
                    </a:lnTo>
                    <a:lnTo>
                      <a:pt x="2178" y="74"/>
                    </a:lnTo>
                    <a:lnTo>
                      <a:pt x="2107" y="94"/>
                    </a:lnTo>
                    <a:lnTo>
                      <a:pt x="2045" y="146"/>
                    </a:lnTo>
                    <a:lnTo>
                      <a:pt x="2033" y="168"/>
                    </a:lnTo>
                    <a:lnTo>
                      <a:pt x="2033" y="175"/>
                    </a:lnTo>
                    <a:lnTo>
                      <a:pt x="2028" y="182"/>
                    </a:lnTo>
                    <a:lnTo>
                      <a:pt x="2016" y="203"/>
                    </a:lnTo>
                    <a:lnTo>
                      <a:pt x="2037" y="215"/>
                    </a:lnTo>
                    <a:lnTo>
                      <a:pt x="2033" y="241"/>
                    </a:lnTo>
                    <a:lnTo>
                      <a:pt x="2055" y="267"/>
                    </a:lnTo>
                    <a:lnTo>
                      <a:pt x="2089" y="270"/>
                    </a:lnTo>
                    <a:lnTo>
                      <a:pt x="2085" y="297"/>
                    </a:lnTo>
                    <a:lnTo>
                      <a:pt x="2028" y="330"/>
                    </a:lnTo>
                    <a:lnTo>
                      <a:pt x="2002" y="352"/>
                    </a:lnTo>
                    <a:lnTo>
                      <a:pt x="1992" y="380"/>
                    </a:lnTo>
                    <a:lnTo>
                      <a:pt x="1960" y="403"/>
                    </a:lnTo>
                    <a:lnTo>
                      <a:pt x="1899" y="395"/>
                    </a:lnTo>
                    <a:lnTo>
                      <a:pt x="1881" y="410"/>
                    </a:lnTo>
                    <a:lnTo>
                      <a:pt x="1847" y="407"/>
                    </a:lnTo>
                    <a:lnTo>
                      <a:pt x="1815" y="417"/>
                    </a:lnTo>
                    <a:lnTo>
                      <a:pt x="1836" y="361"/>
                    </a:lnTo>
                    <a:lnTo>
                      <a:pt x="1821" y="342"/>
                    </a:lnTo>
                    <a:lnTo>
                      <a:pt x="1825" y="322"/>
                    </a:lnTo>
                    <a:lnTo>
                      <a:pt x="1870" y="297"/>
                    </a:lnTo>
                    <a:lnTo>
                      <a:pt x="1916" y="286"/>
                    </a:lnTo>
                    <a:lnTo>
                      <a:pt x="1931" y="292"/>
                    </a:lnTo>
                    <a:lnTo>
                      <a:pt x="1942" y="277"/>
                    </a:lnTo>
                    <a:lnTo>
                      <a:pt x="1925" y="238"/>
                    </a:lnTo>
                    <a:lnTo>
                      <a:pt x="1941" y="197"/>
                    </a:lnTo>
                    <a:lnTo>
                      <a:pt x="1971" y="154"/>
                    </a:lnTo>
                    <a:lnTo>
                      <a:pt x="1970" y="140"/>
                    </a:lnTo>
                    <a:lnTo>
                      <a:pt x="1913" y="99"/>
                    </a:lnTo>
                    <a:lnTo>
                      <a:pt x="1884" y="87"/>
                    </a:lnTo>
                    <a:lnTo>
                      <a:pt x="1771" y="239"/>
                    </a:lnTo>
                    <a:lnTo>
                      <a:pt x="1740" y="262"/>
                    </a:lnTo>
                    <a:lnTo>
                      <a:pt x="1626" y="273"/>
                    </a:lnTo>
                    <a:lnTo>
                      <a:pt x="1609" y="228"/>
                    </a:lnTo>
                    <a:lnTo>
                      <a:pt x="1567" y="204"/>
                    </a:lnTo>
                    <a:lnTo>
                      <a:pt x="1552" y="193"/>
                    </a:lnTo>
                    <a:lnTo>
                      <a:pt x="1533" y="208"/>
                    </a:lnTo>
                    <a:lnTo>
                      <a:pt x="1515" y="236"/>
                    </a:lnTo>
                    <a:lnTo>
                      <a:pt x="1472" y="267"/>
                    </a:lnTo>
                    <a:lnTo>
                      <a:pt x="1432" y="277"/>
                    </a:lnTo>
                    <a:lnTo>
                      <a:pt x="1410" y="259"/>
                    </a:lnTo>
                    <a:lnTo>
                      <a:pt x="1413" y="219"/>
                    </a:lnTo>
                    <a:lnTo>
                      <a:pt x="1393" y="214"/>
                    </a:lnTo>
                    <a:lnTo>
                      <a:pt x="1378" y="195"/>
                    </a:lnTo>
                    <a:lnTo>
                      <a:pt x="1366" y="216"/>
                    </a:lnTo>
                    <a:lnTo>
                      <a:pt x="1342" y="178"/>
                    </a:lnTo>
                    <a:lnTo>
                      <a:pt x="1332" y="145"/>
                    </a:lnTo>
                    <a:lnTo>
                      <a:pt x="1289" y="116"/>
                    </a:lnTo>
                    <a:lnTo>
                      <a:pt x="1293" y="88"/>
                    </a:lnTo>
                    <a:lnTo>
                      <a:pt x="1286" y="76"/>
                    </a:lnTo>
                    <a:lnTo>
                      <a:pt x="1252" y="73"/>
                    </a:lnTo>
                    <a:lnTo>
                      <a:pt x="1224" y="62"/>
                    </a:lnTo>
                    <a:lnTo>
                      <a:pt x="1209" y="43"/>
                    </a:lnTo>
                    <a:lnTo>
                      <a:pt x="1192" y="11"/>
                    </a:lnTo>
                    <a:lnTo>
                      <a:pt x="1171" y="0"/>
                    </a:lnTo>
                    <a:lnTo>
                      <a:pt x="1165" y="7"/>
                    </a:lnTo>
                    <a:lnTo>
                      <a:pt x="1145" y="8"/>
                    </a:lnTo>
                    <a:lnTo>
                      <a:pt x="1127" y="24"/>
                    </a:lnTo>
                    <a:lnTo>
                      <a:pt x="1113" y="19"/>
                    </a:lnTo>
                    <a:lnTo>
                      <a:pt x="1087" y="35"/>
                    </a:lnTo>
                    <a:lnTo>
                      <a:pt x="1059" y="23"/>
                    </a:lnTo>
                    <a:lnTo>
                      <a:pt x="1037" y="5"/>
                    </a:lnTo>
                    <a:lnTo>
                      <a:pt x="1017" y="1"/>
                    </a:lnTo>
                    <a:lnTo>
                      <a:pt x="998" y="16"/>
                    </a:lnTo>
                    <a:lnTo>
                      <a:pt x="983" y="4"/>
                    </a:lnTo>
                    <a:lnTo>
                      <a:pt x="950" y="87"/>
                    </a:lnTo>
                    <a:lnTo>
                      <a:pt x="948" y="135"/>
                    </a:lnTo>
                    <a:lnTo>
                      <a:pt x="926" y="183"/>
                    </a:lnTo>
                    <a:lnTo>
                      <a:pt x="923" y="223"/>
                    </a:lnTo>
                    <a:lnTo>
                      <a:pt x="872" y="396"/>
                    </a:lnTo>
                    <a:lnTo>
                      <a:pt x="846" y="399"/>
                    </a:lnTo>
                    <a:lnTo>
                      <a:pt x="825" y="388"/>
                    </a:lnTo>
                    <a:lnTo>
                      <a:pt x="823" y="374"/>
                    </a:lnTo>
                    <a:lnTo>
                      <a:pt x="828" y="353"/>
                    </a:lnTo>
                    <a:lnTo>
                      <a:pt x="820" y="341"/>
                    </a:lnTo>
                    <a:lnTo>
                      <a:pt x="832" y="333"/>
                    </a:lnTo>
                    <a:lnTo>
                      <a:pt x="790" y="304"/>
                    </a:lnTo>
                    <a:lnTo>
                      <a:pt x="788" y="290"/>
                    </a:lnTo>
                    <a:lnTo>
                      <a:pt x="808" y="281"/>
                    </a:lnTo>
                    <a:lnTo>
                      <a:pt x="791" y="250"/>
                    </a:lnTo>
                    <a:lnTo>
                      <a:pt x="751" y="253"/>
                    </a:lnTo>
                    <a:lnTo>
                      <a:pt x="735" y="295"/>
                    </a:lnTo>
                    <a:lnTo>
                      <a:pt x="708" y="291"/>
                    </a:lnTo>
                    <a:lnTo>
                      <a:pt x="692" y="266"/>
                    </a:lnTo>
                    <a:lnTo>
                      <a:pt x="674" y="288"/>
                    </a:lnTo>
                    <a:lnTo>
                      <a:pt x="648" y="296"/>
                    </a:lnTo>
                    <a:lnTo>
                      <a:pt x="612" y="267"/>
                    </a:lnTo>
                    <a:lnTo>
                      <a:pt x="571" y="264"/>
                    </a:lnTo>
                    <a:lnTo>
                      <a:pt x="556" y="318"/>
                    </a:lnTo>
                    <a:lnTo>
                      <a:pt x="553" y="352"/>
                    </a:lnTo>
                    <a:lnTo>
                      <a:pt x="535" y="374"/>
                    </a:lnTo>
                    <a:lnTo>
                      <a:pt x="536" y="394"/>
                    </a:lnTo>
                    <a:lnTo>
                      <a:pt x="510" y="396"/>
                    </a:lnTo>
                    <a:lnTo>
                      <a:pt x="465" y="428"/>
                    </a:lnTo>
                    <a:lnTo>
                      <a:pt x="445" y="423"/>
                    </a:lnTo>
                    <a:lnTo>
                      <a:pt x="449" y="402"/>
                    </a:lnTo>
                    <a:lnTo>
                      <a:pt x="449" y="395"/>
                    </a:lnTo>
                    <a:lnTo>
                      <a:pt x="423" y="398"/>
                    </a:lnTo>
                    <a:lnTo>
                      <a:pt x="408" y="386"/>
                    </a:lnTo>
                    <a:lnTo>
                      <a:pt x="395" y="387"/>
                    </a:lnTo>
                    <a:lnTo>
                      <a:pt x="383" y="408"/>
                    </a:lnTo>
                    <a:lnTo>
                      <a:pt x="357" y="404"/>
                    </a:lnTo>
                    <a:lnTo>
                      <a:pt x="327" y="380"/>
                    </a:lnTo>
                    <a:lnTo>
                      <a:pt x="269" y="412"/>
                    </a:lnTo>
                    <a:lnTo>
                      <a:pt x="236" y="415"/>
                    </a:lnTo>
                    <a:lnTo>
                      <a:pt x="219" y="376"/>
                    </a:lnTo>
                    <a:lnTo>
                      <a:pt x="178" y="373"/>
                    </a:lnTo>
                    <a:lnTo>
                      <a:pt x="157" y="363"/>
                    </a:lnTo>
                    <a:lnTo>
                      <a:pt x="167" y="322"/>
                    </a:lnTo>
                    <a:lnTo>
                      <a:pt x="165" y="294"/>
                    </a:lnTo>
                    <a:lnTo>
                      <a:pt x="144" y="296"/>
                    </a:lnTo>
                    <a:lnTo>
                      <a:pt x="133" y="311"/>
                    </a:lnTo>
                    <a:lnTo>
                      <a:pt x="85" y="315"/>
                    </a:lnTo>
                    <a:lnTo>
                      <a:pt x="81" y="335"/>
                    </a:lnTo>
                    <a:lnTo>
                      <a:pt x="61" y="337"/>
                    </a:lnTo>
                    <a:lnTo>
                      <a:pt x="78" y="370"/>
                    </a:lnTo>
                    <a:lnTo>
                      <a:pt x="74" y="396"/>
                    </a:lnTo>
                    <a:lnTo>
                      <a:pt x="90" y="422"/>
                    </a:lnTo>
                    <a:lnTo>
                      <a:pt x="77" y="437"/>
                    </a:lnTo>
                    <a:lnTo>
                      <a:pt x="81" y="477"/>
                    </a:lnTo>
                    <a:lnTo>
                      <a:pt x="97" y="508"/>
                    </a:lnTo>
                    <a:lnTo>
                      <a:pt x="88" y="551"/>
                    </a:lnTo>
                    <a:lnTo>
                      <a:pt x="108" y="615"/>
                    </a:lnTo>
                    <a:lnTo>
                      <a:pt x="76" y="638"/>
                    </a:lnTo>
                    <a:lnTo>
                      <a:pt x="55" y="634"/>
                    </a:lnTo>
                    <a:lnTo>
                      <a:pt x="43" y="649"/>
                    </a:lnTo>
                    <a:lnTo>
                      <a:pt x="9" y="644"/>
                    </a:lnTo>
                    <a:lnTo>
                      <a:pt x="0" y="692"/>
                    </a:lnTo>
                    <a:lnTo>
                      <a:pt x="28" y="710"/>
                    </a:lnTo>
                    <a:lnTo>
                      <a:pt x="52" y="742"/>
                    </a:lnTo>
                    <a:lnTo>
                      <a:pt x="20" y="765"/>
                    </a:lnTo>
                    <a:lnTo>
                      <a:pt x="28" y="777"/>
                    </a:lnTo>
                    <a:lnTo>
                      <a:pt x="24" y="811"/>
                    </a:lnTo>
                    <a:lnTo>
                      <a:pt x="20" y="831"/>
                    </a:lnTo>
                    <a:lnTo>
                      <a:pt x="2" y="860"/>
                    </a:lnTo>
                    <a:lnTo>
                      <a:pt x="31" y="871"/>
                    </a:lnTo>
                    <a:lnTo>
                      <a:pt x="33" y="898"/>
                    </a:lnTo>
                    <a:lnTo>
                      <a:pt x="54" y="909"/>
                    </a:lnTo>
                    <a:lnTo>
                      <a:pt x="69" y="928"/>
                    </a:lnTo>
                    <a:lnTo>
                      <a:pt x="73" y="967"/>
                    </a:lnTo>
                    <a:lnTo>
                      <a:pt x="113" y="1038"/>
                    </a:lnTo>
                    <a:lnTo>
                      <a:pt x="133" y="1042"/>
                    </a:lnTo>
                    <a:lnTo>
                      <a:pt x="198" y="1097"/>
                    </a:lnTo>
                    <a:lnTo>
                      <a:pt x="214" y="1122"/>
                    </a:lnTo>
                    <a:lnTo>
                      <a:pt x="216" y="1136"/>
                    </a:lnTo>
                    <a:lnTo>
                      <a:pt x="226" y="1175"/>
                    </a:lnTo>
                    <a:lnTo>
                      <a:pt x="242" y="1201"/>
                    </a:lnTo>
                    <a:lnTo>
                      <a:pt x="220" y="1263"/>
                    </a:lnTo>
                    <a:lnTo>
                      <a:pt x="189" y="1280"/>
                    </a:lnTo>
                    <a:lnTo>
                      <a:pt x="171" y="1301"/>
                    </a:lnTo>
                    <a:lnTo>
                      <a:pt x="176" y="1355"/>
                    </a:lnTo>
                    <a:lnTo>
                      <a:pt x="185" y="1374"/>
                    </a:lnTo>
                    <a:lnTo>
                      <a:pt x="208" y="1338"/>
                    </a:lnTo>
                    <a:lnTo>
                      <a:pt x="240" y="1335"/>
                    </a:lnTo>
                    <a:lnTo>
                      <a:pt x="272" y="1379"/>
                    </a:lnTo>
                    <a:lnTo>
                      <a:pt x="277" y="1365"/>
                    </a:lnTo>
                    <a:lnTo>
                      <a:pt x="290" y="1357"/>
                    </a:lnTo>
                    <a:lnTo>
                      <a:pt x="312" y="1376"/>
                    </a:lnTo>
                    <a:lnTo>
                      <a:pt x="329" y="1347"/>
                    </a:lnTo>
                    <a:lnTo>
                      <a:pt x="382" y="1336"/>
                    </a:lnTo>
                    <a:lnTo>
                      <a:pt x="380" y="1316"/>
                    </a:lnTo>
                    <a:lnTo>
                      <a:pt x="400" y="1313"/>
                    </a:lnTo>
                    <a:lnTo>
                      <a:pt x="454" y="1316"/>
                    </a:lnTo>
                    <a:lnTo>
                      <a:pt x="476" y="1334"/>
                    </a:lnTo>
                    <a:lnTo>
                      <a:pt x="484" y="1346"/>
                    </a:lnTo>
                    <a:lnTo>
                      <a:pt x="523" y="1336"/>
                    </a:lnTo>
                    <a:lnTo>
                      <a:pt x="553" y="1366"/>
                    </a:lnTo>
                    <a:lnTo>
                      <a:pt x="535" y="1395"/>
                    </a:lnTo>
                    <a:lnTo>
                      <a:pt x="557" y="1413"/>
                    </a:lnTo>
                    <a:lnTo>
                      <a:pt x="546" y="1441"/>
                    </a:lnTo>
                    <a:lnTo>
                      <a:pt x="554" y="1446"/>
                    </a:lnTo>
                    <a:lnTo>
                      <a:pt x="575" y="1458"/>
                    </a:lnTo>
                    <a:lnTo>
                      <a:pt x="614" y="1441"/>
                    </a:lnTo>
                    <a:lnTo>
                      <a:pt x="657" y="1484"/>
                    </a:lnTo>
                    <a:lnTo>
                      <a:pt x="659" y="1504"/>
                    </a:lnTo>
                    <a:lnTo>
                      <a:pt x="627" y="1581"/>
                    </a:lnTo>
                    <a:lnTo>
                      <a:pt x="630" y="1622"/>
                    </a:lnTo>
                    <a:lnTo>
                      <a:pt x="617" y="1629"/>
                    </a:lnTo>
                    <a:lnTo>
                      <a:pt x="601" y="1604"/>
                    </a:lnTo>
                    <a:lnTo>
                      <a:pt x="575" y="1599"/>
                    </a:lnTo>
                    <a:lnTo>
                      <a:pt x="569" y="1613"/>
                    </a:lnTo>
                    <a:lnTo>
                      <a:pt x="584" y="1632"/>
                    </a:lnTo>
                    <a:lnTo>
                      <a:pt x="558" y="1642"/>
                    </a:lnTo>
                    <a:lnTo>
                      <a:pt x="547" y="1675"/>
                    </a:lnTo>
                    <a:lnTo>
                      <a:pt x="571" y="1707"/>
                    </a:lnTo>
                    <a:lnTo>
                      <a:pt x="553" y="1723"/>
                    </a:lnTo>
                    <a:lnTo>
                      <a:pt x="513" y="1732"/>
                    </a:lnTo>
                    <a:lnTo>
                      <a:pt x="508" y="1760"/>
                    </a:lnTo>
                    <a:lnTo>
                      <a:pt x="519" y="1793"/>
                    </a:lnTo>
                    <a:lnTo>
                      <a:pt x="453" y="1805"/>
                    </a:lnTo>
                    <a:lnTo>
                      <a:pt x="413" y="1890"/>
                    </a:lnTo>
                    <a:lnTo>
                      <a:pt x="395" y="1904"/>
                    </a:lnTo>
                    <a:lnTo>
                      <a:pt x="302" y="1914"/>
                    </a:lnTo>
                    <a:lnTo>
                      <a:pt x="285" y="1955"/>
                    </a:lnTo>
                    <a:lnTo>
                      <a:pt x="259" y="1965"/>
                    </a:lnTo>
                    <a:lnTo>
                      <a:pt x="253" y="1972"/>
                    </a:lnTo>
                    <a:lnTo>
                      <a:pt x="232" y="1967"/>
                    </a:lnTo>
                    <a:lnTo>
                      <a:pt x="205" y="2030"/>
                    </a:lnTo>
                    <a:lnTo>
                      <a:pt x="155" y="2061"/>
                    </a:lnTo>
                    <a:lnTo>
                      <a:pt x="168" y="2067"/>
                    </a:lnTo>
                    <a:lnTo>
                      <a:pt x="157" y="2094"/>
                    </a:lnTo>
                    <a:lnTo>
                      <a:pt x="172" y="2113"/>
                    </a:lnTo>
                    <a:lnTo>
                      <a:pt x="168" y="2134"/>
                    </a:lnTo>
                    <a:lnTo>
                      <a:pt x="185" y="2172"/>
                    </a:lnTo>
                    <a:lnTo>
                      <a:pt x="188" y="2206"/>
                    </a:lnTo>
                    <a:lnTo>
                      <a:pt x="206" y="2252"/>
                    </a:lnTo>
                    <a:lnTo>
                      <a:pt x="234" y="2269"/>
                    </a:lnTo>
                    <a:lnTo>
                      <a:pt x="259" y="2328"/>
                    </a:lnTo>
                    <a:lnTo>
                      <a:pt x="263" y="2367"/>
                    </a:lnTo>
                    <a:lnTo>
                      <a:pt x="271" y="2387"/>
                    </a:lnTo>
                    <a:lnTo>
                      <a:pt x="307" y="2403"/>
                    </a:lnTo>
                    <a:lnTo>
                      <a:pt x="309" y="2430"/>
                    </a:lnTo>
                    <a:lnTo>
                      <a:pt x="331" y="2448"/>
                    </a:lnTo>
                    <a:lnTo>
                      <a:pt x="312" y="2464"/>
                    </a:lnTo>
                    <a:lnTo>
                      <a:pt x="322" y="2496"/>
                    </a:lnTo>
                    <a:lnTo>
                      <a:pt x="317" y="2523"/>
                    </a:lnTo>
                    <a:lnTo>
                      <a:pt x="312" y="2538"/>
                    </a:lnTo>
                    <a:lnTo>
                      <a:pt x="320" y="2543"/>
                    </a:lnTo>
                    <a:lnTo>
                      <a:pt x="385" y="2530"/>
                    </a:lnTo>
                    <a:lnTo>
                      <a:pt x="401" y="2549"/>
                    </a:lnTo>
                    <a:lnTo>
                      <a:pt x="428" y="2553"/>
                    </a:lnTo>
                    <a:lnTo>
                      <a:pt x="436" y="2566"/>
                    </a:lnTo>
                    <a:lnTo>
                      <a:pt x="494" y="2607"/>
                    </a:lnTo>
                    <a:lnTo>
                      <a:pt x="512" y="2586"/>
                    </a:lnTo>
                    <a:lnTo>
                      <a:pt x="522" y="2551"/>
                    </a:lnTo>
                    <a:lnTo>
                      <a:pt x="541" y="2543"/>
                    </a:lnTo>
                    <a:lnTo>
                      <a:pt x="553" y="2522"/>
                    </a:lnTo>
                    <a:lnTo>
                      <a:pt x="606" y="2516"/>
                    </a:lnTo>
                    <a:lnTo>
                      <a:pt x="607" y="2530"/>
                    </a:lnTo>
                    <a:lnTo>
                      <a:pt x="604" y="2570"/>
                    </a:lnTo>
                    <a:lnTo>
                      <a:pt x="638" y="2581"/>
                    </a:lnTo>
                    <a:lnTo>
                      <a:pt x="651" y="2572"/>
                    </a:lnTo>
                    <a:lnTo>
                      <a:pt x="653" y="2519"/>
                    </a:lnTo>
                    <a:lnTo>
                      <a:pt x="693" y="2515"/>
                    </a:lnTo>
                    <a:lnTo>
                      <a:pt x="729" y="2539"/>
                    </a:lnTo>
                    <a:lnTo>
                      <a:pt x="744" y="2558"/>
                    </a:lnTo>
                    <a:lnTo>
                      <a:pt x="793" y="2586"/>
                    </a:lnTo>
                    <a:lnTo>
                      <a:pt x="806" y="2579"/>
                    </a:lnTo>
                    <a:lnTo>
                      <a:pt x="814" y="2598"/>
                    </a:lnTo>
                    <a:lnTo>
                      <a:pt x="814" y="2524"/>
                    </a:lnTo>
                    <a:lnTo>
                      <a:pt x="843" y="2534"/>
                    </a:lnTo>
                    <a:lnTo>
                      <a:pt x="902" y="2529"/>
                    </a:lnTo>
                    <a:lnTo>
                      <a:pt x="924" y="2541"/>
                    </a:lnTo>
                    <a:lnTo>
                      <a:pt x="945" y="2559"/>
                    </a:lnTo>
                    <a:lnTo>
                      <a:pt x="948" y="2592"/>
                    </a:lnTo>
                    <a:lnTo>
                      <a:pt x="959" y="2631"/>
                    </a:lnTo>
                    <a:lnTo>
                      <a:pt x="966" y="2638"/>
                    </a:lnTo>
                    <a:lnTo>
                      <a:pt x="1010" y="2600"/>
                    </a:lnTo>
                    <a:lnTo>
                      <a:pt x="1050" y="2597"/>
                    </a:lnTo>
                    <a:lnTo>
                      <a:pt x="1152" y="2546"/>
                    </a:lnTo>
                    <a:lnTo>
                      <a:pt x="1175" y="2571"/>
                    </a:lnTo>
                    <a:lnTo>
                      <a:pt x="1195" y="2569"/>
                    </a:lnTo>
                    <a:lnTo>
                      <a:pt x="1246" y="2538"/>
                    </a:lnTo>
                    <a:lnTo>
                      <a:pt x="1248" y="2558"/>
                    </a:lnTo>
                    <a:lnTo>
                      <a:pt x="1229" y="2580"/>
                    </a:lnTo>
                    <a:lnTo>
                      <a:pt x="1245" y="2599"/>
                    </a:lnTo>
                    <a:lnTo>
                      <a:pt x="1241" y="2625"/>
                    </a:lnTo>
                    <a:lnTo>
                      <a:pt x="1241" y="2632"/>
                    </a:lnTo>
                    <a:lnTo>
                      <a:pt x="1283" y="2648"/>
                    </a:lnTo>
                    <a:lnTo>
                      <a:pt x="1303" y="2646"/>
                    </a:lnTo>
                    <a:lnTo>
                      <a:pt x="1314" y="2625"/>
                    </a:lnTo>
                    <a:lnTo>
                      <a:pt x="1363" y="2647"/>
                    </a:lnTo>
                    <a:lnTo>
                      <a:pt x="1410" y="2650"/>
                    </a:lnTo>
                    <a:lnTo>
                      <a:pt x="1432" y="2661"/>
                    </a:lnTo>
                    <a:lnTo>
                      <a:pt x="1436" y="2708"/>
                    </a:lnTo>
                    <a:lnTo>
                      <a:pt x="1477" y="2718"/>
                    </a:lnTo>
                    <a:lnTo>
                      <a:pt x="1494" y="2750"/>
                    </a:lnTo>
                    <a:lnTo>
                      <a:pt x="1528" y="2753"/>
                    </a:lnTo>
                    <a:lnTo>
                      <a:pt x="1590" y="2707"/>
                    </a:lnTo>
                    <a:lnTo>
                      <a:pt x="1581" y="2687"/>
                    </a:lnTo>
                    <a:lnTo>
                      <a:pt x="1600" y="2666"/>
                    </a:lnTo>
                    <a:lnTo>
                      <a:pt x="1613" y="2665"/>
                    </a:lnTo>
                    <a:lnTo>
                      <a:pt x="1642" y="2682"/>
                    </a:lnTo>
                    <a:lnTo>
                      <a:pt x="1645" y="2708"/>
                    </a:lnTo>
                    <a:lnTo>
                      <a:pt x="1678" y="2713"/>
                    </a:lnTo>
                    <a:lnTo>
                      <a:pt x="1676" y="2693"/>
                    </a:lnTo>
                    <a:lnTo>
                      <a:pt x="1649" y="2682"/>
                    </a:lnTo>
                    <a:lnTo>
                      <a:pt x="1654" y="2667"/>
                    </a:lnTo>
                    <a:lnTo>
                      <a:pt x="1673" y="2659"/>
                    </a:lnTo>
                    <a:lnTo>
                      <a:pt x="1679" y="2651"/>
                    </a:lnTo>
                    <a:lnTo>
                      <a:pt x="1672" y="2579"/>
                    </a:lnTo>
                    <a:lnTo>
                      <a:pt x="1637" y="2562"/>
                    </a:lnTo>
                    <a:lnTo>
                      <a:pt x="1635" y="2542"/>
                    </a:lnTo>
                    <a:lnTo>
                      <a:pt x="1620" y="2523"/>
                    </a:lnTo>
                    <a:lnTo>
                      <a:pt x="1625" y="2503"/>
                    </a:lnTo>
                    <a:lnTo>
                      <a:pt x="1564" y="2502"/>
                    </a:lnTo>
                    <a:lnTo>
                      <a:pt x="1537" y="2490"/>
                    </a:lnTo>
                    <a:lnTo>
                      <a:pt x="1510" y="2493"/>
                    </a:lnTo>
                    <a:lnTo>
                      <a:pt x="1466" y="2456"/>
                    </a:lnTo>
                    <a:lnTo>
                      <a:pt x="1472" y="2436"/>
                    </a:lnTo>
                    <a:lnTo>
                      <a:pt x="1455" y="2405"/>
                    </a:lnTo>
                    <a:lnTo>
                      <a:pt x="1467" y="2396"/>
                    </a:lnTo>
                    <a:lnTo>
                      <a:pt x="1495" y="2400"/>
                    </a:lnTo>
                    <a:lnTo>
                      <a:pt x="1508" y="2393"/>
                    </a:lnTo>
                    <a:lnTo>
                      <a:pt x="1484" y="2361"/>
                    </a:lnTo>
                    <a:lnTo>
                      <a:pt x="1486" y="2314"/>
                    </a:lnTo>
                    <a:lnTo>
                      <a:pt x="1597" y="2344"/>
                    </a:lnTo>
                    <a:lnTo>
                      <a:pt x="1610" y="2336"/>
                    </a:lnTo>
                    <a:lnTo>
                      <a:pt x="1621" y="2315"/>
                    </a:lnTo>
                    <a:lnTo>
                      <a:pt x="1639" y="2300"/>
                    </a:lnTo>
                    <a:lnTo>
                      <a:pt x="1595" y="2257"/>
                    </a:lnTo>
                    <a:lnTo>
                      <a:pt x="1629" y="2180"/>
                    </a:lnTo>
                    <a:lnTo>
                      <a:pt x="1625" y="2140"/>
                    </a:lnTo>
                    <a:lnTo>
                      <a:pt x="1692" y="2141"/>
                    </a:lnTo>
                    <a:lnTo>
                      <a:pt x="1717" y="2125"/>
                    </a:lnTo>
                    <a:lnTo>
                      <a:pt x="1744" y="2122"/>
                    </a:lnTo>
                    <a:lnTo>
                      <a:pt x="1774" y="2086"/>
                    </a:lnTo>
                    <a:lnTo>
                      <a:pt x="1766" y="2073"/>
                    </a:lnTo>
                    <a:lnTo>
                      <a:pt x="1752" y="2068"/>
                    </a:lnTo>
                    <a:lnTo>
                      <a:pt x="1773" y="2005"/>
                    </a:lnTo>
                    <a:lnTo>
                      <a:pt x="1822" y="2014"/>
                    </a:lnTo>
                    <a:lnTo>
                      <a:pt x="1874" y="1996"/>
                    </a:lnTo>
                    <a:lnTo>
                      <a:pt x="1898" y="1973"/>
                    </a:lnTo>
                    <a:lnTo>
                      <a:pt x="1876" y="1949"/>
                    </a:lnTo>
                    <a:lnTo>
                      <a:pt x="1914" y="1924"/>
                    </a:lnTo>
                    <a:lnTo>
                      <a:pt x="1926" y="1911"/>
                    </a:lnTo>
                    <a:lnTo>
                      <a:pt x="1961" y="1928"/>
                    </a:lnTo>
                    <a:lnTo>
                      <a:pt x="2017" y="1875"/>
                    </a:lnTo>
                    <a:lnTo>
                      <a:pt x="2111" y="1880"/>
                    </a:lnTo>
                    <a:lnTo>
                      <a:pt x="2149" y="1856"/>
                    </a:lnTo>
                    <a:lnTo>
                      <a:pt x="2178" y="1880"/>
                    </a:lnTo>
                    <a:lnTo>
                      <a:pt x="2199" y="1878"/>
                    </a:lnTo>
                    <a:lnTo>
                      <a:pt x="2195" y="1778"/>
                    </a:lnTo>
                    <a:lnTo>
                      <a:pt x="2174" y="1766"/>
                    </a:lnTo>
                    <a:lnTo>
                      <a:pt x="2163" y="1713"/>
                    </a:lnTo>
                    <a:lnTo>
                      <a:pt x="2149" y="1708"/>
                    </a:lnTo>
                    <a:lnTo>
                      <a:pt x="2110" y="1719"/>
                    </a:lnTo>
                    <a:lnTo>
                      <a:pt x="2074" y="1695"/>
                    </a:lnTo>
                    <a:lnTo>
                      <a:pt x="2082" y="1641"/>
                    </a:lnTo>
                    <a:lnTo>
                      <a:pt x="2095" y="1633"/>
                    </a:lnTo>
                    <a:lnTo>
                      <a:pt x="2091" y="1593"/>
                    </a:lnTo>
                    <a:lnTo>
                      <a:pt x="2109" y="1565"/>
                    </a:lnTo>
                    <a:lnTo>
                      <a:pt x="2137" y="1581"/>
                    </a:lnTo>
                    <a:lnTo>
                      <a:pt x="2176" y="1572"/>
                    </a:lnTo>
                    <a:lnTo>
                      <a:pt x="2199" y="1596"/>
                    </a:lnTo>
                    <a:lnTo>
                      <a:pt x="2202" y="1630"/>
                    </a:lnTo>
                    <a:lnTo>
                      <a:pt x="2270" y="1644"/>
                    </a:lnTo>
                    <a:lnTo>
                      <a:pt x="2297" y="1634"/>
                    </a:lnTo>
                    <a:lnTo>
                      <a:pt x="2293" y="1600"/>
                    </a:lnTo>
                    <a:lnTo>
                      <a:pt x="2311" y="1579"/>
                    </a:lnTo>
                    <a:lnTo>
                      <a:pt x="2346" y="1589"/>
                    </a:lnTo>
                    <a:lnTo>
                      <a:pt x="2370" y="1560"/>
                    </a:lnTo>
                    <a:lnTo>
                      <a:pt x="2397" y="1565"/>
                    </a:lnTo>
                    <a:lnTo>
                      <a:pt x="2412" y="1570"/>
                    </a:lnTo>
                    <a:lnTo>
                      <a:pt x="2443" y="1553"/>
                    </a:lnTo>
                    <a:lnTo>
                      <a:pt x="2455" y="1539"/>
                    </a:lnTo>
                    <a:lnTo>
                      <a:pt x="2509" y="1534"/>
                    </a:lnTo>
                    <a:lnTo>
                      <a:pt x="2527" y="1512"/>
                    </a:lnTo>
                    <a:lnTo>
                      <a:pt x="2596" y="1539"/>
                    </a:lnTo>
                    <a:lnTo>
                      <a:pt x="2623" y="1530"/>
                    </a:lnTo>
                    <a:lnTo>
                      <a:pt x="2626" y="1496"/>
                    </a:lnTo>
                    <a:lnTo>
                      <a:pt x="2665" y="1485"/>
                    </a:lnTo>
                    <a:lnTo>
                      <a:pt x="2688" y="1443"/>
                    </a:lnTo>
                    <a:lnTo>
                      <a:pt x="2747" y="1424"/>
                    </a:lnTo>
                    <a:lnTo>
                      <a:pt x="2768" y="1436"/>
                    </a:lnTo>
                    <a:lnTo>
                      <a:pt x="2811" y="1392"/>
                    </a:lnTo>
                    <a:lnTo>
                      <a:pt x="2815" y="1358"/>
                    </a:lnTo>
                    <a:lnTo>
                      <a:pt x="2797" y="1306"/>
                    </a:lnTo>
                    <a:lnTo>
                      <a:pt x="2833" y="1262"/>
                    </a:lnTo>
                    <a:lnTo>
                      <a:pt x="2847" y="1207"/>
                    </a:lnTo>
                    <a:lnTo>
                      <a:pt x="2791" y="1178"/>
                    </a:lnTo>
                    <a:lnTo>
                      <a:pt x="2776" y="1153"/>
                    </a:lnTo>
                    <a:lnTo>
                      <a:pt x="2781" y="1139"/>
                    </a:lnTo>
                    <a:lnTo>
                      <a:pt x="2741" y="1136"/>
                    </a:lnTo>
                    <a:lnTo>
                      <a:pt x="2739" y="1116"/>
                    </a:lnTo>
                    <a:lnTo>
                      <a:pt x="2696" y="1100"/>
                    </a:lnTo>
                    <a:lnTo>
                      <a:pt x="2687" y="1068"/>
                    </a:lnTo>
                    <a:lnTo>
                      <a:pt x="2683" y="1021"/>
                    </a:lnTo>
                    <a:lnTo>
                      <a:pt x="2667" y="1002"/>
                    </a:lnTo>
                    <a:lnTo>
                      <a:pt x="2683" y="947"/>
                    </a:lnTo>
                    <a:lnTo>
                      <a:pt x="2654" y="936"/>
                    </a:lnTo>
                    <a:lnTo>
                      <a:pt x="2622" y="939"/>
                    </a:lnTo>
                    <a:lnTo>
                      <a:pt x="2598" y="908"/>
                    </a:lnTo>
                    <a:lnTo>
                      <a:pt x="2557" y="898"/>
                    </a:lnTo>
                    <a:lnTo>
                      <a:pt x="2526" y="854"/>
                    </a:lnTo>
                    <a:lnTo>
                      <a:pt x="2514" y="794"/>
                    </a:lnTo>
                    <a:lnTo>
                      <a:pt x="2518" y="768"/>
                    </a:lnTo>
                    <a:lnTo>
                      <a:pt x="2516" y="748"/>
                    </a:lnTo>
                    <a:lnTo>
                      <a:pt x="2529" y="733"/>
                    </a:lnTo>
                    <a:lnTo>
                      <a:pt x="2548" y="725"/>
                    </a:lnTo>
                    <a:lnTo>
                      <a:pt x="2563" y="736"/>
                    </a:lnTo>
                    <a:lnTo>
                      <a:pt x="2574" y="715"/>
                    </a:lnTo>
                    <a:lnTo>
                      <a:pt x="2600" y="719"/>
                    </a:lnTo>
                    <a:lnTo>
                      <a:pt x="2621" y="711"/>
                    </a:lnTo>
                    <a:lnTo>
                      <a:pt x="2665" y="680"/>
                    </a:lnTo>
                    <a:lnTo>
                      <a:pt x="2681" y="638"/>
                    </a:lnTo>
                    <a:lnTo>
                      <a:pt x="2700" y="623"/>
                    </a:lnTo>
                    <a:lnTo>
                      <a:pt x="2689" y="583"/>
                    </a:lnTo>
                    <a:lnTo>
                      <a:pt x="2674" y="572"/>
                    </a:lnTo>
                    <a:lnTo>
                      <a:pt x="2680" y="551"/>
                    </a:lnTo>
                    <a:lnTo>
                      <a:pt x="2650" y="527"/>
                    </a:lnTo>
                    <a:lnTo>
                      <a:pt x="2604" y="464"/>
                    </a:lnTo>
                    <a:lnTo>
                      <a:pt x="2573" y="487"/>
                    </a:lnTo>
                    <a:lnTo>
                      <a:pt x="2558" y="482"/>
                    </a:lnTo>
                    <a:lnTo>
                      <a:pt x="2557" y="468"/>
                    </a:lnTo>
                    <a:lnTo>
                      <a:pt x="2569" y="447"/>
                    </a:lnTo>
                    <a:lnTo>
                      <a:pt x="2560" y="428"/>
                    </a:lnTo>
                    <a:lnTo>
                      <a:pt x="2571" y="393"/>
                    </a:lnTo>
                    <a:lnTo>
                      <a:pt x="2503" y="393"/>
                    </a:lnTo>
                    <a:lnTo>
                      <a:pt x="2489" y="374"/>
                    </a:lnTo>
                    <a:lnTo>
                      <a:pt x="2487" y="354"/>
                    </a:lnTo>
                    <a:lnTo>
                      <a:pt x="2498" y="333"/>
                    </a:lnTo>
                    <a:lnTo>
                      <a:pt x="2495" y="299"/>
                    </a:lnTo>
                    <a:lnTo>
                      <a:pt x="2530" y="242"/>
                    </a:lnTo>
                    <a:lnTo>
                      <a:pt x="2535" y="222"/>
                    </a:lnTo>
                    <a:lnTo>
                      <a:pt x="2533" y="209"/>
                    </a:lnTo>
                    <a:close/>
                    <a:moveTo>
                      <a:pt x="1093" y="2411"/>
                    </a:moveTo>
                    <a:lnTo>
                      <a:pt x="1115" y="2429"/>
                    </a:lnTo>
                    <a:lnTo>
                      <a:pt x="1116" y="2449"/>
                    </a:lnTo>
                    <a:lnTo>
                      <a:pt x="1130" y="2448"/>
                    </a:lnTo>
                    <a:lnTo>
                      <a:pt x="1145" y="2459"/>
                    </a:lnTo>
                    <a:lnTo>
                      <a:pt x="1165" y="2458"/>
                    </a:lnTo>
                    <a:lnTo>
                      <a:pt x="1165" y="2465"/>
                    </a:lnTo>
                    <a:lnTo>
                      <a:pt x="1153" y="2479"/>
                    </a:lnTo>
                    <a:lnTo>
                      <a:pt x="1127" y="2482"/>
                    </a:lnTo>
                    <a:lnTo>
                      <a:pt x="1121" y="2503"/>
                    </a:lnTo>
                    <a:lnTo>
                      <a:pt x="1116" y="2516"/>
                    </a:lnTo>
                    <a:lnTo>
                      <a:pt x="1117" y="2523"/>
                    </a:lnTo>
                    <a:lnTo>
                      <a:pt x="1103" y="2531"/>
                    </a:lnTo>
                    <a:lnTo>
                      <a:pt x="1098" y="2538"/>
                    </a:lnTo>
                    <a:lnTo>
                      <a:pt x="1100" y="2565"/>
                    </a:lnTo>
                    <a:lnTo>
                      <a:pt x="1093" y="2559"/>
                    </a:lnTo>
                    <a:lnTo>
                      <a:pt x="1073" y="2553"/>
                    </a:lnTo>
                    <a:lnTo>
                      <a:pt x="1044" y="2543"/>
                    </a:lnTo>
                    <a:lnTo>
                      <a:pt x="1019" y="2552"/>
                    </a:lnTo>
                    <a:lnTo>
                      <a:pt x="1017" y="2539"/>
                    </a:lnTo>
                    <a:lnTo>
                      <a:pt x="1010" y="2526"/>
                    </a:lnTo>
                    <a:lnTo>
                      <a:pt x="1021" y="2511"/>
                    </a:lnTo>
                    <a:lnTo>
                      <a:pt x="1000" y="2500"/>
                    </a:lnTo>
                    <a:lnTo>
                      <a:pt x="1018" y="2478"/>
                    </a:lnTo>
                    <a:lnTo>
                      <a:pt x="1032" y="2470"/>
                    </a:lnTo>
                    <a:lnTo>
                      <a:pt x="1029" y="2444"/>
                    </a:lnTo>
                    <a:lnTo>
                      <a:pt x="1034" y="2430"/>
                    </a:lnTo>
                    <a:lnTo>
                      <a:pt x="1067" y="2413"/>
                    </a:lnTo>
                    <a:lnTo>
                      <a:pt x="1067" y="2420"/>
                    </a:lnTo>
                    <a:lnTo>
                      <a:pt x="1079" y="2406"/>
                    </a:lnTo>
                    <a:lnTo>
                      <a:pt x="1087" y="2412"/>
                    </a:lnTo>
                    <a:lnTo>
                      <a:pt x="1093" y="24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" name="Freeform 29">
                <a:extLst>
                  <a:ext uri="{FF2B5EF4-FFF2-40B4-BE49-F238E27FC236}">
                    <a16:creationId xmlns:a16="http://schemas.microsoft.com/office/drawing/2014/main" id="{F3E015CC-3F49-295A-461F-71B94EF321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8" y="2559"/>
                <a:ext cx="55" cy="53"/>
              </a:xfrm>
              <a:custGeom>
                <a:avLst/>
                <a:gdLst>
                  <a:gd name="T0" fmla="*/ 115 w 165"/>
                  <a:gd name="T1" fmla="*/ 23 h 159"/>
                  <a:gd name="T2" fmla="*/ 93 w 165"/>
                  <a:gd name="T3" fmla="*/ 5 h 159"/>
                  <a:gd name="T4" fmla="*/ 87 w 165"/>
                  <a:gd name="T5" fmla="*/ 6 h 159"/>
                  <a:gd name="T6" fmla="*/ 79 w 165"/>
                  <a:gd name="T7" fmla="*/ 0 h 159"/>
                  <a:gd name="T8" fmla="*/ 67 w 165"/>
                  <a:gd name="T9" fmla="*/ 14 h 159"/>
                  <a:gd name="T10" fmla="*/ 67 w 165"/>
                  <a:gd name="T11" fmla="*/ 7 h 159"/>
                  <a:gd name="T12" fmla="*/ 34 w 165"/>
                  <a:gd name="T13" fmla="*/ 24 h 159"/>
                  <a:gd name="T14" fmla="*/ 29 w 165"/>
                  <a:gd name="T15" fmla="*/ 38 h 159"/>
                  <a:gd name="T16" fmla="*/ 32 w 165"/>
                  <a:gd name="T17" fmla="*/ 64 h 159"/>
                  <a:gd name="T18" fmla="*/ 18 w 165"/>
                  <a:gd name="T19" fmla="*/ 72 h 159"/>
                  <a:gd name="T20" fmla="*/ 0 w 165"/>
                  <a:gd name="T21" fmla="*/ 94 h 159"/>
                  <a:gd name="T22" fmla="*/ 21 w 165"/>
                  <a:gd name="T23" fmla="*/ 105 h 159"/>
                  <a:gd name="T24" fmla="*/ 10 w 165"/>
                  <a:gd name="T25" fmla="*/ 120 h 159"/>
                  <a:gd name="T26" fmla="*/ 17 w 165"/>
                  <a:gd name="T27" fmla="*/ 133 h 159"/>
                  <a:gd name="T28" fmla="*/ 19 w 165"/>
                  <a:gd name="T29" fmla="*/ 146 h 159"/>
                  <a:gd name="T30" fmla="*/ 44 w 165"/>
                  <a:gd name="T31" fmla="*/ 137 h 159"/>
                  <a:gd name="T32" fmla="*/ 73 w 165"/>
                  <a:gd name="T33" fmla="*/ 147 h 159"/>
                  <a:gd name="T34" fmla="*/ 93 w 165"/>
                  <a:gd name="T35" fmla="*/ 153 h 159"/>
                  <a:gd name="T36" fmla="*/ 100 w 165"/>
                  <a:gd name="T37" fmla="*/ 159 h 159"/>
                  <a:gd name="T38" fmla="*/ 98 w 165"/>
                  <a:gd name="T39" fmla="*/ 132 h 159"/>
                  <a:gd name="T40" fmla="*/ 103 w 165"/>
                  <a:gd name="T41" fmla="*/ 125 h 159"/>
                  <a:gd name="T42" fmla="*/ 117 w 165"/>
                  <a:gd name="T43" fmla="*/ 117 h 159"/>
                  <a:gd name="T44" fmla="*/ 116 w 165"/>
                  <a:gd name="T45" fmla="*/ 110 h 159"/>
                  <a:gd name="T46" fmla="*/ 121 w 165"/>
                  <a:gd name="T47" fmla="*/ 97 h 159"/>
                  <a:gd name="T48" fmla="*/ 127 w 165"/>
                  <a:gd name="T49" fmla="*/ 76 h 159"/>
                  <a:gd name="T50" fmla="*/ 153 w 165"/>
                  <a:gd name="T51" fmla="*/ 73 h 159"/>
                  <a:gd name="T52" fmla="*/ 165 w 165"/>
                  <a:gd name="T53" fmla="*/ 59 h 159"/>
                  <a:gd name="T54" fmla="*/ 165 w 165"/>
                  <a:gd name="T55" fmla="*/ 52 h 159"/>
                  <a:gd name="T56" fmla="*/ 145 w 165"/>
                  <a:gd name="T57" fmla="*/ 53 h 159"/>
                  <a:gd name="T58" fmla="*/ 130 w 165"/>
                  <a:gd name="T59" fmla="*/ 42 h 159"/>
                  <a:gd name="T60" fmla="*/ 116 w 165"/>
                  <a:gd name="T61" fmla="*/ 43 h 159"/>
                  <a:gd name="T62" fmla="*/ 115 w 165"/>
                  <a:gd name="T63" fmla="*/ 23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5" h="159">
                    <a:moveTo>
                      <a:pt x="115" y="23"/>
                    </a:moveTo>
                    <a:lnTo>
                      <a:pt x="93" y="5"/>
                    </a:lnTo>
                    <a:lnTo>
                      <a:pt x="87" y="6"/>
                    </a:lnTo>
                    <a:lnTo>
                      <a:pt x="79" y="0"/>
                    </a:lnTo>
                    <a:lnTo>
                      <a:pt x="67" y="14"/>
                    </a:lnTo>
                    <a:lnTo>
                      <a:pt x="67" y="7"/>
                    </a:lnTo>
                    <a:lnTo>
                      <a:pt x="34" y="24"/>
                    </a:lnTo>
                    <a:lnTo>
                      <a:pt x="29" y="38"/>
                    </a:lnTo>
                    <a:lnTo>
                      <a:pt x="32" y="64"/>
                    </a:lnTo>
                    <a:lnTo>
                      <a:pt x="18" y="72"/>
                    </a:lnTo>
                    <a:lnTo>
                      <a:pt x="0" y="94"/>
                    </a:lnTo>
                    <a:lnTo>
                      <a:pt x="21" y="105"/>
                    </a:lnTo>
                    <a:lnTo>
                      <a:pt x="10" y="120"/>
                    </a:lnTo>
                    <a:lnTo>
                      <a:pt x="17" y="133"/>
                    </a:lnTo>
                    <a:lnTo>
                      <a:pt x="19" y="146"/>
                    </a:lnTo>
                    <a:lnTo>
                      <a:pt x="44" y="137"/>
                    </a:lnTo>
                    <a:lnTo>
                      <a:pt x="73" y="147"/>
                    </a:lnTo>
                    <a:lnTo>
                      <a:pt x="93" y="153"/>
                    </a:lnTo>
                    <a:lnTo>
                      <a:pt x="100" y="159"/>
                    </a:lnTo>
                    <a:lnTo>
                      <a:pt x="98" y="132"/>
                    </a:lnTo>
                    <a:lnTo>
                      <a:pt x="103" y="125"/>
                    </a:lnTo>
                    <a:lnTo>
                      <a:pt x="117" y="117"/>
                    </a:lnTo>
                    <a:lnTo>
                      <a:pt x="116" y="110"/>
                    </a:lnTo>
                    <a:lnTo>
                      <a:pt x="121" y="97"/>
                    </a:lnTo>
                    <a:lnTo>
                      <a:pt x="127" y="76"/>
                    </a:lnTo>
                    <a:lnTo>
                      <a:pt x="153" y="73"/>
                    </a:lnTo>
                    <a:lnTo>
                      <a:pt x="165" y="59"/>
                    </a:lnTo>
                    <a:lnTo>
                      <a:pt x="165" y="52"/>
                    </a:lnTo>
                    <a:lnTo>
                      <a:pt x="145" y="53"/>
                    </a:lnTo>
                    <a:lnTo>
                      <a:pt x="130" y="42"/>
                    </a:lnTo>
                    <a:lnTo>
                      <a:pt x="116" y="43"/>
                    </a:lnTo>
                    <a:lnTo>
                      <a:pt x="115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" name="Freeform 30">
                <a:extLst>
                  <a:ext uri="{FF2B5EF4-FFF2-40B4-BE49-F238E27FC236}">
                    <a16:creationId xmlns:a16="http://schemas.microsoft.com/office/drawing/2014/main" id="{E2598C27-76FB-57CF-D6E2-AFD18A24D9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1652"/>
                <a:ext cx="660" cy="841"/>
              </a:xfrm>
              <a:custGeom>
                <a:avLst/>
                <a:gdLst>
                  <a:gd name="T0" fmla="*/ 1344 w 1981"/>
                  <a:gd name="T1" fmla="*/ 233 h 2523"/>
                  <a:gd name="T2" fmla="*/ 1227 w 1981"/>
                  <a:gd name="T3" fmla="*/ 56 h 2523"/>
                  <a:gd name="T4" fmla="*/ 1174 w 1981"/>
                  <a:gd name="T5" fmla="*/ 134 h 2523"/>
                  <a:gd name="T6" fmla="*/ 1105 w 1981"/>
                  <a:gd name="T7" fmla="*/ 108 h 2523"/>
                  <a:gd name="T8" fmla="*/ 983 w 1981"/>
                  <a:gd name="T9" fmla="*/ 106 h 2523"/>
                  <a:gd name="T10" fmla="*/ 797 w 1981"/>
                  <a:gd name="T11" fmla="*/ 42 h 2523"/>
                  <a:gd name="T12" fmla="*/ 639 w 1981"/>
                  <a:gd name="T13" fmla="*/ 90 h 2523"/>
                  <a:gd name="T14" fmla="*/ 519 w 1981"/>
                  <a:gd name="T15" fmla="*/ 102 h 2523"/>
                  <a:gd name="T16" fmla="*/ 419 w 1981"/>
                  <a:gd name="T17" fmla="*/ 171 h 2523"/>
                  <a:gd name="T18" fmla="*/ 385 w 1981"/>
                  <a:gd name="T19" fmla="*/ 316 h 2523"/>
                  <a:gd name="T20" fmla="*/ 223 w 1981"/>
                  <a:gd name="T21" fmla="*/ 378 h 2523"/>
                  <a:gd name="T22" fmla="*/ 209 w 1981"/>
                  <a:gd name="T23" fmla="*/ 519 h 2523"/>
                  <a:gd name="T24" fmla="*/ 323 w 1981"/>
                  <a:gd name="T25" fmla="*/ 590 h 2523"/>
                  <a:gd name="T26" fmla="*/ 414 w 1981"/>
                  <a:gd name="T27" fmla="*/ 763 h 2523"/>
                  <a:gd name="T28" fmla="*/ 445 w 1981"/>
                  <a:gd name="T29" fmla="*/ 962 h 2523"/>
                  <a:gd name="T30" fmla="*/ 322 w 1981"/>
                  <a:gd name="T31" fmla="*/ 1080 h 2523"/>
                  <a:gd name="T32" fmla="*/ 303 w 1981"/>
                  <a:gd name="T33" fmla="*/ 1169 h 2523"/>
                  <a:gd name="T34" fmla="*/ 370 w 1981"/>
                  <a:gd name="T35" fmla="*/ 1311 h 2523"/>
                  <a:gd name="T36" fmla="*/ 369 w 1981"/>
                  <a:gd name="T37" fmla="*/ 1452 h 2523"/>
                  <a:gd name="T38" fmla="*/ 243 w 1981"/>
                  <a:gd name="T39" fmla="*/ 1604 h 2523"/>
                  <a:gd name="T40" fmla="*/ 146 w 1981"/>
                  <a:gd name="T41" fmla="*/ 1788 h 2523"/>
                  <a:gd name="T42" fmla="*/ 111 w 1981"/>
                  <a:gd name="T43" fmla="*/ 1919 h 2523"/>
                  <a:gd name="T44" fmla="*/ 42 w 1981"/>
                  <a:gd name="T45" fmla="*/ 2053 h 2523"/>
                  <a:gd name="T46" fmla="*/ 34 w 1981"/>
                  <a:gd name="T47" fmla="*/ 2175 h 2523"/>
                  <a:gd name="T48" fmla="*/ 67 w 1981"/>
                  <a:gd name="T49" fmla="*/ 2386 h 2523"/>
                  <a:gd name="T50" fmla="*/ 119 w 1981"/>
                  <a:gd name="T51" fmla="*/ 2516 h 2523"/>
                  <a:gd name="T52" fmla="*/ 237 w 1981"/>
                  <a:gd name="T53" fmla="*/ 2492 h 2523"/>
                  <a:gd name="T54" fmla="*/ 404 w 1981"/>
                  <a:gd name="T55" fmla="*/ 2402 h 2523"/>
                  <a:gd name="T56" fmla="*/ 482 w 1981"/>
                  <a:gd name="T57" fmla="*/ 2227 h 2523"/>
                  <a:gd name="T58" fmla="*/ 577 w 1981"/>
                  <a:gd name="T59" fmla="*/ 2245 h 2523"/>
                  <a:gd name="T60" fmla="*/ 706 w 1981"/>
                  <a:gd name="T61" fmla="*/ 2321 h 2523"/>
                  <a:gd name="T62" fmla="*/ 716 w 1981"/>
                  <a:gd name="T63" fmla="*/ 2434 h 2523"/>
                  <a:gd name="T64" fmla="*/ 803 w 1981"/>
                  <a:gd name="T65" fmla="*/ 2359 h 2523"/>
                  <a:gd name="T66" fmla="*/ 905 w 1981"/>
                  <a:gd name="T67" fmla="*/ 2228 h 2523"/>
                  <a:gd name="T68" fmla="*/ 1000 w 1981"/>
                  <a:gd name="T69" fmla="*/ 2166 h 2523"/>
                  <a:gd name="T70" fmla="*/ 1110 w 1981"/>
                  <a:gd name="T71" fmla="*/ 2196 h 2523"/>
                  <a:gd name="T72" fmla="*/ 1261 w 1981"/>
                  <a:gd name="T73" fmla="*/ 2221 h 2523"/>
                  <a:gd name="T74" fmla="*/ 1396 w 1981"/>
                  <a:gd name="T75" fmla="*/ 2304 h 2523"/>
                  <a:gd name="T76" fmla="*/ 1527 w 1981"/>
                  <a:gd name="T77" fmla="*/ 2345 h 2523"/>
                  <a:gd name="T78" fmla="*/ 1717 w 1981"/>
                  <a:gd name="T79" fmla="*/ 2219 h 2523"/>
                  <a:gd name="T80" fmla="*/ 1875 w 1981"/>
                  <a:gd name="T81" fmla="*/ 2038 h 2523"/>
                  <a:gd name="T82" fmla="*/ 1897 w 1981"/>
                  <a:gd name="T83" fmla="*/ 1914 h 2523"/>
                  <a:gd name="T84" fmla="*/ 1979 w 1981"/>
                  <a:gd name="T85" fmla="*/ 1799 h 2523"/>
                  <a:gd name="T86" fmla="*/ 1857 w 1981"/>
                  <a:gd name="T87" fmla="*/ 1710 h 2523"/>
                  <a:gd name="T88" fmla="*/ 1722 w 1981"/>
                  <a:gd name="T89" fmla="*/ 1628 h 2523"/>
                  <a:gd name="T90" fmla="*/ 1599 w 1981"/>
                  <a:gd name="T91" fmla="*/ 1680 h 2523"/>
                  <a:gd name="T92" fmla="*/ 1493 w 1981"/>
                  <a:gd name="T93" fmla="*/ 1616 h 2523"/>
                  <a:gd name="T94" fmla="*/ 1536 w 1981"/>
                  <a:gd name="T95" fmla="*/ 1437 h 2523"/>
                  <a:gd name="T96" fmla="*/ 1376 w 1981"/>
                  <a:gd name="T97" fmla="*/ 1224 h 2523"/>
                  <a:gd name="T98" fmla="*/ 1350 w 1981"/>
                  <a:gd name="T99" fmla="*/ 1092 h 2523"/>
                  <a:gd name="T100" fmla="*/ 1365 w 1981"/>
                  <a:gd name="T101" fmla="*/ 964 h 2523"/>
                  <a:gd name="T102" fmla="*/ 1403 w 1981"/>
                  <a:gd name="T103" fmla="*/ 792 h 2523"/>
                  <a:gd name="T104" fmla="*/ 1403 w 1981"/>
                  <a:gd name="T105" fmla="*/ 650 h 2523"/>
                  <a:gd name="T106" fmla="*/ 1511 w 1981"/>
                  <a:gd name="T107" fmla="*/ 581 h 2523"/>
                  <a:gd name="T108" fmla="*/ 1517 w 1981"/>
                  <a:gd name="T109" fmla="*/ 358 h 2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981" h="2523">
                    <a:moveTo>
                      <a:pt x="1426" y="320"/>
                    </a:moveTo>
                    <a:lnTo>
                      <a:pt x="1393" y="323"/>
                    </a:lnTo>
                    <a:lnTo>
                      <a:pt x="1357" y="299"/>
                    </a:lnTo>
                    <a:lnTo>
                      <a:pt x="1349" y="286"/>
                    </a:lnTo>
                    <a:lnTo>
                      <a:pt x="1354" y="266"/>
                    </a:lnTo>
                    <a:lnTo>
                      <a:pt x="1344" y="233"/>
                    </a:lnTo>
                    <a:lnTo>
                      <a:pt x="1329" y="221"/>
                    </a:lnTo>
                    <a:lnTo>
                      <a:pt x="1335" y="207"/>
                    </a:lnTo>
                    <a:lnTo>
                      <a:pt x="1272" y="106"/>
                    </a:lnTo>
                    <a:lnTo>
                      <a:pt x="1255" y="73"/>
                    </a:lnTo>
                    <a:lnTo>
                      <a:pt x="1262" y="66"/>
                    </a:lnTo>
                    <a:lnTo>
                      <a:pt x="1227" y="56"/>
                    </a:lnTo>
                    <a:lnTo>
                      <a:pt x="1221" y="64"/>
                    </a:lnTo>
                    <a:lnTo>
                      <a:pt x="1236" y="89"/>
                    </a:lnTo>
                    <a:lnTo>
                      <a:pt x="1219" y="104"/>
                    </a:lnTo>
                    <a:lnTo>
                      <a:pt x="1197" y="99"/>
                    </a:lnTo>
                    <a:lnTo>
                      <a:pt x="1202" y="139"/>
                    </a:lnTo>
                    <a:lnTo>
                      <a:pt x="1174" y="134"/>
                    </a:lnTo>
                    <a:lnTo>
                      <a:pt x="1144" y="171"/>
                    </a:lnTo>
                    <a:lnTo>
                      <a:pt x="1130" y="172"/>
                    </a:lnTo>
                    <a:lnTo>
                      <a:pt x="1116" y="161"/>
                    </a:lnTo>
                    <a:lnTo>
                      <a:pt x="1120" y="133"/>
                    </a:lnTo>
                    <a:lnTo>
                      <a:pt x="1106" y="128"/>
                    </a:lnTo>
                    <a:lnTo>
                      <a:pt x="1105" y="108"/>
                    </a:lnTo>
                    <a:lnTo>
                      <a:pt x="1071" y="104"/>
                    </a:lnTo>
                    <a:lnTo>
                      <a:pt x="1053" y="132"/>
                    </a:lnTo>
                    <a:lnTo>
                      <a:pt x="1033" y="134"/>
                    </a:lnTo>
                    <a:lnTo>
                      <a:pt x="1012" y="130"/>
                    </a:lnTo>
                    <a:lnTo>
                      <a:pt x="997" y="105"/>
                    </a:lnTo>
                    <a:lnTo>
                      <a:pt x="983" y="106"/>
                    </a:lnTo>
                    <a:lnTo>
                      <a:pt x="933" y="137"/>
                    </a:lnTo>
                    <a:lnTo>
                      <a:pt x="913" y="139"/>
                    </a:lnTo>
                    <a:lnTo>
                      <a:pt x="892" y="128"/>
                    </a:lnTo>
                    <a:lnTo>
                      <a:pt x="861" y="90"/>
                    </a:lnTo>
                    <a:lnTo>
                      <a:pt x="811" y="61"/>
                    </a:lnTo>
                    <a:lnTo>
                      <a:pt x="797" y="42"/>
                    </a:lnTo>
                    <a:lnTo>
                      <a:pt x="786" y="10"/>
                    </a:lnTo>
                    <a:lnTo>
                      <a:pt x="739" y="0"/>
                    </a:lnTo>
                    <a:lnTo>
                      <a:pt x="726" y="15"/>
                    </a:lnTo>
                    <a:lnTo>
                      <a:pt x="700" y="17"/>
                    </a:lnTo>
                    <a:lnTo>
                      <a:pt x="645" y="70"/>
                    </a:lnTo>
                    <a:lnTo>
                      <a:pt x="639" y="90"/>
                    </a:lnTo>
                    <a:lnTo>
                      <a:pt x="605" y="80"/>
                    </a:lnTo>
                    <a:lnTo>
                      <a:pt x="573" y="96"/>
                    </a:lnTo>
                    <a:lnTo>
                      <a:pt x="551" y="72"/>
                    </a:lnTo>
                    <a:lnTo>
                      <a:pt x="531" y="74"/>
                    </a:lnTo>
                    <a:lnTo>
                      <a:pt x="525" y="94"/>
                    </a:lnTo>
                    <a:lnTo>
                      <a:pt x="519" y="102"/>
                    </a:lnTo>
                    <a:lnTo>
                      <a:pt x="501" y="116"/>
                    </a:lnTo>
                    <a:lnTo>
                      <a:pt x="462" y="133"/>
                    </a:lnTo>
                    <a:lnTo>
                      <a:pt x="471" y="153"/>
                    </a:lnTo>
                    <a:lnTo>
                      <a:pt x="465" y="167"/>
                    </a:lnTo>
                    <a:lnTo>
                      <a:pt x="444" y="155"/>
                    </a:lnTo>
                    <a:lnTo>
                      <a:pt x="419" y="171"/>
                    </a:lnTo>
                    <a:lnTo>
                      <a:pt x="440" y="189"/>
                    </a:lnTo>
                    <a:lnTo>
                      <a:pt x="424" y="231"/>
                    </a:lnTo>
                    <a:lnTo>
                      <a:pt x="446" y="249"/>
                    </a:lnTo>
                    <a:lnTo>
                      <a:pt x="449" y="289"/>
                    </a:lnTo>
                    <a:lnTo>
                      <a:pt x="399" y="321"/>
                    </a:lnTo>
                    <a:lnTo>
                      <a:pt x="385" y="316"/>
                    </a:lnTo>
                    <a:lnTo>
                      <a:pt x="366" y="324"/>
                    </a:lnTo>
                    <a:lnTo>
                      <a:pt x="358" y="312"/>
                    </a:lnTo>
                    <a:lnTo>
                      <a:pt x="325" y="321"/>
                    </a:lnTo>
                    <a:lnTo>
                      <a:pt x="246" y="335"/>
                    </a:lnTo>
                    <a:lnTo>
                      <a:pt x="228" y="357"/>
                    </a:lnTo>
                    <a:lnTo>
                      <a:pt x="223" y="378"/>
                    </a:lnTo>
                    <a:lnTo>
                      <a:pt x="210" y="379"/>
                    </a:lnTo>
                    <a:lnTo>
                      <a:pt x="198" y="400"/>
                    </a:lnTo>
                    <a:lnTo>
                      <a:pt x="189" y="441"/>
                    </a:lnTo>
                    <a:lnTo>
                      <a:pt x="192" y="481"/>
                    </a:lnTo>
                    <a:lnTo>
                      <a:pt x="227" y="498"/>
                    </a:lnTo>
                    <a:lnTo>
                      <a:pt x="209" y="519"/>
                    </a:lnTo>
                    <a:lnTo>
                      <a:pt x="218" y="546"/>
                    </a:lnTo>
                    <a:lnTo>
                      <a:pt x="253" y="563"/>
                    </a:lnTo>
                    <a:lnTo>
                      <a:pt x="272" y="548"/>
                    </a:lnTo>
                    <a:lnTo>
                      <a:pt x="294" y="572"/>
                    </a:lnTo>
                    <a:lnTo>
                      <a:pt x="296" y="592"/>
                    </a:lnTo>
                    <a:lnTo>
                      <a:pt x="323" y="590"/>
                    </a:lnTo>
                    <a:lnTo>
                      <a:pt x="344" y="602"/>
                    </a:lnTo>
                    <a:lnTo>
                      <a:pt x="355" y="634"/>
                    </a:lnTo>
                    <a:lnTo>
                      <a:pt x="369" y="652"/>
                    </a:lnTo>
                    <a:lnTo>
                      <a:pt x="382" y="713"/>
                    </a:lnTo>
                    <a:lnTo>
                      <a:pt x="410" y="729"/>
                    </a:lnTo>
                    <a:lnTo>
                      <a:pt x="414" y="763"/>
                    </a:lnTo>
                    <a:lnTo>
                      <a:pt x="403" y="797"/>
                    </a:lnTo>
                    <a:lnTo>
                      <a:pt x="406" y="831"/>
                    </a:lnTo>
                    <a:lnTo>
                      <a:pt x="417" y="870"/>
                    </a:lnTo>
                    <a:lnTo>
                      <a:pt x="445" y="894"/>
                    </a:lnTo>
                    <a:lnTo>
                      <a:pt x="436" y="935"/>
                    </a:lnTo>
                    <a:lnTo>
                      <a:pt x="445" y="962"/>
                    </a:lnTo>
                    <a:lnTo>
                      <a:pt x="420" y="977"/>
                    </a:lnTo>
                    <a:lnTo>
                      <a:pt x="402" y="1006"/>
                    </a:lnTo>
                    <a:lnTo>
                      <a:pt x="398" y="1033"/>
                    </a:lnTo>
                    <a:lnTo>
                      <a:pt x="367" y="1063"/>
                    </a:lnTo>
                    <a:lnTo>
                      <a:pt x="356" y="1084"/>
                    </a:lnTo>
                    <a:lnTo>
                      <a:pt x="322" y="1080"/>
                    </a:lnTo>
                    <a:lnTo>
                      <a:pt x="315" y="1081"/>
                    </a:lnTo>
                    <a:lnTo>
                      <a:pt x="317" y="1101"/>
                    </a:lnTo>
                    <a:lnTo>
                      <a:pt x="305" y="1116"/>
                    </a:lnTo>
                    <a:lnTo>
                      <a:pt x="279" y="1118"/>
                    </a:lnTo>
                    <a:lnTo>
                      <a:pt x="272" y="1125"/>
                    </a:lnTo>
                    <a:lnTo>
                      <a:pt x="303" y="1169"/>
                    </a:lnTo>
                    <a:lnTo>
                      <a:pt x="313" y="1202"/>
                    </a:lnTo>
                    <a:lnTo>
                      <a:pt x="320" y="1201"/>
                    </a:lnTo>
                    <a:lnTo>
                      <a:pt x="348" y="1219"/>
                    </a:lnTo>
                    <a:lnTo>
                      <a:pt x="379" y="1263"/>
                    </a:lnTo>
                    <a:lnTo>
                      <a:pt x="382" y="1290"/>
                    </a:lnTo>
                    <a:lnTo>
                      <a:pt x="370" y="1311"/>
                    </a:lnTo>
                    <a:lnTo>
                      <a:pt x="378" y="1324"/>
                    </a:lnTo>
                    <a:lnTo>
                      <a:pt x="374" y="1344"/>
                    </a:lnTo>
                    <a:lnTo>
                      <a:pt x="346" y="1347"/>
                    </a:lnTo>
                    <a:lnTo>
                      <a:pt x="331" y="1395"/>
                    </a:lnTo>
                    <a:lnTo>
                      <a:pt x="355" y="1433"/>
                    </a:lnTo>
                    <a:lnTo>
                      <a:pt x="369" y="1452"/>
                    </a:lnTo>
                    <a:lnTo>
                      <a:pt x="349" y="1595"/>
                    </a:lnTo>
                    <a:lnTo>
                      <a:pt x="379" y="1619"/>
                    </a:lnTo>
                    <a:lnTo>
                      <a:pt x="380" y="1633"/>
                    </a:lnTo>
                    <a:lnTo>
                      <a:pt x="341" y="1650"/>
                    </a:lnTo>
                    <a:lnTo>
                      <a:pt x="263" y="1603"/>
                    </a:lnTo>
                    <a:lnTo>
                      <a:pt x="243" y="1604"/>
                    </a:lnTo>
                    <a:lnTo>
                      <a:pt x="252" y="1631"/>
                    </a:lnTo>
                    <a:lnTo>
                      <a:pt x="238" y="1699"/>
                    </a:lnTo>
                    <a:lnTo>
                      <a:pt x="206" y="1709"/>
                    </a:lnTo>
                    <a:lnTo>
                      <a:pt x="189" y="1743"/>
                    </a:lnTo>
                    <a:lnTo>
                      <a:pt x="169" y="1746"/>
                    </a:lnTo>
                    <a:lnTo>
                      <a:pt x="146" y="1788"/>
                    </a:lnTo>
                    <a:lnTo>
                      <a:pt x="109" y="1826"/>
                    </a:lnTo>
                    <a:lnTo>
                      <a:pt x="103" y="1840"/>
                    </a:lnTo>
                    <a:lnTo>
                      <a:pt x="113" y="1865"/>
                    </a:lnTo>
                    <a:lnTo>
                      <a:pt x="135" y="1890"/>
                    </a:lnTo>
                    <a:lnTo>
                      <a:pt x="122" y="1898"/>
                    </a:lnTo>
                    <a:lnTo>
                      <a:pt x="111" y="1919"/>
                    </a:lnTo>
                    <a:lnTo>
                      <a:pt x="97" y="1921"/>
                    </a:lnTo>
                    <a:lnTo>
                      <a:pt x="99" y="1941"/>
                    </a:lnTo>
                    <a:lnTo>
                      <a:pt x="90" y="1982"/>
                    </a:lnTo>
                    <a:lnTo>
                      <a:pt x="62" y="1978"/>
                    </a:lnTo>
                    <a:lnTo>
                      <a:pt x="25" y="2015"/>
                    </a:lnTo>
                    <a:lnTo>
                      <a:pt x="42" y="2053"/>
                    </a:lnTo>
                    <a:lnTo>
                      <a:pt x="58" y="2072"/>
                    </a:lnTo>
                    <a:lnTo>
                      <a:pt x="60" y="2092"/>
                    </a:lnTo>
                    <a:lnTo>
                      <a:pt x="0" y="2104"/>
                    </a:lnTo>
                    <a:lnTo>
                      <a:pt x="10" y="2130"/>
                    </a:lnTo>
                    <a:lnTo>
                      <a:pt x="12" y="2150"/>
                    </a:lnTo>
                    <a:lnTo>
                      <a:pt x="34" y="2175"/>
                    </a:lnTo>
                    <a:lnTo>
                      <a:pt x="15" y="2190"/>
                    </a:lnTo>
                    <a:lnTo>
                      <a:pt x="17" y="2210"/>
                    </a:lnTo>
                    <a:lnTo>
                      <a:pt x="79" y="2299"/>
                    </a:lnTo>
                    <a:lnTo>
                      <a:pt x="82" y="2331"/>
                    </a:lnTo>
                    <a:lnTo>
                      <a:pt x="70" y="2346"/>
                    </a:lnTo>
                    <a:lnTo>
                      <a:pt x="67" y="2386"/>
                    </a:lnTo>
                    <a:lnTo>
                      <a:pt x="57" y="2421"/>
                    </a:lnTo>
                    <a:lnTo>
                      <a:pt x="71" y="2426"/>
                    </a:lnTo>
                    <a:lnTo>
                      <a:pt x="86" y="2445"/>
                    </a:lnTo>
                    <a:lnTo>
                      <a:pt x="83" y="2493"/>
                    </a:lnTo>
                    <a:lnTo>
                      <a:pt x="113" y="2523"/>
                    </a:lnTo>
                    <a:lnTo>
                      <a:pt x="119" y="2516"/>
                    </a:lnTo>
                    <a:lnTo>
                      <a:pt x="117" y="2496"/>
                    </a:lnTo>
                    <a:lnTo>
                      <a:pt x="122" y="2482"/>
                    </a:lnTo>
                    <a:lnTo>
                      <a:pt x="175" y="2464"/>
                    </a:lnTo>
                    <a:lnTo>
                      <a:pt x="215" y="2460"/>
                    </a:lnTo>
                    <a:lnTo>
                      <a:pt x="224" y="2486"/>
                    </a:lnTo>
                    <a:lnTo>
                      <a:pt x="237" y="2492"/>
                    </a:lnTo>
                    <a:lnTo>
                      <a:pt x="257" y="2483"/>
                    </a:lnTo>
                    <a:lnTo>
                      <a:pt x="299" y="2493"/>
                    </a:lnTo>
                    <a:lnTo>
                      <a:pt x="318" y="2484"/>
                    </a:lnTo>
                    <a:lnTo>
                      <a:pt x="344" y="2482"/>
                    </a:lnTo>
                    <a:lnTo>
                      <a:pt x="355" y="2441"/>
                    </a:lnTo>
                    <a:lnTo>
                      <a:pt x="404" y="2402"/>
                    </a:lnTo>
                    <a:lnTo>
                      <a:pt x="401" y="2362"/>
                    </a:lnTo>
                    <a:lnTo>
                      <a:pt x="411" y="2334"/>
                    </a:lnTo>
                    <a:lnTo>
                      <a:pt x="437" y="2319"/>
                    </a:lnTo>
                    <a:lnTo>
                      <a:pt x="445" y="2264"/>
                    </a:lnTo>
                    <a:lnTo>
                      <a:pt x="462" y="2235"/>
                    </a:lnTo>
                    <a:lnTo>
                      <a:pt x="482" y="2227"/>
                    </a:lnTo>
                    <a:lnTo>
                      <a:pt x="499" y="2198"/>
                    </a:lnTo>
                    <a:lnTo>
                      <a:pt x="512" y="2191"/>
                    </a:lnTo>
                    <a:lnTo>
                      <a:pt x="525" y="2190"/>
                    </a:lnTo>
                    <a:lnTo>
                      <a:pt x="549" y="2154"/>
                    </a:lnTo>
                    <a:lnTo>
                      <a:pt x="578" y="2178"/>
                    </a:lnTo>
                    <a:lnTo>
                      <a:pt x="577" y="2245"/>
                    </a:lnTo>
                    <a:lnTo>
                      <a:pt x="610" y="2229"/>
                    </a:lnTo>
                    <a:lnTo>
                      <a:pt x="650" y="2232"/>
                    </a:lnTo>
                    <a:lnTo>
                      <a:pt x="652" y="2252"/>
                    </a:lnTo>
                    <a:lnTo>
                      <a:pt x="671" y="2316"/>
                    </a:lnTo>
                    <a:lnTo>
                      <a:pt x="686" y="2329"/>
                    </a:lnTo>
                    <a:lnTo>
                      <a:pt x="706" y="2321"/>
                    </a:lnTo>
                    <a:lnTo>
                      <a:pt x="714" y="2340"/>
                    </a:lnTo>
                    <a:lnTo>
                      <a:pt x="709" y="2353"/>
                    </a:lnTo>
                    <a:lnTo>
                      <a:pt x="695" y="2355"/>
                    </a:lnTo>
                    <a:lnTo>
                      <a:pt x="710" y="2373"/>
                    </a:lnTo>
                    <a:lnTo>
                      <a:pt x="706" y="2395"/>
                    </a:lnTo>
                    <a:lnTo>
                      <a:pt x="716" y="2434"/>
                    </a:lnTo>
                    <a:lnTo>
                      <a:pt x="733" y="2473"/>
                    </a:lnTo>
                    <a:lnTo>
                      <a:pt x="754" y="2491"/>
                    </a:lnTo>
                    <a:lnTo>
                      <a:pt x="782" y="2415"/>
                    </a:lnTo>
                    <a:lnTo>
                      <a:pt x="801" y="2406"/>
                    </a:lnTo>
                    <a:lnTo>
                      <a:pt x="792" y="2386"/>
                    </a:lnTo>
                    <a:lnTo>
                      <a:pt x="803" y="2359"/>
                    </a:lnTo>
                    <a:lnTo>
                      <a:pt x="812" y="2310"/>
                    </a:lnTo>
                    <a:lnTo>
                      <a:pt x="829" y="2275"/>
                    </a:lnTo>
                    <a:lnTo>
                      <a:pt x="849" y="2273"/>
                    </a:lnTo>
                    <a:lnTo>
                      <a:pt x="857" y="2212"/>
                    </a:lnTo>
                    <a:lnTo>
                      <a:pt x="882" y="2196"/>
                    </a:lnTo>
                    <a:lnTo>
                      <a:pt x="905" y="2228"/>
                    </a:lnTo>
                    <a:lnTo>
                      <a:pt x="926" y="2239"/>
                    </a:lnTo>
                    <a:lnTo>
                      <a:pt x="958" y="2216"/>
                    </a:lnTo>
                    <a:lnTo>
                      <a:pt x="955" y="2190"/>
                    </a:lnTo>
                    <a:lnTo>
                      <a:pt x="967" y="2175"/>
                    </a:lnTo>
                    <a:lnTo>
                      <a:pt x="972" y="2155"/>
                    </a:lnTo>
                    <a:lnTo>
                      <a:pt x="1000" y="2166"/>
                    </a:lnTo>
                    <a:lnTo>
                      <a:pt x="1057" y="2134"/>
                    </a:lnTo>
                    <a:lnTo>
                      <a:pt x="1062" y="2113"/>
                    </a:lnTo>
                    <a:lnTo>
                      <a:pt x="1069" y="2112"/>
                    </a:lnTo>
                    <a:lnTo>
                      <a:pt x="1077" y="2132"/>
                    </a:lnTo>
                    <a:lnTo>
                      <a:pt x="1106" y="2142"/>
                    </a:lnTo>
                    <a:lnTo>
                      <a:pt x="1110" y="2196"/>
                    </a:lnTo>
                    <a:lnTo>
                      <a:pt x="1145" y="2280"/>
                    </a:lnTo>
                    <a:lnTo>
                      <a:pt x="1159" y="2299"/>
                    </a:lnTo>
                    <a:lnTo>
                      <a:pt x="1192" y="2282"/>
                    </a:lnTo>
                    <a:lnTo>
                      <a:pt x="1238" y="2271"/>
                    </a:lnTo>
                    <a:lnTo>
                      <a:pt x="1252" y="2276"/>
                    </a:lnTo>
                    <a:lnTo>
                      <a:pt x="1261" y="2221"/>
                    </a:lnTo>
                    <a:lnTo>
                      <a:pt x="1287" y="2219"/>
                    </a:lnTo>
                    <a:lnTo>
                      <a:pt x="1301" y="2225"/>
                    </a:lnTo>
                    <a:lnTo>
                      <a:pt x="1317" y="2250"/>
                    </a:lnTo>
                    <a:lnTo>
                      <a:pt x="1312" y="2277"/>
                    </a:lnTo>
                    <a:lnTo>
                      <a:pt x="1379" y="2271"/>
                    </a:lnTo>
                    <a:lnTo>
                      <a:pt x="1396" y="2304"/>
                    </a:lnTo>
                    <a:lnTo>
                      <a:pt x="1424" y="2328"/>
                    </a:lnTo>
                    <a:lnTo>
                      <a:pt x="1433" y="2347"/>
                    </a:lnTo>
                    <a:lnTo>
                      <a:pt x="1459" y="2338"/>
                    </a:lnTo>
                    <a:lnTo>
                      <a:pt x="1455" y="2365"/>
                    </a:lnTo>
                    <a:lnTo>
                      <a:pt x="1477" y="2376"/>
                    </a:lnTo>
                    <a:lnTo>
                      <a:pt x="1527" y="2345"/>
                    </a:lnTo>
                    <a:lnTo>
                      <a:pt x="1554" y="2282"/>
                    </a:lnTo>
                    <a:lnTo>
                      <a:pt x="1575" y="2287"/>
                    </a:lnTo>
                    <a:lnTo>
                      <a:pt x="1581" y="2280"/>
                    </a:lnTo>
                    <a:lnTo>
                      <a:pt x="1607" y="2270"/>
                    </a:lnTo>
                    <a:lnTo>
                      <a:pt x="1624" y="2229"/>
                    </a:lnTo>
                    <a:lnTo>
                      <a:pt x="1717" y="2219"/>
                    </a:lnTo>
                    <a:lnTo>
                      <a:pt x="1735" y="2205"/>
                    </a:lnTo>
                    <a:lnTo>
                      <a:pt x="1775" y="2120"/>
                    </a:lnTo>
                    <a:lnTo>
                      <a:pt x="1841" y="2108"/>
                    </a:lnTo>
                    <a:lnTo>
                      <a:pt x="1830" y="2075"/>
                    </a:lnTo>
                    <a:lnTo>
                      <a:pt x="1835" y="2047"/>
                    </a:lnTo>
                    <a:lnTo>
                      <a:pt x="1875" y="2038"/>
                    </a:lnTo>
                    <a:lnTo>
                      <a:pt x="1893" y="2022"/>
                    </a:lnTo>
                    <a:lnTo>
                      <a:pt x="1869" y="1990"/>
                    </a:lnTo>
                    <a:lnTo>
                      <a:pt x="1880" y="1957"/>
                    </a:lnTo>
                    <a:lnTo>
                      <a:pt x="1906" y="1947"/>
                    </a:lnTo>
                    <a:lnTo>
                      <a:pt x="1891" y="1928"/>
                    </a:lnTo>
                    <a:lnTo>
                      <a:pt x="1897" y="1914"/>
                    </a:lnTo>
                    <a:lnTo>
                      <a:pt x="1923" y="1919"/>
                    </a:lnTo>
                    <a:lnTo>
                      <a:pt x="1939" y="1944"/>
                    </a:lnTo>
                    <a:lnTo>
                      <a:pt x="1952" y="1937"/>
                    </a:lnTo>
                    <a:lnTo>
                      <a:pt x="1949" y="1896"/>
                    </a:lnTo>
                    <a:lnTo>
                      <a:pt x="1981" y="1819"/>
                    </a:lnTo>
                    <a:lnTo>
                      <a:pt x="1979" y="1799"/>
                    </a:lnTo>
                    <a:lnTo>
                      <a:pt x="1936" y="1756"/>
                    </a:lnTo>
                    <a:lnTo>
                      <a:pt x="1897" y="1773"/>
                    </a:lnTo>
                    <a:lnTo>
                      <a:pt x="1876" y="1761"/>
                    </a:lnTo>
                    <a:lnTo>
                      <a:pt x="1868" y="1756"/>
                    </a:lnTo>
                    <a:lnTo>
                      <a:pt x="1879" y="1728"/>
                    </a:lnTo>
                    <a:lnTo>
                      <a:pt x="1857" y="1710"/>
                    </a:lnTo>
                    <a:lnTo>
                      <a:pt x="1875" y="1681"/>
                    </a:lnTo>
                    <a:lnTo>
                      <a:pt x="1845" y="1651"/>
                    </a:lnTo>
                    <a:lnTo>
                      <a:pt x="1806" y="1661"/>
                    </a:lnTo>
                    <a:lnTo>
                      <a:pt x="1798" y="1649"/>
                    </a:lnTo>
                    <a:lnTo>
                      <a:pt x="1776" y="1631"/>
                    </a:lnTo>
                    <a:lnTo>
                      <a:pt x="1722" y="1628"/>
                    </a:lnTo>
                    <a:lnTo>
                      <a:pt x="1702" y="1631"/>
                    </a:lnTo>
                    <a:lnTo>
                      <a:pt x="1704" y="1651"/>
                    </a:lnTo>
                    <a:lnTo>
                      <a:pt x="1651" y="1662"/>
                    </a:lnTo>
                    <a:lnTo>
                      <a:pt x="1634" y="1691"/>
                    </a:lnTo>
                    <a:lnTo>
                      <a:pt x="1612" y="1672"/>
                    </a:lnTo>
                    <a:lnTo>
                      <a:pt x="1599" y="1680"/>
                    </a:lnTo>
                    <a:lnTo>
                      <a:pt x="1594" y="1694"/>
                    </a:lnTo>
                    <a:lnTo>
                      <a:pt x="1562" y="1650"/>
                    </a:lnTo>
                    <a:lnTo>
                      <a:pt x="1530" y="1653"/>
                    </a:lnTo>
                    <a:lnTo>
                      <a:pt x="1507" y="1689"/>
                    </a:lnTo>
                    <a:lnTo>
                      <a:pt x="1498" y="1670"/>
                    </a:lnTo>
                    <a:lnTo>
                      <a:pt x="1493" y="1616"/>
                    </a:lnTo>
                    <a:lnTo>
                      <a:pt x="1511" y="1595"/>
                    </a:lnTo>
                    <a:lnTo>
                      <a:pt x="1542" y="1578"/>
                    </a:lnTo>
                    <a:lnTo>
                      <a:pt x="1564" y="1516"/>
                    </a:lnTo>
                    <a:lnTo>
                      <a:pt x="1548" y="1490"/>
                    </a:lnTo>
                    <a:lnTo>
                      <a:pt x="1538" y="1451"/>
                    </a:lnTo>
                    <a:lnTo>
                      <a:pt x="1536" y="1437"/>
                    </a:lnTo>
                    <a:lnTo>
                      <a:pt x="1520" y="1412"/>
                    </a:lnTo>
                    <a:lnTo>
                      <a:pt x="1455" y="1357"/>
                    </a:lnTo>
                    <a:lnTo>
                      <a:pt x="1435" y="1353"/>
                    </a:lnTo>
                    <a:lnTo>
                      <a:pt x="1395" y="1282"/>
                    </a:lnTo>
                    <a:lnTo>
                      <a:pt x="1391" y="1243"/>
                    </a:lnTo>
                    <a:lnTo>
                      <a:pt x="1376" y="1224"/>
                    </a:lnTo>
                    <a:lnTo>
                      <a:pt x="1355" y="1213"/>
                    </a:lnTo>
                    <a:lnTo>
                      <a:pt x="1353" y="1186"/>
                    </a:lnTo>
                    <a:lnTo>
                      <a:pt x="1324" y="1175"/>
                    </a:lnTo>
                    <a:lnTo>
                      <a:pt x="1342" y="1146"/>
                    </a:lnTo>
                    <a:lnTo>
                      <a:pt x="1346" y="1126"/>
                    </a:lnTo>
                    <a:lnTo>
                      <a:pt x="1350" y="1092"/>
                    </a:lnTo>
                    <a:lnTo>
                      <a:pt x="1342" y="1080"/>
                    </a:lnTo>
                    <a:lnTo>
                      <a:pt x="1374" y="1057"/>
                    </a:lnTo>
                    <a:lnTo>
                      <a:pt x="1350" y="1025"/>
                    </a:lnTo>
                    <a:lnTo>
                      <a:pt x="1322" y="1007"/>
                    </a:lnTo>
                    <a:lnTo>
                      <a:pt x="1331" y="959"/>
                    </a:lnTo>
                    <a:lnTo>
                      <a:pt x="1365" y="964"/>
                    </a:lnTo>
                    <a:lnTo>
                      <a:pt x="1377" y="949"/>
                    </a:lnTo>
                    <a:lnTo>
                      <a:pt x="1398" y="953"/>
                    </a:lnTo>
                    <a:lnTo>
                      <a:pt x="1430" y="930"/>
                    </a:lnTo>
                    <a:lnTo>
                      <a:pt x="1410" y="866"/>
                    </a:lnTo>
                    <a:lnTo>
                      <a:pt x="1419" y="823"/>
                    </a:lnTo>
                    <a:lnTo>
                      <a:pt x="1403" y="792"/>
                    </a:lnTo>
                    <a:lnTo>
                      <a:pt x="1399" y="752"/>
                    </a:lnTo>
                    <a:lnTo>
                      <a:pt x="1412" y="737"/>
                    </a:lnTo>
                    <a:lnTo>
                      <a:pt x="1396" y="711"/>
                    </a:lnTo>
                    <a:lnTo>
                      <a:pt x="1400" y="685"/>
                    </a:lnTo>
                    <a:lnTo>
                      <a:pt x="1383" y="652"/>
                    </a:lnTo>
                    <a:lnTo>
                      <a:pt x="1403" y="650"/>
                    </a:lnTo>
                    <a:lnTo>
                      <a:pt x="1407" y="630"/>
                    </a:lnTo>
                    <a:lnTo>
                      <a:pt x="1455" y="626"/>
                    </a:lnTo>
                    <a:lnTo>
                      <a:pt x="1466" y="611"/>
                    </a:lnTo>
                    <a:lnTo>
                      <a:pt x="1487" y="609"/>
                    </a:lnTo>
                    <a:lnTo>
                      <a:pt x="1484" y="589"/>
                    </a:lnTo>
                    <a:lnTo>
                      <a:pt x="1511" y="581"/>
                    </a:lnTo>
                    <a:lnTo>
                      <a:pt x="1529" y="558"/>
                    </a:lnTo>
                    <a:lnTo>
                      <a:pt x="1555" y="549"/>
                    </a:lnTo>
                    <a:lnTo>
                      <a:pt x="1548" y="470"/>
                    </a:lnTo>
                    <a:lnTo>
                      <a:pt x="1562" y="414"/>
                    </a:lnTo>
                    <a:lnTo>
                      <a:pt x="1560" y="394"/>
                    </a:lnTo>
                    <a:lnTo>
                      <a:pt x="1517" y="358"/>
                    </a:lnTo>
                    <a:lnTo>
                      <a:pt x="1463" y="363"/>
                    </a:lnTo>
                    <a:lnTo>
                      <a:pt x="1426" y="3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" name="Freeform 31">
                <a:extLst>
                  <a:ext uri="{FF2B5EF4-FFF2-40B4-BE49-F238E27FC236}">
                    <a16:creationId xmlns:a16="http://schemas.microsoft.com/office/drawing/2014/main" id="{A9D47DFE-4773-99C4-D2B0-AD3585D82CC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563" y="2356"/>
                <a:ext cx="882" cy="1013"/>
              </a:xfrm>
              <a:custGeom>
                <a:avLst/>
                <a:gdLst>
                  <a:gd name="T0" fmla="*/ 1651 w 2647"/>
                  <a:gd name="T1" fmla="*/ 138 h 3040"/>
                  <a:gd name="T2" fmla="*/ 1526 w 2647"/>
                  <a:gd name="T3" fmla="*/ 170 h 3040"/>
                  <a:gd name="T4" fmla="*/ 1403 w 2647"/>
                  <a:gd name="T5" fmla="*/ 0 h 3040"/>
                  <a:gd name="T6" fmla="*/ 1289 w 2647"/>
                  <a:gd name="T7" fmla="*/ 78 h 3040"/>
                  <a:gd name="T8" fmla="*/ 1183 w 2647"/>
                  <a:gd name="T9" fmla="*/ 161 h 3040"/>
                  <a:gd name="T10" fmla="*/ 1116 w 2647"/>
                  <a:gd name="T11" fmla="*/ 303 h 3040"/>
                  <a:gd name="T12" fmla="*/ 1219 w 2647"/>
                  <a:gd name="T13" fmla="*/ 629 h 3040"/>
                  <a:gd name="T14" fmla="*/ 1231 w 2647"/>
                  <a:gd name="T15" fmla="*/ 748 h 3040"/>
                  <a:gd name="T16" fmla="*/ 1294 w 2647"/>
                  <a:gd name="T17" fmla="*/ 857 h 3040"/>
                  <a:gd name="T18" fmla="*/ 1372 w 2647"/>
                  <a:gd name="T19" fmla="*/ 971 h 3040"/>
                  <a:gd name="T20" fmla="*/ 1427 w 2647"/>
                  <a:gd name="T21" fmla="*/ 1059 h 3040"/>
                  <a:gd name="T22" fmla="*/ 1330 w 2647"/>
                  <a:gd name="T23" fmla="*/ 1243 h 3040"/>
                  <a:gd name="T24" fmla="*/ 1162 w 2647"/>
                  <a:gd name="T25" fmla="*/ 1311 h 3040"/>
                  <a:gd name="T26" fmla="*/ 1157 w 2647"/>
                  <a:gd name="T27" fmla="*/ 1474 h 3040"/>
                  <a:gd name="T28" fmla="*/ 954 w 2647"/>
                  <a:gd name="T29" fmla="*/ 1539 h 3040"/>
                  <a:gd name="T30" fmla="*/ 788 w 2647"/>
                  <a:gd name="T31" fmla="*/ 1622 h 3040"/>
                  <a:gd name="T32" fmla="*/ 743 w 2647"/>
                  <a:gd name="T33" fmla="*/ 1787 h 3040"/>
                  <a:gd name="T34" fmla="*/ 526 w 2647"/>
                  <a:gd name="T35" fmla="*/ 1761 h 3040"/>
                  <a:gd name="T36" fmla="*/ 401 w 2647"/>
                  <a:gd name="T37" fmla="*/ 1793 h 3040"/>
                  <a:gd name="T38" fmla="*/ 293 w 2647"/>
                  <a:gd name="T39" fmla="*/ 1782 h 3040"/>
                  <a:gd name="T40" fmla="*/ 101 w 2647"/>
                  <a:gd name="T41" fmla="*/ 1820 h 3040"/>
                  <a:gd name="T42" fmla="*/ 28 w 2647"/>
                  <a:gd name="T43" fmla="*/ 2048 h 3040"/>
                  <a:gd name="T44" fmla="*/ 211 w 2647"/>
                  <a:gd name="T45" fmla="*/ 2126 h 3040"/>
                  <a:gd name="T46" fmla="*/ 229 w 2647"/>
                  <a:gd name="T47" fmla="*/ 2319 h 3040"/>
                  <a:gd name="T48" fmla="*/ 148 w 2647"/>
                  <a:gd name="T49" fmla="*/ 2474 h 3040"/>
                  <a:gd name="T50" fmla="*/ 311 w 2647"/>
                  <a:gd name="T51" fmla="*/ 2552 h 3040"/>
                  <a:gd name="T52" fmla="*/ 260 w 2647"/>
                  <a:gd name="T53" fmla="*/ 2658 h 3040"/>
                  <a:gd name="T54" fmla="*/ 75 w 2647"/>
                  <a:gd name="T55" fmla="*/ 2756 h 3040"/>
                  <a:gd name="T56" fmla="*/ 21 w 2647"/>
                  <a:gd name="T57" fmla="*/ 2835 h 3040"/>
                  <a:gd name="T58" fmla="*/ 230 w 2647"/>
                  <a:gd name="T59" fmla="*/ 2983 h 3040"/>
                  <a:gd name="T60" fmla="*/ 520 w 2647"/>
                  <a:gd name="T61" fmla="*/ 2929 h 3040"/>
                  <a:gd name="T62" fmla="*/ 742 w 2647"/>
                  <a:gd name="T63" fmla="*/ 3017 h 3040"/>
                  <a:gd name="T64" fmla="*/ 896 w 2647"/>
                  <a:gd name="T65" fmla="*/ 2935 h 3040"/>
                  <a:gd name="T66" fmla="*/ 1065 w 2647"/>
                  <a:gd name="T67" fmla="*/ 2872 h 3040"/>
                  <a:gd name="T68" fmla="*/ 1248 w 2647"/>
                  <a:gd name="T69" fmla="*/ 2883 h 3040"/>
                  <a:gd name="T70" fmla="*/ 1147 w 2647"/>
                  <a:gd name="T71" fmla="*/ 2462 h 3040"/>
                  <a:gd name="T72" fmla="*/ 1316 w 2647"/>
                  <a:gd name="T73" fmla="*/ 2030 h 3040"/>
                  <a:gd name="T74" fmla="*/ 1723 w 2647"/>
                  <a:gd name="T75" fmla="*/ 1790 h 3040"/>
                  <a:gd name="T76" fmla="*/ 2059 w 2647"/>
                  <a:gd name="T77" fmla="*/ 1638 h 3040"/>
                  <a:gd name="T78" fmla="*/ 2058 w 2647"/>
                  <a:gd name="T79" fmla="*/ 1705 h 3040"/>
                  <a:gd name="T80" fmla="*/ 2213 w 2647"/>
                  <a:gd name="T81" fmla="*/ 1637 h 3040"/>
                  <a:gd name="T82" fmla="*/ 2320 w 2647"/>
                  <a:gd name="T83" fmla="*/ 1560 h 3040"/>
                  <a:gd name="T84" fmla="*/ 2445 w 2647"/>
                  <a:gd name="T85" fmla="*/ 1468 h 3040"/>
                  <a:gd name="T86" fmla="*/ 2496 w 2647"/>
                  <a:gd name="T87" fmla="*/ 1282 h 3040"/>
                  <a:gd name="T88" fmla="*/ 2641 w 2647"/>
                  <a:gd name="T89" fmla="*/ 1120 h 3040"/>
                  <a:gd name="T90" fmla="*/ 2534 w 2647"/>
                  <a:gd name="T91" fmla="*/ 896 h 3040"/>
                  <a:gd name="T92" fmla="*/ 2449 w 2647"/>
                  <a:gd name="T93" fmla="*/ 789 h 3040"/>
                  <a:gd name="T94" fmla="*/ 2294 w 2647"/>
                  <a:gd name="T95" fmla="*/ 784 h 3040"/>
                  <a:gd name="T96" fmla="*/ 2178 w 2647"/>
                  <a:gd name="T97" fmla="*/ 754 h 3040"/>
                  <a:gd name="T98" fmla="*/ 2041 w 2647"/>
                  <a:gd name="T99" fmla="*/ 733 h 3040"/>
                  <a:gd name="T100" fmla="*/ 1987 w 2647"/>
                  <a:gd name="T101" fmla="*/ 651 h 3040"/>
                  <a:gd name="T102" fmla="*/ 1890 w 2647"/>
                  <a:gd name="T103" fmla="*/ 472 h 3040"/>
                  <a:gd name="T104" fmla="*/ 1813 w 2647"/>
                  <a:gd name="T105" fmla="*/ 297 h 3040"/>
                  <a:gd name="T106" fmla="*/ 269 w 2647"/>
                  <a:gd name="T107" fmla="*/ 2899 h 3040"/>
                  <a:gd name="T108" fmla="*/ 238 w 2647"/>
                  <a:gd name="T109" fmla="*/ 2861 h 30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47" h="3040">
                    <a:moveTo>
                      <a:pt x="1767" y="235"/>
                    </a:moveTo>
                    <a:lnTo>
                      <a:pt x="1758" y="216"/>
                    </a:lnTo>
                    <a:lnTo>
                      <a:pt x="1730" y="192"/>
                    </a:lnTo>
                    <a:lnTo>
                      <a:pt x="1713" y="159"/>
                    </a:lnTo>
                    <a:lnTo>
                      <a:pt x="1646" y="165"/>
                    </a:lnTo>
                    <a:lnTo>
                      <a:pt x="1651" y="138"/>
                    </a:lnTo>
                    <a:lnTo>
                      <a:pt x="1635" y="113"/>
                    </a:lnTo>
                    <a:lnTo>
                      <a:pt x="1621" y="107"/>
                    </a:lnTo>
                    <a:lnTo>
                      <a:pt x="1595" y="109"/>
                    </a:lnTo>
                    <a:lnTo>
                      <a:pt x="1586" y="164"/>
                    </a:lnTo>
                    <a:lnTo>
                      <a:pt x="1572" y="159"/>
                    </a:lnTo>
                    <a:lnTo>
                      <a:pt x="1526" y="170"/>
                    </a:lnTo>
                    <a:lnTo>
                      <a:pt x="1493" y="187"/>
                    </a:lnTo>
                    <a:lnTo>
                      <a:pt x="1479" y="168"/>
                    </a:lnTo>
                    <a:lnTo>
                      <a:pt x="1444" y="84"/>
                    </a:lnTo>
                    <a:lnTo>
                      <a:pt x="1440" y="30"/>
                    </a:lnTo>
                    <a:lnTo>
                      <a:pt x="1411" y="20"/>
                    </a:lnTo>
                    <a:lnTo>
                      <a:pt x="1403" y="0"/>
                    </a:lnTo>
                    <a:lnTo>
                      <a:pt x="1396" y="1"/>
                    </a:lnTo>
                    <a:lnTo>
                      <a:pt x="1391" y="22"/>
                    </a:lnTo>
                    <a:lnTo>
                      <a:pt x="1334" y="54"/>
                    </a:lnTo>
                    <a:lnTo>
                      <a:pt x="1306" y="43"/>
                    </a:lnTo>
                    <a:lnTo>
                      <a:pt x="1301" y="63"/>
                    </a:lnTo>
                    <a:lnTo>
                      <a:pt x="1289" y="78"/>
                    </a:lnTo>
                    <a:lnTo>
                      <a:pt x="1292" y="104"/>
                    </a:lnTo>
                    <a:lnTo>
                      <a:pt x="1260" y="127"/>
                    </a:lnTo>
                    <a:lnTo>
                      <a:pt x="1239" y="116"/>
                    </a:lnTo>
                    <a:lnTo>
                      <a:pt x="1216" y="84"/>
                    </a:lnTo>
                    <a:lnTo>
                      <a:pt x="1191" y="100"/>
                    </a:lnTo>
                    <a:lnTo>
                      <a:pt x="1183" y="161"/>
                    </a:lnTo>
                    <a:lnTo>
                      <a:pt x="1163" y="163"/>
                    </a:lnTo>
                    <a:lnTo>
                      <a:pt x="1146" y="198"/>
                    </a:lnTo>
                    <a:lnTo>
                      <a:pt x="1137" y="247"/>
                    </a:lnTo>
                    <a:lnTo>
                      <a:pt x="1126" y="274"/>
                    </a:lnTo>
                    <a:lnTo>
                      <a:pt x="1135" y="294"/>
                    </a:lnTo>
                    <a:lnTo>
                      <a:pt x="1116" y="303"/>
                    </a:lnTo>
                    <a:lnTo>
                      <a:pt x="1088" y="379"/>
                    </a:lnTo>
                    <a:lnTo>
                      <a:pt x="1164" y="465"/>
                    </a:lnTo>
                    <a:lnTo>
                      <a:pt x="1173" y="485"/>
                    </a:lnTo>
                    <a:lnTo>
                      <a:pt x="1164" y="546"/>
                    </a:lnTo>
                    <a:lnTo>
                      <a:pt x="1217" y="601"/>
                    </a:lnTo>
                    <a:lnTo>
                      <a:pt x="1219" y="629"/>
                    </a:lnTo>
                    <a:lnTo>
                      <a:pt x="1208" y="642"/>
                    </a:lnTo>
                    <a:lnTo>
                      <a:pt x="1216" y="669"/>
                    </a:lnTo>
                    <a:lnTo>
                      <a:pt x="1203" y="677"/>
                    </a:lnTo>
                    <a:lnTo>
                      <a:pt x="1205" y="697"/>
                    </a:lnTo>
                    <a:lnTo>
                      <a:pt x="1216" y="736"/>
                    </a:lnTo>
                    <a:lnTo>
                      <a:pt x="1231" y="748"/>
                    </a:lnTo>
                    <a:lnTo>
                      <a:pt x="1226" y="769"/>
                    </a:lnTo>
                    <a:lnTo>
                      <a:pt x="1209" y="797"/>
                    </a:lnTo>
                    <a:lnTo>
                      <a:pt x="1210" y="818"/>
                    </a:lnTo>
                    <a:lnTo>
                      <a:pt x="1230" y="809"/>
                    </a:lnTo>
                    <a:lnTo>
                      <a:pt x="1239" y="842"/>
                    </a:lnTo>
                    <a:lnTo>
                      <a:pt x="1294" y="857"/>
                    </a:lnTo>
                    <a:lnTo>
                      <a:pt x="1286" y="904"/>
                    </a:lnTo>
                    <a:lnTo>
                      <a:pt x="1351" y="885"/>
                    </a:lnTo>
                    <a:lnTo>
                      <a:pt x="1391" y="887"/>
                    </a:lnTo>
                    <a:lnTo>
                      <a:pt x="1414" y="926"/>
                    </a:lnTo>
                    <a:lnTo>
                      <a:pt x="1383" y="942"/>
                    </a:lnTo>
                    <a:lnTo>
                      <a:pt x="1372" y="971"/>
                    </a:lnTo>
                    <a:lnTo>
                      <a:pt x="1368" y="997"/>
                    </a:lnTo>
                    <a:lnTo>
                      <a:pt x="1329" y="1014"/>
                    </a:lnTo>
                    <a:lnTo>
                      <a:pt x="1351" y="1039"/>
                    </a:lnTo>
                    <a:lnTo>
                      <a:pt x="1378" y="1037"/>
                    </a:lnTo>
                    <a:lnTo>
                      <a:pt x="1394" y="1062"/>
                    </a:lnTo>
                    <a:lnTo>
                      <a:pt x="1427" y="1059"/>
                    </a:lnTo>
                    <a:lnTo>
                      <a:pt x="1478" y="1095"/>
                    </a:lnTo>
                    <a:lnTo>
                      <a:pt x="1473" y="1121"/>
                    </a:lnTo>
                    <a:lnTo>
                      <a:pt x="1405" y="1182"/>
                    </a:lnTo>
                    <a:lnTo>
                      <a:pt x="1402" y="1223"/>
                    </a:lnTo>
                    <a:lnTo>
                      <a:pt x="1384" y="1244"/>
                    </a:lnTo>
                    <a:lnTo>
                      <a:pt x="1330" y="1243"/>
                    </a:lnTo>
                    <a:lnTo>
                      <a:pt x="1307" y="1279"/>
                    </a:lnTo>
                    <a:lnTo>
                      <a:pt x="1317" y="1318"/>
                    </a:lnTo>
                    <a:lnTo>
                      <a:pt x="1285" y="1334"/>
                    </a:lnTo>
                    <a:lnTo>
                      <a:pt x="1224" y="1332"/>
                    </a:lnTo>
                    <a:lnTo>
                      <a:pt x="1182" y="1317"/>
                    </a:lnTo>
                    <a:lnTo>
                      <a:pt x="1162" y="1311"/>
                    </a:lnTo>
                    <a:lnTo>
                      <a:pt x="1145" y="1354"/>
                    </a:lnTo>
                    <a:lnTo>
                      <a:pt x="1170" y="1392"/>
                    </a:lnTo>
                    <a:lnTo>
                      <a:pt x="1152" y="1414"/>
                    </a:lnTo>
                    <a:lnTo>
                      <a:pt x="1155" y="1446"/>
                    </a:lnTo>
                    <a:lnTo>
                      <a:pt x="1162" y="1459"/>
                    </a:lnTo>
                    <a:lnTo>
                      <a:pt x="1157" y="1474"/>
                    </a:lnTo>
                    <a:lnTo>
                      <a:pt x="1131" y="1476"/>
                    </a:lnTo>
                    <a:lnTo>
                      <a:pt x="1095" y="1459"/>
                    </a:lnTo>
                    <a:lnTo>
                      <a:pt x="1049" y="1477"/>
                    </a:lnTo>
                    <a:lnTo>
                      <a:pt x="1044" y="1484"/>
                    </a:lnTo>
                    <a:lnTo>
                      <a:pt x="1034" y="1518"/>
                    </a:lnTo>
                    <a:lnTo>
                      <a:pt x="954" y="1539"/>
                    </a:lnTo>
                    <a:lnTo>
                      <a:pt x="910" y="1564"/>
                    </a:lnTo>
                    <a:lnTo>
                      <a:pt x="867" y="1534"/>
                    </a:lnTo>
                    <a:lnTo>
                      <a:pt x="812" y="1519"/>
                    </a:lnTo>
                    <a:lnTo>
                      <a:pt x="785" y="1581"/>
                    </a:lnTo>
                    <a:lnTo>
                      <a:pt x="793" y="1602"/>
                    </a:lnTo>
                    <a:lnTo>
                      <a:pt x="788" y="1622"/>
                    </a:lnTo>
                    <a:lnTo>
                      <a:pt x="826" y="1672"/>
                    </a:lnTo>
                    <a:lnTo>
                      <a:pt x="823" y="1706"/>
                    </a:lnTo>
                    <a:lnTo>
                      <a:pt x="826" y="1740"/>
                    </a:lnTo>
                    <a:lnTo>
                      <a:pt x="806" y="1735"/>
                    </a:lnTo>
                    <a:lnTo>
                      <a:pt x="788" y="1763"/>
                    </a:lnTo>
                    <a:lnTo>
                      <a:pt x="743" y="1787"/>
                    </a:lnTo>
                    <a:lnTo>
                      <a:pt x="702" y="1784"/>
                    </a:lnTo>
                    <a:lnTo>
                      <a:pt x="681" y="1772"/>
                    </a:lnTo>
                    <a:lnTo>
                      <a:pt x="647" y="1776"/>
                    </a:lnTo>
                    <a:lnTo>
                      <a:pt x="627" y="1771"/>
                    </a:lnTo>
                    <a:lnTo>
                      <a:pt x="596" y="1795"/>
                    </a:lnTo>
                    <a:lnTo>
                      <a:pt x="526" y="1761"/>
                    </a:lnTo>
                    <a:lnTo>
                      <a:pt x="506" y="1762"/>
                    </a:lnTo>
                    <a:lnTo>
                      <a:pt x="484" y="1744"/>
                    </a:lnTo>
                    <a:lnTo>
                      <a:pt x="453" y="1781"/>
                    </a:lnTo>
                    <a:lnTo>
                      <a:pt x="457" y="1821"/>
                    </a:lnTo>
                    <a:lnTo>
                      <a:pt x="445" y="1828"/>
                    </a:lnTo>
                    <a:lnTo>
                      <a:pt x="401" y="1793"/>
                    </a:lnTo>
                    <a:lnTo>
                      <a:pt x="356" y="1817"/>
                    </a:lnTo>
                    <a:lnTo>
                      <a:pt x="329" y="1813"/>
                    </a:lnTo>
                    <a:lnTo>
                      <a:pt x="320" y="1786"/>
                    </a:lnTo>
                    <a:lnTo>
                      <a:pt x="312" y="1774"/>
                    </a:lnTo>
                    <a:lnTo>
                      <a:pt x="292" y="1769"/>
                    </a:lnTo>
                    <a:lnTo>
                      <a:pt x="293" y="1782"/>
                    </a:lnTo>
                    <a:lnTo>
                      <a:pt x="267" y="1791"/>
                    </a:lnTo>
                    <a:lnTo>
                      <a:pt x="205" y="1783"/>
                    </a:lnTo>
                    <a:lnTo>
                      <a:pt x="187" y="1812"/>
                    </a:lnTo>
                    <a:lnTo>
                      <a:pt x="173" y="1786"/>
                    </a:lnTo>
                    <a:lnTo>
                      <a:pt x="143" y="1762"/>
                    </a:lnTo>
                    <a:lnTo>
                      <a:pt x="101" y="1820"/>
                    </a:lnTo>
                    <a:lnTo>
                      <a:pt x="106" y="1866"/>
                    </a:lnTo>
                    <a:lnTo>
                      <a:pt x="46" y="1873"/>
                    </a:lnTo>
                    <a:lnTo>
                      <a:pt x="35" y="1900"/>
                    </a:lnTo>
                    <a:lnTo>
                      <a:pt x="0" y="1951"/>
                    </a:lnTo>
                    <a:lnTo>
                      <a:pt x="25" y="2009"/>
                    </a:lnTo>
                    <a:lnTo>
                      <a:pt x="28" y="2048"/>
                    </a:lnTo>
                    <a:lnTo>
                      <a:pt x="86" y="2090"/>
                    </a:lnTo>
                    <a:lnTo>
                      <a:pt x="120" y="2093"/>
                    </a:lnTo>
                    <a:lnTo>
                      <a:pt x="140" y="2092"/>
                    </a:lnTo>
                    <a:lnTo>
                      <a:pt x="171" y="2129"/>
                    </a:lnTo>
                    <a:lnTo>
                      <a:pt x="190" y="2121"/>
                    </a:lnTo>
                    <a:lnTo>
                      <a:pt x="211" y="2126"/>
                    </a:lnTo>
                    <a:lnTo>
                      <a:pt x="230" y="2184"/>
                    </a:lnTo>
                    <a:lnTo>
                      <a:pt x="218" y="2205"/>
                    </a:lnTo>
                    <a:lnTo>
                      <a:pt x="246" y="2229"/>
                    </a:lnTo>
                    <a:lnTo>
                      <a:pt x="243" y="2263"/>
                    </a:lnTo>
                    <a:lnTo>
                      <a:pt x="254" y="2310"/>
                    </a:lnTo>
                    <a:lnTo>
                      <a:pt x="229" y="2319"/>
                    </a:lnTo>
                    <a:lnTo>
                      <a:pt x="210" y="2334"/>
                    </a:lnTo>
                    <a:lnTo>
                      <a:pt x="245" y="2357"/>
                    </a:lnTo>
                    <a:lnTo>
                      <a:pt x="251" y="2411"/>
                    </a:lnTo>
                    <a:lnTo>
                      <a:pt x="219" y="2434"/>
                    </a:lnTo>
                    <a:lnTo>
                      <a:pt x="159" y="2439"/>
                    </a:lnTo>
                    <a:lnTo>
                      <a:pt x="148" y="2474"/>
                    </a:lnTo>
                    <a:lnTo>
                      <a:pt x="178" y="2497"/>
                    </a:lnTo>
                    <a:lnTo>
                      <a:pt x="194" y="2524"/>
                    </a:lnTo>
                    <a:lnTo>
                      <a:pt x="188" y="2538"/>
                    </a:lnTo>
                    <a:lnTo>
                      <a:pt x="231" y="2567"/>
                    </a:lnTo>
                    <a:lnTo>
                      <a:pt x="265" y="2570"/>
                    </a:lnTo>
                    <a:lnTo>
                      <a:pt x="311" y="2552"/>
                    </a:lnTo>
                    <a:lnTo>
                      <a:pt x="331" y="2558"/>
                    </a:lnTo>
                    <a:lnTo>
                      <a:pt x="405" y="2625"/>
                    </a:lnTo>
                    <a:lnTo>
                      <a:pt x="401" y="2659"/>
                    </a:lnTo>
                    <a:lnTo>
                      <a:pt x="367" y="2648"/>
                    </a:lnTo>
                    <a:lnTo>
                      <a:pt x="288" y="2669"/>
                    </a:lnTo>
                    <a:lnTo>
                      <a:pt x="260" y="2658"/>
                    </a:lnTo>
                    <a:lnTo>
                      <a:pt x="231" y="2707"/>
                    </a:lnTo>
                    <a:lnTo>
                      <a:pt x="204" y="2717"/>
                    </a:lnTo>
                    <a:lnTo>
                      <a:pt x="171" y="2714"/>
                    </a:lnTo>
                    <a:lnTo>
                      <a:pt x="159" y="2735"/>
                    </a:lnTo>
                    <a:lnTo>
                      <a:pt x="147" y="2750"/>
                    </a:lnTo>
                    <a:lnTo>
                      <a:pt x="75" y="2756"/>
                    </a:lnTo>
                    <a:lnTo>
                      <a:pt x="62" y="2764"/>
                    </a:lnTo>
                    <a:lnTo>
                      <a:pt x="48" y="2765"/>
                    </a:lnTo>
                    <a:lnTo>
                      <a:pt x="30" y="2787"/>
                    </a:lnTo>
                    <a:lnTo>
                      <a:pt x="32" y="2807"/>
                    </a:lnTo>
                    <a:lnTo>
                      <a:pt x="20" y="2821"/>
                    </a:lnTo>
                    <a:lnTo>
                      <a:pt x="21" y="2835"/>
                    </a:lnTo>
                    <a:lnTo>
                      <a:pt x="29" y="2848"/>
                    </a:lnTo>
                    <a:lnTo>
                      <a:pt x="110" y="2860"/>
                    </a:lnTo>
                    <a:lnTo>
                      <a:pt x="162" y="2903"/>
                    </a:lnTo>
                    <a:lnTo>
                      <a:pt x="201" y="2898"/>
                    </a:lnTo>
                    <a:lnTo>
                      <a:pt x="219" y="2937"/>
                    </a:lnTo>
                    <a:lnTo>
                      <a:pt x="230" y="2983"/>
                    </a:lnTo>
                    <a:lnTo>
                      <a:pt x="273" y="3013"/>
                    </a:lnTo>
                    <a:lnTo>
                      <a:pt x="326" y="3002"/>
                    </a:lnTo>
                    <a:lnTo>
                      <a:pt x="386" y="2935"/>
                    </a:lnTo>
                    <a:lnTo>
                      <a:pt x="433" y="2937"/>
                    </a:lnTo>
                    <a:lnTo>
                      <a:pt x="479" y="2919"/>
                    </a:lnTo>
                    <a:lnTo>
                      <a:pt x="520" y="2929"/>
                    </a:lnTo>
                    <a:lnTo>
                      <a:pt x="569" y="2959"/>
                    </a:lnTo>
                    <a:lnTo>
                      <a:pt x="625" y="2973"/>
                    </a:lnTo>
                    <a:lnTo>
                      <a:pt x="671" y="3029"/>
                    </a:lnTo>
                    <a:lnTo>
                      <a:pt x="712" y="3040"/>
                    </a:lnTo>
                    <a:lnTo>
                      <a:pt x="724" y="3038"/>
                    </a:lnTo>
                    <a:lnTo>
                      <a:pt x="742" y="3017"/>
                    </a:lnTo>
                    <a:lnTo>
                      <a:pt x="831" y="3028"/>
                    </a:lnTo>
                    <a:lnTo>
                      <a:pt x="837" y="3021"/>
                    </a:lnTo>
                    <a:lnTo>
                      <a:pt x="820" y="2982"/>
                    </a:lnTo>
                    <a:lnTo>
                      <a:pt x="838" y="2961"/>
                    </a:lnTo>
                    <a:lnTo>
                      <a:pt x="851" y="2952"/>
                    </a:lnTo>
                    <a:lnTo>
                      <a:pt x="896" y="2935"/>
                    </a:lnTo>
                    <a:lnTo>
                      <a:pt x="917" y="2946"/>
                    </a:lnTo>
                    <a:lnTo>
                      <a:pt x="937" y="2945"/>
                    </a:lnTo>
                    <a:lnTo>
                      <a:pt x="981" y="2901"/>
                    </a:lnTo>
                    <a:lnTo>
                      <a:pt x="1006" y="2891"/>
                    </a:lnTo>
                    <a:lnTo>
                      <a:pt x="1047" y="2894"/>
                    </a:lnTo>
                    <a:lnTo>
                      <a:pt x="1065" y="2872"/>
                    </a:lnTo>
                    <a:lnTo>
                      <a:pt x="1087" y="2890"/>
                    </a:lnTo>
                    <a:lnTo>
                      <a:pt x="1146" y="2885"/>
                    </a:lnTo>
                    <a:lnTo>
                      <a:pt x="1192" y="2934"/>
                    </a:lnTo>
                    <a:lnTo>
                      <a:pt x="1218" y="2925"/>
                    </a:lnTo>
                    <a:lnTo>
                      <a:pt x="1265" y="2928"/>
                    </a:lnTo>
                    <a:lnTo>
                      <a:pt x="1248" y="2883"/>
                    </a:lnTo>
                    <a:lnTo>
                      <a:pt x="1227" y="2871"/>
                    </a:lnTo>
                    <a:lnTo>
                      <a:pt x="1229" y="2830"/>
                    </a:lnTo>
                    <a:lnTo>
                      <a:pt x="1188" y="2820"/>
                    </a:lnTo>
                    <a:lnTo>
                      <a:pt x="1158" y="2790"/>
                    </a:lnTo>
                    <a:lnTo>
                      <a:pt x="1147" y="2677"/>
                    </a:lnTo>
                    <a:lnTo>
                      <a:pt x="1147" y="2462"/>
                    </a:lnTo>
                    <a:lnTo>
                      <a:pt x="1160" y="2373"/>
                    </a:lnTo>
                    <a:lnTo>
                      <a:pt x="1144" y="2348"/>
                    </a:lnTo>
                    <a:lnTo>
                      <a:pt x="1148" y="2320"/>
                    </a:lnTo>
                    <a:lnTo>
                      <a:pt x="1169" y="2245"/>
                    </a:lnTo>
                    <a:lnTo>
                      <a:pt x="1237" y="2118"/>
                    </a:lnTo>
                    <a:lnTo>
                      <a:pt x="1316" y="2030"/>
                    </a:lnTo>
                    <a:lnTo>
                      <a:pt x="1378" y="1977"/>
                    </a:lnTo>
                    <a:lnTo>
                      <a:pt x="1449" y="1943"/>
                    </a:lnTo>
                    <a:lnTo>
                      <a:pt x="1544" y="1955"/>
                    </a:lnTo>
                    <a:lnTo>
                      <a:pt x="1654" y="1837"/>
                    </a:lnTo>
                    <a:lnTo>
                      <a:pt x="1712" y="1812"/>
                    </a:lnTo>
                    <a:lnTo>
                      <a:pt x="1723" y="1790"/>
                    </a:lnTo>
                    <a:lnTo>
                      <a:pt x="1775" y="1765"/>
                    </a:lnTo>
                    <a:lnTo>
                      <a:pt x="1830" y="1706"/>
                    </a:lnTo>
                    <a:lnTo>
                      <a:pt x="1874" y="1675"/>
                    </a:lnTo>
                    <a:lnTo>
                      <a:pt x="1958" y="1634"/>
                    </a:lnTo>
                    <a:lnTo>
                      <a:pt x="2030" y="1628"/>
                    </a:lnTo>
                    <a:lnTo>
                      <a:pt x="2059" y="1638"/>
                    </a:lnTo>
                    <a:lnTo>
                      <a:pt x="2067" y="1657"/>
                    </a:lnTo>
                    <a:lnTo>
                      <a:pt x="2061" y="1665"/>
                    </a:lnTo>
                    <a:lnTo>
                      <a:pt x="2055" y="1666"/>
                    </a:lnTo>
                    <a:lnTo>
                      <a:pt x="2048" y="1680"/>
                    </a:lnTo>
                    <a:lnTo>
                      <a:pt x="2042" y="1680"/>
                    </a:lnTo>
                    <a:lnTo>
                      <a:pt x="2058" y="1705"/>
                    </a:lnTo>
                    <a:lnTo>
                      <a:pt x="2073" y="1718"/>
                    </a:lnTo>
                    <a:lnTo>
                      <a:pt x="2086" y="1723"/>
                    </a:lnTo>
                    <a:lnTo>
                      <a:pt x="2141" y="1738"/>
                    </a:lnTo>
                    <a:lnTo>
                      <a:pt x="2157" y="1689"/>
                    </a:lnTo>
                    <a:lnTo>
                      <a:pt x="2215" y="1657"/>
                    </a:lnTo>
                    <a:lnTo>
                      <a:pt x="2213" y="1637"/>
                    </a:lnTo>
                    <a:lnTo>
                      <a:pt x="2234" y="1649"/>
                    </a:lnTo>
                    <a:lnTo>
                      <a:pt x="2291" y="1616"/>
                    </a:lnTo>
                    <a:lnTo>
                      <a:pt x="2303" y="1595"/>
                    </a:lnTo>
                    <a:lnTo>
                      <a:pt x="2335" y="1586"/>
                    </a:lnTo>
                    <a:lnTo>
                      <a:pt x="2340" y="1558"/>
                    </a:lnTo>
                    <a:lnTo>
                      <a:pt x="2320" y="1560"/>
                    </a:lnTo>
                    <a:lnTo>
                      <a:pt x="2305" y="1548"/>
                    </a:lnTo>
                    <a:lnTo>
                      <a:pt x="2322" y="1507"/>
                    </a:lnTo>
                    <a:lnTo>
                      <a:pt x="2347" y="1491"/>
                    </a:lnTo>
                    <a:lnTo>
                      <a:pt x="2351" y="1463"/>
                    </a:lnTo>
                    <a:lnTo>
                      <a:pt x="2397" y="1453"/>
                    </a:lnTo>
                    <a:lnTo>
                      <a:pt x="2445" y="1468"/>
                    </a:lnTo>
                    <a:lnTo>
                      <a:pt x="2473" y="1465"/>
                    </a:lnTo>
                    <a:lnTo>
                      <a:pt x="2462" y="1426"/>
                    </a:lnTo>
                    <a:lnTo>
                      <a:pt x="2488" y="1357"/>
                    </a:lnTo>
                    <a:lnTo>
                      <a:pt x="2493" y="1329"/>
                    </a:lnTo>
                    <a:lnTo>
                      <a:pt x="2484" y="1303"/>
                    </a:lnTo>
                    <a:lnTo>
                      <a:pt x="2496" y="1282"/>
                    </a:lnTo>
                    <a:lnTo>
                      <a:pt x="2480" y="1263"/>
                    </a:lnTo>
                    <a:lnTo>
                      <a:pt x="2525" y="1239"/>
                    </a:lnTo>
                    <a:lnTo>
                      <a:pt x="2561" y="1195"/>
                    </a:lnTo>
                    <a:lnTo>
                      <a:pt x="2617" y="1150"/>
                    </a:lnTo>
                    <a:lnTo>
                      <a:pt x="2621" y="1122"/>
                    </a:lnTo>
                    <a:lnTo>
                      <a:pt x="2641" y="1120"/>
                    </a:lnTo>
                    <a:lnTo>
                      <a:pt x="2647" y="1100"/>
                    </a:lnTo>
                    <a:lnTo>
                      <a:pt x="2586" y="1032"/>
                    </a:lnTo>
                    <a:lnTo>
                      <a:pt x="2571" y="1006"/>
                    </a:lnTo>
                    <a:lnTo>
                      <a:pt x="2537" y="1010"/>
                    </a:lnTo>
                    <a:lnTo>
                      <a:pt x="2528" y="983"/>
                    </a:lnTo>
                    <a:lnTo>
                      <a:pt x="2534" y="896"/>
                    </a:lnTo>
                    <a:lnTo>
                      <a:pt x="2523" y="863"/>
                    </a:lnTo>
                    <a:lnTo>
                      <a:pt x="2497" y="859"/>
                    </a:lnTo>
                    <a:lnTo>
                      <a:pt x="2495" y="839"/>
                    </a:lnTo>
                    <a:lnTo>
                      <a:pt x="2470" y="801"/>
                    </a:lnTo>
                    <a:lnTo>
                      <a:pt x="2462" y="782"/>
                    </a:lnTo>
                    <a:lnTo>
                      <a:pt x="2449" y="789"/>
                    </a:lnTo>
                    <a:lnTo>
                      <a:pt x="2400" y="761"/>
                    </a:lnTo>
                    <a:lnTo>
                      <a:pt x="2385" y="742"/>
                    </a:lnTo>
                    <a:lnTo>
                      <a:pt x="2349" y="718"/>
                    </a:lnTo>
                    <a:lnTo>
                      <a:pt x="2309" y="722"/>
                    </a:lnTo>
                    <a:lnTo>
                      <a:pt x="2307" y="775"/>
                    </a:lnTo>
                    <a:lnTo>
                      <a:pt x="2294" y="784"/>
                    </a:lnTo>
                    <a:lnTo>
                      <a:pt x="2260" y="773"/>
                    </a:lnTo>
                    <a:lnTo>
                      <a:pt x="2263" y="733"/>
                    </a:lnTo>
                    <a:lnTo>
                      <a:pt x="2262" y="719"/>
                    </a:lnTo>
                    <a:lnTo>
                      <a:pt x="2209" y="725"/>
                    </a:lnTo>
                    <a:lnTo>
                      <a:pt x="2197" y="746"/>
                    </a:lnTo>
                    <a:lnTo>
                      <a:pt x="2178" y="754"/>
                    </a:lnTo>
                    <a:lnTo>
                      <a:pt x="2168" y="789"/>
                    </a:lnTo>
                    <a:lnTo>
                      <a:pt x="2150" y="810"/>
                    </a:lnTo>
                    <a:lnTo>
                      <a:pt x="2092" y="769"/>
                    </a:lnTo>
                    <a:lnTo>
                      <a:pt x="2084" y="756"/>
                    </a:lnTo>
                    <a:lnTo>
                      <a:pt x="2057" y="752"/>
                    </a:lnTo>
                    <a:lnTo>
                      <a:pt x="2041" y="733"/>
                    </a:lnTo>
                    <a:lnTo>
                      <a:pt x="1976" y="746"/>
                    </a:lnTo>
                    <a:lnTo>
                      <a:pt x="1968" y="741"/>
                    </a:lnTo>
                    <a:lnTo>
                      <a:pt x="1973" y="726"/>
                    </a:lnTo>
                    <a:lnTo>
                      <a:pt x="1978" y="699"/>
                    </a:lnTo>
                    <a:lnTo>
                      <a:pt x="1968" y="667"/>
                    </a:lnTo>
                    <a:lnTo>
                      <a:pt x="1987" y="651"/>
                    </a:lnTo>
                    <a:lnTo>
                      <a:pt x="1965" y="633"/>
                    </a:lnTo>
                    <a:lnTo>
                      <a:pt x="1963" y="606"/>
                    </a:lnTo>
                    <a:lnTo>
                      <a:pt x="1927" y="590"/>
                    </a:lnTo>
                    <a:lnTo>
                      <a:pt x="1919" y="570"/>
                    </a:lnTo>
                    <a:lnTo>
                      <a:pt x="1915" y="531"/>
                    </a:lnTo>
                    <a:lnTo>
                      <a:pt x="1890" y="472"/>
                    </a:lnTo>
                    <a:lnTo>
                      <a:pt x="1862" y="455"/>
                    </a:lnTo>
                    <a:lnTo>
                      <a:pt x="1844" y="409"/>
                    </a:lnTo>
                    <a:lnTo>
                      <a:pt x="1841" y="375"/>
                    </a:lnTo>
                    <a:lnTo>
                      <a:pt x="1824" y="337"/>
                    </a:lnTo>
                    <a:lnTo>
                      <a:pt x="1828" y="316"/>
                    </a:lnTo>
                    <a:lnTo>
                      <a:pt x="1813" y="297"/>
                    </a:lnTo>
                    <a:lnTo>
                      <a:pt x="1824" y="270"/>
                    </a:lnTo>
                    <a:lnTo>
                      <a:pt x="1811" y="264"/>
                    </a:lnTo>
                    <a:lnTo>
                      <a:pt x="1789" y="253"/>
                    </a:lnTo>
                    <a:lnTo>
                      <a:pt x="1793" y="226"/>
                    </a:lnTo>
                    <a:lnTo>
                      <a:pt x="1767" y="235"/>
                    </a:lnTo>
                    <a:close/>
                    <a:moveTo>
                      <a:pt x="269" y="2899"/>
                    </a:moveTo>
                    <a:lnTo>
                      <a:pt x="262" y="2907"/>
                    </a:lnTo>
                    <a:lnTo>
                      <a:pt x="242" y="2902"/>
                    </a:lnTo>
                    <a:lnTo>
                      <a:pt x="229" y="2896"/>
                    </a:lnTo>
                    <a:lnTo>
                      <a:pt x="221" y="2890"/>
                    </a:lnTo>
                    <a:lnTo>
                      <a:pt x="225" y="2870"/>
                    </a:lnTo>
                    <a:lnTo>
                      <a:pt x="238" y="2861"/>
                    </a:lnTo>
                    <a:lnTo>
                      <a:pt x="243" y="2848"/>
                    </a:lnTo>
                    <a:lnTo>
                      <a:pt x="258" y="2859"/>
                    </a:lnTo>
                    <a:lnTo>
                      <a:pt x="246" y="2874"/>
                    </a:lnTo>
                    <a:lnTo>
                      <a:pt x="254" y="2887"/>
                    </a:lnTo>
                    <a:lnTo>
                      <a:pt x="269" y="28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" name="Freeform 32">
                <a:extLst>
                  <a:ext uri="{FF2B5EF4-FFF2-40B4-BE49-F238E27FC236}">
                    <a16:creationId xmlns:a16="http://schemas.microsoft.com/office/drawing/2014/main" id="{CBBC7780-91EA-F740-45B8-C406DFB0F1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6" y="2277"/>
                <a:ext cx="965" cy="807"/>
              </a:xfrm>
              <a:custGeom>
                <a:avLst/>
                <a:gdLst>
                  <a:gd name="T0" fmla="*/ 356 w 2893"/>
                  <a:gd name="T1" fmla="*/ 1096 h 2420"/>
                  <a:gd name="T2" fmla="*/ 430 w 2893"/>
                  <a:gd name="T3" fmla="*/ 1243 h 2420"/>
                  <a:gd name="T4" fmla="*/ 476 w 2893"/>
                  <a:gd name="T5" fmla="*/ 1387 h 2420"/>
                  <a:gd name="T6" fmla="*/ 343 w 2893"/>
                  <a:gd name="T7" fmla="*/ 1540 h 2420"/>
                  <a:gd name="T8" fmla="*/ 304 w 2893"/>
                  <a:gd name="T9" fmla="*/ 1705 h 2420"/>
                  <a:gd name="T10" fmla="*/ 164 w 2893"/>
                  <a:gd name="T11" fmla="*/ 1785 h 2420"/>
                  <a:gd name="T12" fmla="*/ 150 w 2893"/>
                  <a:gd name="T13" fmla="*/ 1853 h 2420"/>
                  <a:gd name="T14" fmla="*/ 0 w 2893"/>
                  <a:gd name="T15" fmla="*/ 1975 h 2420"/>
                  <a:gd name="T16" fmla="*/ 307 w 2893"/>
                  <a:gd name="T17" fmla="*/ 2020 h 2420"/>
                  <a:gd name="T18" fmla="*/ 461 w 2893"/>
                  <a:gd name="T19" fmla="*/ 2093 h 2420"/>
                  <a:gd name="T20" fmla="*/ 529 w 2893"/>
                  <a:gd name="T21" fmla="*/ 2020 h 2420"/>
                  <a:gd name="T22" fmla="*/ 621 w 2893"/>
                  <a:gd name="T23" fmla="*/ 2004 h 2420"/>
                  <a:gd name="T24" fmla="*/ 691 w 2893"/>
                  <a:gd name="T25" fmla="*/ 2112 h 2420"/>
                  <a:gd name="T26" fmla="*/ 957 w 2893"/>
                  <a:gd name="T27" fmla="*/ 2155 h 2420"/>
                  <a:gd name="T28" fmla="*/ 1087 w 2893"/>
                  <a:gd name="T29" fmla="*/ 2250 h 2420"/>
                  <a:gd name="T30" fmla="*/ 1229 w 2893"/>
                  <a:gd name="T31" fmla="*/ 2264 h 2420"/>
                  <a:gd name="T32" fmla="*/ 1377 w 2893"/>
                  <a:gd name="T33" fmla="*/ 2404 h 2420"/>
                  <a:gd name="T34" fmla="*/ 1512 w 2893"/>
                  <a:gd name="T35" fmla="*/ 2345 h 2420"/>
                  <a:gd name="T36" fmla="*/ 1640 w 2893"/>
                  <a:gd name="T37" fmla="*/ 2420 h 2420"/>
                  <a:gd name="T38" fmla="*/ 1823 w 2893"/>
                  <a:gd name="T39" fmla="*/ 2303 h 2420"/>
                  <a:gd name="T40" fmla="*/ 2070 w 2893"/>
                  <a:gd name="T41" fmla="*/ 2206 h 2420"/>
                  <a:gd name="T42" fmla="*/ 2002 w 2893"/>
                  <a:gd name="T43" fmla="*/ 2125 h 2420"/>
                  <a:gd name="T44" fmla="*/ 2275 w 2893"/>
                  <a:gd name="T45" fmla="*/ 1878 h 2420"/>
                  <a:gd name="T46" fmla="*/ 2361 w 2893"/>
                  <a:gd name="T47" fmla="*/ 1803 h 2420"/>
                  <a:gd name="T48" fmla="*/ 2456 w 2893"/>
                  <a:gd name="T49" fmla="*/ 1667 h 2420"/>
                  <a:gd name="T50" fmla="*/ 2592 w 2893"/>
                  <a:gd name="T51" fmla="*/ 1620 h 2420"/>
                  <a:gd name="T52" fmla="*/ 2686 w 2893"/>
                  <a:gd name="T53" fmla="*/ 1544 h 2420"/>
                  <a:gd name="T54" fmla="*/ 2728 w 2893"/>
                  <a:gd name="T55" fmla="*/ 1420 h 2420"/>
                  <a:gd name="T56" fmla="*/ 2860 w 2893"/>
                  <a:gd name="T57" fmla="*/ 1246 h 2420"/>
                  <a:gd name="T58" fmla="*/ 2853 w 2893"/>
                  <a:gd name="T59" fmla="*/ 1093 h 2420"/>
                  <a:gd name="T60" fmla="*/ 2647 w 2893"/>
                  <a:gd name="T61" fmla="*/ 1118 h 2420"/>
                  <a:gd name="T62" fmla="*/ 2467 w 2893"/>
                  <a:gd name="T63" fmla="*/ 1061 h 2420"/>
                  <a:gd name="T64" fmla="*/ 2300 w 2893"/>
                  <a:gd name="T65" fmla="*/ 1003 h 2420"/>
                  <a:gd name="T66" fmla="*/ 2191 w 2893"/>
                  <a:gd name="T67" fmla="*/ 845 h 2420"/>
                  <a:gd name="T68" fmla="*/ 2166 w 2893"/>
                  <a:gd name="T69" fmla="*/ 645 h 2420"/>
                  <a:gd name="T70" fmla="*/ 2216 w 2893"/>
                  <a:gd name="T71" fmla="*/ 521 h 2420"/>
                  <a:gd name="T72" fmla="*/ 2290 w 2893"/>
                  <a:gd name="T73" fmla="*/ 447 h 2420"/>
                  <a:gd name="T74" fmla="*/ 2249 w 2893"/>
                  <a:gd name="T75" fmla="*/ 309 h 2420"/>
                  <a:gd name="T76" fmla="*/ 2049 w 2893"/>
                  <a:gd name="T77" fmla="*/ 173 h 2420"/>
                  <a:gd name="T78" fmla="*/ 1958 w 2893"/>
                  <a:gd name="T79" fmla="*/ 61 h 2420"/>
                  <a:gd name="T80" fmla="*/ 1826 w 2893"/>
                  <a:gd name="T81" fmla="*/ 19 h 2420"/>
                  <a:gd name="T82" fmla="*/ 1714 w 2893"/>
                  <a:gd name="T83" fmla="*/ 36 h 2420"/>
                  <a:gd name="T84" fmla="*/ 1610 w 2893"/>
                  <a:gd name="T85" fmla="*/ 73 h 2420"/>
                  <a:gd name="T86" fmla="*/ 1678 w 2893"/>
                  <a:gd name="T87" fmla="*/ 153 h 2420"/>
                  <a:gd name="T88" fmla="*/ 1664 w 2893"/>
                  <a:gd name="T89" fmla="*/ 296 h 2420"/>
                  <a:gd name="T90" fmla="*/ 1429 w 2893"/>
                  <a:gd name="T91" fmla="*/ 364 h 2420"/>
                  <a:gd name="T92" fmla="*/ 1288 w 2893"/>
                  <a:gd name="T93" fmla="*/ 445 h 2420"/>
                  <a:gd name="T94" fmla="*/ 1232 w 2893"/>
                  <a:gd name="T95" fmla="*/ 565 h 2420"/>
                  <a:gd name="T96" fmla="*/ 1154 w 2893"/>
                  <a:gd name="T97" fmla="*/ 740 h 2420"/>
                  <a:gd name="T98" fmla="*/ 999 w 2893"/>
                  <a:gd name="T99" fmla="*/ 801 h 2420"/>
                  <a:gd name="T100" fmla="*/ 987 w 2893"/>
                  <a:gd name="T101" fmla="*/ 876 h 2420"/>
                  <a:gd name="T102" fmla="*/ 1140 w 2893"/>
                  <a:gd name="T103" fmla="*/ 943 h 2420"/>
                  <a:gd name="T104" fmla="*/ 1194 w 2893"/>
                  <a:gd name="T105" fmla="*/ 1091 h 2420"/>
                  <a:gd name="T106" fmla="*/ 1193 w 2893"/>
                  <a:gd name="T107" fmla="*/ 1153 h 2420"/>
                  <a:gd name="T108" fmla="*/ 1096 w 2893"/>
                  <a:gd name="T109" fmla="*/ 1127 h 2420"/>
                  <a:gd name="T110" fmla="*/ 951 w 2893"/>
                  <a:gd name="T111" fmla="*/ 1148 h 2420"/>
                  <a:gd name="T112" fmla="*/ 818 w 2893"/>
                  <a:gd name="T113" fmla="*/ 1086 h 2420"/>
                  <a:gd name="T114" fmla="*/ 744 w 2893"/>
                  <a:gd name="T115" fmla="*/ 1020 h 2420"/>
                  <a:gd name="T116" fmla="*/ 667 w 2893"/>
                  <a:gd name="T117" fmla="*/ 986 h 2420"/>
                  <a:gd name="T118" fmla="*/ 463 w 2893"/>
                  <a:gd name="T119" fmla="*/ 1032 h 2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893" h="2420">
                    <a:moveTo>
                      <a:pt x="358" y="974"/>
                    </a:moveTo>
                    <a:lnTo>
                      <a:pt x="329" y="964"/>
                    </a:lnTo>
                    <a:lnTo>
                      <a:pt x="329" y="1038"/>
                    </a:lnTo>
                    <a:lnTo>
                      <a:pt x="354" y="1076"/>
                    </a:lnTo>
                    <a:lnTo>
                      <a:pt x="356" y="1096"/>
                    </a:lnTo>
                    <a:lnTo>
                      <a:pt x="382" y="1100"/>
                    </a:lnTo>
                    <a:lnTo>
                      <a:pt x="393" y="1133"/>
                    </a:lnTo>
                    <a:lnTo>
                      <a:pt x="387" y="1220"/>
                    </a:lnTo>
                    <a:lnTo>
                      <a:pt x="396" y="1247"/>
                    </a:lnTo>
                    <a:lnTo>
                      <a:pt x="430" y="1243"/>
                    </a:lnTo>
                    <a:lnTo>
                      <a:pt x="445" y="1269"/>
                    </a:lnTo>
                    <a:lnTo>
                      <a:pt x="506" y="1337"/>
                    </a:lnTo>
                    <a:lnTo>
                      <a:pt x="500" y="1357"/>
                    </a:lnTo>
                    <a:lnTo>
                      <a:pt x="480" y="1359"/>
                    </a:lnTo>
                    <a:lnTo>
                      <a:pt x="476" y="1387"/>
                    </a:lnTo>
                    <a:lnTo>
                      <a:pt x="420" y="1432"/>
                    </a:lnTo>
                    <a:lnTo>
                      <a:pt x="384" y="1476"/>
                    </a:lnTo>
                    <a:lnTo>
                      <a:pt x="339" y="1500"/>
                    </a:lnTo>
                    <a:lnTo>
                      <a:pt x="355" y="1519"/>
                    </a:lnTo>
                    <a:lnTo>
                      <a:pt x="343" y="1540"/>
                    </a:lnTo>
                    <a:lnTo>
                      <a:pt x="352" y="1566"/>
                    </a:lnTo>
                    <a:lnTo>
                      <a:pt x="347" y="1594"/>
                    </a:lnTo>
                    <a:lnTo>
                      <a:pt x="321" y="1663"/>
                    </a:lnTo>
                    <a:lnTo>
                      <a:pt x="332" y="1702"/>
                    </a:lnTo>
                    <a:lnTo>
                      <a:pt x="304" y="1705"/>
                    </a:lnTo>
                    <a:lnTo>
                      <a:pt x="256" y="1690"/>
                    </a:lnTo>
                    <a:lnTo>
                      <a:pt x="210" y="1700"/>
                    </a:lnTo>
                    <a:lnTo>
                      <a:pt x="206" y="1728"/>
                    </a:lnTo>
                    <a:lnTo>
                      <a:pt x="181" y="1744"/>
                    </a:lnTo>
                    <a:lnTo>
                      <a:pt x="164" y="1785"/>
                    </a:lnTo>
                    <a:lnTo>
                      <a:pt x="179" y="1797"/>
                    </a:lnTo>
                    <a:lnTo>
                      <a:pt x="199" y="1795"/>
                    </a:lnTo>
                    <a:lnTo>
                      <a:pt x="194" y="1823"/>
                    </a:lnTo>
                    <a:lnTo>
                      <a:pt x="162" y="1832"/>
                    </a:lnTo>
                    <a:lnTo>
                      <a:pt x="150" y="1853"/>
                    </a:lnTo>
                    <a:lnTo>
                      <a:pt x="93" y="1886"/>
                    </a:lnTo>
                    <a:lnTo>
                      <a:pt x="72" y="1874"/>
                    </a:lnTo>
                    <a:lnTo>
                      <a:pt x="74" y="1894"/>
                    </a:lnTo>
                    <a:lnTo>
                      <a:pt x="16" y="1926"/>
                    </a:lnTo>
                    <a:lnTo>
                      <a:pt x="0" y="1975"/>
                    </a:lnTo>
                    <a:lnTo>
                      <a:pt x="149" y="1988"/>
                    </a:lnTo>
                    <a:lnTo>
                      <a:pt x="195" y="1977"/>
                    </a:lnTo>
                    <a:lnTo>
                      <a:pt x="270" y="1983"/>
                    </a:lnTo>
                    <a:lnTo>
                      <a:pt x="299" y="2001"/>
                    </a:lnTo>
                    <a:lnTo>
                      <a:pt x="307" y="2020"/>
                    </a:lnTo>
                    <a:lnTo>
                      <a:pt x="308" y="2034"/>
                    </a:lnTo>
                    <a:lnTo>
                      <a:pt x="284" y="2063"/>
                    </a:lnTo>
                    <a:lnTo>
                      <a:pt x="314" y="2087"/>
                    </a:lnTo>
                    <a:lnTo>
                      <a:pt x="367" y="2095"/>
                    </a:lnTo>
                    <a:lnTo>
                      <a:pt x="461" y="2093"/>
                    </a:lnTo>
                    <a:lnTo>
                      <a:pt x="517" y="2115"/>
                    </a:lnTo>
                    <a:lnTo>
                      <a:pt x="554" y="2084"/>
                    </a:lnTo>
                    <a:lnTo>
                      <a:pt x="532" y="2060"/>
                    </a:lnTo>
                    <a:lnTo>
                      <a:pt x="525" y="2047"/>
                    </a:lnTo>
                    <a:lnTo>
                      <a:pt x="529" y="2020"/>
                    </a:lnTo>
                    <a:lnTo>
                      <a:pt x="541" y="2012"/>
                    </a:lnTo>
                    <a:lnTo>
                      <a:pt x="539" y="1999"/>
                    </a:lnTo>
                    <a:lnTo>
                      <a:pt x="568" y="2009"/>
                    </a:lnTo>
                    <a:lnTo>
                      <a:pt x="593" y="1994"/>
                    </a:lnTo>
                    <a:lnTo>
                      <a:pt x="621" y="2004"/>
                    </a:lnTo>
                    <a:lnTo>
                      <a:pt x="628" y="2011"/>
                    </a:lnTo>
                    <a:lnTo>
                      <a:pt x="636" y="2023"/>
                    </a:lnTo>
                    <a:lnTo>
                      <a:pt x="650" y="2028"/>
                    </a:lnTo>
                    <a:lnTo>
                      <a:pt x="645" y="2043"/>
                    </a:lnTo>
                    <a:lnTo>
                      <a:pt x="691" y="2112"/>
                    </a:lnTo>
                    <a:lnTo>
                      <a:pt x="845" y="2104"/>
                    </a:lnTo>
                    <a:lnTo>
                      <a:pt x="916" y="2072"/>
                    </a:lnTo>
                    <a:lnTo>
                      <a:pt x="944" y="2095"/>
                    </a:lnTo>
                    <a:lnTo>
                      <a:pt x="960" y="2121"/>
                    </a:lnTo>
                    <a:lnTo>
                      <a:pt x="957" y="2155"/>
                    </a:lnTo>
                    <a:lnTo>
                      <a:pt x="974" y="2193"/>
                    </a:lnTo>
                    <a:lnTo>
                      <a:pt x="957" y="2222"/>
                    </a:lnTo>
                    <a:lnTo>
                      <a:pt x="958" y="2235"/>
                    </a:lnTo>
                    <a:lnTo>
                      <a:pt x="1052" y="2240"/>
                    </a:lnTo>
                    <a:lnTo>
                      <a:pt x="1087" y="2250"/>
                    </a:lnTo>
                    <a:lnTo>
                      <a:pt x="1112" y="2234"/>
                    </a:lnTo>
                    <a:lnTo>
                      <a:pt x="1143" y="2272"/>
                    </a:lnTo>
                    <a:lnTo>
                      <a:pt x="1171" y="2289"/>
                    </a:lnTo>
                    <a:lnTo>
                      <a:pt x="1196" y="2261"/>
                    </a:lnTo>
                    <a:lnTo>
                      <a:pt x="1229" y="2264"/>
                    </a:lnTo>
                    <a:lnTo>
                      <a:pt x="1253" y="2302"/>
                    </a:lnTo>
                    <a:lnTo>
                      <a:pt x="1308" y="2317"/>
                    </a:lnTo>
                    <a:lnTo>
                      <a:pt x="1343" y="2341"/>
                    </a:lnTo>
                    <a:lnTo>
                      <a:pt x="1349" y="2387"/>
                    </a:lnTo>
                    <a:lnTo>
                      <a:pt x="1377" y="2404"/>
                    </a:lnTo>
                    <a:lnTo>
                      <a:pt x="1402" y="2396"/>
                    </a:lnTo>
                    <a:lnTo>
                      <a:pt x="1427" y="2366"/>
                    </a:lnTo>
                    <a:lnTo>
                      <a:pt x="1424" y="2340"/>
                    </a:lnTo>
                    <a:lnTo>
                      <a:pt x="1437" y="2331"/>
                    </a:lnTo>
                    <a:lnTo>
                      <a:pt x="1512" y="2345"/>
                    </a:lnTo>
                    <a:lnTo>
                      <a:pt x="1542" y="2369"/>
                    </a:lnTo>
                    <a:lnTo>
                      <a:pt x="1608" y="2369"/>
                    </a:lnTo>
                    <a:lnTo>
                      <a:pt x="1618" y="2396"/>
                    </a:lnTo>
                    <a:lnTo>
                      <a:pt x="1612" y="2416"/>
                    </a:lnTo>
                    <a:lnTo>
                      <a:pt x="1640" y="2420"/>
                    </a:lnTo>
                    <a:lnTo>
                      <a:pt x="1647" y="2359"/>
                    </a:lnTo>
                    <a:lnTo>
                      <a:pt x="1679" y="2329"/>
                    </a:lnTo>
                    <a:lnTo>
                      <a:pt x="1738" y="2318"/>
                    </a:lnTo>
                    <a:lnTo>
                      <a:pt x="1807" y="2344"/>
                    </a:lnTo>
                    <a:lnTo>
                      <a:pt x="1823" y="2303"/>
                    </a:lnTo>
                    <a:lnTo>
                      <a:pt x="1842" y="2287"/>
                    </a:lnTo>
                    <a:lnTo>
                      <a:pt x="1934" y="2266"/>
                    </a:lnTo>
                    <a:lnTo>
                      <a:pt x="1985" y="2227"/>
                    </a:lnTo>
                    <a:lnTo>
                      <a:pt x="2040" y="2243"/>
                    </a:lnTo>
                    <a:lnTo>
                      <a:pt x="2070" y="2206"/>
                    </a:lnTo>
                    <a:lnTo>
                      <a:pt x="2066" y="2166"/>
                    </a:lnTo>
                    <a:lnTo>
                      <a:pt x="2083" y="2131"/>
                    </a:lnTo>
                    <a:lnTo>
                      <a:pt x="2069" y="2126"/>
                    </a:lnTo>
                    <a:lnTo>
                      <a:pt x="2010" y="2137"/>
                    </a:lnTo>
                    <a:lnTo>
                      <a:pt x="2002" y="2125"/>
                    </a:lnTo>
                    <a:lnTo>
                      <a:pt x="2101" y="2035"/>
                    </a:lnTo>
                    <a:lnTo>
                      <a:pt x="2127" y="1953"/>
                    </a:lnTo>
                    <a:lnTo>
                      <a:pt x="2207" y="1951"/>
                    </a:lnTo>
                    <a:lnTo>
                      <a:pt x="2264" y="1912"/>
                    </a:lnTo>
                    <a:lnTo>
                      <a:pt x="2275" y="1878"/>
                    </a:lnTo>
                    <a:lnTo>
                      <a:pt x="2293" y="1856"/>
                    </a:lnTo>
                    <a:lnTo>
                      <a:pt x="2283" y="1830"/>
                    </a:lnTo>
                    <a:lnTo>
                      <a:pt x="2307" y="1801"/>
                    </a:lnTo>
                    <a:lnTo>
                      <a:pt x="2340" y="1791"/>
                    </a:lnTo>
                    <a:lnTo>
                      <a:pt x="2361" y="1803"/>
                    </a:lnTo>
                    <a:lnTo>
                      <a:pt x="2405" y="1765"/>
                    </a:lnTo>
                    <a:lnTo>
                      <a:pt x="2440" y="1789"/>
                    </a:lnTo>
                    <a:lnTo>
                      <a:pt x="2434" y="1715"/>
                    </a:lnTo>
                    <a:lnTo>
                      <a:pt x="2438" y="1688"/>
                    </a:lnTo>
                    <a:lnTo>
                      <a:pt x="2456" y="1667"/>
                    </a:lnTo>
                    <a:lnTo>
                      <a:pt x="2496" y="1662"/>
                    </a:lnTo>
                    <a:lnTo>
                      <a:pt x="2532" y="1619"/>
                    </a:lnTo>
                    <a:lnTo>
                      <a:pt x="2572" y="1615"/>
                    </a:lnTo>
                    <a:lnTo>
                      <a:pt x="2585" y="1607"/>
                    </a:lnTo>
                    <a:lnTo>
                      <a:pt x="2592" y="1620"/>
                    </a:lnTo>
                    <a:lnTo>
                      <a:pt x="2609" y="1585"/>
                    </a:lnTo>
                    <a:lnTo>
                      <a:pt x="2669" y="1573"/>
                    </a:lnTo>
                    <a:lnTo>
                      <a:pt x="2662" y="1566"/>
                    </a:lnTo>
                    <a:lnTo>
                      <a:pt x="2680" y="1545"/>
                    </a:lnTo>
                    <a:lnTo>
                      <a:pt x="2686" y="1544"/>
                    </a:lnTo>
                    <a:lnTo>
                      <a:pt x="2705" y="1529"/>
                    </a:lnTo>
                    <a:lnTo>
                      <a:pt x="2719" y="1535"/>
                    </a:lnTo>
                    <a:lnTo>
                      <a:pt x="2731" y="1514"/>
                    </a:lnTo>
                    <a:lnTo>
                      <a:pt x="2756" y="1498"/>
                    </a:lnTo>
                    <a:lnTo>
                      <a:pt x="2728" y="1420"/>
                    </a:lnTo>
                    <a:lnTo>
                      <a:pt x="2726" y="1400"/>
                    </a:lnTo>
                    <a:lnTo>
                      <a:pt x="2777" y="1362"/>
                    </a:lnTo>
                    <a:lnTo>
                      <a:pt x="2785" y="1313"/>
                    </a:lnTo>
                    <a:lnTo>
                      <a:pt x="2849" y="1268"/>
                    </a:lnTo>
                    <a:lnTo>
                      <a:pt x="2860" y="1246"/>
                    </a:lnTo>
                    <a:lnTo>
                      <a:pt x="2851" y="1214"/>
                    </a:lnTo>
                    <a:lnTo>
                      <a:pt x="2881" y="1191"/>
                    </a:lnTo>
                    <a:lnTo>
                      <a:pt x="2893" y="1170"/>
                    </a:lnTo>
                    <a:lnTo>
                      <a:pt x="2885" y="1143"/>
                    </a:lnTo>
                    <a:lnTo>
                      <a:pt x="2853" y="1093"/>
                    </a:lnTo>
                    <a:lnTo>
                      <a:pt x="2848" y="1039"/>
                    </a:lnTo>
                    <a:lnTo>
                      <a:pt x="2828" y="1041"/>
                    </a:lnTo>
                    <a:lnTo>
                      <a:pt x="2803" y="1070"/>
                    </a:lnTo>
                    <a:lnTo>
                      <a:pt x="2710" y="1085"/>
                    </a:lnTo>
                    <a:lnTo>
                      <a:pt x="2647" y="1118"/>
                    </a:lnTo>
                    <a:lnTo>
                      <a:pt x="2601" y="1122"/>
                    </a:lnTo>
                    <a:lnTo>
                      <a:pt x="2578" y="1098"/>
                    </a:lnTo>
                    <a:lnTo>
                      <a:pt x="2517" y="1097"/>
                    </a:lnTo>
                    <a:lnTo>
                      <a:pt x="2494" y="1065"/>
                    </a:lnTo>
                    <a:lnTo>
                      <a:pt x="2467" y="1061"/>
                    </a:lnTo>
                    <a:lnTo>
                      <a:pt x="2424" y="1031"/>
                    </a:lnTo>
                    <a:lnTo>
                      <a:pt x="2403" y="1033"/>
                    </a:lnTo>
                    <a:lnTo>
                      <a:pt x="2354" y="1004"/>
                    </a:lnTo>
                    <a:lnTo>
                      <a:pt x="2321" y="1014"/>
                    </a:lnTo>
                    <a:lnTo>
                      <a:pt x="2300" y="1003"/>
                    </a:lnTo>
                    <a:lnTo>
                      <a:pt x="2276" y="951"/>
                    </a:lnTo>
                    <a:lnTo>
                      <a:pt x="2254" y="933"/>
                    </a:lnTo>
                    <a:lnTo>
                      <a:pt x="2208" y="877"/>
                    </a:lnTo>
                    <a:lnTo>
                      <a:pt x="2187" y="866"/>
                    </a:lnTo>
                    <a:lnTo>
                      <a:pt x="2191" y="845"/>
                    </a:lnTo>
                    <a:lnTo>
                      <a:pt x="2187" y="798"/>
                    </a:lnTo>
                    <a:lnTo>
                      <a:pt x="2225" y="775"/>
                    </a:lnTo>
                    <a:lnTo>
                      <a:pt x="2174" y="725"/>
                    </a:lnTo>
                    <a:lnTo>
                      <a:pt x="2149" y="674"/>
                    </a:lnTo>
                    <a:lnTo>
                      <a:pt x="2166" y="645"/>
                    </a:lnTo>
                    <a:lnTo>
                      <a:pt x="2186" y="637"/>
                    </a:lnTo>
                    <a:lnTo>
                      <a:pt x="2204" y="616"/>
                    </a:lnTo>
                    <a:lnTo>
                      <a:pt x="2215" y="587"/>
                    </a:lnTo>
                    <a:lnTo>
                      <a:pt x="2233" y="559"/>
                    </a:lnTo>
                    <a:lnTo>
                      <a:pt x="2216" y="521"/>
                    </a:lnTo>
                    <a:lnTo>
                      <a:pt x="2227" y="499"/>
                    </a:lnTo>
                    <a:lnTo>
                      <a:pt x="2245" y="484"/>
                    </a:lnTo>
                    <a:lnTo>
                      <a:pt x="2319" y="484"/>
                    </a:lnTo>
                    <a:lnTo>
                      <a:pt x="2310" y="451"/>
                    </a:lnTo>
                    <a:lnTo>
                      <a:pt x="2290" y="447"/>
                    </a:lnTo>
                    <a:lnTo>
                      <a:pt x="2280" y="427"/>
                    </a:lnTo>
                    <a:lnTo>
                      <a:pt x="2271" y="388"/>
                    </a:lnTo>
                    <a:lnTo>
                      <a:pt x="2255" y="369"/>
                    </a:lnTo>
                    <a:lnTo>
                      <a:pt x="2264" y="327"/>
                    </a:lnTo>
                    <a:lnTo>
                      <a:pt x="2249" y="309"/>
                    </a:lnTo>
                    <a:lnTo>
                      <a:pt x="2194" y="287"/>
                    </a:lnTo>
                    <a:lnTo>
                      <a:pt x="2175" y="302"/>
                    </a:lnTo>
                    <a:lnTo>
                      <a:pt x="2134" y="299"/>
                    </a:lnTo>
                    <a:lnTo>
                      <a:pt x="2042" y="241"/>
                    </a:lnTo>
                    <a:lnTo>
                      <a:pt x="2049" y="173"/>
                    </a:lnTo>
                    <a:lnTo>
                      <a:pt x="2027" y="148"/>
                    </a:lnTo>
                    <a:lnTo>
                      <a:pt x="2031" y="121"/>
                    </a:lnTo>
                    <a:lnTo>
                      <a:pt x="2009" y="109"/>
                    </a:lnTo>
                    <a:lnTo>
                      <a:pt x="1969" y="107"/>
                    </a:lnTo>
                    <a:lnTo>
                      <a:pt x="1958" y="61"/>
                    </a:lnTo>
                    <a:lnTo>
                      <a:pt x="1927" y="10"/>
                    </a:lnTo>
                    <a:lnTo>
                      <a:pt x="1912" y="5"/>
                    </a:lnTo>
                    <a:lnTo>
                      <a:pt x="1885" y="0"/>
                    </a:lnTo>
                    <a:lnTo>
                      <a:pt x="1861" y="29"/>
                    </a:lnTo>
                    <a:lnTo>
                      <a:pt x="1826" y="19"/>
                    </a:lnTo>
                    <a:lnTo>
                      <a:pt x="1808" y="40"/>
                    </a:lnTo>
                    <a:lnTo>
                      <a:pt x="1812" y="74"/>
                    </a:lnTo>
                    <a:lnTo>
                      <a:pt x="1785" y="84"/>
                    </a:lnTo>
                    <a:lnTo>
                      <a:pt x="1717" y="70"/>
                    </a:lnTo>
                    <a:lnTo>
                      <a:pt x="1714" y="36"/>
                    </a:lnTo>
                    <a:lnTo>
                      <a:pt x="1691" y="12"/>
                    </a:lnTo>
                    <a:lnTo>
                      <a:pt x="1652" y="21"/>
                    </a:lnTo>
                    <a:lnTo>
                      <a:pt x="1624" y="5"/>
                    </a:lnTo>
                    <a:lnTo>
                      <a:pt x="1606" y="33"/>
                    </a:lnTo>
                    <a:lnTo>
                      <a:pt x="1610" y="73"/>
                    </a:lnTo>
                    <a:lnTo>
                      <a:pt x="1597" y="81"/>
                    </a:lnTo>
                    <a:lnTo>
                      <a:pt x="1589" y="135"/>
                    </a:lnTo>
                    <a:lnTo>
                      <a:pt x="1625" y="159"/>
                    </a:lnTo>
                    <a:lnTo>
                      <a:pt x="1664" y="148"/>
                    </a:lnTo>
                    <a:lnTo>
                      <a:pt x="1678" y="153"/>
                    </a:lnTo>
                    <a:lnTo>
                      <a:pt x="1689" y="206"/>
                    </a:lnTo>
                    <a:lnTo>
                      <a:pt x="1710" y="218"/>
                    </a:lnTo>
                    <a:lnTo>
                      <a:pt x="1714" y="318"/>
                    </a:lnTo>
                    <a:lnTo>
                      <a:pt x="1693" y="320"/>
                    </a:lnTo>
                    <a:lnTo>
                      <a:pt x="1664" y="296"/>
                    </a:lnTo>
                    <a:lnTo>
                      <a:pt x="1626" y="320"/>
                    </a:lnTo>
                    <a:lnTo>
                      <a:pt x="1532" y="315"/>
                    </a:lnTo>
                    <a:lnTo>
                      <a:pt x="1476" y="368"/>
                    </a:lnTo>
                    <a:lnTo>
                      <a:pt x="1441" y="351"/>
                    </a:lnTo>
                    <a:lnTo>
                      <a:pt x="1429" y="364"/>
                    </a:lnTo>
                    <a:lnTo>
                      <a:pt x="1391" y="389"/>
                    </a:lnTo>
                    <a:lnTo>
                      <a:pt x="1413" y="413"/>
                    </a:lnTo>
                    <a:lnTo>
                      <a:pt x="1389" y="436"/>
                    </a:lnTo>
                    <a:lnTo>
                      <a:pt x="1337" y="454"/>
                    </a:lnTo>
                    <a:lnTo>
                      <a:pt x="1288" y="445"/>
                    </a:lnTo>
                    <a:lnTo>
                      <a:pt x="1267" y="508"/>
                    </a:lnTo>
                    <a:lnTo>
                      <a:pt x="1281" y="513"/>
                    </a:lnTo>
                    <a:lnTo>
                      <a:pt x="1289" y="526"/>
                    </a:lnTo>
                    <a:lnTo>
                      <a:pt x="1259" y="562"/>
                    </a:lnTo>
                    <a:lnTo>
                      <a:pt x="1232" y="565"/>
                    </a:lnTo>
                    <a:lnTo>
                      <a:pt x="1207" y="581"/>
                    </a:lnTo>
                    <a:lnTo>
                      <a:pt x="1140" y="580"/>
                    </a:lnTo>
                    <a:lnTo>
                      <a:pt x="1144" y="620"/>
                    </a:lnTo>
                    <a:lnTo>
                      <a:pt x="1110" y="697"/>
                    </a:lnTo>
                    <a:lnTo>
                      <a:pt x="1154" y="740"/>
                    </a:lnTo>
                    <a:lnTo>
                      <a:pt x="1136" y="755"/>
                    </a:lnTo>
                    <a:lnTo>
                      <a:pt x="1125" y="776"/>
                    </a:lnTo>
                    <a:lnTo>
                      <a:pt x="1112" y="784"/>
                    </a:lnTo>
                    <a:lnTo>
                      <a:pt x="1001" y="754"/>
                    </a:lnTo>
                    <a:lnTo>
                      <a:pt x="999" y="801"/>
                    </a:lnTo>
                    <a:lnTo>
                      <a:pt x="1023" y="833"/>
                    </a:lnTo>
                    <a:lnTo>
                      <a:pt x="1010" y="840"/>
                    </a:lnTo>
                    <a:lnTo>
                      <a:pt x="982" y="836"/>
                    </a:lnTo>
                    <a:lnTo>
                      <a:pt x="970" y="845"/>
                    </a:lnTo>
                    <a:lnTo>
                      <a:pt x="987" y="876"/>
                    </a:lnTo>
                    <a:lnTo>
                      <a:pt x="981" y="896"/>
                    </a:lnTo>
                    <a:lnTo>
                      <a:pt x="1025" y="933"/>
                    </a:lnTo>
                    <a:lnTo>
                      <a:pt x="1052" y="930"/>
                    </a:lnTo>
                    <a:lnTo>
                      <a:pt x="1079" y="942"/>
                    </a:lnTo>
                    <a:lnTo>
                      <a:pt x="1140" y="943"/>
                    </a:lnTo>
                    <a:lnTo>
                      <a:pt x="1135" y="963"/>
                    </a:lnTo>
                    <a:lnTo>
                      <a:pt x="1150" y="982"/>
                    </a:lnTo>
                    <a:lnTo>
                      <a:pt x="1152" y="1002"/>
                    </a:lnTo>
                    <a:lnTo>
                      <a:pt x="1187" y="1019"/>
                    </a:lnTo>
                    <a:lnTo>
                      <a:pt x="1194" y="1091"/>
                    </a:lnTo>
                    <a:lnTo>
                      <a:pt x="1188" y="1099"/>
                    </a:lnTo>
                    <a:lnTo>
                      <a:pt x="1169" y="1107"/>
                    </a:lnTo>
                    <a:lnTo>
                      <a:pt x="1164" y="1122"/>
                    </a:lnTo>
                    <a:lnTo>
                      <a:pt x="1191" y="1133"/>
                    </a:lnTo>
                    <a:lnTo>
                      <a:pt x="1193" y="1153"/>
                    </a:lnTo>
                    <a:lnTo>
                      <a:pt x="1160" y="1148"/>
                    </a:lnTo>
                    <a:lnTo>
                      <a:pt x="1157" y="1122"/>
                    </a:lnTo>
                    <a:lnTo>
                      <a:pt x="1128" y="1105"/>
                    </a:lnTo>
                    <a:lnTo>
                      <a:pt x="1115" y="1106"/>
                    </a:lnTo>
                    <a:lnTo>
                      <a:pt x="1096" y="1127"/>
                    </a:lnTo>
                    <a:lnTo>
                      <a:pt x="1105" y="1147"/>
                    </a:lnTo>
                    <a:lnTo>
                      <a:pt x="1043" y="1193"/>
                    </a:lnTo>
                    <a:lnTo>
                      <a:pt x="1009" y="1190"/>
                    </a:lnTo>
                    <a:lnTo>
                      <a:pt x="992" y="1158"/>
                    </a:lnTo>
                    <a:lnTo>
                      <a:pt x="951" y="1148"/>
                    </a:lnTo>
                    <a:lnTo>
                      <a:pt x="947" y="1101"/>
                    </a:lnTo>
                    <a:lnTo>
                      <a:pt x="925" y="1090"/>
                    </a:lnTo>
                    <a:lnTo>
                      <a:pt x="878" y="1087"/>
                    </a:lnTo>
                    <a:lnTo>
                      <a:pt x="829" y="1065"/>
                    </a:lnTo>
                    <a:lnTo>
                      <a:pt x="818" y="1086"/>
                    </a:lnTo>
                    <a:lnTo>
                      <a:pt x="798" y="1088"/>
                    </a:lnTo>
                    <a:lnTo>
                      <a:pt x="756" y="1072"/>
                    </a:lnTo>
                    <a:lnTo>
                      <a:pt x="756" y="1065"/>
                    </a:lnTo>
                    <a:lnTo>
                      <a:pt x="760" y="1039"/>
                    </a:lnTo>
                    <a:lnTo>
                      <a:pt x="744" y="1020"/>
                    </a:lnTo>
                    <a:lnTo>
                      <a:pt x="763" y="998"/>
                    </a:lnTo>
                    <a:lnTo>
                      <a:pt x="761" y="978"/>
                    </a:lnTo>
                    <a:lnTo>
                      <a:pt x="710" y="1009"/>
                    </a:lnTo>
                    <a:lnTo>
                      <a:pt x="690" y="1011"/>
                    </a:lnTo>
                    <a:lnTo>
                      <a:pt x="667" y="986"/>
                    </a:lnTo>
                    <a:lnTo>
                      <a:pt x="565" y="1037"/>
                    </a:lnTo>
                    <a:lnTo>
                      <a:pt x="525" y="1040"/>
                    </a:lnTo>
                    <a:lnTo>
                      <a:pt x="481" y="1078"/>
                    </a:lnTo>
                    <a:lnTo>
                      <a:pt x="474" y="1071"/>
                    </a:lnTo>
                    <a:lnTo>
                      <a:pt x="463" y="1032"/>
                    </a:lnTo>
                    <a:lnTo>
                      <a:pt x="460" y="999"/>
                    </a:lnTo>
                    <a:lnTo>
                      <a:pt x="439" y="981"/>
                    </a:lnTo>
                    <a:lnTo>
                      <a:pt x="417" y="969"/>
                    </a:lnTo>
                    <a:lnTo>
                      <a:pt x="358" y="9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" name="Freeform 33">
                <a:extLst>
                  <a:ext uri="{FF2B5EF4-FFF2-40B4-BE49-F238E27FC236}">
                    <a16:creationId xmlns:a16="http://schemas.microsoft.com/office/drawing/2014/main" id="{012E1B11-E120-9515-DE5A-3DD45B0FBC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3" y="389"/>
                <a:ext cx="433" cy="536"/>
              </a:xfrm>
              <a:custGeom>
                <a:avLst/>
                <a:gdLst>
                  <a:gd name="T0" fmla="*/ 1097 w 1299"/>
                  <a:gd name="T1" fmla="*/ 69 h 1607"/>
                  <a:gd name="T2" fmla="*/ 1038 w 1299"/>
                  <a:gd name="T3" fmla="*/ 0 h 1607"/>
                  <a:gd name="T4" fmla="*/ 973 w 1299"/>
                  <a:gd name="T5" fmla="*/ 19 h 1607"/>
                  <a:gd name="T6" fmla="*/ 731 w 1299"/>
                  <a:gd name="T7" fmla="*/ 170 h 1607"/>
                  <a:gd name="T8" fmla="*/ 486 w 1299"/>
                  <a:gd name="T9" fmla="*/ 212 h 1607"/>
                  <a:gd name="T10" fmla="*/ 113 w 1299"/>
                  <a:gd name="T11" fmla="*/ 381 h 1607"/>
                  <a:gd name="T12" fmla="*/ 67 w 1299"/>
                  <a:gd name="T13" fmla="*/ 467 h 1607"/>
                  <a:gd name="T14" fmla="*/ 45 w 1299"/>
                  <a:gd name="T15" fmla="*/ 670 h 1607"/>
                  <a:gd name="T16" fmla="*/ 229 w 1299"/>
                  <a:gd name="T17" fmla="*/ 693 h 1607"/>
                  <a:gd name="T18" fmla="*/ 347 w 1299"/>
                  <a:gd name="T19" fmla="*/ 662 h 1607"/>
                  <a:gd name="T20" fmla="*/ 406 w 1299"/>
                  <a:gd name="T21" fmla="*/ 723 h 1607"/>
                  <a:gd name="T22" fmla="*/ 327 w 1299"/>
                  <a:gd name="T23" fmla="*/ 658 h 1607"/>
                  <a:gd name="T24" fmla="*/ 171 w 1299"/>
                  <a:gd name="T25" fmla="*/ 711 h 1607"/>
                  <a:gd name="T26" fmla="*/ 175 w 1299"/>
                  <a:gd name="T27" fmla="*/ 839 h 1607"/>
                  <a:gd name="T28" fmla="*/ 227 w 1299"/>
                  <a:gd name="T29" fmla="*/ 888 h 1607"/>
                  <a:gd name="T30" fmla="*/ 198 w 1299"/>
                  <a:gd name="T31" fmla="*/ 945 h 1607"/>
                  <a:gd name="T32" fmla="*/ 256 w 1299"/>
                  <a:gd name="T33" fmla="*/ 1053 h 1607"/>
                  <a:gd name="T34" fmla="*/ 222 w 1299"/>
                  <a:gd name="T35" fmla="*/ 1130 h 1607"/>
                  <a:gd name="T36" fmla="*/ 263 w 1299"/>
                  <a:gd name="T37" fmla="*/ 1194 h 1607"/>
                  <a:gd name="T38" fmla="*/ 219 w 1299"/>
                  <a:gd name="T39" fmla="*/ 1312 h 1607"/>
                  <a:gd name="T40" fmla="*/ 356 w 1299"/>
                  <a:gd name="T41" fmla="*/ 1345 h 1607"/>
                  <a:gd name="T42" fmla="*/ 388 w 1299"/>
                  <a:gd name="T43" fmla="*/ 1396 h 1607"/>
                  <a:gd name="T44" fmla="*/ 493 w 1299"/>
                  <a:gd name="T45" fmla="*/ 1502 h 1607"/>
                  <a:gd name="T46" fmla="*/ 493 w 1299"/>
                  <a:gd name="T47" fmla="*/ 1576 h 1607"/>
                  <a:gd name="T48" fmla="*/ 567 w 1299"/>
                  <a:gd name="T49" fmla="*/ 1588 h 1607"/>
                  <a:gd name="T50" fmla="*/ 619 w 1299"/>
                  <a:gd name="T51" fmla="*/ 1563 h 1607"/>
                  <a:gd name="T52" fmla="*/ 721 w 1299"/>
                  <a:gd name="T53" fmla="*/ 1513 h 1607"/>
                  <a:gd name="T54" fmla="*/ 792 w 1299"/>
                  <a:gd name="T55" fmla="*/ 1480 h 1607"/>
                  <a:gd name="T56" fmla="*/ 861 w 1299"/>
                  <a:gd name="T57" fmla="*/ 1501 h 1607"/>
                  <a:gd name="T58" fmla="*/ 929 w 1299"/>
                  <a:gd name="T59" fmla="*/ 1508 h 1607"/>
                  <a:gd name="T60" fmla="*/ 956 w 1299"/>
                  <a:gd name="T61" fmla="*/ 1431 h 1607"/>
                  <a:gd name="T62" fmla="*/ 1026 w 1299"/>
                  <a:gd name="T63" fmla="*/ 1324 h 1607"/>
                  <a:gd name="T64" fmla="*/ 1062 w 1299"/>
                  <a:gd name="T65" fmla="*/ 1280 h 1607"/>
                  <a:gd name="T66" fmla="*/ 1051 w 1299"/>
                  <a:gd name="T67" fmla="*/ 1227 h 1607"/>
                  <a:gd name="T68" fmla="*/ 1039 w 1299"/>
                  <a:gd name="T69" fmla="*/ 1168 h 1607"/>
                  <a:gd name="T70" fmla="*/ 1114 w 1299"/>
                  <a:gd name="T71" fmla="*/ 1151 h 1607"/>
                  <a:gd name="T72" fmla="*/ 1186 w 1299"/>
                  <a:gd name="T73" fmla="*/ 1088 h 1607"/>
                  <a:gd name="T74" fmla="*/ 1220 w 1299"/>
                  <a:gd name="T75" fmla="*/ 957 h 1607"/>
                  <a:gd name="T76" fmla="*/ 1273 w 1299"/>
                  <a:gd name="T77" fmla="*/ 952 h 1607"/>
                  <a:gd name="T78" fmla="*/ 1290 w 1299"/>
                  <a:gd name="T79" fmla="*/ 910 h 1607"/>
                  <a:gd name="T80" fmla="*/ 1268 w 1299"/>
                  <a:gd name="T81" fmla="*/ 818 h 1607"/>
                  <a:gd name="T82" fmla="*/ 1236 w 1299"/>
                  <a:gd name="T83" fmla="*/ 767 h 1607"/>
                  <a:gd name="T84" fmla="*/ 1294 w 1299"/>
                  <a:gd name="T85" fmla="*/ 668 h 1607"/>
                  <a:gd name="T86" fmla="*/ 1239 w 1299"/>
                  <a:gd name="T87" fmla="*/ 660 h 1607"/>
                  <a:gd name="T88" fmla="*/ 1245 w 1299"/>
                  <a:gd name="T89" fmla="*/ 565 h 1607"/>
                  <a:gd name="T90" fmla="*/ 1238 w 1299"/>
                  <a:gd name="T91" fmla="*/ 498 h 1607"/>
                  <a:gd name="T92" fmla="*/ 1234 w 1299"/>
                  <a:gd name="T93" fmla="*/ 452 h 1607"/>
                  <a:gd name="T94" fmla="*/ 1243 w 1299"/>
                  <a:gd name="T95" fmla="*/ 397 h 1607"/>
                  <a:gd name="T96" fmla="*/ 1293 w 1299"/>
                  <a:gd name="T97" fmla="*/ 366 h 1607"/>
                  <a:gd name="T98" fmla="*/ 1215 w 1299"/>
                  <a:gd name="T99" fmla="*/ 178 h 16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299" h="1607">
                    <a:moveTo>
                      <a:pt x="1215" y="178"/>
                    </a:moveTo>
                    <a:lnTo>
                      <a:pt x="1158" y="144"/>
                    </a:lnTo>
                    <a:lnTo>
                      <a:pt x="1097" y="69"/>
                    </a:lnTo>
                    <a:lnTo>
                      <a:pt x="1061" y="38"/>
                    </a:lnTo>
                    <a:lnTo>
                      <a:pt x="1058" y="4"/>
                    </a:lnTo>
                    <a:lnTo>
                      <a:pt x="1038" y="0"/>
                    </a:lnTo>
                    <a:lnTo>
                      <a:pt x="1025" y="15"/>
                    </a:lnTo>
                    <a:lnTo>
                      <a:pt x="1004" y="3"/>
                    </a:lnTo>
                    <a:lnTo>
                      <a:pt x="973" y="19"/>
                    </a:lnTo>
                    <a:lnTo>
                      <a:pt x="866" y="110"/>
                    </a:lnTo>
                    <a:lnTo>
                      <a:pt x="770" y="159"/>
                    </a:lnTo>
                    <a:lnTo>
                      <a:pt x="731" y="170"/>
                    </a:lnTo>
                    <a:lnTo>
                      <a:pt x="683" y="167"/>
                    </a:lnTo>
                    <a:lnTo>
                      <a:pt x="547" y="213"/>
                    </a:lnTo>
                    <a:lnTo>
                      <a:pt x="486" y="212"/>
                    </a:lnTo>
                    <a:lnTo>
                      <a:pt x="401" y="233"/>
                    </a:lnTo>
                    <a:lnTo>
                      <a:pt x="204" y="353"/>
                    </a:lnTo>
                    <a:lnTo>
                      <a:pt x="113" y="381"/>
                    </a:lnTo>
                    <a:lnTo>
                      <a:pt x="95" y="403"/>
                    </a:lnTo>
                    <a:lnTo>
                      <a:pt x="82" y="411"/>
                    </a:lnTo>
                    <a:lnTo>
                      <a:pt x="67" y="467"/>
                    </a:lnTo>
                    <a:lnTo>
                      <a:pt x="0" y="613"/>
                    </a:lnTo>
                    <a:lnTo>
                      <a:pt x="44" y="656"/>
                    </a:lnTo>
                    <a:lnTo>
                      <a:pt x="45" y="670"/>
                    </a:lnTo>
                    <a:lnTo>
                      <a:pt x="86" y="680"/>
                    </a:lnTo>
                    <a:lnTo>
                      <a:pt x="94" y="685"/>
                    </a:lnTo>
                    <a:lnTo>
                      <a:pt x="229" y="693"/>
                    </a:lnTo>
                    <a:lnTo>
                      <a:pt x="327" y="658"/>
                    </a:lnTo>
                    <a:lnTo>
                      <a:pt x="341" y="663"/>
                    </a:lnTo>
                    <a:lnTo>
                      <a:pt x="347" y="662"/>
                    </a:lnTo>
                    <a:lnTo>
                      <a:pt x="385" y="712"/>
                    </a:lnTo>
                    <a:lnTo>
                      <a:pt x="431" y="708"/>
                    </a:lnTo>
                    <a:lnTo>
                      <a:pt x="406" y="723"/>
                    </a:lnTo>
                    <a:lnTo>
                      <a:pt x="393" y="725"/>
                    </a:lnTo>
                    <a:lnTo>
                      <a:pt x="341" y="669"/>
                    </a:lnTo>
                    <a:lnTo>
                      <a:pt x="327" y="658"/>
                    </a:lnTo>
                    <a:lnTo>
                      <a:pt x="250" y="698"/>
                    </a:lnTo>
                    <a:lnTo>
                      <a:pt x="230" y="700"/>
                    </a:lnTo>
                    <a:lnTo>
                      <a:pt x="171" y="711"/>
                    </a:lnTo>
                    <a:lnTo>
                      <a:pt x="171" y="785"/>
                    </a:lnTo>
                    <a:lnTo>
                      <a:pt x="180" y="818"/>
                    </a:lnTo>
                    <a:lnTo>
                      <a:pt x="175" y="839"/>
                    </a:lnTo>
                    <a:lnTo>
                      <a:pt x="179" y="879"/>
                    </a:lnTo>
                    <a:lnTo>
                      <a:pt x="212" y="870"/>
                    </a:lnTo>
                    <a:lnTo>
                      <a:pt x="227" y="888"/>
                    </a:lnTo>
                    <a:lnTo>
                      <a:pt x="222" y="909"/>
                    </a:lnTo>
                    <a:lnTo>
                      <a:pt x="183" y="926"/>
                    </a:lnTo>
                    <a:lnTo>
                      <a:pt x="198" y="945"/>
                    </a:lnTo>
                    <a:lnTo>
                      <a:pt x="228" y="969"/>
                    </a:lnTo>
                    <a:lnTo>
                      <a:pt x="234" y="1035"/>
                    </a:lnTo>
                    <a:lnTo>
                      <a:pt x="256" y="1053"/>
                    </a:lnTo>
                    <a:lnTo>
                      <a:pt x="239" y="1088"/>
                    </a:lnTo>
                    <a:lnTo>
                      <a:pt x="241" y="1122"/>
                    </a:lnTo>
                    <a:lnTo>
                      <a:pt x="222" y="1130"/>
                    </a:lnTo>
                    <a:lnTo>
                      <a:pt x="218" y="1150"/>
                    </a:lnTo>
                    <a:lnTo>
                      <a:pt x="227" y="1170"/>
                    </a:lnTo>
                    <a:lnTo>
                      <a:pt x="263" y="1194"/>
                    </a:lnTo>
                    <a:lnTo>
                      <a:pt x="247" y="1248"/>
                    </a:lnTo>
                    <a:lnTo>
                      <a:pt x="235" y="1270"/>
                    </a:lnTo>
                    <a:lnTo>
                      <a:pt x="219" y="1312"/>
                    </a:lnTo>
                    <a:lnTo>
                      <a:pt x="249" y="1342"/>
                    </a:lnTo>
                    <a:lnTo>
                      <a:pt x="338" y="1361"/>
                    </a:lnTo>
                    <a:lnTo>
                      <a:pt x="356" y="1345"/>
                    </a:lnTo>
                    <a:lnTo>
                      <a:pt x="370" y="1344"/>
                    </a:lnTo>
                    <a:lnTo>
                      <a:pt x="371" y="1358"/>
                    </a:lnTo>
                    <a:lnTo>
                      <a:pt x="388" y="1396"/>
                    </a:lnTo>
                    <a:lnTo>
                      <a:pt x="383" y="1411"/>
                    </a:lnTo>
                    <a:lnTo>
                      <a:pt x="490" y="1488"/>
                    </a:lnTo>
                    <a:lnTo>
                      <a:pt x="493" y="1502"/>
                    </a:lnTo>
                    <a:lnTo>
                      <a:pt x="501" y="1527"/>
                    </a:lnTo>
                    <a:lnTo>
                      <a:pt x="477" y="1557"/>
                    </a:lnTo>
                    <a:lnTo>
                      <a:pt x="493" y="1576"/>
                    </a:lnTo>
                    <a:lnTo>
                      <a:pt x="502" y="1607"/>
                    </a:lnTo>
                    <a:lnTo>
                      <a:pt x="535" y="1605"/>
                    </a:lnTo>
                    <a:lnTo>
                      <a:pt x="567" y="1588"/>
                    </a:lnTo>
                    <a:lnTo>
                      <a:pt x="584" y="1560"/>
                    </a:lnTo>
                    <a:lnTo>
                      <a:pt x="591" y="1552"/>
                    </a:lnTo>
                    <a:lnTo>
                      <a:pt x="619" y="1563"/>
                    </a:lnTo>
                    <a:lnTo>
                      <a:pt x="657" y="1540"/>
                    </a:lnTo>
                    <a:lnTo>
                      <a:pt x="704" y="1535"/>
                    </a:lnTo>
                    <a:lnTo>
                      <a:pt x="721" y="1513"/>
                    </a:lnTo>
                    <a:lnTo>
                      <a:pt x="762" y="1516"/>
                    </a:lnTo>
                    <a:lnTo>
                      <a:pt x="772" y="1475"/>
                    </a:lnTo>
                    <a:lnTo>
                      <a:pt x="792" y="1480"/>
                    </a:lnTo>
                    <a:lnTo>
                      <a:pt x="801" y="1500"/>
                    </a:lnTo>
                    <a:lnTo>
                      <a:pt x="842" y="1509"/>
                    </a:lnTo>
                    <a:lnTo>
                      <a:pt x="861" y="1501"/>
                    </a:lnTo>
                    <a:lnTo>
                      <a:pt x="875" y="1512"/>
                    </a:lnTo>
                    <a:lnTo>
                      <a:pt x="902" y="1504"/>
                    </a:lnTo>
                    <a:lnTo>
                      <a:pt x="929" y="1508"/>
                    </a:lnTo>
                    <a:lnTo>
                      <a:pt x="961" y="1485"/>
                    </a:lnTo>
                    <a:lnTo>
                      <a:pt x="950" y="1445"/>
                    </a:lnTo>
                    <a:lnTo>
                      <a:pt x="956" y="1431"/>
                    </a:lnTo>
                    <a:lnTo>
                      <a:pt x="1031" y="1377"/>
                    </a:lnTo>
                    <a:lnTo>
                      <a:pt x="1036" y="1357"/>
                    </a:lnTo>
                    <a:lnTo>
                      <a:pt x="1026" y="1324"/>
                    </a:lnTo>
                    <a:lnTo>
                      <a:pt x="1038" y="1310"/>
                    </a:lnTo>
                    <a:lnTo>
                      <a:pt x="1064" y="1306"/>
                    </a:lnTo>
                    <a:lnTo>
                      <a:pt x="1062" y="1280"/>
                    </a:lnTo>
                    <a:lnTo>
                      <a:pt x="1075" y="1265"/>
                    </a:lnTo>
                    <a:lnTo>
                      <a:pt x="1040" y="1262"/>
                    </a:lnTo>
                    <a:lnTo>
                      <a:pt x="1051" y="1227"/>
                    </a:lnTo>
                    <a:lnTo>
                      <a:pt x="1036" y="1209"/>
                    </a:lnTo>
                    <a:lnTo>
                      <a:pt x="1033" y="1176"/>
                    </a:lnTo>
                    <a:lnTo>
                      <a:pt x="1039" y="1168"/>
                    </a:lnTo>
                    <a:lnTo>
                      <a:pt x="1059" y="1173"/>
                    </a:lnTo>
                    <a:lnTo>
                      <a:pt x="1077" y="1151"/>
                    </a:lnTo>
                    <a:lnTo>
                      <a:pt x="1114" y="1151"/>
                    </a:lnTo>
                    <a:lnTo>
                      <a:pt x="1123" y="1151"/>
                    </a:lnTo>
                    <a:lnTo>
                      <a:pt x="1151" y="1151"/>
                    </a:lnTo>
                    <a:lnTo>
                      <a:pt x="1186" y="1088"/>
                    </a:lnTo>
                    <a:lnTo>
                      <a:pt x="1204" y="998"/>
                    </a:lnTo>
                    <a:lnTo>
                      <a:pt x="1223" y="977"/>
                    </a:lnTo>
                    <a:lnTo>
                      <a:pt x="1220" y="957"/>
                    </a:lnTo>
                    <a:lnTo>
                      <a:pt x="1232" y="935"/>
                    </a:lnTo>
                    <a:lnTo>
                      <a:pt x="1265" y="933"/>
                    </a:lnTo>
                    <a:lnTo>
                      <a:pt x="1273" y="952"/>
                    </a:lnTo>
                    <a:lnTo>
                      <a:pt x="1287" y="951"/>
                    </a:lnTo>
                    <a:lnTo>
                      <a:pt x="1299" y="930"/>
                    </a:lnTo>
                    <a:lnTo>
                      <a:pt x="1290" y="910"/>
                    </a:lnTo>
                    <a:lnTo>
                      <a:pt x="1276" y="904"/>
                    </a:lnTo>
                    <a:lnTo>
                      <a:pt x="1277" y="851"/>
                    </a:lnTo>
                    <a:lnTo>
                      <a:pt x="1268" y="818"/>
                    </a:lnTo>
                    <a:lnTo>
                      <a:pt x="1245" y="786"/>
                    </a:lnTo>
                    <a:lnTo>
                      <a:pt x="1251" y="779"/>
                    </a:lnTo>
                    <a:lnTo>
                      <a:pt x="1236" y="767"/>
                    </a:lnTo>
                    <a:lnTo>
                      <a:pt x="1247" y="732"/>
                    </a:lnTo>
                    <a:lnTo>
                      <a:pt x="1284" y="695"/>
                    </a:lnTo>
                    <a:lnTo>
                      <a:pt x="1294" y="668"/>
                    </a:lnTo>
                    <a:lnTo>
                      <a:pt x="1280" y="649"/>
                    </a:lnTo>
                    <a:lnTo>
                      <a:pt x="1261" y="671"/>
                    </a:lnTo>
                    <a:lnTo>
                      <a:pt x="1239" y="660"/>
                    </a:lnTo>
                    <a:lnTo>
                      <a:pt x="1264" y="624"/>
                    </a:lnTo>
                    <a:lnTo>
                      <a:pt x="1249" y="612"/>
                    </a:lnTo>
                    <a:lnTo>
                      <a:pt x="1245" y="565"/>
                    </a:lnTo>
                    <a:lnTo>
                      <a:pt x="1230" y="553"/>
                    </a:lnTo>
                    <a:lnTo>
                      <a:pt x="1247" y="525"/>
                    </a:lnTo>
                    <a:lnTo>
                      <a:pt x="1238" y="498"/>
                    </a:lnTo>
                    <a:lnTo>
                      <a:pt x="1267" y="442"/>
                    </a:lnTo>
                    <a:lnTo>
                      <a:pt x="1259" y="436"/>
                    </a:lnTo>
                    <a:lnTo>
                      <a:pt x="1234" y="452"/>
                    </a:lnTo>
                    <a:lnTo>
                      <a:pt x="1226" y="439"/>
                    </a:lnTo>
                    <a:lnTo>
                      <a:pt x="1238" y="424"/>
                    </a:lnTo>
                    <a:lnTo>
                      <a:pt x="1243" y="397"/>
                    </a:lnTo>
                    <a:lnTo>
                      <a:pt x="1262" y="388"/>
                    </a:lnTo>
                    <a:lnTo>
                      <a:pt x="1267" y="368"/>
                    </a:lnTo>
                    <a:lnTo>
                      <a:pt x="1293" y="366"/>
                    </a:lnTo>
                    <a:lnTo>
                      <a:pt x="1261" y="302"/>
                    </a:lnTo>
                    <a:lnTo>
                      <a:pt x="1246" y="215"/>
                    </a:lnTo>
                    <a:lnTo>
                      <a:pt x="1215" y="17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" name="Freeform 34">
                <a:extLst>
                  <a:ext uri="{FF2B5EF4-FFF2-40B4-BE49-F238E27FC236}">
                    <a16:creationId xmlns:a16="http://schemas.microsoft.com/office/drawing/2014/main" id="{54A35E75-C4DD-9DC5-60A3-DF1F8ED3E6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6" y="483"/>
                <a:ext cx="713" cy="629"/>
              </a:xfrm>
              <a:custGeom>
                <a:avLst/>
                <a:gdLst>
                  <a:gd name="T0" fmla="*/ 720 w 2138"/>
                  <a:gd name="T1" fmla="*/ 424 h 1886"/>
                  <a:gd name="T2" fmla="*/ 576 w 2138"/>
                  <a:gd name="T3" fmla="*/ 464 h 1886"/>
                  <a:gd name="T4" fmla="*/ 556 w 2138"/>
                  <a:gd name="T5" fmla="*/ 399 h 1886"/>
                  <a:gd name="T6" fmla="*/ 490 w 2138"/>
                  <a:gd name="T7" fmla="*/ 191 h 1886"/>
                  <a:gd name="T8" fmla="*/ 499 w 2138"/>
                  <a:gd name="T9" fmla="*/ 68 h 1886"/>
                  <a:gd name="T10" fmla="*/ 241 w 2138"/>
                  <a:gd name="T11" fmla="*/ 106 h 1886"/>
                  <a:gd name="T12" fmla="*/ 44 w 2138"/>
                  <a:gd name="T13" fmla="*/ 23 h 1886"/>
                  <a:gd name="T14" fmla="*/ 50 w 2138"/>
                  <a:gd name="T15" fmla="*/ 83 h 1886"/>
                  <a:gd name="T16" fmla="*/ 54 w 2138"/>
                  <a:gd name="T17" fmla="*/ 265 h 1886"/>
                  <a:gd name="T18" fmla="*/ 80 w 2138"/>
                  <a:gd name="T19" fmla="*/ 409 h 1886"/>
                  <a:gd name="T20" fmla="*/ 149 w 2138"/>
                  <a:gd name="T21" fmla="*/ 490 h 1886"/>
                  <a:gd name="T22" fmla="*/ 213 w 2138"/>
                  <a:gd name="T23" fmla="*/ 612 h 1886"/>
                  <a:gd name="T24" fmla="*/ 207 w 2138"/>
                  <a:gd name="T25" fmla="*/ 754 h 1886"/>
                  <a:gd name="T26" fmla="*/ 232 w 2138"/>
                  <a:gd name="T27" fmla="*/ 886 h 1886"/>
                  <a:gd name="T28" fmla="*/ 226 w 2138"/>
                  <a:gd name="T29" fmla="*/ 967 h 1886"/>
                  <a:gd name="T30" fmla="*/ 239 w 2138"/>
                  <a:gd name="T31" fmla="*/ 1174 h 1886"/>
                  <a:gd name="T32" fmla="*/ 339 w 2138"/>
                  <a:gd name="T33" fmla="*/ 1239 h 1886"/>
                  <a:gd name="T34" fmla="*/ 202 w 2138"/>
                  <a:gd name="T35" fmla="*/ 1285 h 1886"/>
                  <a:gd name="T36" fmla="*/ 224 w 2138"/>
                  <a:gd name="T37" fmla="*/ 1377 h 1886"/>
                  <a:gd name="T38" fmla="*/ 335 w 2138"/>
                  <a:gd name="T39" fmla="*/ 1488 h 1886"/>
                  <a:gd name="T40" fmla="*/ 441 w 2138"/>
                  <a:gd name="T41" fmla="*/ 1397 h 1886"/>
                  <a:gd name="T42" fmla="*/ 649 w 2138"/>
                  <a:gd name="T43" fmla="*/ 1464 h 1886"/>
                  <a:gd name="T44" fmla="*/ 736 w 2138"/>
                  <a:gd name="T45" fmla="*/ 1463 h 1886"/>
                  <a:gd name="T46" fmla="*/ 803 w 2138"/>
                  <a:gd name="T47" fmla="*/ 1538 h 1886"/>
                  <a:gd name="T48" fmla="*/ 867 w 2138"/>
                  <a:gd name="T49" fmla="*/ 1506 h 1886"/>
                  <a:gd name="T50" fmla="*/ 935 w 2138"/>
                  <a:gd name="T51" fmla="*/ 1512 h 1886"/>
                  <a:gd name="T52" fmla="*/ 1045 w 2138"/>
                  <a:gd name="T53" fmla="*/ 1469 h 1886"/>
                  <a:gd name="T54" fmla="*/ 1187 w 2138"/>
                  <a:gd name="T55" fmla="*/ 1475 h 1886"/>
                  <a:gd name="T56" fmla="*/ 1235 w 2138"/>
                  <a:gd name="T57" fmla="*/ 1417 h 1886"/>
                  <a:gd name="T58" fmla="*/ 1301 w 2138"/>
                  <a:gd name="T59" fmla="*/ 1552 h 1886"/>
                  <a:gd name="T60" fmla="*/ 1403 w 2138"/>
                  <a:gd name="T61" fmla="*/ 1636 h 1886"/>
                  <a:gd name="T62" fmla="*/ 1478 w 2138"/>
                  <a:gd name="T63" fmla="*/ 1576 h 1886"/>
                  <a:gd name="T64" fmla="*/ 1529 w 2138"/>
                  <a:gd name="T65" fmla="*/ 1545 h 1886"/>
                  <a:gd name="T66" fmla="*/ 1664 w 2138"/>
                  <a:gd name="T67" fmla="*/ 1558 h 1886"/>
                  <a:gd name="T68" fmla="*/ 1678 w 2138"/>
                  <a:gd name="T69" fmla="*/ 1631 h 1886"/>
                  <a:gd name="T70" fmla="*/ 1727 w 2138"/>
                  <a:gd name="T71" fmla="*/ 1735 h 1886"/>
                  <a:gd name="T72" fmla="*/ 1779 w 2138"/>
                  <a:gd name="T73" fmla="*/ 1783 h 1886"/>
                  <a:gd name="T74" fmla="*/ 1881 w 2138"/>
                  <a:gd name="T75" fmla="*/ 1794 h 1886"/>
                  <a:gd name="T76" fmla="*/ 1970 w 2138"/>
                  <a:gd name="T77" fmla="*/ 1879 h 1886"/>
                  <a:gd name="T78" fmla="*/ 1998 w 2138"/>
                  <a:gd name="T79" fmla="*/ 1763 h 1886"/>
                  <a:gd name="T80" fmla="*/ 1993 w 2138"/>
                  <a:gd name="T81" fmla="*/ 1703 h 1886"/>
                  <a:gd name="T82" fmla="*/ 2120 w 2138"/>
                  <a:gd name="T83" fmla="*/ 1617 h 1886"/>
                  <a:gd name="T84" fmla="*/ 2126 w 2138"/>
                  <a:gd name="T85" fmla="*/ 1542 h 1886"/>
                  <a:gd name="T86" fmla="*/ 2105 w 2138"/>
                  <a:gd name="T87" fmla="*/ 1464 h 1886"/>
                  <a:gd name="T88" fmla="*/ 2030 w 2138"/>
                  <a:gd name="T89" fmla="*/ 1371 h 1886"/>
                  <a:gd name="T90" fmla="*/ 1967 w 2138"/>
                  <a:gd name="T91" fmla="*/ 1276 h 1886"/>
                  <a:gd name="T92" fmla="*/ 1873 w 2138"/>
                  <a:gd name="T93" fmla="*/ 1130 h 1886"/>
                  <a:gd name="T94" fmla="*/ 1846 w 2138"/>
                  <a:gd name="T95" fmla="*/ 1064 h 1886"/>
                  <a:gd name="T96" fmla="*/ 1725 w 2138"/>
                  <a:gd name="T97" fmla="*/ 989 h 1886"/>
                  <a:gd name="T98" fmla="*/ 1708 w 2138"/>
                  <a:gd name="T99" fmla="*/ 869 h 1886"/>
                  <a:gd name="T100" fmla="*/ 1746 w 2138"/>
                  <a:gd name="T101" fmla="*/ 772 h 1886"/>
                  <a:gd name="T102" fmla="*/ 1673 w 2138"/>
                  <a:gd name="T103" fmla="*/ 645 h 1886"/>
                  <a:gd name="T104" fmla="*/ 1669 w 2138"/>
                  <a:gd name="T105" fmla="*/ 598 h 1886"/>
                  <a:gd name="T106" fmla="*/ 1661 w 2138"/>
                  <a:gd name="T107" fmla="*/ 430 h 1886"/>
                  <a:gd name="T108" fmla="*/ 1430 w 2138"/>
                  <a:gd name="T109" fmla="*/ 546 h 1886"/>
                  <a:gd name="T110" fmla="*/ 1238 w 2138"/>
                  <a:gd name="T111" fmla="*/ 577 h 18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138" h="1886">
                    <a:moveTo>
                      <a:pt x="1238" y="577"/>
                    </a:moveTo>
                    <a:lnTo>
                      <a:pt x="1131" y="520"/>
                    </a:lnTo>
                    <a:lnTo>
                      <a:pt x="819" y="476"/>
                    </a:lnTo>
                    <a:lnTo>
                      <a:pt x="720" y="424"/>
                    </a:lnTo>
                    <a:lnTo>
                      <a:pt x="619" y="433"/>
                    </a:lnTo>
                    <a:lnTo>
                      <a:pt x="596" y="463"/>
                    </a:lnTo>
                    <a:lnTo>
                      <a:pt x="591" y="483"/>
                    </a:lnTo>
                    <a:lnTo>
                      <a:pt x="576" y="464"/>
                    </a:lnTo>
                    <a:lnTo>
                      <a:pt x="549" y="460"/>
                    </a:lnTo>
                    <a:lnTo>
                      <a:pt x="553" y="440"/>
                    </a:lnTo>
                    <a:lnTo>
                      <a:pt x="558" y="426"/>
                    </a:lnTo>
                    <a:lnTo>
                      <a:pt x="556" y="399"/>
                    </a:lnTo>
                    <a:lnTo>
                      <a:pt x="494" y="311"/>
                    </a:lnTo>
                    <a:lnTo>
                      <a:pt x="461" y="240"/>
                    </a:lnTo>
                    <a:lnTo>
                      <a:pt x="477" y="198"/>
                    </a:lnTo>
                    <a:lnTo>
                      <a:pt x="490" y="191"/>
                    </a:lnTo>
                    <a:lnTo>
                      <a:pt x="508" y="169"/>
                    </a:lnTo>
                    <a:lnTo>
                      <a:pt x="520" y="160"/>
                    </a:lnTo>
                    <a:lnTo>
                      <a:pt x="517" y="121"/>
                    </a:lnTo>
                    <a:lnTo>
                      <a:pt x="499" y="68"/>
                    </a:lnTo>
                    <a:lnTo>
                      <a:pt x="403" y="50"/>
                    </a:lnTo>
                    <a:lnTo>
                      <a:pt x="350" y="62"/>
                    </a:lnTo>
                    <a:lnTo>
                      <a:pt x="314" y="99"/>
                    </a:lnTo>
                    <a:lnTo>
                      <a:pt x="241" y="106"/>
                    </a:lnTo>
                    <a:lnTo>
                      <a:pt x="184" y="72"/>
                    </a:lnTo>
                    <a:lnTo>
                      <a:pt x="94" y="46"/>
                    </a:lnTo>
                    <a:lnTo>
                      <a:pt x="71" y="15"/>
                    </a:lnTo>
                    <a:lnTo>
                      <a:pt x="44" y="23"/>
                    </a:lnTo>
                    <a:lnTo>
                      <a:pt x="9" y="0"/>
                    </a:lnTo>
                    <a:lnTo>
                      <a:pt x="3" y="7"/>
                    </a:lnTo>
                    <a:lnTo>
                      <a:pt x="0" y="55"/>
                    </a:lnTo>
                    <a:lnTo>
                      <a:pt x="50" y="83"/>
                    </a:lnTo>
                    <a:lnTo>
                      <a:pt x="68" y="122"/>
                    </a:lnTo>
                    <a:lnTo>
                      <a:pt x="66" y="176"/>
                    </a:lnTo>
                    <a:lnTo>
                      <a:pt x="30" y="227"/>
                    </a:lnTo>
                    <a:lnTo>
                      <a:pt x="54" y="265"/>
                    </a:lnTo>
                    <a:lnTo>
                      <a:pt x="66" y="324"/>
                    </a:lnTo>
                    <a:lnTo>
                      <a:pt x="65" y="378"/>
                    </a:lnTo>
                    <a:lnTo>
                      <a:pt x="73" y="404"/>
                    </a:lnTo>
                    <a:lnTo>
                      <a:pt x="80" y="409"/>
                    </a:lnTo>
                    <a:lnTo>
                      <a:pt x="101" y="421"/>
                    </a:lnTo>
                    <a:lnTo>
                      <a:pt x="132" y="459"/>
                    </a:lnTo>
                    <a:lnTo>
                      <a:pt x="153" y="463"/>
                    </a:lnTo>
                    <a:lnTo>
                      <a:pt x="149" y="490"/>
                    </a:lnTo>
                    <a:lnTo>
                      <a:pt x="192" y="600"/>
                    </a:lnTo>
                    <a:lnTo>
                      <a:pt x="211" y="585"/>
                    </a:lnTo>
                    <a:lnTo>
                      <a:pt x="226" y="598"/>
                    </a:lnTo>
                    <a:lnTo>
                      <a:pt x="213" y="612"/>
                    </a:lnTo>
                    <a:lnTo>
                      <a:pt x="220" y="678"/>
                    </a:lnTo>
                    <a:lnTo>
                      <a:pt x="228" y="698"/>
                    </a:lnTo>
                    <a:lnTo>
                      <a:pt x="216" y="713"/>
                    </a:lnTo>
                    <a:lnTo>
                      <a:pt x="207" y="754"/>
                    </a:lnTo>
                    <a:lnTo>
                      <a:pt x="215" y="847"/>
                    </a:lnTo>
                    <a:lnTo>
                      <a:pt x="232" y="819"/>
                    </a:lnTo>
                    <a:lnTo>
                      <a:pt x="246" y="818"/>
                    </a:lnTo>
                    <a:lnTo>
                      <a:pt x="232" y="886"/>
                    </a:lnTo>
                    <a:lnTo>
                      <a:pt x="229" y="920"/>
                    </a:lnTo>
                    <a:lnTo>
                      <a:pt x="238" y="945"/>
                    </a:lnTo>
                    <a:lnTo>
                      <a:pt x="233" y="966"/>
                    </a:lnTo>
                    <a:lnTo>
                      <a:pt x="226" y="967"/>
                    </a:lnTo>
                    <a:lnTo>
                      <a:pt x="193" y="1043"/>
                    </a:lnTo>
                    <a:lnTo>
                      <a:pt x="210" y="1082"/>
                    </a:lnTo>
                    <a:lnTo>
                      <a:pt x="210" y="1150"/>
                    </a:lnTo>
                    <a:lnTo>
                      <a:pt x="239" y="1174"/>
                    </a:lnTo>
                    <a:lnTo>
                      <a:pt x="255" y="1212"/>
                    </a:lnTo>
                    <a:lnTo>
                      <a:pt x="270" y="1225"/>
                    </a:lnTo>
                    <a:lnTo>
                      <a:pt x="300" y="1255"/>
                    </a:lnTo>
                    <a:lnTo>
                      <a:pt x="339" y="1239"/>
                    </a:lnTo>
                    <a:lnTo>
                      <a:pt x="341" y="1259"/>
                    </a:lnTo>
                    <a:lnTo>
                      <a:pt x="348" y="1271"/>
                    </a:lnTo>
                    <a:lnTo>
                      <a:pt x="264" y="1299"/>
                    </a:lnTo>
                    <a:lnTo>
                      <a:pt x="202" y="1285"/>
                    </a:lnTo>
                    <a:lnTo>
                      <a:pt x="219" y="1317"/>
                    </a:lnTo>
                    <a:lnTo>
                      <a:pt x="221" y="1337"/>
                    </a:lnTo>
                    <a:lnTo>
                      <a:pt x="229" y="1356"/>
                    </a:lnTo>
                    <a:lnTo>
                      <a:pt x="224" y="1377"/>
                    </a:lnTo>
                    <a:lnTo>
                      <a:pt x="258" y="1448"/>
                    </a:lnTo>
                    <a:lnTo>
                      <a:pt x="285" y="1458"/>
                    </a:lnTo>
                    <a:lnTo>
                      <a:pt x="301" y="1483"/>
                    </a:lnTo>
                    <a:lnTo>
                      <a:pt x="335" y="1488"/>
                    </a:lnTo>
                    <a:lnTo>
                      <a:pt x="379" y="1450"/>
                    </a:lnTo>
                    <a:lnTo>
                      <a:pt x="411" y="1433"/>
                    </a:lnTo>
                    <a:lnTo>
                      <a:pt x="421" y="1405"/>
                    </a:lnTo>
                    <a:lnTo>
                      <a:pt x="441" y="1397"/>
                    </a:lnTo>
                    <a:lnTo>
                      <a:pt x="573" y="1445"/>
                    </a:lnTo>
                    <a:lnTo>
                      <a:pt x="586" y="1444"/>
                    </a:lnTo>
                    <a:lnTo>
                      <a:pt x="629" y="1467"/>
                    </a:lnTo>
                    <a:lnTo>
                      <a:pt x="649" y="1464"/>
                    </a:lnTo>
                    <a:lnTo>
                      <a:pt x="667" y="1443"/>
                    </a:lnTo>
                    <a:lnTo>
                      <a:pt x="681" y="1449"/>
                    </a:lnTo>
                    <a:lnTo>
                      <a:pt x="703" y="1467"/>
                    </a:lnTo>
                    <a:lnTo>
                      <a:pt x="736" y="1463"/>
                    </a:lnTo>
                    <a:lnTo>
                      <a:pt x="765" y="1494"/>
                    </a:lnTo>
                    <a:lnTo>
                      <a:pt x="767" y="1514"/>
                    </a:lnTo>
                    <a:lnTo>
                      <a:pt x="794" y="1512"/>
                    </a:lnTo>
                    <a:lnTo>
                      <a:pt x="803" y="1538"/>
                    </a:lnTo>
                    <a:lnTo>
                      <a:pt x="836" y="1528"/>
                    </a:lnTo>
                    <a:lnTo>
                      <a:pt x="827" y="1515"/>
                    </a:lnTo>
                    <a:lnTo>
                      <a:pt x="834" y="1508"/>
                    </a:lnTo>
                    <a:lnTo>
                      <a:pt x="867" y="1506"/>
                    </a:lnTo>
                    <a:lnTo>
                      <a:pt x="879" y="1491"/>
                    </a:lnTo>
                    <a:lnTo>
                      <a:pt x="887" y="1503"/>
                    </a:lnTo>
                    <a:lnTo>
                      <a:pt x="891" y="1536"/>
                    </a:lnTo>
                    <a:lnTo>
                      <a:pt x="935" y="1512"/>
                    </a:lnTo>
                    <a:lnTo>
                      <a:pt x="968" y="1502"/>
                    </a:lnTo>
                    <a:lnTo>
                      <a:pt x="1005" y="1472"/>
                    </a:lnTo>
                    <a:lnTo>
                      <a:pt x="1026" y="1477"/>
                    </a:lnTo>
                    <a:lnTo>
                      <a:pt x="1045" y="1469"/>
                    </a:lnTo>
                    <a:lnTo>
                      <a:pt x="1093" y="1477"/>
                    </a:lnTo>
                    <a:lnTo>
                      <a:pt x="1122" y="1501"/>
                    </a:lnTo>
                    <a:lnTo>
                      <a:pt x="1152" y="1465"/>
                    </a:lnTo>
                    <a:lnTo>
                      <a:pt x="1187" y="1475"/>
                    </a:lnTo>
                    <a:lnTo>
                      <a:pt x="1205" y="1454"/>
                    </a:lnTo>
                    <a:lnTo>
                      <a:pt x="1197" y="1434"/>
                    </a:lnTo>
                    <a:lnTo>
                      <a:pt x="1208" y="1413"/>
                    </a:lnTo>
                    <a:lnTo>
                      <a:pt x="1235" y="1417"/>
                    </a:lnTo>
                    <a:lnTo>
                      <a:pt x="1279" y="1460"/>
                    </a:lnTo>
                    <a:lnTo>
                      <a:pt x="1267" y="1481"/>
                    </a:lnTo>
                    <a:lnTo>
                      <a:pt x="1280" y="1540"/>
                    </a:lnTo>
                    <a:lnTo>
                      <a:pt x="1301" y="1552"/>
                    </a:lnTo>
                    <a:lnTo>
                      <a:pt x="1348" y="1554"/>
                    </a:lnTo>
                    <a:lnTo>
                      <a:pt x="1350" y="1635"/>
                    </a:lnTo>
                    <a:lnTo>
                      <a:pt x="1387" y="1617"/>
                    </a:lnTo>
                    <a:lnTo>
                      <a:pt x="1403" y="1636"/>
                    </a:lnTo>
                    <a:lnTo>
                      <a:pt x="1431" y="1641"/>
                    </a:lnTo>
                    <a:lnTo>
                      <a:pt x="1441" y="1613"/>
                    </a:lnTo>
                    <a:lnTo>
                      <a:pt x="1460" y="1605"/>
                    </a:lnTo>
                    <a:lnTo>
                      <a:pt x="1478" y="1576"/>
                    </a:lnTo>
                    <a:lnTo>
                      <a:pt x="1505" y="1573"/>
                    </a:lnTo>
                    <a:lnTo>
                      <a:pt x="1510" y="1553"/>
                    </a:lnTo>
                    <a:lnTo>
                      <a:pt x="1524" y="1558"/>
                    </a:lnTo>
                    <a:lnTo>
                      <a:pt x="1529" y="1545"/>
                    </a:lnTo>
                    <a:lnTo>
                      <a:pt x="1535" y="1544"/>
                    </a:lnTo>
                    <a:lnTo>
                      <a:pt x="1594" y="1525"/>
                    </a:lnTo>
                    <a:lnTo>
                      <a:pt x="1622" y="1529"/>
                    </a:lnTo>
                    <a:lnTo>
                      <a:pt x="1664" y="1558"/>
                    </a:lnTo>
                    <a:lnTo>
                      <a:pt x="1681" y="1591"/>
                    </a:lnTo>
                    <a:lnTo>
                      <a:pt x="1682" y="1597"/>
                    </a:lnTo>
                    <a:lnTo>
                      <a:pt x="1676" y="1611"/>
                    </a:lnTo>
                    <a:lnTo>
                      <a:pt x="1678" y="1631"/>
                    </a:lnTo>
                    <a:lnTo>
                      <a:pt x="1678" y="1699"/>
                    </a:lnTo>
                    <a:lnTo>
                      <a:pt x="1692" y="1718"/>
                    </a:lnTo>
                    <a:lnTo>
                      <a:pt x="1706" y="1723"/>
                    </a:lnTo>
                    <a:lnTo>
                      <a:pt x="1727" y="1735"/>
                    </a:lnTo>
                    <a:lnTo>
                      <a:pt x="1762" y="1738"/>
                    </a:lnTo>
                    <a:lnTo>
                      <a:pt x="1768" y="1744"/>
                    </a:lnTo>
                    <a:lnTo>
                      <a:pt x="1764" y="1764"/>
                    </a:lnTo>
                    <a:lnTo>
                      <a:pt x="1779" y="1783"/>
                    </a:lnTo>
                    <a:lnTo>
                      <a:pt x="1801" y="1801"/>
                    </a:lnTo>
                    <a:lnTo>
                      <a:pt x="1870" y="1821"/>
                    </a:lnTo>
                    <a:lnTo>
                      <a:pt x="1869" y="1802"/>
                    </a:lnTo>
                    <a:lnTo>
                      <a:pt x="1881" y="1794"/>
                    </a:lnTo>
                    <a:lnTo>
                      <a:pt x="1902" y="1805"/>
                    </a:lnTo>
                    <a:lnTo>
                      <a:pt x="1956" y="1881"/>
                    </a:lnTo>
                    <a:lnTo>
                      <a:pt x="1964" y="1886"/>
                    </a:lnTo>
                    <a:lnTo>
                      <a:pt x="1970" y="1879"/>
                    </a:lnTo>
                    <a:lnTo>
                      <a:pt x="1995" y="1871"/>
                    </a:lnTo>
                    <a:lnTo>
                      <a:pt x="2020" y="1855"/>
                    </a:lnTo>
                    <a:lnTo>
                      <a:pt x="1988" y="1790"/>
                    </a:lnTo>
                    <a:lnTo>
                      <a:pt x="1998" y="1763"/>
                    </a:lnTo>
                    <a:lnTo>
                      <a:pt x="1985" y="1750"/>
                    </a:lnTo>
                    <a:lnTo>
                      <a:pt x="1971" y="1751"/>
                    </a:lnTo>
                    <a:lnTo>
                      <a:pt x="1975" y="1724"/>
                    </a:lnTo>
                    <a:lnTo>
                      <a:pt x="1993" y="1703"/>
                    </a:lnTo>
                    <a:lnTo>
                      <a:pt x="2066" y="1689"/>
                    </a:lnTo>
                    <a:lnTo>
                      <a:pt x="2090" y="1667"/>
                    </a:lnTo>
                    <a:lnTo>
                      <a:pt x="2114" y="1637"/>
                    </a:lnTo>
                    <a:lnTo>
                      <a:pt x="2120" y="1617"/>
                    </a:lnTo>
                    <a:lnTo>
                      <a:pt x="2138" y="1595"/>
                    </a:lnTo>
                    <a:lnTo>
                      <a:pt x="2123" y="1584"/>
                    </a:lnTo>
                    <a:lnTo>
                      <a:pt x="2114" y="1557"/>
                    </a:lnTo>
                    <a:lnTo>
                      <a:pt x="2126" y="1542"/>
                    </a:lnTo>
                    <a:lnTo>
                      <a:pt x="2119" y="1530"/>
                    </a:lnTo>
                    <a:lnTo>
                      <a:pt x="2135" y="1495"/>
                    </a:lnTo>
                    <a:lnTo>
                      <a:pt x="2107" y="1483"/>
                    </a:lnTo>
                    <a:lnTo>
                      <a:pt x="2105" y="1464"/>
                    </a:lnTo>
                    <a:lnTo>
                      <a:pt x="2055" y="1429"/>
                    </a:lnTo>
                    <a:lnTo>
                      <a:pt x="2046" y="1396"/>
                    </a:lnTo>
                    <a:lnTo>
                      <a:pt x="2025" y="1391"/>
                    </a:lnTo>
                    <a:lnTo>
                      <a:pt x="2030" y="1371"/>
                    </a:lnTo>
                    <a:lnTo>
                      <a:pt x="2025" y="1324"/>
                    </a:lnTo>
                    <a:lnTo>
                      <a:pt x="1992" y="1326"/>
                    </a:lnTo>
                    <a:lnTo>
                      <a:pt x="1983" y="1295"/>
                    </a:lnTo>
                    <a:lnTo>
                      <a:pt x="1967" y="1276"/>
                    </a:lnTo>
                    <a:lnTo>
                      <a:pt x="1991" y="1246"/>
                    </a:lnTo>
                    <a:lnTo>
                      <a:pt x="1983" y="1221"/>
                    </a:lnTo>
                    <a:lnTo>
                      <a:pt x="1980" y="1207"/>
                    </a:lnTo>
                    <a:lnTo>
                      <a:pt x="1873" y="1130"/>
                    </a:lnTo>
                    <a:lnTo>
                      <a:pt x="1878" y="1115"/>
                    </a:lnTo>
                    <a:lnTo>
                      <a:pt x="1861" y="1077"/>
                    </a:lnTo>
                    <a:lnTo>
                      <a:pt x="1860" y="1063"/>
                    </a:lnTo>
                    <a:lnTo>
                      <a:pt x="1846" y="1064"/>
                    </a:lnTo>
                    <a:lnTo>
                      <a:pt x="1828" y="1080"/>
                    </a:lnTo>
                    <a:lnTo>
                      <a:pt x="1739" y="1061"/>
                    </a:lnTo>
                    <a:lnTo>
                      <a:pt x="1709" y="1031"/>
                    </a:lnTo>
                    <a:lnTo>
                      <a:pt x="1725" y="989"/>
                    </a:lnTo>
                    <a:lnTo>
                      <a:pt x="1737" y="967"/>
                    </a:lnTo>
                    <a:lnTo>
                      <a:pt x="1753" y="913"/>
                    </a:lnTo>
                    <a:lnTo>
                      <a:pt x="1717" y="889"/>
                    </a:lnTo>
                    <a:lnTo>
                      <a:pt x="1708" y="869"/>
                    </a:lnTo>
                    <a:lnTo>
                      <a:pt x="1712" y="849"/>
                    </a:lnTo>
                    <a:lnTo>
                      <a:pt x="1731" y="841"/>
                    </a:lnTo>
                    <a:lnTo>
                      <a:pt x="1729" y="807"/>
                    </a:lnTo>
                    <a:lnTo>
                      <a:pt x="1746" y="772"/>
                    </a:lnTo>
                    <a:lnTo>
                      <a:pt x="1724" y="754"/>
                    </a:lnTo>
                    <a:lnTo>
                      <a:pt x="1718" y="688"/>
                    </a:lnTo>
                    <a:lnTo>
                      <a:pt x="1688" y="664"/>
                    </a:lnTo>
                    <a:lnTo>
                      <a:pt x="1673" y="645"/>
                    </a:lnTo>
                    <a:lnTo>
                      <a:pt x="1712" y="628"/>
                    </a:lnTo>
                    <a:lnTo>
                      <a:pt x="1717" y="607"/>
                    </a:lnTo>
                    <a:lnTo>
                      <a:pt x="1702" y="589"/>
                    </a:lnTo>
                    <a:lnTo>
                      <a:pt x="1669" y="598"/>
                    </a:lnTo>
                    <a:lnTo>
                      <a:pt x="1665" y="558"/>
                    </a:lnTo>
                    <a:lnTo>
                      <a:pt x="1670" y="537"/>
                    </a:lnTo>
                    <a:lnTo>
                      <a:pt x="1661" y="504"/>
                    </a:lnTo>
                    <a:lnTo>
                      <a:pt x="1661" y="430"/>
                    </a:lnTo>
                    <a:lnTo>
                      <a:pt x="1601" y="437"/>
                    </a:lnTo>
                    <a:lnTo>
                      <a:pt x="1542" y="456"/>
                    </a:lnTo>
                    <a:lnTo>
                      <a:pt x="1497" y="486"/>
                    </a:lnTo>
                    <a:lnTo>
                      <a:pt x="1430" y="546"/>
                    </a:lnTo>
                    <a:lnTo>
                      <a:pt x="1358" y="573"/>
                    </a:lnTo>
                    <a:lnTo>
                      <a:pt x="1265" y="581"/>
                    </a:lnTo>
                    <a:lnTo>
                      <a:pt x="1254" y="603"/>
                    </a:lnTo>
                    <a:lnTo>
                      <a:pt x="1238" y="5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" name="Freeform 35">
                <a:extLst>
                  <a:ext uri="{FF2B5EF4-FFF2-40B4-BE49-F238E27FC236}">
                    <a16:creationId xmlns:a16="http://schemas.microsoft.com/office/drawing/2014/main" id="{C6504A37-2B35-2169-4172-FE7ED7B36D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7" y="715"/>
                <a:ext cx="533" cy="429"/>
              </a:xfrm>
              <a:custGeom>
                <a:avLst/>
                <a:gdLst>
                  <a:gd name="T0" fmla="*/ 0 w 1598"/>
                  <a:gd name="T1" fmla="*/ 199 h 1288"/>
                  <a:gd name="T2" fmla="*/ 42 w 1598"/>
                  <a:gd name="T3" fmla="*/ 288 h 1288"/>
                  <a:gd name="T4" fmla="*/ 61 w 1598"/>
                  <a:gd name="T5" fmla="*/ 354 h 1288"/>
                  <a:gd name="T6" fmla="*/ 87 w 1598"/>
                  <a:gd name="T7" fmla="*/ 425 h 1288"/>
                  <a:gd name="T8" fmla="*/ 92 w 1598"/>
                  <a:gd name="T9" fmla="*/ 478 h 1288"/>
                  <a:gd name="T10" fmla="*/ 120 w 1598"/>
                  <a:gd name="T11" fmla="*/ 556 h 1288"/>
                  <a:gd name="T12" fmla="*/ 108 w 1598"/>
                  <a:gd name="T13" fmla="*/ 652 h 1288"/>
                  <a:gd name="T14" fmla="*/ 185 w 1598"/>
                  <a:gd name="T15" fmla="*/ 753 h 1288"/>
                  <a:gd name="T16" fmla="*/ 251 w 1598"/>
                  <a:gd name="T17" fmla="*/ 880 h 1288"/>
                  <a:gd name="T18" fmla="*/ 328 w 1598"/>
                  <a:gd name="T19" fmla="*/ 914 h 1288"/>
                  <a:gd name="T20" fmla="*/ 379 w 1598"/>
                  <a:gd name="T21" fmla="*/ 963 h 1288"/>
                  <a:gd name="T22" fmla="*/ 387 w 1598"/>
                  <a:gd name="T23" fmla="*/ 1049 h 1288"/>
                  <a:gd name="T24" fmla="*/ 431 w 1598"/>
                  <a:gd name="T25" fmla="*/ 1092 h 1288"/>
                  <a:gd name="T26" fmla="*/ 523 w 1598"/>
                  <a:gd name="T27" fmla="*/ 1063 h 1288"/>
                  <a:gd name="T28" fmla="*/ 592 w 1598"/>
                  <a:gd name="T29" fmla="*/ 1078 h 1288"/>
                  <a:gd name="T30" fmla="*/ 678 w 1598"/>
                  <a:gd name="T31" fmla="*/ 1069 h 1288"/>
                  <a:gd name="T32" fmla="*/ 797 w 1598"/>
                  <a:gd name="T33" fmla="*/ 1193 h 1288"/>
                  <a:gd name="T34" fmla="*/ 744 w 1598"/>
                  <a:gd name="T35" fmla="*/ 1278 h 1288"/>
                  <a:gd name="T36" fmla="*/ 933 w 1598"/>
                  <a:gd name="T37" fmla="*/ 1288 h 1288"/>
                  <a:gd name="T38" fmla="*/ 1032 w 1598"/>
                  <a:gd name="T39" fmla="*/ 1278 h 1288"/>
                  <a:gd name="T40" fmla="*/ 1127 w 1598"/>
                  <a:gd name="T41" fmla="*/ 1216 h 1288"/>
                  <a:gd name="T42" fmla="*/ 1209 w 1598"/>
                  <a:gd name="T43" fmla="*/ 1141 h 1288"/>
                  <a:gd name="T44" fmla="*/ 1211 w 1598"/>
                  <a:gd name="T45" fmla="*/ 1020 h 1288"/>
                  <a:gd name="T46" fmla="*/ 1330 w 1598"/>
                  <a:gd name="T47" fmla="*/ 1009 h 1288"/>
                  <a:gd name="T48" fmla="*/ 1450 w 1598"/>
                  <a:gd name="T49" fmla="*/ 997 h 1288"/>
                  <a:gd name="T50" fmla="*/ 1479 w 1598"/>
                  <a:gd name="T51" fmla="*/ 941 h 1288"/>
                  <a:gd name="T52" fmla="*/ 1487 w 1598"/>
                  <a:gd name="T53" fmla="*/ 819 h 1288"/>
                  <a:gd name="T54" fmla="*/ 1561 w 1598"/>
                  <a:gd name="T55" fmla="*/ 745 h 1288"/>
                  <a:gd name="T56" fmla="*/ 1516 w 1598"/>
                  <a:gd name="T57" fmla="*/ 696 h 1288"/>
                  <a:gd name="T58" fmla="*/ 1525 w 1598"/>
                  <a:gd name="T59" fmla="*/ 581 h 1288"/>
                  <a:gd name="T60" fmla="*/ 1498 w 1598"/>
                  <a:gd name="T61" fmla="*/ 496 h 1288"/>
                  <a:gd name="T62" fmla="*/ 1513 w 1598"/>
                  <a:gd name="T63" fmla="*/ 441 h 1288"/>
                  <a:gd name="T64" fmla="*/ 1402 w 1598"/>
                  <a:gd name="T65" fmla="*/ 337 h 1288"/>
                  <a:gd name="T66" fmla="*/ 1294 w 1598"/>
                  <a:gd name="T67" fmla="*/ 260 h 1288"/>
                  <a:gd name="T68" fmla="*/ 1222 w 1598"/>
                  <a:gd name="T69" fmla="*/ 138 h 1288"/>
                  <a:gd name="T70" fmla="*/ 1145 w 1598"/>
                  <a:gd name="T71" fmla="*/ 173 h 1288"/>
                  <a:gd name="T72" fmla="*/ 1023 w 1598"/>
                  <a:gd name="T73" fmla="*/ 164 h 1288"/>
                  <a:gd name="T74" fmla="*/ 959 w 1598"/>
                  <a:gd name="T75" fmla="*/ 184 h 1288"/>
                  <a:gd name="T76" fmla="*/ 895 w 1598"/>
                  <a:gd name="T77" fmla="*/ 155 h 1288"/>
                  <a:gd name="T78" fmla="*/ 819 w 1598"/>
                  <a:gd name="T79" fmla="*/ 136 h 1288"/>
                  <a:gd name="T80" fmla="*/ 792 w 1598"/>
                  <a:gd name="T81" fmla="*/ 132 h 1288"/>
                  <a:gd name="T82" fmla="*/ 695 w 1598"/>
                  <a:gd name="T83" fmla="*/ 94 h 1288"/>
                  <a:gd name="T84" fmla="*/ 581 w 1598"/>
                  <a:gd name="T85" fmla="*/ 97 h 1288"/>
                  <a:gd name="T86" fmla="*/ 530 w 1598"/>
                  <a:gd name="T87" fmla="*/ 62 h 1288"/>
                  <a:gd name="T88" fmla="*/ 396 w 1598"/>
                  <a:gd name="T89" fmla="*/ 61 h 1288"/>
                  <a:gd name="T90" fmla="*/ 261 w 1598"/>
                  <a:gd name="T91" fmla="*/ 53 h 1288"/>
                  <a:gd name="T92" fmla="*/ 190 w 1598"/>
                  <a:gd name="T93" fmla="*/ 0 h 1288"/>
                  <a:gd name="T94" fmla="*/ 90 w 1598"/>
                  <a:gd name="T95" fmla="*/ 174 h 1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598" h="1288">
                    <a:moveTo>
                      <a:pt x="44" y="174"/>
                    </a:moveTo>
                    <a:lnTo>
                      <a:pt x="26" y="196"/>
                    </a:lnTo>
                    <a:lnTo>
                      <a:pt x="6" y="191"/>
                    </a:lnTo>
                    <a:lnTo>
                      <a:pt x="0" y="199"/>
                    </a:lnTo>
                    <a:lnTo>
                      <a:pt x="3" y="232"/>
                    </a:lnTo>
                    <a:lnTo>
                      <a:pt x="18" y="250"/>
                    </a:lnTo>
                    <a:lnTo>
                      <a:pt x="7" y="285"/>
                    </a:lnTo>
                    <a:lnTo>
                      <a:pt x="42" y="288"/>
                    </a:lnTo>
                    <a:lnTo>
                      <a:pt x="29" y="303"/>
                    </a:lnTo>
                    <a:lnTo>
                      <a:pt x="31" y="329"/>
                    </a:lnTo>
                    <a:lnTo>
                      <a:pt x="40" y="343"/>
                    </a:lnTo>
                    <a:lnTo>
                      <a:pt x="61" y="354"/>
                    </a:lnTo>
                    <a:lnTo>
                      <a:pt x="63" y="374"/>
                    </a:lnTo>
                    <a:lnTo>
                      <a:pt x="78" y="393"/>
                    </a:lnTo>
                    <a:lnTo>
                      <a:pt x="66" y="414"/>
                    </a:lnTo>
                    <a:lnTo>
                      <a:pt x="87" y="425"/>
                    </a:lnTo>
                    <a:lnTo>
                      <a:pt x="89" y="446"/>
                    </a:lnTo>
                    <a:lnTo>
                      <a:pt x="97" y="452"/>
                    </a:lnTo>
                    <a:lnTo>
                      <a:pt x="90" y="459"/>
                    </a:lnTo>
                    <a:lnTo>
                      <a:pt x="92" y="478"/>
                    </a:lnTo>
                    <a:lnTo>
                      <a:pt x="89" y="513"/>
                    </a:lnTo>
                    <a:lnTo>
                      <a:pt x="91" y="539"/>
                    </a:lnTo>
                    <a:lnTo>
                      <a:pt x="113" y="544"/>
                    </a:lnTo>
                    <a:lnTo>
                      <a:pt x="120" y="556"/>
                    </a:lnTo>
                    <a:lnTo>
                      <a:pt x="90" y="600"/>
                    </a:lnTo>
                    <a:lnTo>
                      <a:pt x="84" y="607"/>
                    </a:lnTo>
                    <a:lnTo>
                      <a:pt x="106" y="625"/>
                    </a:lnTo>
                    <a:lnTo>
                      <a:pt x="108" y="652"/>
                    </a:lnTo>
                    <a:lnTo>
                      <a:pt x="130" y="670"/>
                    </a:lnTo>
                    <a:lnTo>
                      <a:pt x="147" y="708"/>
                    </a:lnTo>
                    <a:lnTo>
                      <a:pt x="188" y="711"/>
                    </a:lnTo>
                    <a:lnTo>
                      <a:pt x="185" y="753"/>
                    </a:lnTo>
                    <a:lnTo>
                      <a:pt x="219" y="756"/>
                    </a:lnTo>
                    <a:lnTo>
                      <a:pt x="235" y="781"/>
                    </a:lnTo>
                    <a:lnTo>
                      <a:pt x="233" y="829"/>
                    </a:lnTo>
                    <a:lnTo>
                      <a:pt x="251" y="880"/>
                    </a:lnTo>
                    <a:lnTo>
                      <a:pt x="272" y="886"/>
                    </a:lnTo>
                    <a:lnTo>
                      <a:pt x="287" y="903"/>
                    </a:lnTo>
                    <a:lnTo>
                      <a:pt x="308" y="915"/>
                    </a:lnTo>
                    <a:lnTo>
                      <a:pt x="328" y="914"/>
                    </a:lnTo>
                    <a:lnTo>
                      <a:pt x="339" y="892"/>
                    </a:lnTo>
                    <a:lnTo>
                      <a:pt x="355" y="925"/>
                    </a:lnTo>
                    <a:lnTo>
                      <a:pt x="351" y="952"/>
                    </a:lnTo>
                    <a:lnTo>
                      <a:pt x="379" y="963"/>
                    </a:lnTo>
                    <a:lnTo>
                      <a:pt x="382" y="983"/>
                    </a:lnTo>
                    <a:lnTo>
                      <a:pt x="390" y="1002"/>
                    </a:lnTo>
                    <a:lnTo>
                      <a:pt x="378" y="1030"/>
                    </a:lnTo>
                    <a:lnTo>
                      <a:pt x="387" y="1049"/>
                    </a:lnTo>
                    <a:lnTo>
                      <a:pt x="369" y="1071"/>
                    </a:lnTo>
                    <a:lnTo>
                      <a:pt x="377" y="1090"/>
                    </a:lnTo>
                    <a:lnTo>
                      <a:pt x="398" y="1096"/>
                    </a:lnTo>
                    <a:lnTo>
                      <a:pt x="431" y="1092"/>
                    </a:lnTo>
                    <a:lnTo>
                      <a:pt x="484" y="1073"/>
                    </a:lnTo>
                    <a:lnTo>
                      <a:pt x="491" y="1080"/>
                    </a:lnTo>
                    <a:lnTo>
                      <a:pt x="525" y="1083"/>
                    </a:lnTo>
                    <a:lnTo>
                      <a:pt x="523" y="1063"/>
                    </a:lnTo>
                    <a:lnTo>
                      <a:pt x="537" y="1062"/>
                    </a:lnTo>
                    <a:lnTo>
                      <a:pt x="560" y="1033"/>
                    </a:lnTo>
                    <a:lnTo>
                      <a:pt x="588" y="1050"/>
                    </a:lnTo>
                    <a:lnTo>
                      <a:pt x="592" y="1078"/>
                    </a:lnTo>
                    <a:lnTo>
                      <a:pt x="610" y="1068"/>
                    </a:lnTo>
                    <a:lnTo>
                      <a:pt x="631" y="1067"/>
                    </a:lnTo>
                    <a:lnTo>
                      <a:pt x="648" y="1045"/>
                    </a:lnTo>
                    <a:lnTo>
                      <a:pt x="678" y="1069"/>
                    </a:lnTo>
                    <a:lnTo>
                      <a:pt x="711" y="1060"/>
                    </a:lnTo>
                    <a:lnTo>
                      <a:pt x="730" y="1125"/>
                    </a:lnTo>
                    <a:lnTo>
                      <a:pt x="787" y="1153"/>
                    </a:lnTo>
                    <a:lnTo>
                      <a:pt x="797" y="1193"/>
                    </a:lnTo>
                    <a:lnTo>
                      <a:pt x="798" y="1213"/>
                    </a:lnTo>
                    <a:lnTo>
                      <a:pt x="794" y="1240"/>
                    </a:lnTo>
                    <a:lnTo>
                      <a:pt x="769" y="1249"/>
                    </a:lnTo>
                    <a:lnTo>
                      <a:pt x="744" y="1278"/>
                    </a:lnTo>
                    <a:lnTo>
                      <a:pt x="752" y="1283"/>
                    </a:lnTo>
                    <a:lnTo>
                      <a:pt x="792" y="1280"/>
                    </a:lnTo>
                    <a:lnTo>
                      <a:pt x="824" y="1271"/>
                    </a:lnTo>
                    <a:lnTo>
                      <a:pt x="933" y="1288"/>
                    </a:lnTo>
                    <a:lnTo>
                      <a:pt x="1003" y="1240"/>
                    </a:lnTo>
                    <a:lnTo>
                      <a:pt x="1017" y="1245"/>
                    </a:lnTo>
                    <a:lnTo>
                      <a:pt x="1019" y="1265"/>
                    </a:lnTo>
                    <a:lnTo>
                      <a:pt x="1032" y="1278"/>
                    </a:lnTo>
                    <a:lnTo>
                      <a:pt x="1072" y="1254"/>
                    </a:lnTo>
                    <a:lnTo>
                      <a:pt x="1123" y="1242"/>
                    </a:lnTo>
                    <a:lnTo>
                      <a:pt x="1122" y="1222"/>
                    </a:lnTo>
                    <a:lnTo>
                      <a:pt x="1127" y="1216"/>
                    </a:lnTo>
                    <a:lnTo>
                      <a:pt x="1153" y="1193"/>
                    </a:lnTo>
                    <a:lnTo>
                      <a:pt x="1173" y="1190"/>
                    </a:lnTo>
                    <a:lnTo>
                      <a:pt x="1189" y="1149"/>
                    </a:lnTo>
                    <a:lnTo>
                      <a:pt x="1209" y="1141"/>
                    </a:lnTo>
                    <a:lnTo>
                      <a:pt x="1207" y="1121"/>
                    </a:lnTo>
                    <a:lnTo>
                      <a:pt x="1192" y="1108"/>
                    </a:lnTo>
                    <a:lnTo>
                      <a:pt x="1189" y="1075"/>
                    </a:lnTo>
                    <a:lnTo>
                      <a:pt x="1211" y="1020"/>
                    </a:lnTo>
                    <a:lnTo>
                      <a:pt x="1251" y="1023"/>
                    </a:lnTo>
                    <a:lnTo>
                      <a:pt x="1270" y="1007"/>
                    </a:lnTo>
                    <a:lnTo>
                      <a:pt x="1303" y="997"/>
                    </a:lnTo>
                    <a:lnTo>
                      <a:pt x="1330" y="1009"/>
                    </a:lnTo>
                    <a:lnTo>
                      <a:pt x="1364" y="1006"/>
                    </a:lnTo>
                    <a:lnTo>
                      <a:pt x="1383" y="997"/>
                    </a:lnTo>
                    <a:lnTo>
                      <a:pt x="1430" y="1000"/>
                    </a:lnTo>
                    <a:lnTo>
                      <a:pt x="1450" y="997"/>
                    </a:lnTo>
                    <a:lnTo>
                      <a:pt x="1461" y="970"/>
                    </a:lnTo>
                    <a:lnTo>
                      <a:pt x="1488" y="981"/>
                    </a:lnTo>
                    <a:lnTo>
                      <a:pt x="1492" y="953"/>
                    </a:lnTo>
                    <a:lnTo>
                      <a:pt x="1479" y="941"/>
                    </a:lnTo>
                    <a:lnTo>
                      <a:pt x="1483" y="914"/>
                    </a:lnTo>
                    <a:lnTo>
                      <a:pt x="1466" y="881"/>
                    </a:lnTo>
                    <a:lnTo>
                      <a:pt x="1504" y="858"/>
                    </a:lnTo>
                    <a:lnTo>
                      <a:pt x="1487" y="819"/>
                    </a:lnTo>
                    <a:lnTo>
                      <a:pt x="1521" y="816"/>
                    </a:lnTo>
                    <a:lnTo>
                      <a:pt x="1540" y="807"/>
                    </a:lnTo>
                    <a:lnTo>
                      <a:pt x="1529" y="768"/>
                    </a:lnTo>
                    <a:lnTo>
                      <a:pt x="1561" y="745"/>
                    </a:lnTo>
                    <a:lnTo>
                      <a:pt x="1560" y="731"/>
                    </a:lnTo>
                    <a:lnTo>
                      <a:pt x="1598" y="715"/>
                    </a:lnTo>
                    <a:lnTo>
                      <a:pt x="1556" y="685"/>
                    </a:lnTo>
                    <a:lnTo>
                      <a:pt x="1516" y="696"/>
                    </a:lnTo>
                    <a:lnTo>
                      <a:pt x="1521" y="676"/>
                    </a:lnTo>
                    <a:lnTo>
                      <a:pt x="1506" y="663"/>
                    </a:lnTo>
                    <a:lnTo>
                      <a:pt x="1530" y="634"/>
                    </a:lnTo>
                    <a:lnTo>
                      <a:pt x="1525" y="581"/>
                    </a:lnTo>
                    <a:lnTo>
                      <a:pt x="1476" y="552"/>
                    </a:lnTo>
                    <a:lnTo>
                      <a:pt x="1487" y="531"/>
                    </a:lnTo>
                    <a:lnTo>
                      <a:pt x="1506" y="515"/>
                    </a:lnTo>
                    <a:lnTo>
                      <a:pt x="1498" y="496"/>
                    </a:lnTo>
                    <a:lnTo>
                      <a:pt x="1537" y="486"/>
                    </a:lnTo>
                    <a:lnTo>
                      <a:pt x="1540" y="446"/>
                    </a:lnTo>
                    <a:lnTo>
                      <a:pt x="1515" y="461"/>
                    </a:lnTo>
                    <a:lnTo>
                      <a:pt x="1513" y="441"/>
                    </a:lnTo>
                    <a:lnTo>
                      <a:pt x="1463" y="418"/>
                    </a:lnTo>
                    <a:lnTo>
                      <a:pt x="1451" y="366"/>
                    </a:lnTo>
                    <a:lnTo>
                      <a:pt x="1420" y="382"/>
                    </a:lnTo>
                    <a:lnTo>
                      <a:pt x="1402" y="337"/>
                    </a:lnTo>
                    <a:lnTo>
                      <a:pt x="1376" y="346"/>
                    </a:lnTo>
                    <a:lnTo>
                      <a:pt x="1360" y="307"/>
                    </a:lnTo>
                    <a:lnTo>
                      <a:pt x="1322" y="264"/>
                    </a:lnTo>
                    <a:lnTo>
                      <a:pt x="1294" y="260"/>
                    </a:lnTo>
                    <a:lnTo>
                      <a:pt x="1311" y="225"/>
                    </a:lnTo>
                    <a:lnTo>
                      <a:pt x="1287" y="180"/>
                    </a:lnTo>
                    <a:lnTo>
                      <a:pt x="1292" y="160"/>
                    </a:lnTo>
                    <a:lnTo>
                      <a:pt x="1222" y="138"/>
                    </a:lnTo>
                    <a:lnTo>
                      <a:pt x="1212" y="173"/>
                    </a:lnTo>
                    <a:lnTo>
                      <a:pt x="1178" y="170"/>
                    </a:lnTo>
                    <a:lnTo>
                      <a:pt x="1160" y="191"/>
                    </a:lnTo>
                    <a:lnTo>
                      <a:pt x="1145" y="173"/>
                    </a:lnTo>
                    <a:lnTo>
                      <a:pt x="1120" y="189"/>
                    </a:lnTo>
                    <a:lnTo>
                      <a:pt x="1099" y="178"/>
                    </a:lnTo>
                    <a:lnTo>
                      <a:pt x="1066" y="193"/>
                    </a:lnTo>
                    <a:lnTo>
                      <a:pt x="1023" y="164"/>
                    </a:lnTo>
                    <a:lnTo>
                      <a:pt x="1004" y="172"/>
                    </a:lnTo>
                    <a:lnTo>
                      <a:pt x="1006" y="192"/>
                    </a:lnTo>
                    <a:lnTo>
                      <a:pt x="973" y="202"/>
                    </a:lnTo>
                    <a:lnTo>
                      <a:pt x="959" y="184"/>
                    </a:lnTo>
                    <a:lnTo>
                      <a:pt x="940" y="199"/>
                    </a:lnTo>
                    <a:lnTo>
                      <a:pt x="939" y="192"/>
                    </a:lnTo>
                    <a:lnTo>
                      <a:pt x="924" y="173"/>
                    </a:lnTo>
                    <a:lnTo>
                      <a:pt x="895" y="155"/>
                    </a:lnTo>
                    <a:lnTo>
                      <a:pt x="857" y="186"/>
                    </a:lnTo>
                    <a:lnTo>
                      <a:pt x="835" y="162"/>
                    </a:lnTo>
                    <a:lnTo>
                      <a:pt x="833" y="134"/>
                    </a:lnTo>
                    <a:lnTo>
                      <a:pt x="819" y="136"/>
                    </a:lnTo>
                    <a:lnTo>
                      <a:pt x="815" y="156"/>
                    </a:lnTo>
                    <a:lnTo>
                      <a:pt x="794" y="152"/>
                    </a:lnTo>
                    <a:lnTo>
                      <a:pt x="788" y="152"/>
                    </a:lnTo>
                    <a:lnTo>
                      <a:pt x="792" y="132"/>
                    </a:lnTo>
                    <a:lnTo>
                      <a:pt x="757" y="115"/>
                    </a:lnTo>
                    <a:lnTo>
                      <a:pt x="743" y="116"/>
                    </a:lnTo>
                    <a:lnTo>
                      <a:pt x="742" y="103"/>
                    </a:lnTo>
                    <a:lnTo>
                      <a:pt x="695" y="94"/>
                    </a:lnTo>
                    <a:lnTo>
                      <a:pt x="682" y="102"/>
                    </a:lnTo>
                    <a:lnTo>
                      <a:pt x="651" y="57"/>
                    </a:lnTo>
                    <a:lnTo>
                      <a:pt x="627" y="87"/>
                    </a:lnTo>
                    <a:lnTo>
                      <a:pt x="581" y="97"/>
                    </a:lnTo>
                    <a:lnTo>
                      <a:pt x="593" y="76"/>
                    </a:lnTo>
                    <a:lnTo>
                      <a:pt x="585" y="70"/>
                    </a:lnTo>
                    <a:lnTo>
                      <a:pt x="539" y="75"/>
                    </a:lnTo>
                    <a:lnTo>
                      <a:pt x="530" y="62"/>
                    </a:lnTo>
                    <a:lnTo>
                      <a:pt x="489" y="46"/>
                    </a:lnTo>
                    <a:lnTo>
                      <a:pt x="473" y="27"/>
                    </a:lnTo>
                    <a:lnTo>
                      <a:pt x="416" y="66"/>
                    </a:lnTo>
                    <a:lnTo>
                      <a:pt x="396" y="61"/>
                    </a:lnTo>
                    <a:lnTo>
                      <a:pt x="331" y="80"/>
                    </a:lnTo>
                    <a:lnTo>
                      <a:pt x="324" y="68"/>
                    </a:lnTo>
                    <a:lnTo>
                      <a:pt x="296" y="70"/>
                    </a:lnTo>
                    <a:lnTo>
                      <a:pt x="261" y="53"/>
                    </a:lnTo>
                    <a:lnTo>
                      <a:pt x="229" y="64"/>
                    </a:lnTo>
                    <a:lnTo>
                      <a:pt x="199" y="32"/>
                    </a:lnTo>
                    <a:lnTo>
                      <a:pt x="216" y="3"/>
                    </a:lnTo>
                    <a:lnTo>
                      <a:pt x="190" y="0"/>
                    </a:lnTo>
                    <a:lnTo>
                      <a:pt x="171" y="21"/>
                    </a:lnTo>
                    <a:lnTo>
                      <a:pt x="153" y="111"/>
                    </a:lnTo>
                    <a:lnTo>
                      <a:pt x="118" y="174"/>
                    </a:lnTo>
                    <a:lnTo>
                      <a:pt x="90" y="174"/>
                    </a:lnTo>
                    <a:lnTo>
                      <a:pt x="81" y="174"/>
                    </a:lnTo>
                    <a:lnTo>
                      <a:pt x="44" y="1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" name="Freeform 36">
                <a:extLst>
                  <a:ext uri="{FF2B5EF4-FFF2-40B4-BE49-F238E27FC236}">
                    <a16:creationId xmlns:a16="http://schemas.microsoft.com/office/drawing/2014/main" id="{2A96231B-5DFE-8E24-E0D4-290AA234BC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6" y="825"/>
                <a:ext cx="805" cy="998"/>
              </a:xfrm>
              <a:custGeom>
                <a:avLst/>
                <a:gdLst>
                  <a:gd name="T0" fmla="*/ 1067 w 2415"/>
                  <a:gd name="T1" fmla="*/ 125 h 2994"/>
                  <a:gd name="T2" fmla="*/ 972 w 2415"/>
                  <a:gd name="T3" fmla="*/ 195 h 2994"/>
                  <a:gd name="T4" fmla="*/ 832 w 2415"/>
                  <a:gd name="T5" fmla="*/ 207 h 2994"/>
                  <a:gd name="T6" fmla="*/ 678 w 2415"/>
                  <a:gd name="T7" fmla="*/ 282 h 2994"/>
                  <a:gd name="T8" fmla="*/ 726 w 2415"/>
                  <a:gd name="T9" fmla="*/ 439 h 2994"/>
                  <a:gd name="T10" fmla="*/ 744 w 2415"/>
                  <a:gd name="T11" fmla="*/ 559 h 2994"/>
                  <a:gd name="T12" fmla="*/ 614 w 2415"/>
                  <a:gd name="T13" fmla="*/ 678 h 2994"/>
                  <a:gd name="T14" fmla="*/ 641 w 2415"/>
                  <a:gd name="T15" fmla="*/ 830 h 2994"/>
                  <a:gd name="T16" fmla="*/ 697 w 2415"/>
                  <a:gd name="T17" fmla="*/ 918 h 2994"/>
                  <a:gd name="T18" fmla="*/ 616 w 2415"/>
                  <a:gd name="T19" fmla="*/ 993 h 2994"/>
                  <a:gd name="T20" fmla="*/ 625 w 2415"/>
                  <a:gd name="T21" fmla="*/ 1154 h 2994"/>
                  <a:gd name="T22" fmla="*/ 521 w 2415"/>
                  <a:gd name="T23" fmla="*/ 1337 h 2994"/>
                  <a:gd name="T24" fmla="*/ 437 w 2415"/>
                  <a:gd name="T25" fmla="*/ 1446 h 2994"/>
                  <a:gd name="T26" fmla="*/ 267 w 2415"/>
                  <a:gd name="T27" fmla="*/ 1489 h 2994"/>
                  <a:gd name="T28" fmla="*/ 155 w 2415"/>
                  <a:gd name="T29" fmla="*/ 1513 h 2994"/>
                  <a:gd name="T30" fmla="*/ 128 w 2415"/>
                  <a:gd name="T31" fmla="*/ 1656 h 2994"/>
                  <a:gd name="T32" fmla="*/ 69 w 2415"/>
                  <a:gd name="T33" fmla="*/ 1816 h 2994"/>
                  <a:gd name="T34" fmla="*/ 74 w 2415"/>
                  <a:gd name="T35" fmla="*/ 2091 h 2994"/>
                  <a:gd name="T36" fmla="*/ 113 w 2415"/>
                  <a:gd name="T37" fmla="*/ 2148 h 2994"/>
                  <a:gd name="T38" fmla="*/ 183 w 2415"/>
                  <a:gd name="T39" fmla="*/ 2249 h 2994"/>
                  <a:gd name="T40" fmla="*/ 359 w 2415"/>
                  <a:gd name="T41" fmla="*/ 2266 h 2994"/>
                  <a:gd name="T42" fmla="*/ 451 w 2415"/>
                  <a:gd name="T43" fmla="*/ 2237 h 2994"/>
                  <a:gd name="T44" fmla="*/ 586 w 2415"/>
                  <a:gd name="T45" fmla="*/ 2466 h 2994"/>
                  <a:gd name="T46" fmla="*/ 644 w 2415"/>
                  <a:gd name="T47" fmla="*/ 2656 h 2994"/>
                  <a:gd name="T48" fmla="*/ 831 w 2415"/>
                  <a:gd name="T49" fmla="*/ 2800 h 2994"/>
                  <a:gd name="T50" fmla="*/ 885 w 2415"/>
                  <a:gd name="T51" fmla="*/ 2942 h 2994"/>
                  <a:gd name="T52" fmla="*/ 1042 w 2415"/>
                  <a:gd name="T53" fmla="*/ 2975 h 2994"/>
                  <a:gd name="T54" fmla="*/ 1211 w 2415"/>
                  <a:gd name="T55" fmla="*/ 2912 h 2994"/>
                  <a:gd name="T56" fmla="*/ 1302 w 2415"/>
                  <a:gd name="T57" fmla="*/ 2951 h 2994"/>
                  <a:gd name="T58" fmla="*/ 1444 w 2415"/>
                  <a:gd name="T59" fmla="*/ 2897 h 2994"/>
                  <a:gd name="T60" fmla="*/ 1752 w 2415"/>
                  <a:gd name="T61" fmla="*/ 2882 h 2994"/>
                  <a:gd name="T62" fmla="*/ 1912 w 2415"/>
                  <a:gd name="T63" fmla="*/ 2794 h 2994"/>
                  <a:gd name="T64" fmla="*/ 1978 w 2415"/>
                  <a:gd name="T65" fmla="*/ 2713 h 2994"/>
                  <a:gd name="T66" fmla="*/ 2016 w 2415"/>
                  <a:gd name="T67" fmla="*/ 2615 h 2994"/>
                  <a:gd name="T68" fmla="*/ 2127 w 2415"/>
                  <a:gd name="T69" fmla="*/ 2578 h 2994"/>
                  <a:gd name="T70" fmla="*/ 2293 w 2415"/>
                  <a:gd name="T71" fmla="*/ 2482 h 2994"/>
                  <a:gd name="T72" fmla="*/ 2367 w 2415"/>
                  <a:gd name="T73" fmla="*/ 2281 h 2994"/>
                  <a:gd name="T74" fmla="*/ 2297 w 2415"/>
                  <a:gd name="T75" fmla="*/ 1952 h 2994"/>
                  <a:gd name="T76" fmla="*/ 2200 w 2415"/>
                  <a:gd name="T77" fmla="*/ 1625 h 2994"/>
                  <a:gd name="T78" fmla="*/ 2276 w 2415"/>
                  <a:gd name="T79" fmla="*/ 1510 h 2994"/>
                  <a:gd name="T80" fmla="*/ 2204 w 2415"/>
                  <a:gd name="T81" fmla="*/ 1383 h 2994"/>
                  <a:gd name="T82" fmla="*/ 2323 w 2415"/>
                  <a:gd name="T83" fmla="*/ 1298 h 2994"/>
                  <a:gd name="T84" fmla="*/ 2405 w 2415"/>
                  <a:gd name="T85" fmla="*/ 1096 h 2994"/>
                  <a:gd name="T86" fmla="*/ 2332 w 2415"/>
                  <a:gd name="T87" fmla="*/ 948 h 2994"/>
                  <a:gd name="T88" fmla="*/ 2147 w 2415"/>
                  <a:gd name="T89" fmla="*/ 911 h 2994"/>
                  <a:gd name="T90" fmla="*/ 1913 w 2415"/>
                  <a:gd name="T91" fmla="*/ 920 h 2994"/>
                  <a:gd name="T92" fmla="*/ 1855 w 2415"/>
                  <a:gd name="T93" fmla="*/ 731 h 2994"/>
                  <a:gd name="T94" fmla="*/ 1732 w 2415"/>
                  <a:gd name="T95" fmla="*/ 721 h 2994"/>
                  <a:gd name="T96" fmla="*/ 1628 w 2415"/>
                  <a:gd name="T97" fmla="*/ 744 h 2994"/>
                  <a:gd name="T98" fmla="*/ 1522 w 2415"/>
                  <a:gd name="T99" fmla="*/ 701 h 2994"/>
                  <a:gd name="T100" fmla="*/ 1483 w 2415"/>
                  <a:gd name="T101" fmla="*/ 563 h 2994"/>
                  <a:gd name="T102" fmla="*/ 1377 w 2415"/>
                  <a:gd name="T103" fmla="*/ 500 h 2994"/>
                  <a:gd name="T104" fmla="*/ 1274 w 2415"/>
                  <a:gd name="T105" fmla="*/ 341 h 2994"/>
                  <a:gd name="T106" fmla="*/ 1257 w 2415"/>
                  <a:gd name="T107" fmla="*/ 215 h 2994"/>
                  <a:gd name="T108" fmla="*/ 1233 w 2415"/>
                  <a:gd name="T109" fmla="*/ 117 h 2994"/>
                  <a:gd name="T110" fmla="*/ 1184 w 2415"/>
                  <a:gd name="T111" fmla="*/ 14 h 29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415" h="2994">
                    <a:moveTo>
                      <a:pt x="1175" y="0"/>
                    </a:moveTo>
                    <a:lnTo>
                      <a:pt x="1149" y="4"/>
                    </a:lnTo>
                    <a:lnTo>
                      <a:pt x="1137" y="18"/>
                    </a:lnTo>
                    <a:lnTo>
                      <a:pt x="1147" y="51"/>
                    </a:lnTo>
                    <a:lnTo>
                      <a:pt x="1142" y="71"/>
                    </a:lnTo>
                    <a:lnTo>
                      <a:pt x="1067" y="125"/>
                    </a:lnTo>
                    <a:lnTo>
                      <a:pt x="1061" y="139"/>
                    </a:lnTo>
                    <a:lnTo>
                      <a:pt x="1072" y="179"/>
                    </a:lnTo>
                    <a:lnTo>
                      <a:pt x="1040" y="202"/>
                    </a:lnTo>
                    <a:lnTo>
                      <a:pt x="1013" y="198"/>
                    </a:lnTo>
                    <a:lnTo>
                      <a:pt x="986" y="206"/>
                    </a:lnTo>
                    <a:lnTo>
                      <a:pt x="972" y="195"/>
                    </a:lnTo>
                    <a:lnTo>
                      <a:pt x="953" y="203"/>
                    </a:lnTo>
                    <a:lnTo>
                      <a:pt x="912" y="194"/>
                    </a:lnTo>
                    <a:lnTo>
                      <a:pt x="903" y="174"/>
                    </a:lnTo>
                    <a:lnTo>
                      <a:pt x="883" y="169"/>
                    </a:lnTo>
                    <a:lnTo>
                      <a:pt x="873" y="210"/>
                    </a:lnTo>
                    <a:lnTo>
                      <a:pt x="832" y="207"/>
                    </a:lnTo>
                    <a:lnTo>
                      <a:pt x="815" y="229"/>
                    </a:lnTo>
                    <a:lnTo>
                      <a:pt x="768" y="234"/>
                    </a:lnTo>
                    <a:lnTo>
                      <a:pt x="730" y="257"/>
                    </a:lnTo>
                    <a:lnTo>
                      <a:pt x="702" y="246"/>
                    </a:lnTo>
                    <a:lnTo>
                      <a:pt x="695" y="254"/>
                    </a:lnTo>
                    <a:lnTo>
                      <a:pt x="678" y="282"/>
                    </a:lnTo>
                    <a:lnTo>
                      <a:pt x="646" y="299"/>
                    </a:lnTo>
                    <a:lnTo>
                      <a:pt x="651" y="346"/>
                    </a:lnTo>
                    <a:lnTo>
                      <a:pt x="646" y="366"/>
                    </a:lnTo>
                    <a:lnTo>
                      <a:pt x="667" y="371"/>
                    </a:lnTo>
                    <a:lnTo>
                      <a:pt x="676" y="404"/>
                    </a:lnTo>
                    <a:lnTo>
                      <a:pt x="726" y="439"/>
                    </a:lnTo>
                    <a:lnTo>
                      <a:pt x="728" y="458"/>
                    </a:lnTo>
                    <a:lnTo>
                      <a:pt x="756" y="470"/>
                    </a:lnTo>
                    <a:lnTo>
                      <a:pt x="740" y="505"/>
                    </a:lnTo>
                    <a:lnTo>
                      <a:pt x="747" y="517"/>
                    </a:lnTo>
                    <a:lnTo>
                      <a:pt x="735" y="532"/>
                    </a:lnTo>
                    <a:lnTo>
                      <a:pt x="744" y="559"/>
                    </a:lnTo>
                    <a:lnTo>
                      <a:pt x="759" y="570"/>
                    </a:lnTo>
                    <a:lnTo>
                      <a:pt x="741" y="592"/>
                    </a:lnTo>
                    <a:lnTo>
                      <a:pt x="735" y="612"/>
                    </a:lnTo>
                    <a:lnTo>
                      <a:pt x="711" y="642"/>
                    </a:lnTo>
                    <a:lnTo>
                      <a:pt x="687" y="664"/>
                    </a:lnTo>
                    <a:lnTo>
                      <a:pt x="614" y="678"/>
                    </a:lnTo>
                    <a:lnTo>
                      <a:pt x="596" y="699"/>
                    </a:lnTo>
                    <a:lnTo>
                      <a:pt x="592" y="726"/>
                    </a:lnTo>
                    <a:lnTo>
                      <a:pt x="606" y="725"/>
                    </a:lnTo>
                    <a:lnTo>
                      <a:pt x="619" y="738"/>
                    </a:lnTo>
                    <a:lnTo>
                      <a:pt x="609" y="765"/>
                    </a:lnTo>
                    <a:lnTo>
                      <a:pt x="641" y="830"/>
                    </a:lnTo>
                    <a:lnTo>
                      <a:pt x="616" y="846"/>
                    </a:lnTo>
                    <a:lnTo>
                      <a:pt x="625" y="858"/>
                    </a:lnTo>
                    <a:lnTo>
                      <a:pt x="647" y="883"/>
                    </a:lnTo>
                    <a:lnTo>
                      <a:pt x="681" y="887"/>
                    </a:lnTo>
                    <a:lnTo>
                      <a:pt x="703" y="905"/>
                    </a:lnTo>
                    <a:lnTo>
                      <a:pt x="697" y="918"/>
                    </a:lnTo>
                    <a:lnTo>
                      <a:pt x="657" y="922"/>
                    </a:lnTo>
                    <a:lnTo>
                      <a:pt x="647" y="956"/>
                    </a:lnTo>
                    <a:lnTo>
                      <a:pt x="640" y="964"/>
                    </a:lnTo>
                    <a:lnTo>
                      <a:pt x="648" y="970"/>
                    </a:lnTo>
                    <a:lnTo>
                      <a:pt x="643" y="984"/>
                    </a:lnTo>
                    <a:lnTo>
                      <a:pt x="616" y="993"/>
                    </a:lnTo>
                    <a:lnTo>
                      <a:pt x="612" y="1013"/>
                    </a:lnTo>
                    <a:lnTo>
                      <a:pt x="614" y="1033"/>
                    </a:lnTo>
                    <a:lnTo>
                      <a:pt x="641" y="1044"/>
                    </a:lnTo>
                    <a:lnTo>
                      <a:pt x="626" y="1093"/>
                    </a:lnTo>
                    <a:lnTo>
                      <a:pt x="644" y="1138"/>
                    </a:lnTo>
                    <a:lnTo>
                      <a:pt x="625" y="1154"/>
                    </a:lnTo>
                    <a:lnTo>
                      <a:pt x="615" y="1195"/>
                    </a:lnTo>
                    <a:lnTo>
                      <a:pt x="593" y="1177"/>
                    </a:lnTo>
                    <a:lnTo>
                      <a:pt x="581" y="1191"/>
                    </a:lnTo>
                    <a:lnTo>
                      <a:pt x="581" y="1258"/>
                    </a:lnTo>
                    <a:lnTo>
                      <a:pt x="525" y="1317"/>
                    </a:lnTo>
                    <a:lnTo>
                      <a:pt x="521" y="1337"/>
                    </a:lnTo>
                    <a:lnTo>
                      <a:pt x="470" y="1356"/>
                    </a:lnTo>
                    <a:lnTo>
                      <a:pt x="440" y="1399"/>
                    </a:lnTo>
                    <a:lnTo>
                      <a:pt x="442" y="1426"/>
                    </a:lnTo>
                    <a:lnTo>
                      <a:pt x="456" y="1424"/>
                    </a:lnTo>
                    <a:lnTo>
                      <a:pt x="449" y="1439"/>
                    </a:lnTo>
                    <a:lnTo>
                      <a:pt x="437" y="1446"/>
                    </a:lnTo>
                    <a:lnTo>
                      <a:pt x="339" y="1476"/>
                    </a:lnTo>
                    <a:lnTo>
                      <a:pt x="322" y="1504"/>
                    </a:lnTo>
                    <a:lnTo>
                      <a:pt x="301" y="1499"/>
                    </a:lnTo>
                    <a:lnTo>
                      <a:pt x="286" y="1481"/>
                    </a:lnTo>
                    <a:lnTo>
                      <a:pt x="272" y="1475"/>
                    </a:lnTo>
                    <a:lnTo>
                      <a:pt x="267" y="1489"/>
                    </a:lnTo>
                    <a:lnTo>
                      <a:pt x="261" y="1496"/>
                    </a:lnTo>
                    <a:lnTo>
                      <a:pt x="268" y="1509"/>
                    </a:lnTo>
                    <a:lnTo>
                      <a:pt x="286" y="1547"/>
                    </a:lnTo>
                    <a:lnTo>
                      <a:pt x="266" y="1556"/>
                    </a:lnTo>
                    <a:lnTo>
                      <a:pt x="174" y="1504"/>
                    </a:lnTo>
                    <a:lnTo>
                      <a:pt x="155" y="1513"/>
                    </a:lnTo>
                    <a:lnTo>
                      <a:pt x="157" y="1539"/>
                    </a:lnTo>
                    <a:lnTo>
                      <a:pt x="138" y="1555"/>
                    </a:lnTo>
                    <a:lnTo>
                      <a:pt x="128" y="1590"/>
                    </a:lnTo>
                    <a:lnTo>
                      <a:pt x="144" y="1608"/>
                    </a:lnTo>
                    <a:lnTo>
                      <a:pt x="138" y="1629"/>
                    </a:lnTo>
                    <a:lnTo>
                      <a:pt x="128" y="1656"/>
                    </a:lnTo>
                    <a:lnTo>
                      <a:pt x="110" y="1685"/>
                    </a:lnTo>
                    <a:lnTo>
                      <a:pt x="107" y="1718"/>
                    </a:lnTo>
                    <a:lnTo>
                      <a:pt x="96" y="1747"/>
                    </a:lnTo>
                    <a:lnTo>
                      <a:pt x="98" y="1773"/>
                    </a:lnTo>
                    <a:lnTo>
                      <a:pt x="80" y="1795"/>
                    </a:lnTo>
                    <a:lnTo>
                      <a:pt x="69" y="1816"/>
                    </a:lnTo>
                    <a:lnTo>
                      <a:pt x="50" y="1831"/>
                    </a:lnTo>
                    <a:lnTo>
                      <a:pt x="27" y="1873"/>
                    </a:lnTo>
                    <a:lnTo>
                      <a:pt x="0" y="2017"/>
                    </a:lnTo>
                    <a:lnTo>
                      <a:pt x="18" y="2062"/>
                    </a:lnTo>
                    <a:lnTo>
                      <a:pt x="44" y="2060"/>
                    </a:lnTo>
                    <a:lnTo>
                      <a:pt x="74" y="2091"/>
                    </a:lnTo>
                    <a:lnTo>
                      <a:pt x="93" y="2082"/>
                    </a:lnTo>
                    <a:lnTo>
                      <a:pt x="109" y="2108"/>
                    </a:lnTo>
                    <a:lnTo>
                      <a:pt x="97" y="2122"/>
                    </a:lnTo>
                    <a:lnTo>
                      <a:pt x="91" y="2124"/>
                    </a:lnTo>
                    <a:lnTo>
                      <a:pt x="92" y="2136"/>
                    </a:lnTo>
                    <a:lnTo>
                      <a:pt x="113" y="2148"/>
                    </a:lnTo>
                    <a:lnTo>
                      <a:pt x="145" y="2132"/>
                    </a:lnTo>
                    <a:lnTo>
                      <a:pt x="159" y="2137"/>
                    </a:lnTo>
                    <a:lnTo>
                      <a:pt x="160" y="2157"/>
                    </a:lnTo>
                    <a:lnTo>
                      <a:pt x="188" y="2154"/>
                    </a:lnTo>
                    <a:lnTo>
                      <a:pt x="189" y="2174"/>
                    </a:lnTo>
                    <a:lnTo>
                      <a:pt x="183" y="2249"/>
                    </a:lnTo>
                    <a:lnTo>
                      <a:pt x="192" y="2282"/>
                    </a:lnTo>
                    <a:lnTo>
                      <a:pt x="200" y="2294"/>
                    </a:lnTo>
                    <a:lnTo>
                      <a:pt x="240" y="2278"/>
                    </a:lnTo>
                    <a:lnTo>
                      <a:pt x="288" y="2300"/>
                    </a:lnTo>
                    <a:lnTo>
                      <a:pt x="339" y="2268"/>
                    </a:lnTo>
                    <a:lnTo>
                      <a:pt x="359" y="2266"/>
                    </a:lnTo>
                    <a:lnTo>
                      <a:pt x="414" y="2274"/>
                    </a:lnTo>
                    <a:lnTo>
                      <a:pt x="418" y="2253"/>
                    </a:lnTo>
                    <a:lnTo>
                      <a:pt x="404" y="2242"/>
                    </a:lnTo>
                    <a:lnTo>
                      <a:pt x="401" y="2215"/>
                    </a:lnTo>
                    <a:lnTo>
                      <a:pt x="435" y="2218"/>
                    </a:lnTo>
                    <a:lnTo>
                      <a:pt x="451" y="2237"/>
                    </a:lnTo>
                    <a:lnTo>
                      <a:pt x="492" y="2253"/>
                    </a:lnTo>
                    <a:lnTo>
                      <a:pt x="502" y="2293"/>
                    </a:lnTo>
                    <a:lnTo>
                      <a:pt x="500" y="2340"/>
                    </a:lnTo>
                    <a:lnTo>
                      <a:pt x="538" y="2384"/>
                    </a:lnTo>
                    <a:lnTo>
                      <a:pt x="567" y="2401"/>
                    </a:lnTo>
                    <a:lnTo>
                      <a:pt x="586" y="2466"/>
                    </a:lnTo>
                    <a:lnTo>
                      <a:pt x="625" y="2523"/>
                    </a:lnTo>
                    <a:lnTo>
                      <a:pt x="653" y="2541"/>
                    </a:lnTo>
                    <a:lnTo>
                      <a:pt x="670" y="2579"/>
                    </a:lnTo>
                    <a:lnTo>
                      <a:pt x="658" y="2600"/>
                    </a:lnTo>
                    <a:lnTo>
                      <a:pt x="662" y="2634"/>
                    </a:lnTo>
                    <a:lnTo>
                      <a:pt x="644" y="2656"/>
                    </a:lnTo>
                    <a:lnTo>
                      <a:pt x="653" y="2689"/>
                    </a:lnTo>
                    <a:lnTo>
                      <a:pt x="697" y="2725"/>
                    </a:lnTo>
                    <a:lnTo>
                      <a:pt x="739" y="2734"/>
                    </a:lnTo>
                    <a:lnTo>
                      <a:pt x="741" y="2768"/>
                    </a:lnTo>
                    <a:lnTo>
                      <a:pt x="796" y="2769"/>
                    </a:lnTo>
                    <a:lnTo>
                      <a:pt x="831" y="2800"/>
                    </a:lnTo>
                    <a:lnTo>
                      <a:pt x="838" y="2866"/>
                    </a:lnTo>
                    <a:lnTo>
                      <a:pt x="867" y="2897"/>
                    </a:lnTo>
                    <a:lnTo>
                      <a:pt x="887" y="2895"/>
                    </a:lnTo>
                    <a:lnTo>
                      <a:pt x="859" y="2944"/>
                    </a:lnTo>
                    <a:lnTo>
                      <a:pt x="871" y="2943"/>
                    </a:lnTo>
                    <a:lnTo>
                      <a:pt x="885" y="2942"/>
                    </a:lnTo>
                    <a:lnTo>
                      <a:pt x="901" y="2968"/>
                    </a:lnTo>
                    <a:lnTo>
                      <a:pt x="926" y="2958"/>
                    </a:lnTo>
                    <a:lnTo>
                      <a:pt x="961" y="2962"/>
                    </a:lnTo>
                    <a:lnTo>
                      <a:pt x="978" y="2934"/>
                    </a:lnTo>
                    <a:lnTo>
                      <a:pt x="998" y="2932"/>
                    </a:lnTo>
                    <a:lnTo>
                      <a:pt x="1042" y="2975"/>
                    </a:lnTo>
                    <a:lnTo>
                      <a:pt x="1051" y="2994"/>
                    </a:lnTo>
                    <a:lnTo>
                      <a:pt x="1113" y="2941"/>
                    </a:lnTo>
                    <a:lnTo>
                      <a:pt x="1136" y="2905"/>
                    </a:lnTo>
                    <a:lnTo>
                      <a:pt x="1151" y="2918"/>
                    </a:lnTo>
                    <a:lnTo>
                      <a:pt x="1159" y="2937"/>
                    </a:lnTo>
                    <a:lnTo>
                      <a:pt x="1211" y="2912"/>
                    </a:lnTo>
                    <a:lnTo>
                      <a:pt x="1213" y="2939"/>
                    </a:lnTo>
                    <a:lnTo>
                      <a:pt x="1228" y="2951"/>
                    </a:lnTo>
                    <a:lnTo>
                      <a:pt x="1234" y="2950"/>
                    </a:lnTo>
                    <a:lnTo>
                      <a:pt x="1266" y="2920"/>
                    </a:lnTo>
                    <a:lnTo>
                      <a:pt x="1288" y="2946"/>
                    </a:lnTo>
                    <a:lnTo>
                      <a:pt x="1302" y="2951"/>
                    </a:lnTo>
                    <a:lnTo>
                      <a:pt x="1325" y="2909"/>
                    </a:lnTo>
                    <a:lnTo>
                      <a:pt x="1323" y="2889"/>
                    </a:lnTo>
                    <a:lnTo>
                      <a:pt x="1336" y="2880"/>
                    </a:lnTo>
                    <a:lnTo>
                      <a:pt x="1356" y="2879"/>
                    </a:lnTo>
                    <a:lnTo>
                      <a:pt x="1392" y="2909"/>
                    </a:lnTo>
                    <a:lnTo>
                      <a:pt x="1444" y="2897"/>
                    </a:lnTo>
                    <a:lnTo>
                      <a:pt x="1459" y="2902"/>
                    </a:lnTo>
                    <a:lnTo>
                      <a:pt x="1506" y="2898"/>
                    </a:lnTo>
                    <a:lnTo>
                      <a:pt x="1595" y="2930"/>
                    </a:lnTo>
                    <a:lnTo>
                      <a:pt x="1654" y="2918"/>
                    </a:lnTo>
                    <a:lnTo>
                      <a:pt x="1743" y="2923"/>
                    </a:lnTo>
                    <a:lnTo>
                      <a:pt x="1752" y="2882"/>
                    </a:lnTo>
                    <a:lnTo>
                      <a:pt x="1764" y="2861"/>
                    </a:lnTo>
                    <a:lnTo>
                      <a:pt x="1777" y="2860"/>
                    </a:lnTo>
                    <a:lnTo>
                      <a:pt x="1782" y="2839"/>
                    </a:lnTo>
                    <a:lnTo>
                      <a:pt x="1800" y="2817"/>
                    </a:lnTo>
                    <a:lnTo>
                      <a:pt x="1879" y="2803"/>
                    </a:lnTo>
                    <a:lnTo>
                      <a:pt x="1912" y="2794"/>
                    </a:lnTo>
                    <a:lnTo>
                      <a:pt x="1920" y="2806"/>
                    </a:lnTo>
                    <a:lnTo>
                      <a:pt x="1939" y="2798"/>
                    </a:lnTo>
                    <a:lnTo>
                      <a:pt x="1953" y="2803"/>
                    </a:lnTo>
                    <a:lnTo>
                      <a:pt x="2003" y="2771"/>
                    </a:lnTo>
                    <a:lnTo>
                      <a:pt x="2000" y="2731"/>
                    </a:lnTo>
                    <a:lnTo>
                      <a:pt x="1978" y="2713"/>
                    </a:lnTo>
                    <a:lnTo>
                      <a:pt x="1994" y="2671"/>
                    </a:lnTo>
                    <a:lnTo>
                      <a:pt x="1973" y="2653"/>
                    </a:lnTo>
                    <a:lnTo>
                      <a:pt x="1998" y="2637"/>
                    </a:lnTo>
                    <a:lnTo>
                      <a:pt x="2019" y="2649"/>
                    </a:lnTo>
                    <a:lnTo>
                      <a:pt x="2025" y="2635"/>
                    </a:lnTo>
                    <a:lnTo>
                      <a:pt x="2016" y="2615"/>
                    </a:lnTo>
                    <a:lnTo>
                      <a:pt x="2055" y="2598"/>
                    </a:lnTo>
                    <a:lnTo>
                      <a:pt x="2073" y="2584"/>
                    </a:lnTo>
                    <a:lnTo>
                      <a:pt x="2079" y="2576"/>
                    </a:lnTo>
                    <a:lnTo>
                      <a:pt x="2085" y="2556"/>
                    </a:lnTo>
                    <a:lnTo>
                      <a:pt x="2105" y="2554"/>
                    </a:lnTo>
                    <a:lnTo>
                      <a:pt x="2127" y="2578"/>
                    </a:lnTo>
                    <a:lnTo>
                      <a:pt x="2159" y="2562"/>
                    </a:lnTo>
                    <a:lnTo>
                      <a:pt x="2193" y="2572"/>
                    </a:lnTo>
                    <a:lnTo>
                      <a:pt x="2199" y="2552"/>
                    </a:lnTo>
                    <a:lnTo>
                      <a:pt x="2254" y="2499"/>
                    </a:lnTo>
                    <a:lnTo>
                      <a:pt x="2280" y="2497"/>
                    </a:lnTo>
                    <a:lnTo>
                      <a:pt x="2293" y="2482"/>
                    </a:lnTo>
                    <a:lnTo>
                      <a:pt x="2340" y="2492"/>
                    </a:lnTo>
                    <a:lnTo>
                      <a:pt x="2368" y="2428"/>
                    </a:lnTo>
                    <a:lnTo>
                      <a:pt x="2365" y="2396"/>
                    </a:lnTo>
                    <a:lnTo>
                      <a:pt x="2355" y="2363"/>
                    </a:lnTo>
                    <a:lnTo>
                      <a:pt x="2378" y="2313"/>
                    </a:lnTo>
                    <a:lnTo>
                      <a:pt x="2367" y="2281"/>
                    </a:lnTo>
                    <a:lnTo>
                      <a:pt x="2376" y="2227"/>
                    </a:lnTo>
                    <a:lnTo>
                      <a:pt x="2367" y="2207"/>
                    </a:lnTo>
                    <a:lnTo>
                      <a:pt x="2332" y="2177"/>
                    </a:lnTo>
                    <a:lnTo>
                      <a:pt x="2339" y="2116"/>
                    </a:lnTo>
                    <a:lnTo>
                      <a:pt x="2301" y="1998"/>
                    </a:lnTo>
                    <a:lnTo>
                      <a:pt x="2297" y="1952"/>
                    </a:lnTo>
                    <a:lnTo>
                      <a:pt x="2217" y="1879"/>
                    </a:lnTo>
                    <a:lnTo>
                      <a:pt x="2214" y="1859"/>
                    </a:lnTo>
                    <a:lnTo>
                      <a:pt x="2259" y="1754"/>
                    </a:lnTo>
                    <a:lnTo>
                      <a:pt x="2216" y="1657"/>
                    </a:lnTo>
                    <a:lnTo>
                      <a:pt x="2201" y="1638"/>
                    </a:lnTo>
                    <a:lnTo>
                      <a:pt x="2200" y="1625"/>
                    </a:lnTo>
                    <a:lnTo>
                      <a:pt x="2251" y="1606"/>
                    </a:lnTo>
                    <a:lnTo>
                      <a:pt x="2279" y="1611"/>
                    </a:lnTo>
                    <a:lnTo>
                      <a:pt x="2298" y="1602"/>
                    </a:lnTo>
                    <a:lnTo>
                      <a:pt x="2267" y="1565"/>
                    </a:lnTo>
                    <a:lnTo>
                      <a:pt x="2265" y="1532"/>
                    </a:lnTo>
                    <a:lnTo>
                      <a:pt x="2276" y="1510"/>
                    </a:lnTo>
                    <a:lnTo>
                      <a:pt x="2255" y="1493"/>
                    </a:lnTo>
                    <a:lnTo>
                      <a:pt x="2251" y="1466"/>
                    </a:lnTo>
                    <a:lnTo>
                      <a:pt x="2230" y="1447"/>
                    </a:lnTo>
                    <a:lnTo>
                      <a:pt x="2222" y="1428"/>
                    </a:lnTo>
                    <a:lnTo>
                      <a:pt x="2202" y="1430"/>
                    </a:lnTo>
                    <a:lnTo>
                      <a:pt x="2204" y="1383"/>
                    </a:lnTo>
                    <a:lnTo>
                      <a:pt x="2217" y="1375"/>
                    </a:lnTo>
                    <a:lnTo>
                      <a:pt x="2270" y="1376"/>
                    </a:lnTo>
                    <a:lnTo>
                      <a:pt x="2308" y="1353"/>
                    </a:lnTo>
                    <a:lnTo>
                      <a:pt x="2335" y="1344"/>
                    </a:lnTo>
                    <a:lnTo>
                      <a:pt x="2332" y="1317"/>
                    </a:lnTo>
                    <a:lnTo>
                      <a:pt x="2323" y="1298"/>
                    </a:lnTo>
                    <a:lnTo>
                      <a:pt x="2335" y="1276"/>
                    </a:lnTo>
                    <a:lnTo>
                      <a:pt x="2320" y="1258"/>
                    </a:lnTo>
                    <a:lnTo>
                      <a:pt x="2323" y="1224"/>
                    </a:lnTo>
                    <a:lnTo>
                      <a:pt x="2398" y="1163"/>
                    </a:lnTo>
                    <a:lnTo>
                      <a:pt x="2415" y="1128"/>
                    </a:lnTo>
                    <a:lnTo>
                      <a:pt x="2405" y="1096"/>
                    </a:lnTo>
                    <a:lnTo>
                      <a:pt x="2397" y="1083"/>
                    </a:lnTo>
                    <a:lnTo>
                      <a:pt x="2410" y="1068"/>
                    </a:lnTo>
                    <a:lnTo>
                      <a:pt x="2358" y="1020"/>
                    </a:lnTo>
                    <a:lnTo>
                      <a:pt x="2340" y="974"/>
                    </a:lnTo>
                    <a:lnTo>
                      <a:pt x="2326" y="968"/>
                    </a:lnTo>
                    <a:lnTo>
                      <a:pt x="2332" y="948"/>
                    </a:lnTo>
                    <a:lnTo>
                      <a:pt x="2267" y="913"/>
                    </a:lnTo>
                    <a:lnTo>
                      <a:pt x="2216" y="925"/>
                    </a:lnTo>
                    <a:lnTo>
                      <a:pt x="2176" y="949"/>
                    </a:lnTo>
                    <a:lnTo>
                      <a:pt x="2163" y="936"/>
                    </a:lnTo>
                    <a:lnTo>
                      <a:pt x="2161" y="916"/>
                    </a:lnTo>
                    <a:lnTo>
                      <a:pt x="2147" y="911"/>
                    </a:lnTo>
                    <a:lnTo>
                      <a:pt x="2077" y="959"/>
                    </a:lnTo>
                    <a:lnTo>
                      <a:pt x="1968" y="942"/>
                    </a:lnTo>
                    <a:lnTo>
                      <a:pt x="1936" y="951"/>
                    </a:lnTo>
                    <a:lnTo>
                      <a:pt x="1896" y="954"/>
                    </a:lnTo>
                    <a:lnTo>
                      <a:pt x="1888" y="949"/>
                    </a:lnTo>
                    <a:lnTo>
                      <a:pt x="1913" y="920"/>
                    </a:lnTo>
                    <a:lnTo>
                      <a:pt x="1938" y="911"/>
                    </a:lnTo>
                    <a:lnTo>
                      <a:pt x="1942" y="884"/>
                    </a:lnTo>
                    <a:lnTo>
                      <a:pt x="1941" y="864"/>
                    </a:lnTo>
                    <a:lnTo>
                      <a:pt x="1931" y="824"/>
                    </a:lnTo>
                    <a:lnTo>
                      <a:pt x="1874" y="796"/>
                    </a:lnTo>
                    <a:lnTo>
                      <a:pt x="1855" y="731"/>
                    </a:lnTo>
                    <a:lnTo>
                      <a:pt x="1822" y="740"/>
                    </a:lnTo>
                    <a:lnTo>
                      <a:pt x="1792" y="716"/>
                    </a:lnTo>
                    <a:lnTo>
                      <a:pt x="1775" y="738"/>
                    </a:lnTo>
                    <a:lnTo>
                      <a:pt x="1754" y="739"/>
                    </a:lnTo>
                    <a:lnTo>
                      <a:pt x="1736" y="749"/>
                    </a:lnTo>
                    <a:lnTo>
                      <a:pt x="1732" y="721"/>
                    </a:lnTo>
                    <a:lnTo>
                      <a:pt x="1704" y="704"/>
                    </a:lnTo>
                    <a:lnTo>
                      <a:pt x="1681" y="733"/>
                    </a:lnTo>
                    <a:lnTo>
                      <a:pt x="1667" y="734"/>
                    </a:lnTo>
                    <a:lnTo>
                      <a:pt x="1669" y="754"/>
                    </a:lnTo>
                    <a:lnTo>
                      <a:pt x="1635" y="751"/>
                    </a:lnTo>
                    <a:lnTo>
                      <a:pt x="1628" y="744"/>
                    </a:lnTo>
                    <a:lnTo>
                      <a:pt x="1575" y="763"/>
                    </a:lnTo>
                    <a:lnTo>
                      <a:pt x="1542" y="767"/>
                    </a:lnTo>
                    <a:lnTo>
                      <a:pt x="1521" y="761"/>
                    </a:lnTo>
                    <a:lnTo>
                      <a:pt x="1513" y="742"/>
                    </a:lnTo>
                    <a:lnTo>
                      <a:pt x="1531" y="720"/>
                    </a:lnTo>
                    <a:lnTo>
                      <a:pt x="1522" y="701"/>
                    </a:lnTo>
                    <a:lnTo>
                      <a:pt x="1534" y="673"/>
                    </a:lnTo>
                    <a:lnTo>
                      <a:pt x="1526" y="654"/>
                    </a:lnTo>
                    <a:lnTo>
                      <a:pt x="1523" y="634"/>
                    </a:lnTo>
                    <a:lnTo>
                      <a:pt x="1495" y="623"/>
                    </a:lnTo>
                    <a:lnTo>
                      <a:pt x="1499" y="596"/>
                    </a:lnTo>
                    <a:lnTo>
                      <a:pt x="1483" y="563"/>
                    </a:lnTo>
                    <a:lnTo>
                      <a:pt x="1472" y="585"/>
                    </a:lnTo>
                    <a:lnTo>
                      <a:pt x="1452" y="586"/>
                    </a:lnTo>
                    <a:lnTo>
                      <a:pt x="1431" y="574"/>
                    </a:lnTo>
                    <a:lnTo>
                      <a:pt x="1416" y="557"/>
                    </a:lnTo>
                    <a:lnTo>
                      <a:pt x="1395" y="551"/>
                    </a:lnTo>
                    <a:lnTo>
                      <a:pt x="1377" y="500"/>
                    </a:lnTo>
                    <a:lnTo>
                      <a:pt x="1379" y="452"/>
                    </a:lnTo>
                    <a:lnTo>
                      <a:pt x="1363" y="427"/>
                    </a:lnTo>
                    <a:lnTo>
                      <a:pt x="1329" y="424"/>
                    </a:lnTo>
                    <a:lnTo>
                      <a:pt x="1332" y="382"/>
                    </a:lnTo>
                    <a:lnTo>
                      <a:pt x="1291" y="379"/>
                    </a:lnTo>
                    <a:lnTo>
                      <a:pt x="1274" y="341"/>
                    </a:lnTo>
                    <a:lnTo>
                      <a:pt x="1252" y="323"/>
                    </a:lnTo>
                    <a:lnTo>
                      <a:pt x="1250" y="296"/>
                    </a:lnTo>
                    <a:lnTo>
                      <a:pt x="1228" y="278"/>
                    </a:lnTo>
                    <a:lnTo>
                      <a:pt x="1234" y="271"/>
                    </a:lnTo>
                    <a:lnTo>
                      <a:pt x="1264" y="227"/>
                    </a:lnTo>
                    <a:lnTo>
                      <a:pt x="1257" y="215"/>
                    </a:lnTo>
                    <a:lnTo>
                      <a:pt x="1235" y="210"/>
                    </a:lnTo>
                    <a:lnTo>
                      <a:pt x="1233" y="184"/>
                    </a:lnTo>
                    <a:lnTo>
                      <a:pt x="1236" y="149"/>
                    </a:lnTo>
                    <a:lnTo>
                      <a:pt x="1234" y="130"/>
                    </a:lnTo>
                    <a:lnTo>
                      <a:pt x="1241" y="123"/>
                    </a:lnTo>
                    <a:lnTo>
                      <a:pt x="1233" y="117"/>
                    </a:lnTo>
                    <a:lnTo>
                      <a:pt x="1231" y="96"/>
                    </a:lnTo>
                    <a:lnTo>
                      <a:pt x="1210" y="85"/>
                    </a:lnTo>
                    <a:lnTo>
                      <a:pt x="1222" y="64"/>
                    </a:lnTo>
                    <a:lnTo>
                      <a:pt x="1207" y="45"/>
                    </a:lnTo>
                    <a:lnTo>
                      <a:pt x="1205" y="25"/>
                    </a:lnTo>
                    <a:lnTo>
                      <a:pt x="1184" y="14"/>
                    </a:lnTo>
                    <a:lnTo>
                      <a:pt x="117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" name="Freeform 37">
                <a:extLst>
                  <a:ext uri="{FF2B5EF4-FFF2-40B4-BE49-F238E27FC236}">
                    <a16:creationId xmlns:a16="http://schemas.microsoft.com/office/drawing/2014/main" id="{700E4650-5048-1B7C-2E55-CAB2E060A7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0" y="954"/>
                <a:ext cx="910" cy="869"/>
              </a:xfrm>
              <a:custGeom>
                <a:avLst/>
                <a:gdLst>
                  <a:gd name="T0" fmla="*/ 1802 w 2732"/>
                  <a:gd name="T1" fmla="*/ 52 h 2607"/>
                  <a:gd name="T2" fmla="*/ 1618 w 2732"/>
                  <a:gd name="T3" fmla="*/ 89 h 2607"/>
                  <a:gd name="T4" fmla="*/ 1484 w 2732"/>
                  <a:gd name="T5" fmla="*/ 95 h 2607"/>
                  <a:gd name="T6" fmla="*/ 1415 w 2732"/>
                  <a:gd name="T7" fmla="*/ 81 h 2607"/>
                  <a:gd name="T8" fmla="*/ 1279 w 2732"/>
                  <a:gd name="T9" fmla="*/ 54 h 2607"/>
                  <a:gd name="T10" fmla="*/ 1229 w 2732"/>
                  <a:gd name="T11" fmla="*/ 179 h 2607"/>
                  <a:gd name="T12" fmla="*/ 1202 w 2732"/>
                  <a:gd name="T13" fmla="*/ 390 h 2607"/>
                  <a:gd name="T14" fmla="*/ 1230 w 2732"/>
                  <a:gd name="T15" fmla="*/ 622 h 2607"/>
                  <a:gd name="T16" fmla="*/ 1087 w 2732"/>
                  <a:gd name="T17" fmla="*/ 743 h 2607"/>
                  <a:gd name="T18" fmla="*/ 1046 w 2732"/>
                  <a:gd name="T19" fmla="*/ 868 h 2607"/>
                  <a:gd name="T20" fmla="*/ 868 w 2732"/>
                  <a:gd name="T21" fmla="*/ 830 h 2607"/>
                  <a:gd name="T22" fmla="*/ 559 w 2732"/>
                  <a:gd name="T23" fmla="*/ 920 h 2607"/>
                  <a:gd name="T24" fmla="*/ 404 w 2732"/>
                  <a:gd name="T25" fmla="*/ 975 h 2607"/>
                  <a:gd name="T26" fmla="*/ 350 w 2732"/>
                  <a:gd name="T27" fmla="*/ 1114 h 2607"/>
                  <a:gd name="T28" fmla="*/ 245 w 2732"/>
                  <a:gd name="T29" fmla="*/ 1144 h 2607"/>
                  <a:gd name="T30" fmla="*/ 105 w 2732"/>
                  <a:gd name="T31" fmla="*/ 1156 h 2607"/>
                  <a:gd name="T32" fmla="*/ 25 w 2732"/>
                  <a:gd name="T33" fmla="*/ 1299 h 2607"/>
                  <a:gd name="T34" fmla="*/ 3 w 2732"/>
                  <a:gd name="T35" fmla="*/ 1361 h 2607"/>
                  <a:gd name="T36" fmla="*/ 287 w 2732"/>
                  <a:gd name="T37" fmla="*/ 1381 h 2607"/>
                  <a:gd name="T38" fmla="*/ 528 w 2732"/>
                  <a:gd name="T39" fmla="*/ 1446 h 2607"/>
                  <a:gd name="T40" fmla="*/ 289 w 2732"/>
                  <a:gd name="T41" fmla="*/ 1482 h 2607"/>
                  <a:gd name="T42" fmla="*/ 363 w 2732"/>
                  <a:gd name="T43" fmla="*/ 1616 h 2607"/>
                  <a:gd name="T44" fmla="*/ 308 w 2732"/>
                  <a:gd name="T45" fmla="*/ 1823 h 2607"/>
                  <a:gd name="T46" fmla="*/ 406 w 2732"/>
                  <a:gd name="T47" fmla="*/ 2083 h 2607"/>
                  <a:gd name="T48" fmla="*/ 742 w 2732"/>
                  <a:gd name="T49" fmla="*/ 2447 h 2607"/>
                  <a:gd name="T50" fmla="*/ 921 w 2732"/>
                  <a:gd name="T51" fmla="*/ 2565 h 2607"/>
                  <a:gd name="T52" fmla="*/ 1166 w 2732"/>
                  <a:gd name="T53" fmla="*/ 2529 h 2607"/>
                  <a:gd name="T54" fmla="*/ 1263 w 2732"/>
                  <a:gd name="T55" fmla="*/ 2567 h 2607"/>
                  <a:gd name="T56" fmla="*/ 1386 w 2732"/>
                  <a:gd name="T57" fmla="*/ 2575 h 2607"/>
                  <a:gd name="T58" fmla="*/ 1470 w 2732"/>
                  <a:gd name="T59" fmla="*/ 2474 h 2607"/>
                  <a:gd name="T60" fmla="*/ 1451 w 2732"/>
                  <a:gd name="T61" fmla="*/ 2341 h 2607"/>
                  <a:gd name="T62" fmla="*/ 1439 w 2732"/>
                  <a:gd name="T63" fmla="*/ 2215 h 2607"/>
                  <a:gd name="T64" fmla="*/ 1406 w 2732"/>
                  <a:gd name="T65" fmla="*/ 2076 h 2607"/>
                  <a:gd name="T66" fmla="*/ 1317 w 2732"/>
                  <a:gd name="T67" fmla="*/ 1917 h 2607"/>
                  <a:gd name="T68" fmla="*/ 1274 w 2732"/>
                  <a:gd name="T69" fmla="*/ 1807 h 2607"/>
                  <a:gd name="T70" fmla="*/ 1494 w 2732"/>
                  <a:gd name="T71" fmla="*/ 1800 h 2607"/>
                  <a:gd name="T72" fmla="*/ 1656 w 2732"/>
                  <a:gd name="T73" fmla="*/ 1725 h 2607"/>
                  <a:gd name="T74" fmla="*/ 1868 w 2732"/>
                  <a:gd name="T75" fmla="*/ 1698 h 2607"/>
                  <a:gd name="T76" fmla="*/ 1956 w 2732"/>
                  <a:gd name="T77" fmla="*/ 1710 h 2607"/>
                  <a:gd name="T78" fmla="*/ 2079 w 2732"/>
                  <a:gd name="T79" fmla="*/ 1443 h 2607"/>
                  <a:gd name="T80" fmla="*/ 2139 w 2732"/>
                  <a:gd name="T81" fmla="*/ 1297 h 2607"/>
                  <a:gd name="T82" fmla="*/ 2186 w 2732"/>
                  <a:gd name="T83" fmla="*/ 1151 h 2607"/>
                  <a:gd name="T84" fmla="*/ 2290 w 2732"/>
                  <a:gd name="T85" fmla="*/ 1108 h 2607"/>
                  <a:gd name="T86" fmla="*/ 2368 w 2732"/>
                  <a:gd name="T87" fmla="*/ 1088 h 2607"/>
                  <a:gd name="T88" fmla="*/ 2499 w 2732"/>
                  <a:gd name="T89" fmla="*/ 968 h 2607"/>
                  <a:gd name="T90" fmla="*/ 2644 w 2732"/>
                  <a:gd name="T91" fmla="*/ 807 h 2607"/>
                  <a:gd name="T92" fmla="*/ 2641 w 2732"/>
                  <a:gd name="T93" fmla="*/ 625 h 2607"/>
                  <a:gd name="T94" fmla="*/ 2686 w 2732"/>
                  <a:gd name="T95" fmla="*/ 534 h 2607"/>
                  <a:gd name="T96" fmla="*/ 2645 w 2732"/>
                  <a:gd name="T97" fmla="*/ 458 h 2607"/>
                  <a:gd name="T98" fmla="*/ 2519 w 2732"/>
                  <a:gd name="T99" fmla="*/ 389 h 2607"/>
                  <a:gd name="T100" fmla="*/ 2412 w 2732"/>
                  <a:gd name="T101" fmla="*/ 325 h 2607"/>
                  <a:gd name="T102" fmla="*/ 2326 w 2732"/>
                  <a:gd name="T103" fmla="*/ 198 h 2607"/>
                  <a:gd name="T104" fmla="*/ 2185 w 2732"/>
                  <a:gd name="T105" fmla="*/ 131 h 2607"/>
                  <a:gd name="T106" fmla="*/ 2110 w 2732"/>
                  <a:gd name="T107" fmla="*/ 192 h 2607"/>
                  <a:gd name="T108" fmla="*/ 1998 w 2732"/>
                  <a:gd name="T109" fmla="*/ 141 h 26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732" h="2607">
                    <a:moveTo>
                      <a:pt x="1885" y="4"/>
                    </a:moveTo>
                    <a:lnTo>
                      <a:pt x="1858" y="0"/>
                    </a:lnTo>
                    <a:lnTo>
                      <a:pt x="1847" y="21"/>
                    </a:lnTo>
                    <a:lnTo>
                      <a:pt x="1855" y="41"/>
                    </a:lnTo>
                    <a:lnTo>
                      <a:pt x="1837" y="62"/>
                    </a:lnTo>
                    <a:lnTo>
                      <a:pt x="1802" y="52"/>
                    </a:lnTo>
                    <a:lnTo>
                      <a:pt x="1772" y="88"/>
                    </a:lnTo>
                    <a:lnTo>
                      <a:pt x="1743" y="64"/>
                    </a:lnTo>
                    <a:lnTo>
                      <a:pt x="1695" y="56"/>
                    </a:lnTo>
                    <a:lnTo>
                      <a:pt x="1676" y="64"/>
                    </a:lnTo>
                    <a:lnTo>
                      <a:pt x="1655" y="59"/>
                    </a:lnTo>
                    <a:lnTo>
                      <a:pt x="1618" y="89"/>
                    </a:lnTo>
                    <a:lnTo>
                      <a:pt x="1585" y="99"/>
                    </a:lnTo>
                    <a:lnTo>
                      <a:pt x="1541" y="123"/>
                    </a:lnTo>
                    <a:lnTo>
                      <a:pt x="1537" y="90"/>
                    </a:lnTo>
                    <a:lnTo>
                      <a:pt x="1529" y="78"/>
                    </a:lnTo>
                    <a:lnTo>
                      <a:pt x="1517" y="93"/>
                    </a:lnTo>
                    <a:lnTo>
                      <a:pt x="1484" y="95"/>
                    </a:lnTo>
                    <a:lnTo>
                      <a:pt x="1477" y="102"/>
                    </a:lnTo>
                    <a:lnTo>
                      <a:pt x="1486" y="115"/>
                    </a:lnTo>
                    <a:lnTo>
                      <a:pt x="1453" y="125"/>
                    </a:lnTo>
                    <a:lnTo>
                      <a:pt x="1444" y="99"/>
                    </a:lnTo>
                    <a:lnTo>
                      <a:pt x="1417" y="101"/>
                    </a:lnTo>
                    <a:lnTo>
                      <a:pt x="1415" y="81"/>
                    </a:lnTo>
                    <a:lnTo>
                      <a:pt x="1386" y="50"/>
                    </a:lnTo>
                    <a:lnTo>
                      <a:pt x="1353" y="54"/>
                    </a:lnTo>
                    <a:lnTo>
                      <a:pt x="1331" y="36"/>
                    </a:lnTo>
                    <a:lnTo>
                      <a:pt x="1317" y="30"/>
                    </a:lnTo>
                    <a:lnTo>
                      <a:pt x="1299" y="51"/>
                    </a:lnTo>
                    <a:lnTo>
                      <a:pt x="1279" y="54"/>
                    </a:lnTo>
                    <a:lnTo>
                      <a:pt x="1236" y="31"/>
                    </a:lnTo>
                    <a:lnTo>
                      <a:pt x="1223" y="32"/>
                    </a:lnTo>
                    <a:lnTo>
                      <a:pt x="1218" y="52"/>
                    </a:lnTo>
                    <a:lnTo>
                      <a:pt x="1222" y="93"/>
                    </a:lnTo>
                    <a:lnTo>
                      <a:pt x="1211" y="127"/>
                    </a:lnTo>
                    <a:lnTo>
                      <a:pt x="1229" y="179"/>
                    </a:lnTo>
                    <a:lnTo>
                      <a:pt x="1224" y="193"/>
                    </a:lnTo>
                    <a:lnTo>
                      <a:pt x="1228" y="239"/>
                    </a:lnTo>
                    <a:lnTo>
                      <a:pt x="1199" y="283"/>
                    </a:lnTo>
                    <a:lnTo>
                      <a:pt x="1188" y="311"/>
                    </a:lnTo>
                    <a:lnTo>
                      <a:pt x="1194" y="370"/>
                    </a:lnTo>
                    <a:lnTo>
                      <a:pt x="1202" y="390"/>
                    </a:lnTo>
                    <a:lnTo>
                      <a:pt x="1199" y="424"/>
                    </a:lnTo>
                    <a:lnTo>
                      <a:pt x="1207" y="443"/>
                    </a:lnTo>
                    <a:lnTo>
                      <a:pt x="1214" y="517"/>
                    </a:lnTo>
                    <a:lnTo>
                      <a:pt x="1229" y="542"/>
                    </a:lnTo>
                    <a:lnTo>
                      <a:pt x="1227" y="582"/>
                    </a:lnTo>
                    <a:lnTo>
                      <a:pt x="1230" y="622"/>
                    </a:lnTo>
                    <a:lnTo>
                      <a:pt x="1199" y="639"/>
                    </a:lnTo>
                    <a:lnTo>
                      <a:pt x="1158" y="636"/>
                    </a:lnTo>
                    <a:lnTo>
                      <a:pt x="1146" y="651"/>
                    </a:lnTo>
                    <a:lnTo>
                      <a:pt x="1127" y="659"/>
                    </a:lnTo>
                    <a:lnTo>
                      <a:pt x="1106" y="728"/>
                    </a:lnTo>
                    <a:lnTo>
                      <a:pt x="1087" y="743"/>
                    </a:lnTo>
                    <a:lnTo>
                      <a:pt x="1090" y="770"/>
                    </a:lnTo>
                    <a:lnTo>
                      <a:pt x="1071" y="785"/>
                    </a:lnTo>
                    <a:lnTo>
                      <a:pt x="1067" y="812"/>
                    </a:lnTo>
                    <a:lnTo>
                      <a:pt x="1049" y="834"/>
                    </a:lnTo>
                    <a:lnTo>
                      <a:pt x="1048" y="843"/>
                    </a:lnTo>
                    <a:lnTo>
                      <a:pt x="1046" y="868"/>
                    </a:lnTo>
                    <a:lnTo>
                      <a:pt x="956" y="843"/>
                    </a:lnTo>
                    <a:lnTo>
                      <a:pt x="932" y="805"/>
                    </a:lnTo>
                    <a:lnTo>
                      <a:pt x="871" y="796"/>
                    </a:lnTo>
                    <a:lnTo>
                      <a:pt x="864" y="797"/>
                    </a:lnTo>
                    <a:lnTo>
                      <a:pt x="873" y="816"/>
                    </a:lnTo>
                    <a:lnTo>
                      <a:pt x="868" y="830"/>
                    </a:lnTo>
                    <a:lnTo>
                      <a:pt x="782" y="852"/>
                    </a:lnTo>
                    <a:lnTo>
                      <a:pt x="750" y="868"/>
                    </a:lnTo>
                    <a:lnTo>
                      <a:pt x="722" y="925"/>
                    </a:lnTo>
                    <a:lnTo>
                      <a:pt x="688" y="921"/>
                    </a:lnTo>
                    <a:lnTo>
                      <a:pt x="669" y="937"/>
                    </a:lnTo>
                    <a:lnTo>
                      <a:pt x="559" y="920"/>
                    </a:lnTo>
                    <a:lnTo>
                      <a:pt x="482" y="954"/>
                    </a:lnTo>
                    <a:lnTo>
                      <a:pt x="482" y="947"/>
                    </a:lnTo>
                    <a:lnTo>
                      <a:pt x="474" y="935"/>
                    </a:lnTo>
                    <a:lnTo>
                      <a:pt x="442" y="958"/>
                    </a:lnTo>
                    <a:lnTo>
                      <a:pt x="416" y="960"/>
                    </a:lnTo>
                    <a:lnTo>
                      <a:pt x="404" y="975"/>
                    </a:lnTo>
                    <a:lnTo>
                      <a:pt x="384" y="976"/>
                    </a:lnTo>
                    <a:lnTo>
                      <a:pt x="373" y="998"/>
                    </a:lnTo>
                    <a:lnTo>
                      <a:pt x="381" y="1017"/>
                    </a:lnTo>
                    <a:lnTo>
                      <a:pt x="363" y="1039"/>
                    </a:lnTo>
                    <a:lnTo>
                      <a:pt x="362" y="1106"/>
                    </a:lnTo>
                    <a:lnTo>
                      <a:pt x="350" y="1114"/>
                    </a:lnTo>
                    <a:lnTo>
                      <a:pt x="336" y="1109"/>
                    </a:lnTo>
                    <a:lnTo>
                      <a:pt x="323" y="1116"/>
                    </a:lnTo>
                    <a:lnTo>
                      <a:pt x="306" y="1151"/>
                    </a:lnTo>
                    <a:lnTo>
                      <a:pt x="293" y="1146"/>
                    </a:lnTo>
                    <a:lnTo>
                      <a:pt x="290" y="1126"/>
                    </a:lnTo>
                    <a:lnTo>
                      <a:pt x="245" y="1144"/>
                    </a:lnTo>
                    <a:lnTo>
                      <a:pt x="238" y="1137"/>
                    </a:lnTo>
                    <a:lnTo>
                      <a:pt x="237" y="1125"/>
                    </a:lnTo>
                    <a:lnTo>
                      <a:pt x="209" y="1120"/>
                    </a:lnTo>
                    <a:lnTo>
                      <a:pt x="181" y="1176"/>
                    </a:lnTo>
                    <a:lnTo>
                      <a:pt x="121" y="1175"/>
                    </a:lnTo>
                    <a:lnTo>
                      <a:pt x="105" y="1156"/>
                    </a:lnTo>
                    <a:lnTo>
                      <a:pt x="87" y="1172"/>
                    </a:lnTo>
                    <a:lnTo>
                      <a:pt x="74" y="1187"/>
                    </a:lnTo>
                    <a:lnTo>
                      <a:pt x="77" y="1220"/>
                    </a:lnTo>
                    <a:lnTo>
                      <a:pt x="52" y="1229"/>
                    </a:lnTo>
                    <a:lnTo>
                      <a:pt x="0" y="1261"/>
                    </a:lnTo>
                    <a:lnTo>
                      <a:pt x="25" y="1299"/>
                    </a:lnTo>
                    <a:lnTo>
                      <a:pt x="28" y="1339"/>
                    </a:lnTo>
                    <a:lnTo>
                      <a:pt x="49" y="1349"/>
                    </a:lnTo>
                    <a:lnTo>
                      <a:pt x="44" y="1364"/>
                    </a:lnTo>
                    <a:lnTo>
                      <a:pt x="10" y="1354"/>
                    </a:lnTo>
                    <a:lnTo>
                      <a:pt x="2" y="1355"/>
                    </a:lnTo>
                    <a:lnTo>
                      <a:pt x="3" y="1361"/>
                    </a:lnTo>
                    <a:lnTo>
                      <a:pt x="80" y="1401"/>
                    </a:lnTo>
                    <a:lnTo>
                      <a:pt x="99" y="1385"/>
                    </a:lnTo>
                    <a:lnTo>
                      <a:pt x="120" y="1383"/>
                    </a:lnTo>
                    <a:lnTo>
                      <a:pt x="191" y="1437"/>
                    </a:lnTo>
                    <a:lnTo>
                      <a:pt x="263" y="1404"/>
                    </a:lnTo>
                    <a:lnTo>
                      <a:pt x="287" y="1381"/>
                    </a:lnTo>
                    <a:lnTo>
                      <a:pt x="340" y="1369"/>
                    </a:lnTo>
                    <a:lnTo>
                      <a:pt x="366" y="1367"/>
                    </a:lnTo>
                    <a:lnTo>
                      <a:pt x="420" y="1369"/>
                    </a:lnTo>
                    <a:lnTo>
                      <a:pt x="469" y="1385"/>
                    </a:lnTo>
                    <a:lnTo>
                      <a:pt x="534" y="1439"/>
                    </a:lnTo>
                    <a:lnTo>
                      <a:pt x="528" y="1446"/>
                    </a:lnTo>
                    <a:lnTo>
                      <a:pt x="478" y="1411"/>
                    </a:lnTo>
                    <a:lnTo>
                      <a:pt x="396" y="1392"/>
                    </a:lnTo>
                    <a:lnTo>
                      <a:pt x="370" y="1401"/>
                    </a:lnTo>
                    <a:lnTo>
                      <a:pt x="297" y="1414"/>
                    </a:lnTo>
                    <a:lnTo>
                      <a:pt x="280" y="1442"/>
                    </a:lnTo>
                    <a:lnTo>
                      <a:pt x="289" y="1482"/>
                    </a:lnTo>
                    <a:lnTo>
                      <a:pt x="280" y="1523"/>
                    </a:lnTo>
                    <a:lnTo>
                      <a:pt x="268" y="1538"/>
                    </a:lnTo>
                    <a:lnTo>
                      <a:pt x="242" y="1540"/>
                    </a:lnTo>
                    <a:lnTo>
                      <a:pt x="223" y="1555"/>
                    </a:lnTo>
                    <a:lnTo>
                      <a:pt x="356" y="1610"/>
                    </a:lnTo>
                    <a:lnTo>
                      <a:pt x="363" y="1616"/>
                    </a:lnTo>
                    <a:lnTo>
                      <a:pt x="400" y="1660"/>
                    </a:lnTo>
                    <a:lnTo>
                      <a:pt x="417" y="1699"/>
                    </a:lnTo>
                    <a:lnTo>
                      <a:pt x="379" y="1715"/>
                    </a:lnTo>
                    <a:lnTo>
                      <a:pt x="351" y="1779"/>
                    </a:lnTo>
                    <a:lnTo>
                      <a:pt x="345" y="1786"/>
                    </a:lnTo>
                    <a:lnTo>
                      <a:pt x="308" y="1823"/>
                    </a:lnTo>
                    <a:lnTo>
                      <a:pt x="297" y="1844"/>
                    </a:lnTo>
                    <a:lnTo>
                      <a:pt x="270" y="1853"/>
                    </a:lnTo>
                    <a:lnTo>
                      <a:pt x="277" y="1920"/>
                    </a:lnTo>
                    <a:lnTo>
                      <a:pt x="285" y="1939"/>
                    </a:lnTo>
                    <a:lnTo>
                      <a:pt x="375" y="2031"/>
                    </a:lnTo>
                    <a:lnTo>
                      <a:pt x="406" y="2083"/>
                    </a:lnTo>
                    <a:lnTo>
                      <a:pt x="428" y="2093"/>
                    </a:lnTo>
                    <a:lnTo>
                      <a:pt x="475" y="2177"/>
                    </a:lnTo>
                    <a:lnTo>
                      <a:pt x="515" y="2320"/>
                    </a:lnTo>
                    <a:lnTo>
                      <a:pt x="550" y="2331"/>
                    </a:lnTo>
                    <a:lnTo>
                      <a:pt x="659" y="2421"/>
                    </a:lnTo>
                    <a:lnTo>
                      <a:pt x="742" y="2447"/>
                    </a:lnTo>
                    <a:lnTo>
                      <a:pt x="782" y="2511"/>
                    </a:lnTo>
                    <a:lnTo>
                      <a:pt x="870" y="2523"/>
                    </a:lnTo>
                    <a:lnTo>
                      <a:pt x="909" y="2573"/>
                    </a:lnTo>
                    <a:lnTo>
                      <a:pt x="915" y="2579"/>
                    </a:lnTo>
                    <a:lnTo>
                      <a:pt x="914" y="2566"/>
                    </a:lnTo>
                    <a:lnTo>
                      <a:pt x="921" y="2565"/>
                    </a:lnTo>
                    <a:lnTo>
                      <a:pt x="972" y="2607"/>
                    </a:lnTo>
                    <a:lnTo>
                      <a:pt x="994" y="2559"/>
                    </a:lnTo>
                    <a:lnTo>
                      <a:pt x="1088" y="2563"/>
                    </a:lnTo>
                    <a:lnTo>
                      <a:pt x="1106" y="2534"/>
                    </a:lnTo>
                    <a:lnTo>
                      <a:pt x="1139" y="2525"/>
                    </a:lnTo>
                    <a:lnTo>
                      <a:pt x="1166" y="2529"/>
                    </a:lnTo>
                    <a:lnTo>
                      <a:pt x="1198" y="2512"/>
                    </a:lnTo>
                    <a:lnTo>
                      <a:pt x="1200" y="2532"/>
                    </a:lnTo>
                    <a:lnTo>
                      <a:pt x="1182" y="2561"/>
                    </a:lnTo>
                    <a:lnTo>
                      <a:pt x="1197" y="2573"/>
                    </a:lnTo>
                    <a:lnTo>
                      <a:pt x="1249" y="2562"/>
                    </a:lnTo>
                    <a:lnTo>
                      <a:pt x="1263" y="2567"/>
                    </a:lnTo>
                    <a:lnTo>
                      <a:pt x="1275" y="2546"/>
                    </a:lnTo>
                    <a:lnTo>
                      <a:pt x="1308" y="2549"/>
                    </a:lnTo>
                    <a:lnTo>
                      <a:pt x="1310" y="2563"/>
                    </a:lnTo>
                    <a:lnTo>
                      <a:pt x="1346" y="2592"/>
                    </a:lnTo>
                    <a:lnTo>
                      <a:pt x="1367" y="2590"/>
                    </a:lnTo>
                    <a:lnTo>
                      <a:pt x="1386" y="2575"/>
                    </a:lnTo>
                    <a:lnTo>
                      <a:pt x="1391" y="2568"/>
                    </a:lnTo>
                    <a:lnTo>
                      <a:pt x="1432" y="2578"/>
                    </a:lnTo>
                    <a:lnTo>
                      <a:pt x="1469" y="2534"/>
                    </a:lnTo>
                    <a:lnTo>
                      <a:pt x="1502" y="2531"/>
                    </a:lnTo>
                    <a:lnTo>
                      <a:pt x="1519" y="2503"/>
                    </a:lnTo>
                    <a:lnTo>
                      <a:pt x="1470" y="2474"/>
                    </a:lnTo>
                    <a:lnTo>
                      <a:pt x="1452" y="2495"/>
                    </a:lnTo>
                    <a:lnTo>
                      <a:pt x="1445" y="2490"/>
                    </a:lnTo>
                    <a:lnTo>
                      <a:pt x="1440" y="2450"/>
                    </a:lnTo>
                    <a:lnTo>
                      <a:pt x="1465" y="2420"/>
                    </a:lnTo>
                    <a:lnTo>
                      <a:pt x="1446" y="2355"/>
                    </a:lnTo>
                    <a:lnTo>
                      <a:pt x="1451" y="2341"/>
                    </a:lnTo>
                    <a:lnTo>
                      <a:pt x="1471" y="2339"/>
                    </a:lnTo>
                    <a:lnTo>
                      <a:pt x="1475" y="2319"/>
                    </a:lnTo>
                    <a:lnTo>
                      <a:pt x="1466" y="2286"/>
                    </a:lnTo>
                    <a:lnTo>
                      <a:pt x="1468" y="2233"/>
                    </a:lnTo>
                    <a:lnTo>
                      <a:pt x="1459" y="2212"/>
                    </a:lnTo>
                    <a:lnTo>
                      <a:pt x="1439" y="2215"/>
                    </a:lnTo>
                    <a:lnTo>
                      <a:pt x="1449" y="2180"/>
                    </a:lnTo>
                    <a:lnTo>
                      <a:pt x="1427" y="2155"/>
                    </a:lnTo>
                    <a:lnTo>
                      <a:pt x="1438" y="2134"/>
                    </a:lnTo>
                    <a:lnTo>
                      <a:pt x="1414" y="2096"/>
                    </a:lnTo>
                    <a:lnTo>
                      <a:pt x="1413" y="2083"/>
                    </a:lnTo>
                    <a:lnTo>
                      <a:pt x="1406" y="2076"/>
                    </a:lnTo>
                    <a:lnTo>
                      <a:pt x="1391" y="2058"/>
                    </a:lnTo>
                    <a:lnTo>
                      <a:pt x="1396" y="2037"/>
                    </a:lnTo>
                    <a:lnTo>
                      <a:pt x="1407" y="2010"/>
                    </a:lnTo>
                    <a:lnTo>
                      <a:pt x="1406" y="2002"/>
                    </a:lnTo>
                    <a:lnTo>
                      <a:pt x="1356" y="1974"/>
                    </a:lnTo>
                    <a:lnTo>
                      <a:pt x="1317" y="1917"/>
                    </a:lnTo>
                    <a:lnTo>
                      <a:pt x="1327" y="1882"/>
                    </a:lnTo>
                    <a:lnTo>
                      <a:pt x="1290" y="1833"/>
                    </a:lnTo>
                    <a:lnTo>
                      <a:pt x="1284" y="1846"/>
                    </a:lnTo>
                    <a:lnTo>
                      <a:pt x="1281" y="1820"/>
                    </a:lnTo>
                    <a:lnTo>
                      <a:pt x="1267" y="1815"/>
                    </a:lnTo>
                    <a:lnTo>
                      <a:pt x="1274" y="1807"/>
                    </a:lnTo>
                    <a:lnTo>
                      <a:pt x="1294" y="1811"/>
                    </a:lnTo>
                    <a:lnTo>
                      <a:pt x="1359" y="1785"/>
                    </a:lnTo>
                    <a:lnTo>
                      <a:pt x="1414" y="1807"/>
                    </a:lnTo>
                    <a:lnTo>
                      <a:pt x="1420" y="1800"/>
                    </a:lnTo>
                    <a:lnTo>
                      <a:pt x="1453" y="1790"/>
                    </a:lnTo>
                    <a:lnTo>
                      <a:pt x="1494" y="1800"/>
                    </a:lnTo>
                    <a:lnTo>
                      <a:pt x="1545" y="1762"/>
                    </a:lnTo>
                    <a:lnTo>
                      <a:pt x="1548" y="1721"/>
                    </a:lnTo>
                    <a:lnTo>
                      <a:pt x="1593" y="1704"/>
                    </a:lnTo>
                    <a:lnTo>
                      <a:pt x="1607" y="1709"/>
                    </a:lnTo>
                    <a:lnTo>
                      <a:pt x="1602" y="1729"/>
                    </a:lnTo>
                    <a:lnTo>
                      <a:pt x="1656" y="1725"/>
                    </a:lnTo>
                    <a:lnTo>
                      <a:pt x="1674" y="1703"/>
                    </a:lnTo>
                    <a:lnTo>
                      <a:pt x="1721" y="1705"/>
                    </a:lnTo>
                    <a:lnTo>
                      <a:pt x="1786" y="1692"/>
                    </a:lnTo>
                    <a:lnTo>
                      <a:pt x="1820" y="1695"/>
                    </a:lnTo>
                    <a:lnTo>
                      <a:pt x="1840" y="1687"/>
                    </a:lnTo>
                    <a:lnTo>
                      <a:pt x="1868" y="1698"/>
                    </a:lnTo>
                    <a:lnTo>
                      <a:pt x="1851" y="1733"/>
                    </a:lnTo>
                    <a:lnTo>
                      <a:pt x="1878" y="1744"/>
                    </a:lnTo>
                    <a:lnTo>
                      <a:pt x="1898" y="1736"/>
                    </a:lnTo>
                    <a:lnTo>
                      <a:pt x="1902" y="1714"/>
                    </a:lnTo>
                    <a:lnTo>
                      <a:pt x="1915" y="1701"/>
                    </a:lnTo>
                    <a:lnTo>
                      <a:pt x="1956" y="1710"/>
                    </a:lnTo>
                    <a:lnTo>
                      <a:pt x="1952" y="1670"/>
                    </a:lnTo>
                    <a:lnTo>
                      <a:pt x="1982" y="1627"/>
                    </a:lnTo>
                    <a:lnTo>
                      <a:pt x="2002" y="1618"/>
                    </a:lnTo>
                    <a:lnTo>
                      <a:pt x="2029" y="1629"/>
                    </a:lnTo>
                    <a:lnTo>
                      <a:pt x="2056" y="1485"/>
                    </a:lnTo>
                    <a:lnTo>
                      <a:pt x="2079" y="1443"/>
                    </a:lnTo>
                    <a:lnTo>
                      <a:pt x="2098" y="1428"/>
                    </a:lnTo>
                    <a:lnTo>
                      <a:pt x="2109" y="1407"/>
                    </a:lnTo>
                    <a:lnTo>
                      <a:pt x="2127" y="1385"/>
                    </a:lnTo>
                    <a:lnTo>
                      <a:pt x="2125" y="1359"/>
                    </a:lnTo>
                    <a:lnTo>
                      <a:pt x="2136" y="1330"/>
                    </a:lnTo>
                    <a:lnTo>
                      <a:pt x="2139" y="1297"/>
                    </a:lnTo>
                    <a:lnTo>
                      <a:pt x="2157" y="1268"/>
                    </a:lnTo>
                    <a:lnTo>
                      <a:pt x="2167" y="1241"/>
                    </a:lnTo>
                    <a:lnTo>
                      <a:pt x="2173" y="1220"/>
                    </a:lnTo>
                    <a:lnTo>
                      <a:pt x="2157" y="1202"/>
                    </a:lnTo>
                    <a:lnTo>
                      <a:pt x="2167" y="1167"/>
                    </a:lnTo>
                    <a:lnTo>
                      <a:pt x="2186" y="1151"/>
                    </a:lnTo>
                    <a:lnTo>
                      <a:pt x="2184" y="1125"/>
                    </a:lnTo>
                    <a:lnTo>
                      <a:pt x="2203" y="1116"/>
                    </a:lnTo>
                    <a:lnTo>
                      <a:pt x="2295" y="1168"/>
                    </a:lnTo>
                    <a:lnTo>
                      <a:pt x="2315" y="1159"/>
                    </a:lnTo>
                    <a:lnTo>
                      <a:pt x="2297" y="1121"/>
                    </a:lnTo>
                    <a:lnTo>
                      <a:pt x="2290" y="1108"/>
                    </a:lnTo>
                    <a:lnTo>
                      <a:pt x="2296" y="1101"/>
                    </a:lnTo>
                    <a:lnTo>
                      <a:pt x="2301" y="1087"/>
                    </a:lnTo>
                    <a:lnTo>
                      <a:pt x="2315" y="1093"/>
                    </a:lnTo>
                    <a:lnTo>
                      <a:pt x="2330" y="1111"/>
                    </a:lnTo>
                    <a:lnTo>
                      <a:pt x="2351" y="1116"/>
                    </a:lnTo>
                    <a:lnTo>
                      <a:pt x="2368" y="1088"/>
                    </a:lnTo>
                    <a:lnTo>
                      <a:pt x="2466" y="1058"/>
                    </a:lnTo>
                    <a:lnTo>
                      <a:pt x="2478" y="1051"/>
                    </a:lnTo>
                    <a:lnTo>
                      <a:pt x="2485" y="1036"/>
                    </a:lnTo>
                    <a:lnTo>
                      <a:pt x="2471" y="1038"/>
                    </a:lnTo>
                    <a:lnTo>
                      <a:pt x="2469" y="1011"/>
                    </a:lnTo>
                    <a:lnTo>
                      <a:pt x="2499" y="968"/>
                    </a:lnTo>
                    <a:lnTo>
                      <a:pt x="2550" y="949"/>
                    </a:lnTo>
                    <a:lnTo>
                      <a:pt x="2554" y="929"/>
                    </a:lnTo>
                    <a:lnTo>
                      <a:pt x="2610" y="870"/>
                    </a:lnTo>
                    <a:lnTo>
                      <a:pt x="2610" y="803"/>
                    </a:lnTo>
                    <a:lnTo>
                      <a:pt x="2622" y="789"/>
                    </a:lnTo>
                    <a:lnTo>
                      <a:pt x="2644" y="807"/>
                    </a:lnTo>
                    <a:lnTo>
                      <a:pt x="2654" y="766"/>
                    </a:lnTo>
                    <a:lnTo>
                      <a:pt x="2673" y="750"/>
                    </a:lnTo>
                    <a:lnTo>
                      <a:pt x="2655" y="705"/>
                    </a:lnTo>
                    <a:lnTo>
                      <a:pt x="2670" y="656"/>
                    </a:lnTo>
                    <a:lnTo>
                      <a:pt x="2643" y="645"/>
                    </a:lnTo>
                    <a:lnTo>
                      <a:pt x="2641" y="625"/>
                    </a:lnTo>
                    <a:lnTo>
                      <a:pt x="2645" y="605"/>
                    </a:lnTo>
                    <a:lnTo>
                      <a:pt x="2672" y="596"/>
                    </a:lnTo>
                    <a:lnTo>
                      <a:pt x="2677" y="582"/>
                    </a:lnTo>
                    <a:lnTo>
                      <a:pt x="2669" y="576"/>
                    </a:lnTo>
                    <a:lnTo>
                      <a:pt x="2676" y="568"/>
                    </a:lnTo>
                    <a:lnTo>
                      <a:pt x="2686" y="534"/>
                    </a:lnTo>
                    <a:lnTo>
                      <a:pt x="2726" y="530"/>
                    </a:lnTo>
                    <a:lnTo>
                      <a:pt x="2732" y="517"/>
                    </a:lnTo>
                    <a:lnTo>
                      <a:pt x="2710" y="499"/>
                    </a:lnTo>
                    <a:lnTo>
                      <a:pt x="2676" y="495"/>
                    </a:lnTo>
                    <a:lnTo>
                      <a:pt x="2654" y="470"/>
                    </a:lnTo>
                    <a:lnTo>
                      <a:pt x="2645" y="458"/>
                    </a:lnTo>
                    <a:lnTo>
                      <a:pt x="2620" y="466"/>
                    </a:lnTo>
                    <a:lnTo>
                      <a:pt x="2614" y="473"/>
                    </a:lnTo>
                    <a:lnTo>
                      <a:pt x="2606" y="468"/>
                    </a:lnTo>
                    <a:lnTo>
                      <a:pt x="2552" y="392"/>
                    </a:lnTo>
                    <a:lnTo>
                      <a:pt x="2531" y="381"/>
                    </a:lnTo>
                    <a:lnTo>
                      <a:pt x="2519" y="389"/>
                    </a:lnTo>
                    <a:lnTo>
                      <a:pt x="2520" y="408"/>
                    </a:lnTo>
                    <a:lnTo>
                      <a:pt x="2451" y="388"/>
                    </a:lnTo>
                    <a:lnTo>
                      <a:pt x="2429" y="370"/>
                    </a:lnTo>
                    <a:lnTo>
                      <a:pt x="2414" y="351"/>
                    </a:lnTo>
                    <a:lnTo>
                      <a:pt x="2418" y="331"/>
                    </a:lnTo>
                    <a:lnTo>
                      <a:pt x="2412" y="325"/>
                    </a:lnTo>
                    <a:lnTo>
                      <a:pt x="2377" y="322"/>
                    </a:lnTo>
                    <a:lnTo>
                      <a:pt x="2356" y="310"/>
                    </a:lnTo>
                    <a:lnTo>
                      <a:pt x="2342" y="305"/>
                    </a:lnTo>
                    <a:lnTo>
                      <a:pt x="2328" y="286"/>
                    </a:lnTo>
                    <a:lnTo>
                      <a:pt x="2328" y="218"/>
                    </a:lnTo>
                    <a:lnTo>
                      <a:pt x="2326" y="198"/>
                    </a:lnTo>
                    <a:lnTo>
                      <a:pt x="2332" y="184"/>
                    </a:lnTo>
                    <a:lnTo>
                      <a:pt x="2331" y="178"/>
                    </a:lnTo>
                    <a:lnTo>
                      <a:pt x="2314" y="145"/>
                    </a:lnTo>
                    <a:lnTo>
                      <a:pt x="2272" y="116"/>
                    </a:lnTo>
                    <a:lnTo>
                      <a:pt x="2244" y="112"/>
                    </a:lnTo>
                    <a:lnTo>
                      <a:pt x="2185" y="131"/>
                    </a:lnTo>
                    <a:lnTo>
                      <a:pt x="2179" y="132"/>
                    </a:lnTo>
                    <a:lnTo>
                      <a:pt x="2174" y="145"/>
                    </a:lnTo>
                    <a:lnTo>
                      <a:pt x="2160" y="140"/>
                    </a:lnTo>
                    <a:lnTo>
                      <a:pt x="2155" y="160"/>
                    </a:lnTo>
                    <a:lnTo>
                      <a:pt x="2128" y="163"/>
                    </a:lnTo>
                    <a:lnTo>
                      <a:pt x="2110" y="192"/>
                    </a:lnTo>
                    <a:lnTo>
                      <a:pt x="2091" y="200"/>
                    </a:lnTo>
                    <a:lnTo>
                      <a:pt x="2081" y="228"/>
                    </a:lnTo>
                    <a:lnTo>
                      <a:pt x="2053" y="223"/>
                    </a:lnTo>
                    <a:lnTo>
                      <a:pt x="2037" y="204"/>
                    </a:lnTo>
                    <a:lnTo>
                      <a:pt x="2000" y="222"/>
                    </a:lnTo>
                    <a:lnTo>
                      <a:pt x="1998" y="141"/>
                    </a:lnTo>
                    <a:lnTo>
                      <a:pt x="1951" y="139"/>
                    </a:lnTo>
                    <a:lnTo>
                      <a:pt x="1930" y="127"/>
                    </a:lnTo>
                    <a:lnTo>
                      <a:pt x="1917" y="68"/>
                    </a:lnTo>
                    <a:lnTo>
                      <a:pt x="1929" y="47"/>
                    </a:lnTo>
                    <a:lnTo>
                      <a:pt x="1885" y="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" name="Freeform 38">
                <a:extLst>
                  <a:ext uri="{FF2B5EF4-FFF2-40B4-BE49-F238E27FC236}">
                    <a16:creationId xmlns:a16="http://schemas.microsoft.com/office/drawing/2014/main" id="{E41DA2E9-CBEB-CBDE-6885-91400B7165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6" y="789"/>
                <a:ext cx="954" cy="561"/>
              </a:xfrm>
              <a:custGeom>
                <a:avLst/>
                <a:gdLst>
                  <a:gd name="T0" fmla="*/ 989 w 2860"/>
                  <a:gd name="T1" fmla="*/ 49 h 1683"/>
                  <a:gd name="T2" fmla="*/ 955 w 2860"/>
                  <a:gd name="T3" fmla="*/ 188 h 1683"/>
                  <a:gd name="T4" fmla="*/ 892 w 2860"/>
                  <a:gd name="T5" fmla="*/ 166 h 1683"/>
                  <a:gd name="T6" fmla="*/ 672 w 2860"/>
                  <a:gd name="T7" fmla="*/ 180 h 1683"/>
                  <a:gd name="T8" fmla="*/ 513 w 2860"/>
                  <a:gd name="T9" fmla="*/ 134 h 1683"/>
                  <a:gd name="T10" fmla="*/ 366 w 2860"/>
                  <a:gd name="T11" fmla="*/ 141 h 1683"/>
                  <a:gd name="T12" fmla="*/ 100 w 2860"/>
                  <a:gd name="T13" fmla="*/ 233 h 1683"/>
                  <a:gd name="T14" fmla="*/ 12 w 2860"/>
                  <a:gd name="T15" fmla="*/ 443 h 1683"/>
                  <a:gd name="T16" fmla="*/ 222 w 2860"/>
                  <a:gd name="T17" fmla="*/ 470 h 1683"/>
                  <a:gd name="T18" fmla="*/ 295 w 2860"/>
                  <a:gd name="T19" fmla="*/ 531 h 1683"/>
                  <a:gd name="T20" fmla="*/ 353 w 2860"/>
                  <a:gd name="T21" fmla="*/ 579 h 1683"/>
                  <a:gd name="T22" fmla="*/ 167 w 2860"/>
                  <a:gd name="T23" fmla="*/ 522 h 1683"/>
                  <a:gd name="T24" fmla="*/ 224 w 2860"/>
                  <a:gd name="T25" fmla="*/ 638 h 1683"/>
                  <a:gd name="T26" fmla="*/ 327 w 2860"/>
                  <a:gd name="T27" fmla="*/ 803 h 1683"/>
                  <a:gd name="T28" fmla="*/ 162 w 2860"/>
                  <a:gd name="T29" fmla="*/ 899 h 1683"/>
                  <a:gd name="T30" fmla="*/ 263 w 2860"/>
                  <a:gd name="T31" fmla="*/ 1125 h 1683"/>
                  <a:gd name="T32" fmla="*/ 408 w 2860"/>
                  <a:gd name="T33" fmla="*/ 1097 h 1683"/>
                  <a:gd name="T34" fmla="*/ 567 w 2860"/>
                  <a:gd name="T35" fmla="*/ 1076 h 1683"/>
                  <a:gd name="T36" fmla="*/ 712 w 2860"/>
                  <a:gd name="T37" fmla="*/ 1197 h 1683"/>
                  <a:gd name="T38" fmla="*/ 906 w 2860"/>
                  <a:gd name="T39" fmla="*/ 1179 h 1683"/>
                  <a:gd name="T40" fmla="*/ 1051 w 2860"/>
                  <a:gd name="T41" fmla="*/ 1293 h 1683"/>
                  <a:gd name="T42" fmla="*/ 1191 w 2860"/>
                  <a:gd name="T43" fmla="*/ 1495 h 1683"/>
                  <a:gd name="T44" fmla="*/ 1336 w 2860"/>
                  <a:gd name="T45" fmla="*/ 1469 h 1683"/>
                  <a:gd name="T46" fmla="*/ 1491 w 2860"/>
                  <a:gd name="T47" fmla="*/ 1548 h 1683"/>
                  <a:gd name="T48" fmla="*/ 1443 w 2860"/>
                  <a:gd name="T49" fmla="*/ 1612 h 1683"/>
                  <a:gd name="T50" fmla="*/ 1676 w 2860"/>
                  <a:gd name="T51" fmla="*/ 1591 h 1683"/>
                  <a:gd name="T52" fmla="*/ 1717 w 2860"/>
                  <a:gd name="T53" fmla="*/ 1668 h 1683"/>
                  <a:gd name="T54" fmla="*/ 1867 w 2860"/>
                  <a:gd name="T55" fmla="*/ 1621 h 1683"/>
                  <a:gd name="T56" fmla="*/ 1936 w 2860"/>
                  <a:gd name="T57" fmla="*/ 1647 h 1683"/>
                  <a:gd name="T58" fmla="*/ 1993 w 2860"/>
                  <a:gd name="T59" fmla="*/ 1535 h 1683"/>
                  <a:gd name="T60" fmla="*/ 2046 w 2860"/>
                  <a:gd name="T61" fmla="*/ 1456 h 1683"/>
                  <a:gd name="T62" fmla="*/ 2189 w 2860"/>
                  <a:gd name="T63" fmla="*/ 1416 h 1683"/>
                  <a:gd name="T64" fmla="*/ 2412 w 2860"/>
                  <a:gd name="T65" fmla="*/ 1348 h 1683"/>
                  <a:gd name="T66" fmla="*/ 2562 w 2860"/>
                  <a:gd name="T67" fmla="*/ 1301 h 1683"/>
                  <a:gd name="T68" fmla="*/ 2697 w 2860"/>
                  <a:gd name="T69" fmla="*/ 1308 h 1683"/>
                  <a:gd name="T70" fmla="*/ 2757 w 2860"/>
                  <a:gd name="T71" fmla="*/ 1155 h 1683"/>
                  <a:gd name="T72" fmla="*/ 2857 w 2860"/>
                  <a:gd name="T73" fmla="*/ 1078 h 1683"/>
                  <a:gd name="T74" fmla="*/ 2832 w 2860"/>
                  <a:gd name="T75" fmla="*/ 886 h 1683"/>
                  <a:gd name="T76" fmla="*/ 2854 w 2860"/>
                  <a:gd name="T77" fmla="*/ 689 h 1683"/>
                  <a:gd name="T78" fmla="*/ 2853 w 2860"/>
                  <a:gd name="T79" fmla="*/ 528 h 1683"/>
                  <a:gd name="T80" fmla="*/ 2615 w 2860"/>
                  <a:gd name="T81" fmla="*/ 571 h 1683"/>
                  <a:gd name="T82" fmla="*/ 2509 w 2860"/>
                  <a:gd name="T83" fmla="*/ 439 h 1683"/>
                  <a:gd name="T84" fmla="*/ 2288 w 2860"/>
                  <a:gd name="T85" fmla="*/ 372 h 1683"/>
                  <a:gd name="T86" fmla="*/ 2272 w 2860"/>
                  <a:gd name="T87" fmla="*/ 267 h 1683"/>
                  <a:gd name="T88" fmla="*/ 2173 w 2860"/>
                  <a:gd name="T89" fmla="*/ 289 h 1683"/>
                  <a:gd name="T90" fmla="*/ 2163 w 2860"/>
                  <a:gd name="T91" fmla="*/ 404 h 1683"/>
                  <a:gd name="T92" fmla="*/ 2167 w 2860"/>
                  <a:gd name="T93" fmla="*/ 444 h 1683"/>
                  <a:gd name="T94" fmla="*/ 2103 w 2860"/>
                  <a:gd name="T95" fmla="*/ 329 h 1683"/>
                  <a:gd name="T96" fmla="*/ 2021 w 2860"/>
                  <a:gd name="T97" fmla="*/ 384 h 1683"/>
                  <a:gd name="T98" fmla="*/ 1909 w 2860"/>
                  <a:gd name="T99" fmla="*/ 273 h 1683"/>
                  <a:gd name="T100" fmla="*/ 1667 w 2860"/>
                  <a:gd name="T101" fmla="*/ 417 h 1683"/>
                  <a:gd name="T102" fmla="*/ 1518 w 2860"/>
                  <a:gd name="T103" fmla="*/ 263 h 1683"/>
                  <a:gd name="T104" fmla="*/ 1395 w 2860"/>
                  <a:gd name="T105" fmla="*/ 86 h 1683"/>
                  <a:gd name="T106" fmla="*/ 1288 w 2860"/>
                  <a:gd name="T107" fmla="*/ 22 h 1683"/>
                  <a:gd name="T108" fmla="*/ 1162 w 2860"/>
                  <a:gd name="T109" fmla="*/ 27 h 16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60" h="1683">
                    <a:moveTo>
                      <a:pt x="1162" y="27"/>
                    </a:moveTo>
                    <a:lnTo>
                      <a:pt x="1090" y="61"/>
                    </a:lnTo>
                    <a:lnTo>
                      <a:pt x="1046" y="18"/>
                    </a:lnTo>
                    <a:lnTo>
                      <a:pt x="1013" y="21"/>
                    </a:lnTo>
                    <a:lnTo>
                      <a:pt x="989" y="49"/>
                    </a:lnTo>
                    <a:lnTo>
                      <a:pt x="969" y="51"/>
                    </a:lnTo>
                    <a:lnTo>
                      <a:pt x="966" y="85"/>
                    </a:lnTo>
                    <a:lnTo>
                      <a:pt x="990" y="131"/>
                    </a:lnTo>
                    <a:lnTo>
                      <a:pt x="957" y="146"/>
                    </a:lnTo>
                    <a:lnTo>
                      <a:pt x="955" y="188"/>
                    </a:lnTo>
                    <a:lnTo>
                      <a:pt x="935" y="196"/>
                    </a:lnTo>
                    <a:lnTo>
                      <a:pt x="914" y="184"/>
                    </a:lnTo>
                    <a:lnTo>
                      <a:pt x="896" y="207"/>
                    </a:lnTo>
                    <a:lnTo>
                      <a:pt x="901" y="185"/>
                    </a:lnTo>
                    <a:lnTo>
                      <a:pt x="892" y="166"/>
                    </a:lnTo>
                    <a:lnTo>
                      <a:pt x="782" y="136"/>
                    </a:lnTo>
                    <a:lnTo>
                      <a:pt x="758" y="159"/>
                    </a:lnTo>
                    <a:lnTo>
                      <a:pt x="729" y="221"/>
                    </a:lnTo>
                    <a:lnTo>
                      <a:pt x="699" y="184"/>
                    </a:lnTo>
                    <a:lnTo>
                      <a:pt x="672" y="180"/>
                    </a:lnTo>
                    <a:lnTo>
                      <a:pt x="660" y="121"/>
                    </a:lnTo>
                    <a:lnTo>
                      <a:pt x="652" y="108"/>
                    </a:lnTo>
                    <a:lnTo>
                      <a:pt x="620" y="118"/>
                    </a:lnTo>
                    <a:lnTo>
                      <a:pt x="588" y="141"/>
                    </a:lnTo>
                    <a:lnTo>
                      <a:pt x="513" y="134"/>
                    </a:lnTo>
                    <a:lnTo>
                      <a:pt x="464" y="173"/>
                    </a:lnTo>
                    <a:lnTo>
                      <a:pt x="423" y="176"/>
                    </a:lnTo>
                    <a:lnTo>
                      <a:pt x="402" y="172"/>
                    </a:lnTo>
                    <a:lnTo>
                      <a:pt x="394" y="152"/>
                    </a:lnTo>
                    <a:lnTo>
                      <a:pt x="366" y="141"/>
                    </a:lnTo>
                    <a:lnTo>
                      <a:pt x="282" y="176"/>
                    </a:lnTo>
                    <a:lnTo>
                      <a:pt x="215" y="175"/>
                    </a:lnTo>
                    <a:lnTo>
                      <a:pt x="197" y="197"/>
                    </a:lnTo>
                    <a:lnTo>
                      <a:pt x="146" y="222"/>
                    </a:lnTo>
                    <a:lnTo>
                      <a:pt x="100" y="233"/>
                    </a:lnTo>
                    <a:lnTo>
                      <a:pt x="49" y="265"/>
                    </a:lnTo>
                    <a:lnTo>
                      <a:pt x="32" y="299"/>
                    </a:lnTo>
                    <a:lnTo>
                      <a:pt x="30" y="347"/>
                    </a:lnTo>
                    <a:lnTo>
                      <a:pt x="8" y="397"/>
                    </a:lnTo>
                    <a:lnTo>
                      <a:pt x="12" y="443"/>
                    </a:lnTo>
                    <a:lnTo>
                      <a:pt x="0" y="464"/>
                    </a:lnTo>
                    <a:lnTo>
                      <a:pt x="30" y="495"/>
                    </a:lnTo>
                    <a:lnTo>
                      <a:pt x="83" y="483"/>
                    </a:lnTo>
                    <a:lnTo>
                      <a:pt x="131" y="499"/>
                    </a:lnTo>
                    <a:lnTo>
                      <a:pt x="222" y="470"/>
                    </a:lnTo>
                    <a:lnTo>
                      <a:pt x="295" y="457"/>
                    </a:lnTo>
                    <a:lnTo>
                      <a:pt x="296" y="463"/>
                    </a:lnTo>
                    <a:lnTo>
                      <a:pt x="279" y="499"/>
                    </a:lnTo>
                    <a:lnTo>
                      <a:pt x="274" y="519"/>
                    </a:lnTo>
                    <a:lnTo>
                      <a:pt x="295" y="531"/>
                    </a:lnTo>
                    <a:lnTo>
                      <a:pt x="361" y="518"/>
                    </a:lnTo>
                    <a:lnTo>
                      <a:pt x="364" y="551"/>
                    </a:lnTo>
                    <a:lnTo>
                      <a:pt x="400" y="581"/>
                    </a:lnTo>
                    <a:lnTo>
                      <a:pt x="394" y="589"/>
                    </a:lnTo>
                    <a:lnTo>
                      <a:pt x="353" y="579"/>
                    </a:lnTo>
                    <a:lnTo>
                      <a:pt x="301" y="591"/>
                    </a:lnTo>
                    <a:lnTo>
                      <a:pt x="211" y="572"/>
                    </a:lnTo>
                    <a:lnTo>
                      <a:pt x="190" y="560"/>
                    </a:lnTo>
                    <a:lnTo>
                      <a:pt x="181" y="527"/>
                    </a:lnTo>
                    <a:lnTo>
                      <a:pt x="167" y="522"/>
                    </a:lnTo>
                    <a:lnTo>
                      <a:pt x="150" y="558"/>
                    </a:lnTo>
                    <a:lnTo>
                      <a:pt x="131" y="579"/>
                    </a:lnTo>
                    <a:lnTo>
                      <a:pt x="162" y="617"/>
                    </a:lnTo>
                    <a:lnTo>
                      <a:pt x="168" y="684"/>
                    </a:lnTo>
                    <a:lnTo>
                      <a:pt x="224" y="638"/>
                    </a:lnTo>
                    <a:lnTo>
                      <a:pt x="322" y="676"/>
                    </a:lnTo>
                    <a:lnTo>
                      <a:pt x="344" y="700"/>
                    </a:lnTo>
                    <a:lnTo>
                      <a:pt x="360" y="726"/>
                    </a:lnTo>
                    <a:lnTo>
                      <a:pt x="352" y="781"/>
                    </a:lnTo>
                    <a:lnTo>
                      <a:pt x="327" y="803"/>
                    </a:lnTo>
                    <a:lnTo>
                      <a:pt x="265" y="789"/>
                    </a:lnTo>
                    <a:lnTo>
                      <a:pt x="58" y="808"/>
                    </a:lnTo>
                    <a:lnTo>
                      <a:pt x="28" y="831"/>
                    </a:lnTo>
                    <a:lnTo>
                      <a:pt x="120" y="883"/>
                    </a:lnTo>
                    <a:lnTo>
                      <a:pt x="162" y="899"/>
                    </a:lnTo>
                    <a:lnTo>
                      <a:pt x="226" y="946"/>
                    </a:lnTo>
                    <a:lnTo>
                      <a:pt x="259" y="1004"/>
                    </a:lnTo>
                    <a:lnTo>
                      <a:pt x="269" y="1050"/>
                    </a:lnTo>
                    <a:lnTo>
                      <a:pt x="274" y="1090"/>
                    </a:lnTo>
                    <a:lnTo>
                      <a:pt x="263" y="1125"/>
                    </a:lnTo>
                    <a:lnTo>
                      <a:pt x="264" y="1138"/>
                    </a:lnTo>
                    <a:lnTo>
                      <a:pt x="333" y="1158"/>
                    </a:lnTo>
                    <a:lnTo>
                      <a:pt x="380" y="1154"/>
                    </a:lnTo>
                    <a:lnTo>
                      <a:pt x="411" y="1131"/>
                    </a:lnTo>
                    <a:lnTo>
                      <a:pt x="408" y="1097"/>
                    </a:lnTo>
                    <a:lnTo>
                      <a:pt x="414" y="1091"/>
                    </a:lnTo>
                    <a:lnTo>
                      <a:pt x="475" y="1092"/>
                    </a:lnTo>
                    <a:lnTo>
                      <a:pt x="536" y="1106"/>
                    </a:lnTo>
                    <a:lnTo>
                      <a:pt x="550" y="1105"/>
                    </a:lnTo>
                    <a:lnTo>
                      <a:pt x="567" y="1076"/>
                    </a:lnTo>
                    <a:lnTo>
                      <a:pt x="580" y="1069"/>
                    </a:lnTo>
                    <a:lnTo>
                      <a:pt x="610" y="1099"/>
                    </a:lnTo>
                    <a:lnTo>
                      <a:pt x="634" y="1144"/>
                    </a:lnTo>
                    <a:lnTo>
                      <a:pt x="664" y="1182"/>
                    </a:lnTo>
                    <a:lnTo>
                      <a:pt x="712" y="1197"/>
                    </a:lnTo>
                    <a:lnTo>
                      <a:pt x="753" y="1193"/>
                    </a:lnTo>
                    <a:lnTo>
                      <a:pt x="796" y="1223"/>
                    </a:lnTo>
                    <a:lnTo>
                      <a:pt x="878" y="1242"/>
                    </a:lnTo>
                    <a:lnTo>
                      <a:pt x="902" y="1220"/>
                    </a:lnTo>
                    <a:lnTo>
                      <a:pt x="906" y="1179"/>
                    </a:lnTo>
                    <a:lnTo>
                      <a:pt x="911" y="1239"/>
                    </a:lnTo>
                    <a:lnTo>
                      <a:pt x="945" y="1309"/>
                    </a:lnTo>
                    <a:lnTo>
                      <a:pt x="966" y="1321"/>
                    </a:lnTo>
                    <a:lnTo>
                      <a:pt x="999" y="1325"/>
                    </a:lnTo>
                    <a:lnTo>
                      <a:pt x="1051" y="1293"/>
                    </a:lnTo>
                    <a:lnTo>
                      <a:pt x="1047" y="1327"/>
                    </a:lnTo>
                    <a:lnTo>
                      <a:pt x="1082" y="1344"/>
                    </a:lnTo>
                    <a:lnTo>
                      <a:pt x="1127" y="1394"/>
                    </a:lnTo>
                    <a:lnTo>
                      <a:pt x="1190" y="1495"/>
                    </a:lnTo>
                    <a:lnTo>
                      <a:pt x="1191" y="1495"/>
                    </a:lnTo>
                    <a:lnTo>
                      <a:pt x="1192" y="1492"/>
                    </a:lnTo>
                    <a:lnTo>
                      <a:pt x="1192" y="1495"/>
                    </a:lnTo>
                    <a:lnTo>
                      <a:pt x="1277" y="1487"/>
                    </a:lnTo>
                    <a:lnTo>
                      <a:pt x="1326" y="1516"/>
                    </a:lnTo>
                    <a:lnTo>
                      <a:pt x="1336" y="1469"/>
                    </a:lnTo>
                    <a:lnTo>
                      <a:pt x="1371" y="1485"/>
                    </a:lnTo>
                    <a:lnTo>
                      <a:pt x="1416" y="1468"/>
                    </a:lnTo>
                    <a:lnTo>
                      <a:pt x="1475" y="1455"/>
                    </a:lnTo>
                    <a:lnTo>
                      <a:pt x="1532" y="1490"/>
                    </a:lnTo>
                    <a:lnTo>
                      <a:pt x="1491" y="1548"/>
                    </a:lnTo>
                    <a:lnTo>
                      <a:pt x="1417" y="1548"/>
                    </a:lnTo>
                    <a:lnTo>
                      <a:pt x="1389" y="1537"/>
                    </a:lnTo>
                    <a:lnTo>
                      <a:pt x="1376" y="1545"/>
                    </a:lnTo>
                    <a:lnTo>
                      <a:pt x="1414" y="1595"/>
                    </a:lnTo>
                    <a:lnTo>
                      <a:pt x="1443" y="1612"/>
                    </a:lnTo>
                    <a:lnTo>
                      <a:pt x="1529" y="1605"/>
                    </a:lnTo>
                    <a:lnTo>
                      <a:pt x="1580" y="1567"/>
                    </a:lnTo>
                    <a:lnTo>
                      <a:pt x="1612" y="1556"/>
                    </a:lnTo>
                    <a:lnTo>
                      <a:pt x="1622" y="1589"/>
                    </a:lnTo>
                    <a:lnTo>
                      <a:pt x="1676" y="1591"/>
                    </a:lnTo>
                    <a:lnTo>
                      <a:pt x="1705" y="1615"/>
                    </a:lnTo>
                    <a:lnTo>
                      <a:pt x="1682" y="1657"/>
                    </a:lnTo>
                    <a:lnTo>
                      <a:pt x="1683" y="1671"/>
                    </a:lnTo>
                    <a:lnTo>
                      <a:pt x="1704" y="1683"/>
                    </a:lnTo>
                    <a:lnTo>
                      <a:pt x="1717" y="1668"/>
                    </a:lnTo>
                    <a:lnTo>
                      <a:pt x="1735" y="1652"/>
                    </a:lnTo>
                    <a:lnTo>
                      <a:pt x="1751" y="1671"/>
                    </a:lnTo>
                    <a:lnTo>
                      <a:pt x="1811" y="1672"/>
                    </a:lnTo>
                    <a:lnTo>
                      <a:pt x="1839" y="1616"/>
                    </a:lnTo>
                    <a:lnTo>
                      <a:pt x="1867" y="1621"/>
                    </a:lnTo>
                    <a:lnTo>
                      <a:pt x="1868" y="1633"/>
                    </a:lnTo>
                    <a:lnTo>
                      <a:pt x="1875" y="1640"/>
                    </a:lnTo>
                    <a:lnTo>
                      <a:pt x="1920" y="1622"/>
                    </a:lnTo>
                    <a:lnTo>
                      <a:pt x="1923" y="1642"/>
                    </a:lnTo>
                    <a:lnTo>
                      <a:pt x="1936" y="1647"/>
                    </a:lnTo>
                    <a:lnTo>
                      <a:pt x="1953" y="1612"/>
                    </a:lnTo>
                    <a:lnTo>
                      <a:pt x="1966" y="1605"/>
                    </a:lnTo>
                    <a:lnTo>
                      <a:pt x="1980" y="1610"/>
                    </a:lnTo>
                    <a:lnTo>
                      <a:pt x="1992" y="1602"/>
                    </a:lnTo>
                    <a:lnTo>
                      <a:pt x="1993" y="1535"/>
                    </a:lnTo>
                    <a:lnTo>
                      <a:pt x="2011" y="1513"/>
                    </a:lnTo>
                    <a:lnTo>
                      <a:pt x="2003" y="1494"/>
                    </a:lnTo>
                    <a:lnTo>
                      <a:pt x="2014" y="1472"/>
                    </a:lnTo>
                    <a:lnTo>
                      <a:pt x="2034" y="1471"/>
                    </a:lnTo>
                    <a:lnTo>
                      <a:pt x="2046" y="1456"/>
                    </a:lnTo>
                    <a:lnTo>
                      <a:pt x="2072" y="1454"/>
                    </a:lnTo>
                    <a:lnTo>
                      <a:pt x="2104" y="1431"/>
                    </a:lnTo>
                    <a:lnTo>
                      <a:pt x="2112" y="1443"/>
                    </a:lnTo>
                    <a:lnTo>
                      <a:pt x="2112" y="1450"/>
                    </a:lnTo>
                    <a:lnTo>
                      <a:pt x="2189" y="1416"/>
                    </a:lnTo>
                    <a:lnTo>
                      <a:pt x="2299" y="1433"/>
                    </a:lnTo>
                    <a:lnTo>
                      <a:pt x="2318" y="1417"/>
                    </a:lnTo>
                    <a:lnTo>
                      <a:pt x="2352" y="1421"/>
                    </a:lnTo>
                    <a:lnTo>
                      <a:pt x="2380" y="1364"/>
                    </a:lnTo>
                    <a:lnTo>
                      <a:pt x="2412" y="1348"/>
                    </a:lnTo>
                    <a:lnTo>
                      <a:pt x="2498" y="1326"/>
                    </a:lnTo>
                    <a:lnTo>
                      <a:pt x="2503" y="1312"/>
                    </a:lnTo>
                    <a:lnTo>
                      <a:pt x="2494" y="1293"/>
                    </a:lnTo>
                    <a:lnTo>
                      <a:pt x="2501" y="1292"/>
                    </a:lnTo>
                    <a:lnTo>
                      <a:pt x="2562" y="1301"/>
                    </a:lnTo>
                    <a:lnTo>
                      <a:pt x="2586" y="1339"/>
                    </a:lnTo>
                    <a:lnTo>
                      <a:pt x="2676" y="1364"/>
                    </a:lnTo>
                    <a:lnTo>
                      <a:pt x="2678" y="1339"/>
                    </a:lnTo>
                    <a:lnTo>
                      <a:pt x="2679" y="1330"/>
                    </a:lnTo>
                    <a:lnTo>
                      <a:pt x="2697" y="1308"/>
                    </a:lnTo>
                    <a:lnTo>
                      <a:pt x="2701" y="1281"/>
                    </a:lnTo>
                    <a:lnTo>
                      <a:pt x="2720" y="1266"/>
                    </a:lnTo>
                    <a:lnTo>
                      <a:pt x="2717" y="1239"/>
                    </a:lnTo>
                    <a:lnTo>
                      <a:pt x="2736" y="1224"/>
                    </a:lnTo>
                    <a:lnTo>
                      <a:pt x="2757" y="1155"/>
                    </a:lnTo>
                    <a:lnTo>
                      <a:pt x="2776" y="1147"/>
                    </a:lnTo>
                    <a:lnTo>
                      <a:pt x="2788" y="1132"/>
                    </a:lnTo>
                    <a:lnTo>
                      <a:pt x="2829" y="1135"/>
                    </a:lnTo>
                    <a:lnTo>
                      <a:pt x="2860" y="1118"/>
                    </a:lnTo>
                    <a:lnTo>
                      <a:pt x="2857" y="1078"/>
                    </a:lnTo>
                    <a:lnTo>
                      <a:pt x="2859" y="1038"/>
                    </a:lnTo>
                    <a:lnTo>
                      <a:pt x="2844" y="1013"/>
                    </a:lnTo>
                    <a:lnTo>
                      <a:pt x="2837" y="939"/>
                    </a:lnTo>
                    <a:lnTo>
                      <a:pt x="2829" y="920"/>
                    </a:lnTo>
                    <a:lnTo>
                      <a:pt x="2832" y="886"/>
                    </a:lnTo>
                    <a:lnTo>
                      <a:pt x="2824" y="866"/>
                    </a:lnTo>
                    <a:lnTo>
                      <a:pt x="2818" y="807"/>
                    </a:lnTo>
                    <a:lnTo>
                      <a:pt x="2829" y="779"/>
                    </a:lnTo>
                    <a:lnTo>
                      <a:pt x="2858" y="735"/>
                    </a:lnTo>
                    <a:lnTo>
                      <a:pt x="2854" y="689"/>
                    </a:lnTo>
                    <a:lnTo>
                      <a:pt x="2859" y="675"/>
                    </a:lnTo>
                    <a:lnTo>
                      <a:pt x="2841" y="623"/>
                    </a:lnTo>
                    <a:lnTo>
                      <a:pt x="2852" y="589"/>
                    </a:lnTo>
                    <a:lnTo>
                      <a:pt x="2848" y="548"/>
                    </a:lnTo>
                    <a:lnTo>
                      <a:pt x="2853" y="528"/>
                    </a:lnTo>
                    <a:lnTo>
                      <a:pt x="2721" y="480"/>
                    </a:lnTo>
                    <a:lnTo>
                      <a:pt x="2701" y="488"/>
                    </a:lnTo>
                    <a:lnTo>
                      <a:pt x="2691" y="516"/>
                    </a:lnTo>
                    <a:lnTo>
                      <a:pt x="2659" y="533"/>
                    </a:lnTo>
                    <a:lnTo>
                      <a:pt x="2615" y="571"/>
                    </a:lnTo>
                    <a:lnTo>
                      <a:pt x="2581" y="566"/>
                    </a:lnTo>
                    <a:lnTo>
                      <a:pt x="2565" y="541"/>
                    </a:lnTo>
                    <a:lnTo>
                      <a:pt x="2538" y="531"/>
                    </a:lnTo>
                    <a:lnTo>
                      <a:pt x="2504" y="460"/>
                    </a:lnTo>
                    <a:lnTo>
                      <a:pt x="2509" y="439"/>
                    </a:lnTo>
                    <a:lnTo>
                      <a:pt x="2501" y="420"/>
                    </a:lnTo>
                    <a:lnTo>
                      <a:pt x="2499" y="400"/>
                    </a:lnTo>
                    <a:lnTo>
                      <a:pt x="2482" y="368"/>
                    </a:lnTo>
                    <a:lnTo>
                      <a:pt x="2376" y="384"/>
                    </a:lnTo>
                    <a:lnTo>
                      <a:pt x="2288" y="372"/>
                    </a:lnTo>
                    <a:lnTo>
                      <a:pt x="2266" y="361"/>
                    </a:lnTo>
                    <a:lnTo>
                      <a:pt x="2257" y="335"/>
                    </a:lnTo>
                    <a:lnTo>
                      <a:pt x="2262" y="314"/>
                    </a:lnTo>
                    <a:lnTo>
                      <a:pt x="2280" y="292"/>
                    </a:lnTo>
                    <a:lnTo>
                      <a:pt x="2272" y="267"/>
                    </a:lnTo>
                    <a:lnTo>
                      <a:pt x="2232" y="277"/>
                    </a:lnTo>
                    <a:lnTo>
                      <a:pt x="2212" y="272"/>
                    </a:lnTo>
                    <a:lnTo>
                      <a:pt x="2192" y="280"/>
                    </a:lnTo>
                    <a:lnTo>
                      <a:pt x="2185" y="282"/>
                    </a:lnTo>
                    <a:lnTo>
                      <a:pt x="2173" y="289"/>
                    </a:lnTo>
                    <a:lnTo>
                      <a:pt x="2136" y="326"/>
                    </a:lnTo>
                    <a:lnTo>
                      <a:pt x="2147" y="379"/>
                    </a:lnTo>
                    <a:lnTo>
                      <a:pt x="2168" y="390"/>
                    </a:lnTo>
                    <a:lnTo>
                      <a:pt x="2176" y="397"/>
                    </a:lnTo>
                    <a:lnTo>
                      <a:pt x="2163" y="404"/>
                    </a:lnTo>
                    <a:lnTo>
                      <a:pt x="2175" y="450"/>
                    </a:lnTo>
                    <a:lnTo>
                      <a:pt x="2187" y="449"/>
                    </a:lnTo>
                    <a:lnTo>
                      <a:pt x="2163" y="478"/>
                    </a:lnTo>
                    <a:lnTo>
                      <a:pt x="2156" y="465"/>
                    </a:lnTo>
                    <a:lnTo>
                      <a:pt x="2167" y="444"/>
                    </a:lnTo>
                    <a:lnTo>
                      <a:pt x="2144" y="420"/>
                    </a:lnTo>
                    <a:lnTo>
                      <a:pt x="2149" y="399"/>
                    </a:lnTo>
                    <a:lnTo>
                      <a:pt x="2135" y="387"/>
                    </a:lnTo>
                    <a:lnTo>
                      <a:pt x="2124" y="347"/>
                    </a:lnTo>
                    <a:lnTo>
                      <a:pt x="2103" y="329"/>
                    </a:lnTo>
                    <a:lnTo>
                      <a:pt x="2049" y="334"/>
                    </a:lnTo>
                    <a:lnTo>
                      <a:pt x="2043" y="342"/>
                    </a:lnTo>
                    <a:lnTo>
                      <a:pt x="2059" y="367"/>
                    </a:lnTo>
                    <a:lnTo>
                      <a:pt x="2039" y="362"/>
                    </a:lnTo>
                    <a:lnTo>
                      <a:pt x="2021" y="384"/>
                    </a:lnTo>
                    <a:lnTo>
                      <a:pt x="1993" y="380"/>
                    </a:lnTo>
                    <a:lnTo>
                      <a:pt x="1962" y="329"/>
                    </a:lnTo>
                    <a:lnTo>
                      <a:pt x="1920" y="326"/>
                    </a:lnTo>
                    <a:lnTo>
                      <a:pt x="1925" y="292"/>
                    </a:lnTo>
                    <a:lnTo>
                      <a:pt x="1909" y="273"/>
                    </a:lnTo>
                    <a:lnTo>
                      <a:pt x="1846" y="306"/>
                    </a:lnTo>
                    <a:lnTo>
                      <a:pt x="1798" y="304"/>
                    </a:lnTo>
                    <a:lnTo>
                      <a:pt x="1780" y="332"/>
                    </a:lnTo>
                    <a:lnTo>
                      <a:pt x="1729" y="357"/>
                    </a:lnTo>
                    <a:lnTo>
                      <a:pt x="1667" y="417"/>
                    </a:lnTo>
                    <a:lnTo>
                      <a:pt x="1635" y="420"/>
                    </a:lnTo>
                    <a:lnTo>
                      <a:pt x="1617" y="448"/>
                    </a:lnTo>
                    <a:lnTo>
                      <a:pt x="1590" y="384"/>
                    </a:lnTo>
                    <a:lnTo>
                      <a:pt x="1525" y="329"/>
                    </a:lnTo>
                    <a:lnTo>
                      <a:pt x="1518" y="263"/>
                    </a:lnTo>
                    <a:lnTo>
                      <a:pt x="1445" y="182"/>
                    </a:lnTo>
                    <a:lnTo>
                      <a:pt x="1448" y="141"/>
                    </a:lnTo>
                    <a:lnTo>
                      <a:pt x="1391" y="113"/>
                    </a:lnTo>
                    <a:lnTo>
                      <a:pt x="1383" y="100"/>
                    </a:lnTo>
                    <a:lnTo>
                      <a:pt x="1395" y="86"/>
                    </a:lnTo>
                    <a:lnTo>
                      <a:pt x="1394" y="73"/>
                    </a:lnTo>
                    <a:lnTo>
                      <a:pt x="1353" y="63"/>
                    </a:lnTo>
                    <a:lnTo>
                      <a:pt x="1341" y="17"/>
                    </a:lnTo>
                    <a:lnTo>
                      <a:pt x="1335" y="11"/>
                    </a:lnTo>
                    <a:lnTo>
                      <a:pt x="1288" y="22"/>
                    </a:lnTo>
                    <a:lnTo>
                      <a:pt x="1257" y="45"/>
                    </a:lnTo>
                    <a:lnTo>
                      <a:pt x="1247" y="12"/>
                    </a:lnTo>
                    <a:lnTo>
                      <a:pt x="1239" y="0"/>
                    </a:lnTo>
                    <a:lnTo>
                      <a:pt x="1208" y="23"/>
                    </a:lnTo>
                    <a:lnTo>
                      <a:pt x="1162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" name="Freeform 39">
                <a:extLst>
                  <a:ext uri="{FF2B5EF4-FFF2-40B4-BE49-F238E27FC236}">
                    <a16:creationId xmlns:a16="http://schemas.microsoft.com/office/drawing/2014/main" id="{AA1B3826-DE2B-319A-6EF4-1A8EFFB6A8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6" y="1287"/>
                <a:ext cx="15" cy="39"/>
              </a:xfrm>
              <a:custGeom>
                <a:avLst/>
                <a:gdLst>
                  <a:gd name="T0" fmla="*/ 23 w 47"/>
                  <a:gd name="T1" fmla="*/ 0 h 118"/>
                  <a:gd name="T2" fmla="*/ 0 w 47"/>
                  <a:gd name="T3" fmla="*/ 56 h 118"/>
                  <a:gd name="T4" fmla="*/ 12 w 47"/>
                  <a:gd name="T5" fmla="*/ 109 h 118"/>
                  <a:gd name="T6" fmla="*/ 13 w 47"/>
                  <a:gd name="T7" fmla="*/ 115 h 118"/>
                  <a:gd name="T8" fmla="*/ 26 w 47"/>
                  <a:gd name="T9" fmla="*/ 108 h 118"/>
                  <a:gd name="T10" fmla="*/ 33 w 47"/>
                  <a:gd name="T11" fmla="*/ 113 h 118"/>
                  <a:gd name="T12" fmla="*/ 47 w 47"/>
                  <a:gd name="T13" fmla="*/ 118 h 118"/>
                  <a:gd name="T14" fmla="*/ 46 w 47"/>
                  <a:gd name="T15" fmla="*/ 112 h 118"/>
                  <a:gd name="T16" fmla="*/ 30 w 47"/>
                  <a:gd name="T17" fmla="*/ 87 h 118"/>
                  <a:gd name="T18" fmla="*/ 24 w 47"/>
                  <a:gd name="T19" fmla="*/ 0 h 118"/>
                  <a:gd name="T20" fmla="*/ 23 w 47"/>
                  <a:gd name="T21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7" h="118">
                    <a:moveTo>
                      <a:pt x="23" y="0"/>
                    </a:moveTo>
                    <a:lnTo>
                      <a:pt x="0" y="56"/>
                    </a:lnTo>
                    <a:lnTo>
                      <a:pt x="12" y="109"/>
                    </a:lnTo>
                    <a:lnTo>
                      <a:pt x="13" y="115"/>
                    </a:lnTo>
                    <a:lnTo>
                      <a:pt x="26" y="108"/>
                    </a:lnTo>
                    <a:lnTo>
                      <a:pt x="33" y="113"/>
                    </a:lnTo>
                    <a:lnTo>
                      <a:pt x="47" y="118"/>
                    </a:lnTo>
                    <a:lnTo>
                      <a:pt x="46" y="112"/>
                    </a:lnTo>
                    <a:lnTo>
                      <a:pt x="30" y="87"/>
                    </a:lnTo>
                    <a:lnTo>
                      <a:pt x="24" y="0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" name="Freeform 40">
                <a:extLst>
                  <a:ext uri="{FF2B5EF4-FFF2-40B4-BE49-F238E27FC236}">
                    <a16:creationId xmlns:a16="http://schemas.microsoft.com/office/drawing/2014/main" id="{59AEDD3D-8E05-AF26-E2DF-1FC0588858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3" y="1286"/>
                <a:ext cx="1" cy="1"/>
              </a:xfrm>
              <a:custGeom>
                <a:avLst/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3 h 3"/>
                  <a:gd name="T6" fmla="*/ 1 w 1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lnTo>
                      <a:pt x="0" y="3"/>
                    </a:lnTo>
                    <a:lnTo>
                      <a:pt x="1" y="3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" name="Freeform 41">
                <a:extLst>
                  <a:ext uri="{FF2B5EF4-FFF2-40B4-BE49-F238E27FC236}">
                    <a16:creationId xmlns:a16="http://schemas.microsoft.com/office/drawing/2014/main" id="{D44BA4A2-7279-ED8C-BFAD-6D9CCCFFCF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0" y="1493"/>
                <a:ext cx="662" cy="800"/>
              </a:xfrm>
              <a:custGeom>
                <a:avLst/>
                <a:gdLst>
                  <a:gd name="T0" fmla="*/ 358 w 1984"/>
                  <a:gd name="T1" fmla="*/ 215 h 2398"/>
                  <a:gd name="T2" fmla="*/ 474 w 1984"/>
                  <a:gd name="T3" fmla="*/ 384 h 2398"/>
                  <a:gd name="T4" fmla="*/ 474 w 1984"/>
                  <a:gd name="T5" fmla="*/ 458 h 2398"/>
                  <a:gd name="T6" fmla="*/ 495 w 1984"/>
                  <a:gd name="T7" fmla="*/ 537 h 2398"/>
                  <a:gd name="T8" fmla="*/ 536 w 1984"/>
                  <a:gd name="T9" fmla="*/ 615 h 2398"/>
                  <a:gd name="T10" fmla="*/ 519 w 1984"/>
                  <a:gd name="T11" fmla="*/ 723 h 2398"/>
                  <a:gd name="T12" fmla="*/ 513 w 1984"/>
                  <a:gd name="T13" fmla="*/ 872 h 2398"/>
                  <a:gd name="T14" fmla="*/ 570 w 1984"/>
                  <a:gd name="T15" fmla="*/ 913 h 2398"/>
                  <a:gd name="T16" fmla="*/ 454 w 1984"/>
                  <a:gd name="T17" fmla="*/ 957 h 2398"/>
                  <a:gd name="T18" fmla="*/ 376 w 1984"/>
                  <a:gd name="T19" fmla="*/ 931 h 2398"/>
                  <a:gd name="T20" fmla="*/ 265 w 1984"/>
                  <a:gd name="T21" fmla="*/ 955 h 2398"/>
                  <a:gd name="T22" fmla="*/ 234 w 1984"/>
                  <a:gd name="T23" fmla="*/ 911 h 2398"/>
                  <a:gd name="T24" fmla="*/ 124 w 1984"/>
                  <a:gd name="T25" fmla="*/ 962 h 2398"/>
                  <a:gd name="T26" fmla="*/ 46 w 1984"/>
                  <a:gd name="T27" fmla="*/ 1129 h 2398"/>
                  <a:gd name="T28" fmla="*/ 73 w 1984"/>
                  <a:gd name="T29" fmla="*/ 1490 h 2398"/>
                  <a:gd name="T30" fmla="*/ 0 w 1984"/>
                  <a:gd name="T31" fmla="*/ 1571 h 2398"/>
                  <a:gd name="T32" fmla="*/ 298 w 1984"/>
                  <a:gd name="T33" fmla="*/ 1899 h 2398"/>
                  <a:gd name="T34" fmla="*/ 454 w 1984"/>
                  <a:gd name="T35" fmla="*/ 2119 h 2398"/>
                  <a:gd name="T36" fmla="*/ 516 w 1984"/>
                  <a:gd name="T37" fmla="*/ 2140 h 2398"/>
                  <a:gd name="T38" fmla="*/ 630 w 1984"/>
                  <a:gd name="T39" fmla="*/ 2204 h 2398"/>
                  <a:gd name="T40" fmla="*/ 672 w 1984"/>
                  <a:gd name="T41" fmla="*/ 2301 h 2398"/>
                  <a:gd name="T42" fmla="*/ 743 w 1984"/>
                  <a:gd name="T43" fmla="*/ 2334 h 2398"/>
                  <a:gd name="T44" fmla="*/ 915 w 1984"/>
                  <a:gd name="T45" fmla="*/ 2385 h 2398"/>
                  <a:gd name="T46" fmla="*/ 955 w 1984"/>
                  <a:gd name="T47" fmla="*/ 2314 h 2398"/>
                  <a:gd name="T48" fmla="*/ 1078 w 1984"/>
                  <a:gd name="T49" fmla="*/ 2263 h 2398"/>
                  <a:gd name="T50" fmla="*/ 1183 w 1984"/>
                  <a:gd name="T51" fmla="*/ 2085 h 2398"/>
                  <a:gd name="T52" fmla="*/ 1248 w 1984"/>
                  <a:gd name="T53" fmla="*/ 1999 h 2398"/>
                  <a:gd name="T54" fmla="*/ 1360 w 1984"/>
                  <a:gd name="T55" fmla="*/ 1901 h 2398"/>
                  <a:gd name="T56" fmla="*/ 1397 w 1984"/>
                  <a:gd name="T57" fmla="*/ 1796 h 2398"/>
                  <a:gd name="T58" fmla="*/ 1449 w 1984"/>
                  <a:gd name="T59" fmla="*/ 1785 h 2398"/>
                  <a:gd name="T60" fmla="*/ 1533 w 1984"/>
                  <a:gd name="T61" fmla="*/ 1663 h 2398"/>
                  <a:gd name="T62" fmla="*/ 1626 w 1984"/>
                  <a:gd name="T63" fmla="*/ 1581 h 2398"/>
                  <a:gd name="T64" fmla="*/ 1709 w 1984"/>
                  <a:gd name="T65" fmla="*/ 1465 h 2398"/>
                  <a:gd name="T66" fmla="*/ 1717 w 1984"/>
                  <a:gd name="T67" fmla="*/ 1344 h 2398"/>
                  <a:gd name="T68" fmla="*/ 1661 w 1984"/>
                  <a:gd name="T69" fmla="*/ 1241 h 2398"/>
                  <a:gd name="T70" fmla="*/ 1675 w 1984"/>
                  <a:gd name="T71" fmla="*/ 1173 h 2398"/>
                  <a:gd name="T72" fmla="*/ 1688 w 1984"/>
                  <a:gd name="T73" fmla="*/ 1091 h 2398"/>
                  <a:gd name="T74" fmla="*/ 1836 w 1984"/>
                  <a:gd name="T75" fmla="*/ 1018 h 2398"/>
                  <a:gd name="T76" fmla="*/ 1913 w 1984"/>
                  <a:gd name="T77" fmla="*/ 983 h 2398"/>
                  <a:gd name="T78" fmla="*/ 1964 w 1984"/>
                  <a:gd name="T79" fmla="*/ 891 h 2398"/>
                  <a:gd name="T80" fmla="*/ 1838 w 1984"/>
                  <a:gd name="T81" fmla="*/ 762 h 2398"/>
                  <a:gd name="T82" fmla="*/ 1741 w 1984"/>
                  <a:gd name="T83" fmla="*/ 650 h 2398"/>
                  <a:gd name="T84" fmla="*/ 1750 w 1984"/>
                  <a:gd name="T85" fmla="*/ 535 h 2398"/>
                  <a:gd name="T86" fmla="*/ 1635 w 1984"/>
                  <a:gd name="T87" fmla="*/ 378 h 2398"/>
                  <a:gd name="T88" fmla="*/ 1548 w 1984"/>
                  <a:gd name="T89" fmla="*/ 231 h 2398"/>
                  <a:gd name="T90" fmla="*/ 1515 w 1984"/>
                  <a:gd name="T91" fmla="*/ 247 h 2398"/>
                  <a:gd name="T92" fmla="*/ 1385 w 1984"/>
                  <a:gd name="T93" fmla="*/ 294 h 2398"/>
                  <a:gd name="T94" fmla="*/ 1280 w 1984"/>
                  <a:gd name="T95" fmla="*/ 243 h 2398"/>
                  <a:gd name="T96" fmla="*/ 1256 w 1984"/>
                  <a:gd name="T97" fmla="*/ 131 h 2398"/>
                  <a:gd name="T98" fmla="*/ 1188 w 1984"/>
                  <a:gd name="T99" fmla="*/ 118 h 2398"/>
                  <a:gd name="T100" fmla="*/ 1171 w 1984"/>
                  <a:gd name="T101" fmla="*/ 85 h 2398"/>
                  <a:gd name="T102" fmla="*/ 1070 w 1984"/>
                  <a:gd name="T103" fmla="*/ 0 h 2398"/>
                  <a:gd name="T104" fmla="*/ 983 w 1984"/>
                  <a:gd name="T105" fmla="*/ 83 h 2398"/>
                  <a:gd name="T106" fmla="*/ 919 w 1984"/>
                  <a:gd name="T107" fmla="*/ 115 h 2398"/>
                  <a:gd name="T108" fmla="*/ 854 w 1984"/>
                  <a:gd name="T109" fmla="*/ 74 h 2398"/>
                  <a:gd name="T110" fmla="*/ 670 w 1984"/>
                  <a:gd name="T111" fmla="*/ 111 h 2398"/>
                  <a:gd name="T112" fmla="*/ 613 w 1984"/>
                  <a:gd name="T113" fmla="*/ 144 h 2398"/>
                  <a:gd name="T114" fmla="*/ 482 w 1984"/>
                  <a:gd name="T115" fmla="*/ 189 h 2398"/>
                  <a:gd name="T116" fmla="*/ 335 w 1984"/>
                  <a:gd name="T117" fmla="*/ 197 h 2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84" h="2398">
                    <a:moveTo>
                      <a:pt x="335" y="197"/>
                    </a:moveTo>
                    <a:lnTo>
                      <a:pt x="349" y="202"/>
                    </a:lnTo>
                    <a:lnTo>
                      <a:pt x="352" y="228"/>
                    </a:lnTo>
                    <a:lnTo>
                      <a:pt x="358" y="215"/>
                    </a:lnTo>
                    <a:lnTo>
                      <a:pt x="395" y="264"/>
                    </a:lnTo>
                    <a:lnTo>
                      <a:pt x="385" y="299"/>
                    </a:lnTo>
                    <a:lnTo>
                      <a:pt x="424" y="356"/>
                    </a:lnTo>
                    <a:lnTo>
                      <a:pt x="474" y="384"/>
                    </a:lnTo>
                    <a:lnTo>
                      <a:pt x="475" y="392"/>
                    </a:lnTo>
                    <a:lnTo>
                      <a:pt x="464" y="419"/>
                    </a:lnTo>
                    <a:lnTo>
                      <a:pt x="459" y="440"/>
                    </a:lnTo>
                    <a:lnTo>
                      <a:pt x="474" y="458"/>
                    </a:lnTo>
                    <a:lnTo>
                      <a:pt x="481" y="465"/>
                    </a:lnTo>
                    <a:lnTo>
                      <a:pt x="482" y="478"/>
                    </a:lnTo>
                    <a:lnTo>
                      <a:pt x="506" y="516"/>
                    </a:lnTo>
                    <a:lnTo>
                      <a:pt x="495" y="537"/>
                    </a:lnTo>
                    <a:lnTo>
                      <a:pt x="517" y="562"/>
                    </a:lnTo>
                    <a:lnTo>
                      <a:pt x="507" y="597"/>
                    </a:lnTo>
                    <a:lnTo>
                      <a:pt x="527" y="594"/>
                    </a:lnTo>
                    <a:lnTo>
                      <a:pt x="536" y="615"/>
                    </a:lnTo>
                    <a:lnTo>
                      <a:pt x="534" y="668"/>
                    </a:lnTo>
                    <a:lnTo>
                      <a:pt x="543" y="701"/>
                    </a:lnTo>
                    <a:lnTo>
                      <a:pt x="539" y="721"/>
                    </a:lnTo>
                    <a:lnTo>
                      <a:pt x="519" y="723"/>
                    </a:lnTo>
                    <a:lnTo>
                      <a:pt x="514" y="737"/>
                    </a:lnTo>
                    <a:lnTo>
                      <a:pt x="533" y="802"/>
                    </a:lnTo>
                    <a:lnTo>
                      <a:pt x="508" y="832"/>
                    </a:lnTo>
                    <a:lnTo>
                      <a:pt x="513" y="872"/>
                    </a:lnTo>
                    <a:lnTo>
                      <a:pt x="520" y="877"/>
                    </a:lnTo>
                    <a:lnTo>
                      <a:pt x="538" y="856"/>
                    </a:lnTo>
                    <a:lnTo>
                      <a:pt x="587" y="885"/>
                    </a:lnTo>
                    <a:lnTo>
                      <a:pt x="570" y="913"/>
                    </a:lnTo>
                    <a:lnTo>
                      <a:pt x="537" y="916"/>
                    </a:lnTo>
                    <a:lnTo>
                      <a:pt x="500" y="960"/>
                    </a:lnTo>
                    <a:lnTo>
                      <a:pt x="459" y="950"/>
                    </a:lnTo>
                    <a:lnTo>
                      <a:pt x="454" y="957"/>
                    </a:lnTo>
                    <a:lnTo>
                      <a:pt x="435" y="972"/>
                    </a:lnTo>
                    <a:lnTo>
                      <a:pt x="414" y="974"/>
                    </a:lnTo>
                    <a:lnTo>
                      <a:pt x="378" y="945"/>
                    </a:lnTo>
                    <a:lnTo>
                      <a:pt x="376" y="931"/>
                    </a:lnTo>
                    <a:lnTo>
                      <a:pt x="343" y="928"/>
                    </a:lnTo>
                    <a:lnTo>
                      <a:pt x="331" y="949"/>
                    </a:lnTo>
                    <a:lnTo>
                      <a:pt x="317" y="944"/>
                    </a:lnTo>
                    <a:lnTo>
                      <a:pt x="265" y="955"/>
                    </a:lnTo>
                    <a:lnTo>
                      <a:pt x="250" y="943"/>
                    </a:lnTo>
                    <a:lnTo>
                      <a:pt x="268" y="914"/>
                    </a:lnTo>
                    <a:lnTo>
                      <a:pt x="266" y="894"/>
                    </a:lnTo>
                    <a:lnTo>
                      <a:pt x="234" y="911"/>
                    </a:lnTo>
                    <a:lnTo>
                      <a:pt x="207" y="907"/>
                    </a:lnTo>
                    <a:lnTo>
                      <a:pt x="174" y="916"/>
                    </a:lnTo>
                    <a:lnTo>
                      <a:pt x="156" y="945"/>
                    </a:lnTo>
                    <a:lnTo>
                      <a:pt x="124" y="962"/>
                    </a:lnTo>
                    <a:lnTo>
                      <a:pt x="109" y="1009"/>
                    </a:lnTo>
                    <a:lnTo>
                      <a:pt x="60" y="1061"/>
                    </a:lnTo>
                    <a:lnTo>
                      <a:pt x="38" y="1110"/>
                    </a:lnTo>
                    <a:lnTo>
                      <a:pt x="46" y="1129"/>
                    </a:lnTo>
                    <a:lnTo>
                      <a:pt x="90" y="1159"/>
                    </a:lnTo>
                    <a:lnTo>
                      <a:pt x="147" y="1268"/>
                    </a:lnTo>
                    <a:lnTo>
                      <a:pt x="120" y="1425"/>
                    </a:lnTo>
                    <a:lnTo>
                      <a:pt x="73" y="1490"/>
                    </a:lnTo>
                    <a:lnTo>
                      <a:pt x="92" y="1548"/>
                    </a:lnTo>
                    <a:lnTo>
                      <a:pt x="138" y="1612"/>
                    </a:lnTo>
                    <a:lnTo>
                      <a:pt x="38" y="1546"/>
                    </a:lnTo>
                    <a:lnTo>
                      <a:pt x="0" y="1571"/>
                    </a:lnTo>
                    <a:lnTo>
                      <a:pt x="0" y="1644"/>
                    </a:lnTo>
                    <a:lnTo>
                      <a:pt x="151" y="1751"/>
                    </a:lnTo>
                    <a:lnTo>
                      <a:pt x="203" y="1813"/>
                    </a:lnTo>
                    <a:lnTo>
                      <a:pt x="298" y="1899"/>
                    </a:lnTo>
                    <a:lnTo>
                      <a:pt x="361" y="1987"/>
                    </a:lnTo>
                    <a:lnTo>
                      <a:pt x="391" y="2098"/>
                    </a:lnTo>
                    <a:lnTo>
                      <a:pt x="399" y="2104"/>
                    </a:lnTo>
                    <a:lnTo>
                      <a:pt x="454" y="2119"/>
                    </a:lnTo>
                    <a:lnTo>
                      <a:pt x="486" y="2110"/>
                    </a:lnTo>
                    <a:lnTo>
                      <a:pt x="498" y="2095"/>
                    </a:lnTo>
                    <a:lnTo>
                      <a:pt x="505" y="2101"/>
                    </a:lnTo>
                    <a:lnTo>
                      <a:pt x="516" y="2140"/>
                    </a:lnTo>
                    <a:lnTo>
                      <a:pt x="558" y="2156"/>
                    </a:lnTo>
                    <a:lnTo>
                      <a:pt x="591" y="2153"/>
                    </a:lnTo>
                    <a:lnTo>
                      <a:pt x="627" y="2170"/>
                    </a:lnTo>
                    <a:lnTo>
                      <a:pt x="630" y="2204"/>
                    </a:lnTo>
                    <a:lnTo>
                      <a:pt x="636" y="2210"/>
                    </a:lnTo>
                    <a:lnTo>
                      <a:pt x="627" y="2251"/>
                    </a:lnTo>
                    <a:lnTo>
                      <a:pt x="653" y="2316"/>
                    </a:lnTo>
                    <a:lnTo>
                      <a:pt x="672" y="2301"/>
                    </a:lnTo>
                    <a:lnTo>
                      <a:pt x="692" y="2299"/>
                    </a:lnTo>
                    <a:lnTo>
                      <a:pt x="708" y="2330"/>
                    </a:lnTo>
                    <a:lnTo>
                      <a:pt x="720" y="2323"/>
                    </a:lnTo>
                    <a:lnTo>
                      <a:pt x="743" y="2334"/>
                    </a:lnTo>
                    <a:lnTo>
                      <a:pt x="758" y="2366"/>
                    </a:lnTo>
                    <a:lnTo>
                      <a:pt x="849" y="2398"/>
                    </a:lnTo>
                    <a:lnTo>
                      <a:pt x="886" y="2361"/>
                    </a:lnTo>
                    <a:lnTo>
                      <a:pt x="915" y="2385"/>
                    </a:lnTo>
                    <a:lnTo>
                      <a:pt x="928" y="2384"/>
                    </a:lnTo>
                    <a:lnTo>
                      <a:pt x="938" y="2343"/>
                    </a:lnTo>
                    <a:lnTo>
                      <a:pt x="963" y="2327"/>
                    </a:lnTo>
                    <a:lnTo>
                      <a:pt x="955" y="2314"/>
                    </a:lnTo>
                    <a:lnTo>
                      <a:pt x="973" y="2286"/>
                    </a:lnTo>
                    <a:lnTo>
                      <a:pt x="1016" y="2248"/>
                    </a:lnTo>
                    <a:lnTo>
                      <a:pt x="1050" y="2252"/>
                    </a:lnTo>
                    <a:lnTo>
                      <a:pt x="1078" y="2263"/>
                    </a:lnTo>
                    <a:lnTo>
                      <a:pt x="1151" y="2183"/>
                    </a:lnTo>
                    <a:lnTo>
                      <a:pt x="1184" y="2172"/>
                    </a:lnTo>
                    <a:lnTo>
                      <a:pt x="1194" y="2145"/>
                    </a:lnTo>
                    <a:lnTo>
                      <a:pt x="1183" y="2085"/>
                    </a:lnTo>
                    <a:lnTo>
                      <a:pt x="1197" y="2030"/>
                    </a:lnTo>
                    <a:lnTo>
                      <a:pt x="1229" y="2014"/>
                    </a:lnTo>
                    <a:lnTo>
                      <a:pt x="1234" y="1993"/>
                    </a:lnTo>
                    <a:lnTo>
                      <a:pt x="1248" y="1999"/>
                    </a:lnTo>
                    <a:lnTo>
                      <a:pt x="1286" y="1968"/>
                    </a:lnTo>
                    <a:lnTo>
                      <a:pt x="1291" y="1961"/>
                    </a:lnTo>
                    <a:lnTo>
                      <a:pt x="1325" y="1958"/>
                    </a:lnTo>
                    <a:lnTo>
                      <a:pt x="1360" y="1901"/>
                    </a:lnTo>
                    <a:lnTo>
                      <a:pt x="1391" y="1884"/>
                    </a:lnTo>
                    <a:lnTo>
                      <a:pt x="1390" y="1865"/>
                    </a:lnTo>
                    <a:lnTo>
                      <a:pt x="1401" y="1836"/>
                    </a:lnTo>
                    <a:lnTo>
                      <a:pt x="1397" y="1796"/>
                    </a:lnTo>
                    <a:lnTo>
                      <a:pt x="1403" y="1789"/>
                    </a:lnTo>
                    <a:lnTo>
                      <a:pt x="1416" y="1782"/>
                    </a:lnTo>
                    <a:lnTo>
                      <a:pt x="1424" y="1794"/>
                    </a:lnTo>
                    <a:lnTo>
                      <a:pt x="1449" y="1785"/>
                    </a:lnTo>
                    <a:lnTo>
                      <a:pt x="1448" y="1772"/>
                    </a:lnTo>
                    <a:lnTo>
                      <a:pt x="1496" y="1700"/>
                    </a:lnTo>
                    <a:lnTo>
                      <a:pt x="1508" y="1692"/>
                    </a:lnTo>
                    <a:lnTo>
                      <a:pt x="1533" y="1663"/>
                    </a:lnTo>
                    <a:lnTo>
                      <a:pt x="1564" y="1647"/>
                    </a:lnTo>
                    <a:lnTo>
                      <a:pt x="1567" y="1599"/>
                    </a:lnTo>
                    <a:lnTo>
                      <a:pt x="1622" y="1615"/>
                    </a:lnTo>
                    <a:lnTo>
                      <a:pt x="1626" y="1581"/>
                    </a:lnTo>
                    <a:lnTo>
                      <a:pt x="1649" y="1545"/>
                    </a:lnTo>
                    <a:lnTo>
                      <a:pt x="1659" y="1510"/>
                    </a:lnTo>
                    <a:lnTo>
                      <a:pt x="1654" y="1457"/>
                    </a:lnTo>
                    <a:lnTo>
                      <a:pt x="1709" y="1465"/>
                    </a:lnTo>
                    <a:lnTo>
                      <a:pt x="1741" y="1449"/>
                    </a:lnTo>
                    <a:lnTo>
                      <a:pt x="1759" y="1421"/>
                    </a:lnTo>
                    <a:lnTo>
                      <a:pt x="1740" y="1369"/>
                    </a:lnTo>
                    <a:lnTo>
                      <a:pt x="1717" y="1344"/>
                    </a:lnTo>
                    <a:lnTo>
                      <a:pt x="1692" y="1359"/>
                    </a:lnTo>
                    <a:lnTo>
                      <a:pt x="1661" y="1323"/>
                    </a:lnTo>
                    <a:lnTo>
                      <a:pt x="1670" y="1261"/>
                    </a:lnTo>
                    <a:lnTo>
                      <a:pt x="1661" y="1241"/>
                    </a:lnTo>
                    <a:lnTo>
                      <a:pt x="1667" y="1228"/>
                    </a:lnTo>
                    <a:lnTo>
                      <a:pt x="1686" y="1219"/>
                    </a:lnTo>
                    <a:lnTo>
                      <a:pt x="1677" y="1200"/>
                    </a:lnTo>
                    <a:lnTo>
                      <a:pt x="1675" y="1173"/>
                    </a:lnTo>
                    <a:lnTo>
                      <a:pt x="1652" y="1142"/>
                    </a:lnTo>
                    <a:lnTo>
                      <a:pt x="1656" y="1115"/>
                    </a:lnTo>
                    <a:lnTo>
                      <a:pt x="1689" y="1112"/>
                    </a:lnTo>
                    <a:lnTo>
                      <a:pt x="1688" y="1091"/>
                    </a:lnTo>
                    <a:lnTo>
                      <a:pt x="1726" y="1067"/>
                    </a:lnTo>
                    <a:lnTo>
                      <a:pt x="1737" y="1046"/>
                    </a:lnTo>
                    <a:lnTo>
                      <a:pt x="1811" y="1053"/>
                    </a:lnTo>
                    <a:lnTo>
                      <a:pt x="1836" y="1018"/>
                    </a:lnTo>
                    <a:lnTo>
                      <a:pt x="1839" y="984"/>
                    </a:lnTo>
                    <a:lnTo>
                      <a:pt x="1858" y="968"/>
                    </a:lnTo>
                    <a:lnTo>
                      <a:pt x="1890" y="965"/>
                    </a:lnTo>
                    <a:lnTo>
                      <a:pt x="1913" y="983"/>
                    </a:lnTo>
                    <a:lnTo>
                      <a:pt x="1942" y="941"/>
                    </a:lnTo>
                    <a:lnTo>
                      <a:pt x="1956" y="938"/>
                    </a:lnTo>
                    <a:lnTo>
                      <a:pt x="1984" y="889"/>
                    </a:lnTo>
                    <a:lnTo>
                      <a:pt x="1964" y="891"/>
                    </a:lnTo>
                    <a:lnTo>
                      <a:pt x="1935" y="860"/>
                    </a:lnTo>
                    <a:lnTo>
                      <a:pt x="1928" y="794"/>
                    </a:lnTo>
                    <a:lnTo>
                      <a:pt x="1893" y="763"/>
                    </a:lnTo>
                    <a:lnTo>
                      <a:pt x="1838" y="762"/>
                    </a:lnTo>
                    <a:lnTo>
                      <a:pt x="1836" y="728"/>
                    </a:lnTo>
                    <a:lnTo>
                      <a:pt x="1794" y="719"/>
                    </a:lnTo>
                    <a:lnTo>
                      <a:pt x="1750" y="683"/>
                    </a:lnTo>
                    <a:lnTo>
                      <a:pt x="1741" y="650"/>
                    </a:lnTo>
                    <a:lnTo>
                      <a:pt x="1759" y="628"/>
                    </a:lnTo>
                    <a:lnTo>
                      <a:pt x="1755" y="594"/>
                    </a:lnTo>
                    <a:lnTo>
                      <a:pt x="1767" y="573"/>
                    </a:lnTo>
                    <a:lnTo>
                      <a:pt x="1750" y="535"/>
                    </a:lnTo>
                    <a:lnTo>
                      <a:pt x="1722" y="517"/>
                    </a:lnTo>
                    <a:lnTo>
                      <a:pt x="1683" y="460"/>
                    </a:lnTo>
                    <a:lnTo>
                      <a:pt x="1664" y="395"/>
                    </a:lnTo>
                    <a:lnTo>
                      <a:pt x="1635" y="378"/>
                    </a:lnTo>
                    <a:lnTo>
                      <a:pt x="1597" y="334"/>
                    </a:lnTo>
                    <a:lnTo>
                      <a:pt x="1599" y="287"/>
                    </a:lnTo>
                    <a:lnTo>
                      <a:pt x="1589" y="247"/>
                    </a:lnTo>
                    <a:lnTo>
                      <a:pt x="1548" y="231"/>
                    </a:lnTo>
                    <a:lnTo>
                      <a:pt x="1532" y="212"/>
                    </a:lnTo>
                    <a:lnTo>
                      <a:pt x="1498" y="209"/>
                    </a:lnTo>
                    <a:lnTo>
                      <a:pt x="1501" y="236"/>
                    </a:lnTo>
                    <a:lnTo>
                      <a:pt x="1515" y="247"/>
                    </a:lnTo>
                    <a:lnTo>
                      <a:pt x="1511" y="268"/>
                    </a:lnTo>
                    <a:lnTo>
                      <a:pt x="1456" y="260"/>
                    </a:lnTo>
                    <a:lnTo>
                      <a:pt x="1436" y="262"/>
                    </a:lnTo>
                    <a:lnTo>
                      <a:pt x="1385" y="294"/>
                    </a:lnTo>
                    <a:lnTo>
                      <a:pt x="1337" y="272"/>
                    </a:lnTo>
                    <a:lnTo>
                      <a:pt x="1297" y="288"/>
                    </a:lnTo>
                    <a:lnTo>
                      <a:pt x="1289" y="276"/>
                    </a:lnTo>
                    <a:lnTo>
                      <a:pt x="1280" y="243"/>
                    </a:lnTo>
                    <a:lnTo>
                      <a:pt x="1286" y="168"/>
                    </a:lnTo>
                    <a:lnTo>
                      <a:pt x="1285" y="148"/>
                    </a:lnTo>
                    <a:lnTo>
                      <a:pt x="1257" y="151"/>
                    </a:lnTo>
                    <a:lnTo>
                      <a:pt x="1256" y="131"/>
                    </a:lnTo>
                    <a:lnTo>
                      <a:pt x="1242" y="126"/>
                    </a:lnTo>
                    <a:lnTo>
                      <a:pt x="1210" y="142"/>
                    </a:lnTo>
                    <a:lnTo>
                      <a:pt x="1189" y="130"/>
                    </a:lnTo>
                    <a:lnTo>
                      <a:pt x="1188" y="118"/>
                    </a:lnTo>
                    <a:lnTo>
                      <a:pt x="1194" y="116"/>
                    </a:lnTo>
                    <a:lnTo>
                      <a:pt x="1206" y="102"/>
                    </a:lnTo>
                    <a:lnTo>
                      <a:pt x="1190" y="76"/>
                    </a:lnTo>
                    <a:lnTo>
                      <a:pt x="1171" y="85"/>
                    </a:lnTo>
                    <a:lnTo>
                      <a:pt x="1141" y="54"/>
                    </a:lnTo>
                    <a:lnTo>
                      <a:pt x="1115" y="56"/>
                    </a:lnTo>
                    <a:lnTo>
                      <a:pt x="1097" y="11"/>
                    </a:lnTo>
                    <a:lnTo>
                      <a:pt x="1070" y="0"/>
                    </a:lnTo>
                    <a:lnTo>
                      <a:pt x="1050" y="9"/>
                    </a:lnTo>
                    <a:lnTo>
                      <a:pt x="1020" y="52"/>
                    </a:lnTo>
                    <a:lnTo>
                      <a:pt x="1024" y="92"/>
                    </a:lnTo>
                    <a:lnTo>
                      <a:pt x="983" y="83"/>
                    </a:lnTo>
                    <a:lnTo>
                      <a:pt x="970" y="96"/>
                    </a:lnTo>
                    <a:lnTo>
                      <a:pt x="966" y="118"/>
                    </a:lnTo>
                    <a:lnTo>
                      <a:pt x="946" y="126"/>
                    </a:lnTo>
                    <a:lnTo>
                      <a:pt x="919" y="115"/>
                    </a:lnTo>
                    <a:lnTo>
                      <a:pt x="936" y="80"/>
                    </a:lnTo>
                    <a:lnTo>
                      <a:pt x="908" y="69"/>
                    </a:lnTo>
                    <a:lnTo>
                      <a:pt x="888" y="77"/>
                    </a:lnTo>
                    <a:lnTo>
                      <a:pt x="854" y="74"/>
                    </a:lnTo>
                    <a:lnTo>
                      <a:pt x="789" y="87"/>
                    </a:lnTo>
                    <a:lnTo>
                      <a:pt x="742" y="85"/>
                    </a:lnTo>
                    <a:lnTo>
                      <a:pt x="724" y="107"/>
                    </a:lnTo>
                    <a:lnTo>
                      <a:pt x="670" y="111"/>
                    </a:lnTo>
                    <a:lnTo>
                      <a:pt x="675" y="91"/>
                    </a:lnTo>
                    <a:lnTo>
                      <a:pt x="661" y="86"/>
                    </a:lnTo>
                    <a:lnTo>
                      <a:pt x="616" y="103"/>
                    </a:lnTo>
                    <a:lnTo>
                      <a:pt x="613" y="144"/>
                    </a:lnTo>
                    <a:lnTo>
                      <a:pt x="562" y="182"/>
                    </a:lnTo>
                    <a:lnTo>
                      <a:pt x="521" y="172"/>
                    </a:lnTo>
                    <a:lnTo>
                      <a:pt x="488" y="182"/>
                    </a:lnTo>
                    <a:lnTo>
                      <a:pt x="482" y="189"/>
                    </a:lnTo>
                    <a:lnTo>
                      <a:pt x="427" y="167"/>
                    </a:lnTo>
                    <a:lnTo>
                      <a:pt x="362" y="193"/>
                    </a:lnTo>
                    <a:lnTo>
                      <a:pt x="342" y="189"/>
                    </a:lnTo>
                    <a:lnTo>
                      <a:pt x="335" y="19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" name="Freeform 42">
                <a:extLst>
                  <a:ext uri="{FF2B5EF4-FFF2-40B4-BE49-F238E27FC236}">
                    <a16:creationId xmlns:a16="http://schemas.microsoft.com/office/drawing/2014/main" id="{12A6ACD0-93D6-1F75-5FAC-8A02175A6A5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587" y="2060"/>
                <a:ext cx="920" cy="1113"/>
              </a:xfrm>
              <a:custGeom>
                <a:avLst/>
                <a:gdLst>
                  <a:gd name="T0" fmla="*/ 667 w 2760"/>
                  <a:gd name="T1" fmla="*/ 187 h 3339"/>
                  <a:gd name="T2" fmla="*/ 685 w 2760"/>
                  <a:gd name="T3" fmla="*/ 1099 h 3339"/>
                  <a:gd name="T4" fmla="*/ 520 w 2760"/>
                  <a:gd name="T5" fmla="*/ 1276 h 3339"/>
                  <a:gd name="T6" fmla="*/ 160 w 2760"/>
                  <a:gd name="T7" fmla="*/ 2544 h 3339"/>
                  <a:gd name="T8" fmla="*/ 48 w 2760"/>
                  <a:gd name="T9" fmla="*/ 2696 h 3339"/>
                  <a:gd name="T10" fmla="*/ 173 w 2760"/>
                  <a:gd name="T11" fmla="*/ 2751 h 3339"/>
                  <a:gd name="T12" fmla="*/ 328 w 2760"/>
                  <a:gd name="T13" fmla="*/ 2751 h 3339"/>
                  <a:gd name="T14" fmla="*/ 346 w 2760"/>
                  <a:gd name="T15" fmla="*/ 3018 h 3339"/>
                  <a:gd name="T16" fmla="*/ 425 w 2760"/>
                  <a:gd name="T17" fmla="*/ 3003 h 3339"/>
                  <a:gd name="T18" fmla="*/ 633 w 2760"/>
                  <a:gd name="T19" fmla="*/ 3078 h 3339"/>
                  <a:gd name="T20" fmla="*/ 878 w 2760"/>
                  <a:gd name="T21" fmla="*/ 3176 h 3339"/>
                  <a:gd name="T22" fmla="*/ 977 w 2760"/>
                  <a:gd name="T23" fmla="*/ 3308 h 3339"/>
                  <a:gd name="T24" fmla="*/ 1153 w 2760"/>
                  <a:gd name="T25" fmla="*/ 3325 h 3339"/>
                  <a:gd name="T26" fmla="*/ 1272 w 2760"/>
                  <a:gd name="T27" fmla="*/ 3086 h 3339"/>
                  <a:gd name="T28" fmla="*/ 1403 w 2760"/>
                  <a:gd name="T29" fmla="*/ 2906 h 3339"/>
                  <a:gd name="T30" fmla="*/ 1487 w 2760"/>
                  <a:gd name="T31" fmla="*/ 2791 h 3339"/>
                  <a:gd name="T32" fmla="*/ 1510 w 2760"/>
                  <a:gd name="T33" fmla="*/ 2682 h 3339"/>
                  <a:gd name="T34" fmla="*/ 1456 w 2760"/>
                  <a:gd name="T35" fmla="*/ 2606 h 3339"/>
                  <a:gd name="T36" fmla="*/ 1433 w 2760"/>
                  <a:gd name="T37" fmla="*/ 2434 h 3339"/>
                  <a:gd name="T38" fmla="*/ 1287 w 2760"/>
                  <a:gd name="T39" fmla="*/ 2386 h 3339"/>
                  <a:gd name="T40" fmla="*/ 1320 w 2760"/>
                  <a:gd name="T41" fmla="*/ 2303 h 3339"/>
                  <a:gd name="T42" fmla="*/ 1335 w 2760"/>
                  <a:gd name="T43" fmla="*/ 2174 h 3339"/>
                  <a:gd name="T44" fmla="*/ 1332 w 2760"/>
                  <a:gd name="T45" fmla="*/ 2073 h 3339"/>
                  <a:gd name="T46" fmla="*/ 1449 w 2760"/>
                  <a:gd name="T47" fmla="*/ 2022 h 3339"/>
                  <a:gd name="T48" fmla="*/ 1574 w 2760"/>
                  <a:gd name="T49" fmla="*/ 2078 h 3339"/>
                  <a:gd name="T50" fmla="*/ 1661 w 2760"/>
                  <a:gd name="T51" fmla="*/ 1989 h 3339"/>
                  <a:gd name="T52" fmla="*/ 1852 w 2760"/>
                  <a:gd name="T53" fmla="*/ 1958 h 3339"/>
                  <a:gd name="T54" fmla="*/ 2041 w 2760"/>
                  <a:gd name="T55" fmla="*/ 1907 h 3339"/>
                  <a:gd name="T56" fmla="*/ 2148 w 2760"/>
                  <a:gd name="T57" fmla="*/ 1897 h 3339"/>
                  <a:gd name="T58" fmla="*/ 2272 w 2760"/>
                  <a:gd name="T59" fmla="*/ 1791 h 3339"/>
                  <a:gd name="T60" fmla="*/ 2329 w 2760"/>
                  <a:gd name="T61" fmla="*/ 1672 h 3339"/>
                  <a:gd name="T62" fmla="*/ 2290 w 2760"/>
                  <a:gd name="T63" fmla="*/ 1547 h 3339"/>
                  <a:gd name="T64" fmla="*/ 2417 w 2760"/>
                  <a:gd name="T65" fmla="*/ 1536 h 3339"/>
                  <a:gd name="T66" fmla="*/ 2367 w 2760"/>
                  <a:gd name="T67" fmla="*/ 1359 h 3339"/>
                  <a:gd name="T68" fmla="*/ 2506 w 2760"/>
                  <a:gd name="T69" fmla="*/ 1259 h 3339"/>
                  <a:gd name="T70" fmla="*/ 2631 w 2760"/>
                  <a:gd name="T71" fmla="*/ 1100 h 3339"/>
                  <a:gd name="T72" fmla="*/ 2749 w 2760"/>
                  <a:gd name="T73" fmla="*/ 988 h 3339"/>
                  <a:gd name="T74" fmla="*/ 2760 w 2760"/>
                  <a:gd name="T75" fmla="*/ 819 h 3339"/>
                  <a:gd name="T76" fmla="*/ 2632 w 2760"/>
                  <a:gd name="T77" fmla="*/ 677 h 3339"/>
                  <a:gd name="T78" fmla="*/ 2622 w 2760"/>
                  <a:gd name="T79" fmla="*/ 556 h 3339"/>
                  <a:gd name="T80" fmla="*/ 2613 w 2760"/>
                  <a:gd name="T81" fmla="*/ 464 h 3339"/>
                  <a:gd name="T82" fmla="*/ 2611 w 2760"/>
                  <a:gd name="T83" fmla="*/ 376 h 3339"/>
                  <a:gd name="T84" fmla="*/ 2601 w 2760"/>
                  <a:gd name="T85" fmla="*/ 331 h 3339"/>
                  <a:gd name="T86" fmla="*/ 2501 w 2760"/>
                  <a:gd name="T87" fmla="*/ 273 h 3339"/>
                  <a:gd name="T88" fmla="*/ 2421 w 2760"/>
                  <a:gd name="T89" fmla="*/ 132 h 3339"/>
                  <a:gd name="T90" fmla="*/ 2248 w 2760"/>
                  <a:gd name="T91" fmla="*/ 148 h 3339"/>
                  <a:gd name="T92" fmla="*/ 2107 w 2760"/>
                  <a:gd name="T93" fmla="*/ 0 h 3339"/>
                  <a:gd name="T94" fmla="*/ 2008 w 2760"/>
                  <a:gd name="T95" fmla="*/ 96 h 3339"/>
                  <a:gd name="T96" fmla="*/ 1902 w 2760"/>
                  <a:gd name="T97" fmla="*/ 261 h 3339"/>
                  <a:gd name="T98" fmla="*/ 1794 w 2760"/>
                  <a:gd name="T99" fmla="*/ 385 h 3339"/>
                  <a:gd name="T100" fmla="*/ 1627 w 2760"/>
                  <a:gd name="T101" fmla="*/ 548 h 3339"/>
                  <a:gd name="T102" fmla="*/ 1526 w 2760"/>
                  <a:gd name="T103" fmla="*/ 685 h 3339"/>
                  <a:gd name="T104" fmla="*/ 1319 w 2760"/>
                  <a:gd name="T105" fmla="*/ 630 h 3339"/>
                  <a:gd name="T106" fmla="*/ 1241 w 2760"/>
                  <a:gd name="T107" fmla="*/ 504 h 3339"/>
                  <a:gd name="T108" fmla="*/ 1109 w 2760"/>
                  <a:gd name="T109" fmla="*/ 395 h 3339"/>
                  <a:gd name="T110" fmla="*/ 1051 w 2760"/>
                  <a:gd name="T111" fmla="*/ 709 h 3339"/>
                  <a:gd name="T112" fmla="*/ 1452 w 2760"/>
                  <a:gd name="T113" fmla="*/ 2707 h 3339"/>
                  <a:gd name="T114" fmla="*/ 1415 w 2760"/>
                  <a:gd name="T115" fmla="*/ 2818 h 3339"/>
                  <a:gd name="T116" fmla="*/ 1413 w 2760"/>
                  <a:gd name="T117" fmla="*/ 2724 h 3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760" h="3339">
                    <a:moveTo>
                      <a:pt x="954" y="450"/>
                    </a:moveTo>
                    <a:lnTo>
                      <a:pt x="919" y="365"/>
                    </a:lnTo>
                    <a:lnTo>
                      <a:pt x="741" y="181"/>
                    </a:lnTo>
                    <a:lnTo>
                      <a:pt x="734" y="121"/>
                    </a:lnTo>
                    <a:lnTo>
                      <a:pt x="702" y="130"/>
                    </a:lnTo>
                    <a:lnTo>
                      <a:pt x="667" y="187"/>
                    </a:lnTo>
                    <a:lnTo>
                      <a:pt x="651" y="229"/>
                    </a:lnTo>
                    <a:lnTo>
                      <a:pt x="522" y="1161"/>
                    </a:lnTo>
                    <a:lnTo>
                      <a:pt x="530" y="1167"/>
                    </a:lnTo>
                    <a:lnTo>
                      <a:pt x="557" y="1098"/>
                    </a:lnTo>
                    <a:lnTo>
                      <a:pt x="611" y="1032"/>
                    </a:lnTo>
                    <a:lnTo>
                      <a:pt x="685" y="1099"/>
                    </a:lnTo>
                    <a:lnTo>
                      <a:pt x="709" y="1150"/>
                    </a:lnTo>
                    <a:lnTo>
                      <a:pt x="665" y="1175"/>
                    </a:lnTo>
                    <a:lnTo>
                      <a:pt x="631" y="1172"/>
                    </a:lnTo>
                    <a:lnTo>
                      <a:pt x="602" y="1154"/>
                    </a:lnTo>
                    <a:lnTo>
                      <a:pt x="576" y="1163"/>
                    </a:lnTo>
                    <a:lnTo>
                      <a:pt x="520" y="1276"/>
                    </a:lnTo>
                    <a:lnTo>
                      <a:pt x="515" y="1370"/>
                    </a:lnTo>
                    <a:lnTo>
                      <a:pt x="429" y="1822"/>
                    </a:lnTo>
                    <a:lnTo>
                      <a:pt x="423" y="1829"/>
                    </a:lnTo>
                    <a:lnTo>
                      <a:pt x="300" y="2310"/>
                    </a:lnTo>
                    <a:lnTo>
                      <a:pt x="231" y="2438"/>
                    </a:lnTo>
                    <a:lnTo>
                      <a:pt x="160" y="2544"/>
                    </a:lnTo>
                    <a:lnTo>
                      <a:pt x="104" y="2590"/>
                    </a:lnTo>
                    <a:lnTo>
                      <a:pt x="84" y="2586"/>
                    </a:lnTo>
                    <a:lnTo>
                      <a:pt x="32" y="2597"/>
                    </a:lnTo>
                    <a:lnTo>
                      <a:pt x="0" y="2627"/>
                    </a:lnTo>
                    <a:lnTo>
                      <a:pt x="37" y="2657"/>
                    </a:lnTo>
                    <a:lnTo>
                      <a:pt x="48" y="2696"/>
                    </a:lnTo>
                    <a:lnTo>
                      <a:pt x="99" y="2678"/>
                    </a:lnTo>
                    <a:lnTo>
                      <a:pt x="134" y="2688"/>
                    </a:lnTo>
                    <a:lnTo>
                      <a:pt x="137" y="2728"/>
                    </a:lnTo>
                    <a:lnTo>
                      <a:pt x="146" y="2741"/>
                    </a:lnTo>
                    <a:lnTo>
                      <a:pt x="146" y="2747"/>
                    </a:lnTo>
                    <a:lnTo>
                      <a:pt x="173" y="2751"/>
                    </a:lnTo>
                    <a:lnTo>
                      <a:pt x="179" y="2745"/>
                    </a:lnTo>
                    <a:lnTo>
                      <a:pt x="190" y="2710"/>
                    </a:lnTo>
                    <a:lnTo>
                      <a:pt x="236" y="2706"/>
                    </a:lnTo>
                    <a:lnTo>
                      <a:pt x="272" y="2735"/>
                    </a:lnTo>
                    <a:lnTo>
                      <a:pt x="313" y="2739"/>
                    </a:lnTo>
                    <a:lnTo>
                      <a:pt x="328" y="2751"/>
                    </a:lnTo>
                    <a:lnTo>
                      <a:pt x="338" y="2784"/>
                    </a:lnTo>
                    <a:lnTo>
                      <a:pt x="336" y="2830"/>
                    </a:lnTo>
                    <a:lnTo>
                      <a:pt x="302" y="2901"/>
                    </a:lnTo>
                    <a:lnTo>
                      <a:pt x="259" y="2952"/>
                    </a:lnTo>
                    <a:lnTo>
                      <a:pt x="284" y="2997"/>
                    </a:lnTo>
                    <a:lnTo>
                      <a:pt x="346" y="3018"/>
                    </a:lnTo>
                    <a:lnTo>
                      <a:pt x="358" y="2996"/>
                    </a:lnTo>
                    <a:lnTo>
                      <a:pt x="365" y="2942"/>
                    </a:lnTo>
                    <a:lnTo>
                      <a:pt x="384" y="2926"/>
                    </a:lnTo>
                    <a:lnTo>
                      <a:pt x="410" y="2924"/>
                    </a:lnTo>
                    <a:lnTo>
                      <a:pt x="396" y="2973"/>
                    </a:lnTo>
                    <a:lnTo>
                      <a:pt x="425" y="3003"/>
                    </a:lnTo>
                    <a:lnTo>
                      <a:pt x="472" y="2999"/>
                    </a:lnTo>
                    <a:lnTo>
                      <a:pt x="515" y="3029"/>
                    </a:lnTo>
                    <a:lnTo>
                      <a:pt x="530" y="3048"/>
                    </a:lnTo>
                    <a:lnTo>
                      <a:pt x="556" y="3046"/>
                    </a:lnTo>
                    <a:lnTo>
                      <a:pt x="586" y="3069"/>
                    </a:lnTo>
                    <a:lnTo>
                      <a:pt x="633" y="3078"/>
                    </a:lnTo>
                    <a:lnTo>
                      <a:pt x="691" y="3120"/>
                    </a:lnTo>
                    <a:lnTo>
                      <a:pt x="724" y="3117"/>
                    </a:lnTo>
                    <a:lnTo>
                      <a:pt x="792" y="3131"/>
                    </a:lnTo>
                    <a:lnTo>
                      <a:pt x="851" y="3118"/>
                    </a:lnTo>
                    <a:lnTo>
                      <a:pt x="867" y="3144"/>
                    </a:lnTo>
                    <a:lnTo>
                      <a:pt x="878" y="3176"/>
                    </a:lnTo>
                    <a:lnTo>
                      <a:pt x="865" y="3185"/>
                    </a:lnTo>
                    <a:lnTo>
                      <a:pt x="874" y="3204"/>
                    </a:lnTo>
                    <a:lnTo>
                      <a:pt x="887" y="3216"/>
                    </a:lnTo>
                    <a:lnTo>
                      <a:pt x="923" y="3232"/>
                    </a:lnTo>
                    <a:lnTo>
                      <a:pt x="967" y="3276"/>
                    </a:lnTo>
                    <a:lnTo>
                      <a:pt x="977" y="3308"/>
                    </a:lnTo>
                    <a:lnTo>
                      <a:pt x="998" y="3320"/>
                    </a:lnTo>
                    <a:lnTo>
                      <a:pt x="1013" y="3339"/>
                    </a:lnTo>
                    <a:lnTo>
                      <a:pt x="1039" y="3323"/>
                    </a:lnTo>
                    <a:lnTo>
                      <a:pt x="1056" y="3295"/>
                    </a:lnTo>
                    <a:lnTo>
                      <a:pt x="1106" y="3323"/>
                    </a:lnTo>
                    <a:lnTo>
                      <a:pt x="1153" y="3325"/>
                    </a:lnTo>
                    <a:lnTo>
                      <a:pt x="1222" y="3273"/>
                    </a:lnTo>
                    <a:lnTo>
                      <a:pt x="1227" y="3251"/>
                    </a:lnTo>
                    <a:lnTo>
                      <a:pt x="1215" y="3199"/>
                    </a:lnTo>
                    <a:lnTo>
                      <a:pt x="1252" y="3168"/>
                    </a:lnTo>
                    <a:lnTo>
                      <a:pt x="1252" y="3094"/>
                    </a:lnTo>
                    <a:lnTo>
                      <a:pt x="1272" y="3086"/>
                    </a:lnTo>
                    <a:lnTo>
                      <a:pt x="1277" y="3059"/>
                    </a:lnTo>
                    <a:lnTo>
                      <a:pt x="1310" y="3063"/>
                    </a:lnTo>
                    <a:lnTo>
                      <a:pt x="1328" y="3048"/>
                    </a:lnTo>
                    <a:lnTo>
                      <a:pt x="1336" y="2973"/>
                    </a:lnTo>
                    <a:lnTo>
                      <a:pt x="1374" y="2956"/>
                    </a:lnTo>
                    <a:lnTo>
                      <a:pt x="1403" y="2906"/>
                    </a:lnTo>
                    <a:lnTo>
                      <a:pt x="1417" y="2912"/>
                    </a:lnTo>
                    <a:lnTo>
                      <a:pt x="1443" y="2902"/>
                    </a:lnTo>
                    <a:lnTo>
                      <a:pt x="1438" y="2856"/>
                    </a:lnTo>
                    <a:lnTo>
                      <a:pt x="1458" y="2854"/>
                    </a:lnTo>
                    <a:lnTo>
                      <a:pt x="1488" y="2811"/>
                    </a:lnTo>
                    <a:lnTo>
                      <a:pt x="1487" y="2791"/>
                    </a:lnTo>
                    <a:lnTo>
                      <a:pt x="1471" y="2772"/>
                    </a:lnTo>
                    <a:lnTo>
                      <a:pt x="1470" y="2759"/>
                    </a:lnTo>
                    <a:lnTo>
                      <a:pt x="1488" y="2738"/>
                    </a:lnTo>
                    <a:lnTo>
                      <a:pt x="1514" y="2728"/>
                    </a:lnTo>
                    <a:lnTo>
                      <a:pt x="1526" y="2713"/>
                    </a:lnTo>
                    <a:lnTo>
                      <a:pt x="1510" y="2682"/>
                    </a:lnTo>
                    <a:lnTo>
                      <a:pt x="1511" y="2628"/>
                    </a:lnTo>
                    <a:lnTo>
                      <a:pt x="1510" y="2608"/>
                    </a:lnTo>
                    <a:lnTo>
                      <a:pt x="1482" y="2610"/>
                    </a:lnTo>
                    <a:lnTo>
                      <a:pt x="1472" y="2631"/>
                    </a:lnTo>
                    <a:lnTo>
                      <a:pt x="1464" y="2632"/>
                    </a:lnTo>
                    <a:lnTo>
                      <a:pt x="1456" y="2606"/>
                    </a:lnTo>
                    <a:lnTo>
                      <a:pt x="1460" y="2586"/>
                    </a:lnTo>
                    <a:lnTo>
                      <a:pt x="1493" y="2569"/>
                    </a:lnTo>
                    <a:lnTo>
                      <a:pt x="1477" y="2543"/>
                    </a:lnTo>
                    <a:lnTo>
                      <a:pt x="1473" y="2497"/>
                    </a:lnTo>
                    <a:lnTo>
                      <a:pt x="1437" y="2474"/>
                    </a:lnTo>
                    <a:lnTo>
                      <a:pt x="1433" y="2434"/>
                    </a:lnTo>
                    <a:lnTo>
                      <a:pt x="1379" y="2432"/>
                    </a:lnTo>
                    <a:lnTo>
                      <a:pt x="1364" y="2420"/>
                    </a:lnTo>
                    <a:lnTo>
                      <a:pt x="1311" y="2432"/>
                    </a:lnTo>
                    <a:lnTo>
                      <a:pt x="1303" y="2411"/>
                    </a:lnTo>
                    <a:lnTo>
                      <a:pt x="1308" y="2398"/>
                    </a:lnTo>
                    <a:lnTo>
                      <a:pt x="1287" y="2386"/>
                    </a:lnTo>
                    <a:lnTo>
                      <a:pt x="1279" y="2367"/>
                    </a:lnTo>
                    <a:lnTo>
                      <a:pt x="1292" y="2366"/>
                    </a:lnTo>
                    <a:lnTo>
                      <a:pt x="1317" y="2343"/>
                    </a:lnTo>
                    <a:lnTo>
                      <a:pt x="1316" y="2330"/>
                    </a:lnTo>
                    <a:lnTo>
                      <a:pt x="1308" y="2318"/>
                    </a:lnTo>
                    <a:lnTo>
                      <a:pt x="1320" y="2303"/>
                    </a:lnTo>
                    <a:lnTo>
                      <a:pt x="1311" y="2284"/>
                    </a:lnTo>
                    <a:lnTo>
                      <a:pt x="1356" y="2252"/>
                    </a:lnTo>
                    <a:lnTo>
                      <a:pt x="1355" y="2246"/>
                    </a:lnTo>
                    <a:lnTo>
                      <a:pt x="1341" y="2241"/>
                    </a:lnTo>
                    <a:lnTo>
                      <a:pt x="1346" y="2227"/>
                    </a:lnTo>
                    <a:lnTo>
                      <a:pt x="1335" y="2174"/>
                    </a:lnTo>
                    <a:lnTo>
                      <a:pt x="1361" y="2171"/>
                    </a:lnTo>
                    <a:lnTo>
                      <a:pt x="1365" y="2144"/>
                    </a:lnTo>
                    <a:lnTo>
                      <a:pt x="1357" y="2118"/>
                    </a:lnTo>
                    <a:lnTo>
                      <a:pt x="1368" y="2103"/>
                    </a:lnTo>
                    <a:lnTo>
                      <a:pt x="1367" y="2090"/>
                    </a:lnTo>
                    <a:lnTo>
                      <a:pt x="1332" y="2073"/>
                    </a:lnTo>
                    <a:lnTo>
                      <a:pt x="1338" y="2059"/>
                    </a:lnTo>
                    <a:lnTo>
                      <a:pt x="1357" y="2051"/>
                    </a:lnTo>
                    <a:lnTo>
                      <a:pt x="1382" y="2028"/>
                    </a:lnTo>
                    <a:lnTo>
                      <a:pt x="1428" y="2024"/>
                    </a:lnTo>
                    <a:lnTo>
                      <a:pt x="1450" y="2036"/>
                    </a:lnTo>
                    <a:lnTo>
                      <a:pt x="1449" y="2022"/>
                    </a:lnTo>
                    <a:lnTo>
                      <a:pt x="1469" y="2020"/>
                    </a:lnTo>
                    <a:lnTo>
                      <a:pt x="1504" y="1977"/>
                    </a:lnTo>
                    <a:lnTo>
                      <a:pt x="1535" y="2014"/>
                    </a:lnTo>
                    <a:lnTo>
                      <a:pt x="1517" y="2042"/>
                    </a:lnTo>
                    <a:lnTo>
                      <a:pt x="1554" y="2073"/>
                    </a:lnTo>
                    <a:lnTo>
                      <a:pt x="1574" y="2078"/>
                    </a:lnTo>
                    <a:lnTo>
                      <a:pt x="1592" y="2056"/>
                    </a:lnTo>
                    <a:lnTo>
                      <a:pt x="1581" y="2009"/>
                    </a:lnTo>
                    <a:lnTo>
                      <a:pt x="1592" y="1982"/>
                    </a:lnTo>
                    <a:lnTo>
                      <a:pt x="1645" y="1970"/>
                    </a:lnTo>
                    <a:lnTo>
                      <a:pt x="1653" y="1989"/>
                    </a:lnTo>
                    <a:lnTo>
                      <a:pt x="1661" y="1989"/>
                    </a:lnTo>
                    <a:lnTo>
                      <a:pt x="1690" y="1952"/>
                    </a:lnTo>
                    <a:lnTo>
                      <a:pt x="1716" y="1944"/>
                    </a:lnTo>
                    <a:lnTo>
                      <a:pt x="1739" y="1962"/>
                    </a:lnTo>
                    <a:lnTo>
                      <a:pt x="1786" y="1978"/>
                    </a:lnTo>
                    <a:lnTo>
                      <a:pt x="1799" y="1963"/>
                    </a:lnTo>
                    <a:lnTo>
                      <a:pt x="1852" y="1958"/>
                    </a:lnTo>
                    <a:lnTo>
                      <a:pt x="1891" y="1941"/>
                    </a:lnTo>
                    <a:lnTo>
                      <a:pt x="1921" y="1911"/>
                    </a:lnTo>
                    <a:lnTo>
                      <a:pt x="1969" y="1913"/>
                    </a:lnTo>
                    <a:lnTo>
                      <a:pt x="1989" y="1911"/>
                    </a:lnTo>
                    <a:lnTo>
                      <a:pt x="2027" y="1888"/>
                    </a:lnTo>
                    <a:lnTo>
                      <a:pt x="2041" y="1907"/>
                    </a:lnTo>
                    <a:lnTo>
                      <a:pt x="2086" y="1943"/>
                    </a:lnTo>
                    <a:lnTo>
                      <a:pt x="2124" y="1919"/>
                    </a:lnTo>
                    <a:lnTo>
                      <a:pt x="2150" y="1910"/>
                    </a:lnTo>
                    <a:lnTo>
                      <a:pt x="2156" y="1909"/>
                    </a:lnTo>
                    <a:lnTo>
                      <a:pt x="2149" y="1903"/>
                    </a:lnTo>
                    <a:lnTo>
                      <a:pt x="2148" y="1897"/>
                    </a:lnTo>
                    <a:lnTo>
                      <a:pt x="2165" y="1862"/>
                    </a:lnTo>
                    <a:lnTo>
                      <a:pt x="2198" y="1845"/>
                    </a:lnTo>
                    <a:lnTo>
                      <a:pt x="2202" y="1818"/>
                    </a:lnTo>
                    <a:lnTo>
                      <a:pt x="2258" y="1840"/>
                    </a:lnTo>
                    <a:lnTo>
                      <a:pt x="2276" y="1825"/>
                    </a:lnTo>
                    <a:lnTo>
                      <a:pt x="2272" y="1791"/>
                    </a:lnTo>
                    <a:lnTo>
                      <a:pt x="2252" y="1787"/>
                    </a:lnTo>
                    <a:lnTo>
                      <a:pt x="2251" y="1773"/>
                    </a:lnTo>
                    <a:lnTo>
                      <a:pt x="2290" y="1763"/>
                    </a:lnTo>
                    <a:lnTo>
                      <a:pt x="2307" y="1728"/>
                    </a:lnTo>
                    <a:lnTo>
                      <a:pt x="2316" y="1679"/>
                    </a:lnTo>
                    <a:lnTo>
                      <a:pt x="2329" y="1672"/>
                    </a:lnTo>
                    <a:lnTo>
                      <a:pt x="2306" y="1640"/>
                    </a:lnTo>
                    <a:lnTo>
                      <a:pt x="2286" y="1642"/>
                    </a:lnTo>
                    <a:lnTo>
                      <a:pt x="2264" y="1624"/>
                    </a:lnTo>
                    <a:lnTo>
                      <a:pt x="2287" y="1588"/>
                    </a:lnTo>
                    <a:lnTo>
                      <a:pt x="2285" y="1562"/>
                    </a:lnTo>
                    <a:lnTo>
                      <a:pt x="2290" y="1547"/>
                    </a:lnTo>
                    <a:lnTo>
                      <a:pt x="2310" y="1546"/>
                    </a:lnTo>
                    <a:lnTo>
                      <a:pt x="2326" y="1572"/>
                    </a:lnTo>
                    <a:lnTo>
                      <a:pt x="2373" y="1567"/>
                    </a:lnTo>
                    <a:lnTo>
                      <a:pt x="2414" y="1569"/>
                    </a:lnTo>
                    <a:lnTo>
                      <a:pt x="2425" y="1556"/>
                    </a:lnTo>
                    <a:lnTo>
                      <a:pt x="2417" y="1536"/>
                    </a:lnTo>
                    <a:lnTo>
                      <a:pt x="2420" y="1502"/>
                    </a:lnTo>
                    <a:lnTo>
                      <a:pt x="2398" y="1478"/>
                    </a:lnTo>
                    <a:lnTo>
                      <a:pt x="2395" y="1444"/>
                    </a:lnTo>
                    <a:lnTo>
                      <a:pt x="2387" y="1431"/>
                    </a:lnTo>
                    <a:lnTo>
                      <a:pt x="2392" y="1404"/>
                    </a:lnTo>
                    <a:lnTo>
                      <a:pt x="2367" y="1359"/>
                    </a:lnTo>
                    <a:lnTo>
                      <a:pt x="2380" y="1358"/>
                    </a:lnTo>
                    <a:lnTo>
                      <a:pt x="2394" y="1364"/>
                    </a:lnTo>
                    <a:lnTo>
                      <a:pt x="2444" y="1326"/>
                    </a:lnTo>
                    <a:lnTo>
                      <a:pt x="2458" y="1331"/>
                    </a:lnTo>
                    <a:lnTo>
                      <a:pt x="2462" y="1303"/>
                    </a:lnTo>
                    <a:lnTo>
                      <a:pt x="2506" y="1259"/>
                    </a:lnTo>
                    <a:lnTo>
                      <a:pt x="2501" y="1219"/>
                    </a:lnTo>
                    <a:lnTo>
                      <a:pt x="2560" y="1200"/>
                    </a:lnTo>
                    <a:lnTo>
                      <a:pt x="2604" y="1163"/>
                    </a:lnTo>
                    <a:lnTo>
                      <a:pt x="2625" y="1167"/>
                    </a:lnTo>
                    <a:lnTo>
                      <a:pt x="2647" y="1119"/>
                    </a:lnTo>
                    <a:lnTo>
                      <a:pt x="2631" y="1100"/>
                    </a:lnTo>
                    <a:lnTo>
                      <a:pt x="2630" y="1080"/>
                    </a:lnTo>
                    <a:lnTo>
                      <a:pt x="2682" y="1062"/>
                    </a:lnTo>
                    <a:lnTo>
                      <a:pt x="2685" y="1028"/>
                    </a:lnTo>
                    <a:lnTo>
                      <a:pt x="2718" y="1018"/>
                    </a:lnTo>
                    <a:lnTo>
                      <a:pt x="2729" y="990"/>
                    </a:lnTo>
                    <a:lnTo>
                      <a:pt x="2749" y="988"/>
                    </a:lnTo>
                    <a:lnTo>
                      <a:pt x="2747" y="974"/>
                    </a:lnTo>
                    <a:lnTo>
                      <a:pt x="2725" y="950"/>
                    </a:lnTo>
                    <a:lnTo>
                      <a:pt x="2750" y="934"/>
                    </a:lnTo>
                    <a:lnTo>
                      <a:pt x="2732" y="889"/>
                    </a:lnTo>
                    <a:lnTo>
                      <a:pt x="2728" y="842"/>
                    </a:lnTo>
                    <a:lnTo>
                      <a:pt x="2760" y="819"/>
                    </a:lnTo>
                    <a:lnTo>
                      <a:pt x="2722" y="769"/>
                    </a:lnTo>
                    <a:lnTo>
                      <a:pt x="2710" y="723"/>
                    </a:lnTo>
                    <a:lnTo>
                      <a:pt x="2724" y="715"/>
                    </a:lnTo>
                    <a:lnTo>
                      <a:pt x="2729" y="701"/>
                    </a:lnTo>
                    <a:lnTo>
                      <a:pt x="2680" y="679"/>
                    </a:lnTo>
                    <a:lnTo>
                      <a:pt x="2632" y="677"/>
                    </a:lnTo>
                    <a:lnTo>
                      <a:pt x="2604" y="652"/>
                    </a:lnTo>
                    <a:lnTo>
                      <a:pt x="2629" y="637"/>
                    </a:lnTo>
                    <a:lnTo>
                      <a:pt x="2627" y="617"/>
                    </a:lnTo>
                    <a:lnTo>
                      <a:pt x="2586" y="607"/>
                    </a:lnTo>
                    <a:lnTo>
                      <a:pt x="2591" y="586"/>
                    </a:lnTo>
                    <a:lnTo>
                      <a:pt x="2622" y="556"/>
                    </a:lnTo>
                    <a:lnTo>
                      <a:pt x="2621" y="550"/>
                    </a:lnTo>
                    <a:lnTo>
                      <a:pt x="2600" y="538"/>
                    </a:lnTo>
                    <a:lnTo>
                      <a:pt x="2585" y="527"/>
                    </a:lnTo>
                    <a:lnTo>
                      <a:pt x="2595" y="492"/>
                    </a:lnTo>
                    <a:lnTo>
                      <a:pt x="2593" y="472"/>
                    </a:lnTo>
                    <a:lnTo>
                      <a:pt x="2613" y="464"/>
                    </a:lnTo>
                    <a:lnTo>
                      <a:pt x="2630" y="435"/>
                    </a:lnTo>
                    <a:lnTo>
                      <a:pt x="2650" y="427"/>
                    </a:lnTo>
                    <a:lnTo>
                      <a:pt x="2662" y="412"/>
                    </a:lnTo>
                    <a:lnTo>
                      <a:pt x="2653" y="393"/>
                    </a:lnTo>
                    <a:lnTo>
                      <a:pt x="2627" y="395"/>
                    </a:lnTo>
                    <a:lnTo>
                      <a:pt x="2611" y="376"/>
                    </a:lnTo>
                    <a:lnTo>
                      <a:pt x="2610" y="363"/>
                    </a:lnTo>
                    <a:lnTo>
                      <a:pt x="2630" y="361"/>
                    </a:lnTo>
                    <a:lnTo>
                      <a:pt x="2635" y="347"/>
                    </a:lnTo>
                    <a:lnTo>
                      <a:pt x="2635" y="340"/>
                    </a:lnTo>
                    <a:lnTo>
                      <a:pt x="2607" y="330"/>
                    </a:lnTo>
                    <a:lnTo>
                      <a:pt x="2601" y="331"/>
                    </a:lnTo>
                    <a:lnTo>
                      <a:pt x="2592" y="318"/>
                    </a:lnTo>
                    <a:lnTo>
                      <a:pt x="2578" y="305"/>
                    </a:lnTo>
                    <a:lnTo>
                      <a:pt x="2551" y="308"/>
                    </a:lnTo>
                    <a:lnTo>
                      <a:pt x="2536" y="289"/>
                    </a:lnTo>
                    <a:lnTo>
                      <a:pt x="2502" y="285"/>
                    </a:lnTo>
                    <a:lnTo>
                      <a:pt x="2501" y="273"/>
                    </a:lnTo>
                    <a:lnTo>
                      <a:pt x="2537" y="228"/>
                    </a:lnTo>
                    <a:lnTo>
                      <a:pt x="2501" y="205"/>
                    </a:lnTo>
                    <a:lnTo>
                      <a:pt x="2469" y="215"/>
                    </a:lnTo>
                    <a:lnTo>
                      <a:pt x="2440" y="191"/>
                    </a:lnTo>
                    <a:lnTo>
                      <a:pt x="2436" y="151"/>
                    </a:lnTo>
                    <a:lnTo>
                      <a:pt x="2421" y="132"/>
                    </a:lnTo>
                    <a:lnTo>
                      <a:pt x="2360" y="125"/>
                    </a:lnTo>
                    <a:lnTo>
                      <a:pt x="2321" y="134"/>
                    </a:lnTo>
                    <a:lnTo>
                      <a:pt x="2299" y="116"/>
                    </a:lnTo>
                    <a:lnTo>
                      <a:pt x="2276" y="159"/>
                    </a:lnTo>
                    <a:lnTo>
                      <a:pt x="2256" y="161"/>
                    </a:lnTo>
                    <a:lnTo>
                      <a:pt x="2248" y="148"/>
                    </a:lnTo>
                    <a:lnTo>
                      <a:pt x="2227" y="144"/>
                    </a:lnTo>
                    <a:lnTo>
                      <a:pt x="2211" y="119"/>
                    </a:lnTo>
                    <a:lnTo>
                      <a:pt x="2220" y="57"/>
                    </a:lnTo>
                    <a:lnTo>
                      <a:pt x="2189" y="26"/>
                    </a:lnTo>
                    <a:lnTo>
                      <a:pt x="2136" y="31"/>
                    </a:lnTo>
                    <a:lnTo>
                      <a:pt x="2107" y="0"/>
                    </a:lnTo>
                    <a:lnTo>
                      <a:pt x="2059" y="72"/>
                    </a:lnTo>
                    <a:lnTo>
                      <a:pt x="2060" y="85"/>
                    </a:lnTo>
                    <a:lnTo>
                      <a:pt x="2035" y="94"/>
                    </a:lnTo>
                    <a:lnTo>
                      <a:pt x="2027" y="82"/>
                    </a:lnTo>
                    <a:lnTo>
                      <a:pt x="2014" y="89"/>
                    </a:lnTo>
                    <a:lnTo>
                      <a:pt x="2008" y="96"/>
                    </a:lnTo>
                    <a:lnTo>
                      <a:pt x="2012" y="136"/>
                    </a:lnTo>
                    <a:lnTo>
                      <a:pt x="2001" y="165"/>
                    </a:lnTo>
                    <a:lnTo>
                      <a:pt x="2002" y="184"/>
                    </a:lnTo>
                    <a:lnTo>
                      <a:pt x="1971" y="201"/>
                    </a:lnTo>
                    <a:lnTo>
                      <a:pt x="1936" y="258"/>
                    </a:lnTo>
                    <a:lnTo>
                      <a:pt x="1902" y="261"/>
                    </a:lnTo>
                    <a:lnTo>
                      <a:pt x="1897" y="268"/>
                    </a:lnTo>
                    <a:lnTo>
                      <a:pt x="1859" y="299"/>
                    </a:lnTo>
                    <a:lnTo>
                      <a:pt x="1845" y="293"/>
                    </a:lnTo>
                    <a:lnTo>
                      <a:pt x="1840" y="314"/>
                    </a:lnTo>
                    <a:lnTo>
                      <a:pt x="1808" y="330"/>
                    </a:lnTo>
                    <a:lnTo>
                      <a:pt x="1794" y="385"/>
                    </a:lnTo>
                    <a:lnTo>
                      <a:pt x="1805" y="445"/>
                    </a:lnTo>
                    <a:lnTo>
                      <a:pt x="1795" y="472"/>
                    </a:lnTo>
                    <a:lnTo>
                      <a:pt x="1762" y="483"/>
                    </a:lnTo>
                    <a:lnTo>
                      <a:pt x="1689" y="563"/>
                    </a:lnTo>
                    <a:lnTo>
                      <a:pt x="1661" y="552"/>
                    </a:lnTo>
                    <a:lnTo>
                      <a:pt x="1627" y="548"/>
                    </a:lnTo>
                    <a:lnTo>
                      <a:pt x="1584" y="586"/>
                    </a:lnTo>
                    <a:lnTo>
                      <a:pt x="1566" y="614"/>
                    </a:lnTo>
                    <a:lnTo>
                      <a:pt x="1574" y="627"/>
                    </a:lnTo>
                    <a:lnTo>
                      <a:pt x="1549" y="643"/>
                    </a:lnTo>
                    <a:lnTo>
                      <a:pt x="1539" y="684"/>
                    </a:lnTo>
                    <a:lnTo>
                      <a:pt x="1526" y="685"/>
                    </a:lnTo>
                    <a:lnTo>
                      <a:pt x="1497" y="661"/>
                    </a:lnTo>
                    <a:lnTo>
                      <a:pt x="1460" y="698"/>
                    </a:lnTo>
                    <a:lnTo>
                      <a:pt x="1369" y="666"/>
                    </a:lnTo>
                    <a:lnTo>
                      <a:pt x="1354" y="634"/>
                    </a:lnTo>
                    <a:lnTo>
                      <a:pt x="1331" y="623"/>
                    </a:lnTo>
                    <a:lnTo>
                      <a:pt x="1319" y="630"/>
                    </a:lnTo>
                    <a:lnTo>
                      <a:pt x="1303" y="599"/>
                    </a:lnTo>
                    <a:lnTo>
                      <a:pt x="1283" y="601"/>
                    </a:lnTo>
                    <a:lnTo>
                      <a:pt x="1264" y="616"/>
                    </a:lnTo>
                    <a:lnTo>
                      <a:pt x="1238" y="551"/>
                    </a:lnTo>
                    <a:lnTo>
                      <a:pt x="1247" y="510"/>
                    </a:lnTo>
                    <a:lnTo>
                      <a:pt x="1241" y="504"/>
                    </a:lnTo>
                    <a:lnTo>
                      <a:pt x="1238" y="470"/>
                    </a:lnTo>
                    <a:lnTo>
                      <a:pt x="1202" y="453"/>
                    </a:lnTo>
                    <a:lnTo>
                      <a:pt x="1169" y="456"/>
                    </a:lnTo>
                    <a:lnTo>
                      <a:pt x="1127" y="440"/>
                    </a:lnTo>
                    <a:lnTo>
                      <a:pt x="1116" y="401"/>
                    </a:lnTo>
                    <a:lnTo>
                      <a:pt x="1109" y="395"/>
                    </a:lnTo>
                    <a:lnTo>
                      <a:pt x="1097" y="410"/>
                    </a:lnTo>
                    <a:lnTo>
                      <a:pt x="1065" y="419"/>
                    </a:lnTo>
                    <a:lnTo>
                      <a:pt x="1010" y="404"/>
                    </a:lnTo>
                    <a:lnTo>
                      <a:pt x="1002" y="398"/>
                    </a:lnTo>
                    <a:lnTo>
                      <a:pt x="1030" y="618"/>
                    </a:lnTo>
                    <a:lnTo>
                      <a:pt x="1051" y="709"/>
                    </a:lnTo>
                    <a:lnTo>
                      <a:pt x="1030" y="698"/>
                    </a:lnTo>
                    <a:lnTo>
                      <a:pt x="1006" y="666"/>
                    </a:lnTo>
                    <a:lnTo>
                      <a:pt x="954" y="450"/>
                    </a:lnTo>
                    <a:close/>
                    <a:moveTo>
                      <a:pt x="1428" y="2675"/>
                    </a:moveTo>
                    <a:lnTo>
                      <a:pt x="1443" y="2688"/>
                    </a:lnTo>
                    <a:lnTo>
                      <a:pt x="1452" y="2707"/>
                    </a:lnTo>
                    <a:lnTo>
                      <a:pt x="1449" y="2747"/>
                    </a:lnTo>
                    <a:lnTo>
                      <a:pt x="1422" y="2750"/>
                    </a:lnTo>
                    <a:lnTo>
                      <a:pt x="1430" y="2763"/>
                    </a:lnTo>
                    <a:lnTo>
                      <a:pt x="1434" y="2809"/>
                    </a:lnTo>
                    <a:lnTo>
                      <a:pt x="1428" y="2817"/>
                    </a:lnTo>
                    <a:lnTo>
                      <a:pt x="1415" y="2818"/>
                    </a:lnTo>
                    <a:lnTo>
                      <a:pt x="1416" y="2824"/>
                    </a:lnTo>
                    <a:lnTo>
                      <a:pt x="1402" y="2825"/>
                    </a:lnTo>
                    <a:lnTo>
                      <a:pt x="1394" y="2806"/>
                    </a:lnTo>
                    <a:lnTo>
                      <a:pt x="1392" y="2780"/>
                    </a:lnTo>
                    <a:lnTo>
                      <a:pt x="1415" y="2744"/>
                    </a:lnTo>
                    <a:lnTo>
                      <a:pt x="1413" y="2724"/>
                    </a:lnTo>
                    <a:lnTo>
                      <a:pt x="1433" y="2722"/>
                    </a:lnTo>
                    <a:lnTo>
                      <a:pt x="1431" y="2702"/>
                    </a:lnTo>
                    <a:lnTo>
                      <a:pt x="1417" y="2690"/>
                    </a:lnTo>
                    <a:lnTo>
                      <a:pt x="1428" y="26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" name="Freeform 43">
                <a:extLst>
                  <a:ext uri="{FF2B5EF4-FFF2-40B4-BE49-F238E27FC236}">
                    <a16:creationId xmlns:a16="http://schemas.microsoft.com/office/drawing/2014/main" id="{24CED423-4BE8-2CC6-53BF-DA054F34D0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1" y="2952"/>
                <a:ext cx="20" cy="50"/>
              </a:xfrm>
              <a:custGeom>
                <a:avLst/>
                <a:gdLst>
                  <a:gd name="T0" fmla="*/ 51 w 60"/>
                  <a:gd name="T1" fmla="*/ 13 h 150"/>
                  <a:gd name="T2" fmla="*/ 36 w 60"/>
                  <a:gd name="T3" fmla="*/ 0 h 150"/>
                  <a:gd name="T4" fmla="*/ 25 w 60"/>
                  <a:gd name="T5" fmla="*/ 15 h 150"/>
                  <a:gd name="T6" fmla="*/ 39 w 60"/>
                  <a:gd name="T7" fmla="*/ 27 h 150"/>
                  <a:gd name="T8" fmla="*/ 41 w 60"/>
                  <a:gd name="T9" fmla="*/ 47 h 150"/>
                  <a:gd name="T10" fmla="*/ 21 w 60"/>
                  <a:gd name="T11" fmla="*/ 49 h 150"/>
                  <a:gd name="T12" fmla="*/ 23 w 60"/>
                  <a:gd name="T13" fmla="*/ 69 h 150"/>
                  <a:gd name="T14" fmla="*/ 0 w 60"/>
                  <a:gd name="T15" fmla="*/ 105 h 150"/>
                  <a:gd name="T16" fmla="*/ 2 w 60"/>
                  <a:gd name="T17" fmla="*/ 131 h 150"/>
                  <a:gd name="T18" fmla="*/ 10 w 60"/>
                  <a:gd name="T19" fmla="*/ 150 h 150"/>
                  <a:gd name="T20" fmla="*/ 24 w 60"/>
                  <a:gd name="T21" fmla="*/ 149 h 150"/>
                  <a:gd name="T22" fmla="*/ 23 w 60"/>
                  <a:gd name="T23" fmla="*/ 143 h 150"/>
                  <a:gd name="T24" fmla="*/ 36 w 60"/>
                  <a:gd name="T25" fmla="*/ 142 h 150"/>
                  <a:gd name="T26" fmla="*/ 42 w 60"/>
                  <a:gd name="T27" fmla="*/ 134 h 150"/>
                  <a:gd name="T28" fmla="*/ 38 w 60"/>
                  <a:gd name="T29" fmla="*/ 88 h 150"/>
                  <a:gd name="T30" fmla="*/ 30 w 60"/>
                  <a:gd name="T31" fmla="*/ 75 h 150"/>
                  <a:gd name="T32" fmla="*/ 57 w 60"/>
                  <a:gd name="T33" fmla="*/ 72 h 150"/>
                  <a:gd name="T34" fmla="*/ 60 w 60"/>
                  <a:gd name="T35" fmla="*/ 32 h 150"/>
                  <a:gd name="T36" fmla="*/ 51 w 60"/>
                  <a:gd name="T37" fmla="*/ 13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0" h="150">
                    <a:moveTo>
                      <a:pt x="51" y="13"/>
                    </a:moveTo>
                    <a:lnTo>
                      <a:pt x="36" y="0"/>
                    </a:lnTo>
                    <a:lnTo>
                      <a:pt x="25" y="15"/>
                    </a:lnTo>
                    <a:lnTo>
                      <a:pt x="39" y="27"/>
                    </a:lnTo>
                    <a:lnTo>
                      <a:pt x="41" y="47"/>
                    </a:lnTo>
                    <a:lnTo>
                      <a:pt x="21" y="49"/>
                    </a:lnTo>
                    <a:lnTo>
                      <a:pt x="23" y="69"/>
                    </a:lnTo>
                    <a:lnTo>
                      <a:pt x="0" y="105"/>
                    </a:lnTo>
                    <a:lnTo>
                      <a:pt x="2" y="131"/>
                    </a:lnTo>
                    <a:lnTo>
                      <a:pt x="10" y="150"/>
                    </a:lnTo>
                    <a:lnTo>
                      <a:pt x="24" y="149"/>
                    </a:lnTo>
                    <a:lnTo>
                      <a:pt x="23" y="143"/>
                    </a:lnTo>
                    <a:lnTo>
                      <a:pt x="36" y="142"/>
                    </a:lnTo>
                    <a:lnTo>
                      <a:pt x="42" y="134"/>
                    </a:lnTo>
                    <a:lnTo>
                      <a:pt x="38" y="88"/>
                    </a:lnTo>
                    <a:lnTo>
                      <a:pt x="30" y="75"/>
                    </a:lnTo>
                    <a:lnTo>
                      <a:pt x="57" y="72"/>
                    </a:lnTo>
                    <a:lnTo>
                      <a:pt x="60" y="32"/>
                    </a:lnTo>
                    <a:lnTo>
                      <a:pt x="51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" name="Freeform 44">
                <a:extLst>
                  <a:ext uri="{FF2B5EF4-FFF2-40B4-BE49-F238E27FC236}">
                    <a16:creationId xmlns:a16="http://schemas.microsoft.com/office/drawing/2014/main" id="{89B903E4-4DD3-80E5-0960-0905E67A02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9" y="1784"/>
                <a:ext cx="533" cy="588"/>
              </a:xfrm>
              <a:custGeom>
                <a:avLst/>
                <a:gdLst>
                  <a:gd name="T0" fmla="*/ 1196 w 1600"/>
                  <a:gd name="T1" fmla="*/ 51 h 1762"/>
                  <a:gd name="T2" fmla="*/ 993 w 1600"/>
                  <a:gd name="T3" fmla="*/ 30 h 1762"/>
                  <a:gd name="T4" fmla="*/ 926 w 1600"/>
                  <a:gd name="T5" fmla="*/ 30 h 1762"/>
                  <a:gd name="T6" fmla="*/ 835 w 1600"/>
                  <a:gd name="T7" fmla="*/ 71 h 1762"/>
                  <a:gd name="T8" fmla="*/ 760 w 1600"/>
                  <a:gd name="T9" fmla="*/ 58 h 1762"/>
                  <a:gd name="T10" fmla="*/ 652 w 1600"/>
                  <a:gd name="T11" fmla="*/ 115 h 1762"/>
                  <a:gd name="T12" fmla="*/ 599 w 1600"/>
                  <a:gd name="T13" fmla="*/ 53 h 1762"/>
                  <a:gd name="T14" fmla="*/ 502 w 1600"/>
                  <a:gd name="T15" fmla="*/ 89 h 1762"/>
                  <a:gd name="T16" fmla="*/ 417 w 1600"/>
                  <a:gd name="T17" fmla="*/ 110 h 1762"/>
                  <a:gd name="T18" fmla="*/ 340 w 1600"/>
                  <a:gd name="T19" fmla="*/ 145 h 1762"/>
                  <a:gd name="T20" fmla="*/ 192 w 1600"/>
                  <a:gd name="T21" fmla="*/ 218 h 1762"/>
                  <a:gd name="T22" fmla="*/ 179 w 1600"/>
                  <a:gd name="T23" fmla="*/ 300 h 1762"/>
                  <a:gd name="T24" fmla="*/ 165 w 1600"/>
                  <a:gd name="T25" fmla="*/ 368 h 1762"/>
                  <a:gd name="T26" fmla="*/ 221 w 1600"/>
                  <a:gd name="T27" fmla="*/ 471 h 1762"/>
                  <a:gd name="T28" fmla="*/ 213 w 1600"/>
                  <a:gd name="T29" fmla="*/ 592 h 1762"/>
                  <a:gd name="T30" fmla="*/ 130 w 1600"/>
                  <a:gd name="T31" fmla="*/ 708 h 1762"/>
                  <a:gd name="T32" fmla="*/ 37 w 1600"/>
                  <a:gd name="T33" fmla="*/ 790 h 1762"/>
                  <a:gd name="T34" fmla="*/ 82 w 1600"/>
                  <a:gd name="T35" fmla="*/ 853 h 1762"/>
                  <a:gd name="T36" fmla="*/ 141 w 1600"/>
                  <a:gd name="T37" fmla="*/ 975 h 1762"/>
                  <a:gd name="T38" fmla="*/ 214 w 1600"/>
                  <a:gd name="T39" fmla="*/ 961 h 1762"/>
                  <a:gd name="T40" fmla="*/ 333 w 1600"/>
                  <a:gd name="T41" fmla="*/ 1018 h 1762"/>
                  <a:gd name="T42" fmla="*/ 394 w 1600"/>
                  <a:gd name="T43" fmla="*/ 1100 h 1762"/>
                  <a:gd name="T44" fmla="*/ 471 w 1600"/>
                  <a:gd name="T45" fmla="*/ 1132 h 1762"/>
                  <a:gd name="T46" fmla="*/ 528 w 1600"/>
                  <a:gd name="T47" fmla="*/ 1167 h 1762"/>
                  <a:gd name="T48" fmla="*/ 504 w 1600"/>
                  <a:gd name="T49" fmla="*/ 1203 h 1762"/>
                  <a:gd name="T50" fmla="*/ 543 w 1600"/>
                  <a:gd name="T51" fmla="*/ 1254 h 1762"/>
                  <a:gd name="T52" fmla="*/ 488 w 1600"/>
                  <a:gd name="T53" fmla="*/ 1319 h 1762"/>
                  <a:gd name="T54" fmla="*/ 515 w 1600"/>
                  <a:gd name="T55" fmla="*/ 1383 h 1762"/>
                  <a:gd name="T56" fmla="*/ 522 w 1600"/>
                  <a:gd name="T57" fmla="*/ 1464 h 1762"/>
                  <a:gd name="T58" fmla="*/ 622 w 1600"/>
                  <a:gd name="T59" fmla="*/ 1528 h 1762"/>
                  <a:gd name="T60" fmla="*/ 653 w 1600"/>
                  <a:gd name="T61" fmla="*/ 1646 h 1762"/>
                  <a:gd name="T62" fmla="*/ 759 w 1600"/>
                  <a:gd name="T63" fmla="*/ 1629 h 1762"/>
                  <a:gd name="T64" fmla="*/ 896 w 1600"/>
                  <a:gd name="T65" fmla="*/ 1731 h 1762"/>
                  <a:gd name="T66" fmla="*/ 952 w 1600"/>
                  <a:gd name="T67" fmla="*/ 1759 h 1762"/>
                  <a:gd name="T68" fmla="*/ 1048 w 1600"/>
                  <a:gd name="T69" fmla="*/ 1711 h 1762"/>
                  <a:gd name="T70" fmla="*/ 1155 w 1600"/>
                  <a:gd name="T71" fmla="*/ 1707 h 1762"/>
                  <a:gd name="T72" fmla="*/ 1180 w 1600"/>
                  <a:gd name="T73" fmla="*/ 1618 h 1762"/>
                  <a:gd name="T74" fmla="*/ 1252 w 1600"/>
                  <a:gd name="T75" fmla="*/ 1524 h 1762"/>
                  <a:gd name="T76" fmla="*/ 1268 w 1600"/>
                  <a:gd name="T77" fmla="*/ 1468 h 1762"/>
                  <a:gd name="T78" fmla="*/ 1324 w 1600"/>
                  <a:gd name="T79" fmla="*/ 1349 h 1762"/>
                  <a:gd name="T80" fmla="*/ 1407 w 1600"/>
                  <a:gd name="T81" fmla="*/ 1234 h 1762"/>
                  <a:gd name="T82" fmla="*/ 1535 w 1600"/>
                  <a:gd name="T83" fmla="*/ 1236 h 1762"/>
                  <a:gd name="T84" fmla="*/ 1510 w 1600"/>
                  <a:gd name="T85" fmla="*/ 1036 h 1762"/>
                  <a:gd name="T86" fmla="*/ 1533 w 1600"/>
                  <a:gd name="T87" fmla="*/ 927 h 1762"/>
                  <a:gd name="T88" fmla="*/ 1503 w 1600"/>
                  <a:gd name="T89" fmla="*/ 822 h 1762"/>
                  <a:gd name="T90" fmla="*/ 1427 w 1600"/>
                  <a:gd name="T91" fmla="*/ 728 h 1762"/>
                  <a:gd name="T92" fmla="*/ 1470 w 1600"/>
                  <a:gd name="T93" fmla="*/ 684 h 1762"/>
                  <a:gd name="T94" fmla="*/ 1553 w 1600"/>
                  <a:gd name="T95" fmla="*/ 636 h 1762"/>
                  <a:gd name="T96" fmla="*/ 1591 w 1600"/>
                  <a:gd name="T97" fmla="*/ 538 h 1762"/>
                  <a:gd name="T98" fmla="*/ 1558 w 1600"/>
                  <a:gd name="T99" fmla="*/ 400 h 1762"/>
                  <a:gd name="T100" fmla="*/ 1524 w 1600"/>
                  <a:gd name="T101" fmla="*/ 255 h 1762"/>
                  <a:gd name="T102" fmla="*/ 1451 w 1600"/>
                  <a:gd name="T103" fmla="*/ 195 h 1762"/>
                  <a:gd name="T104" fmla="*/ 1373 w 1600"/>
                  <a:gd name="T105" fmla="*/ 149 h 17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600" h="1762">
                    <a:moveTo>
                      <a:pt x="1347" y="84"/>
                    </a:moveTo>
                    <a:lnTo>
                      <a:pt x="1344" y="44"/>
                    </a:lnTo>
                    <a:lnTo>
                      <a:pt x="1255" y="39"/>
                    </a:lnTo>
                    <a:lnTo>
                      <a:pt x="1196" y="51"/>
                    </a:lnTo>
                    <a:lnTo>
                      <a:pt x="1107" y="19"/>
                    </a:lnTo>
                    <a:lnTo>
                      <a:pt x="1060" y="23"/>
                    </a:lnTo>
                    <a:lnTo>
                      <a:pt x="1045" y="18"/>
                    </a:lnTo>
                    <a:lnTo>
                      <a:pt x="993" y="30"/>
                    </a:lnTo>
                    <a:lnTo>
                      <a:pt x="957" y="0"/>
                    </a:lnTo>
                    <a:lnTo>
                      <a:pt x="937" y="1"/>
                    </a:lnTo>
                    <a:lnTo>
                      <a:pt x="924" y="10"/>
                    </a:lnTo>
                    <a:lnTo>
                      <a:pt x="926" y="30"/>
                    </a:lnTo>
                    <a:lnTo>
                      <a:pt x="903" y="72"/>
                    </a:lnTo>
                    <a:lnTo>
                      <a:pt x="889" y="67"/>
                    </a:lnTo>
                    <a:lnTo>
                      <a:pt x="867" y="41"/>
                    </a:lnTo>
                    <a:lnTo>
                      <a:pt x="835" y="71"/>
                    </a:lnTo>
                    <a:lnTo>
                      <a:pt x="829" y="72"/>
                    </a:lnTo>
                    <a:lnTo>
                      <a:pt x="814" y="60"/>
                    </a:lnTo>
                    <a:lnTo>
                      <a:pt x="812" y="33"/>
                    </a:lnTo>
                    <a:lnTo>
                      <a:pt x="760" y="58"/>
                    </a:lnTo>
                    <a:lnTo>
                      <a:pt x="752" y="39"/>
                    </a:lnTo>
                    <a:lnTo>
                      <a:pt x="737" y="26"/>
                    </a:lnTo>
                    <a:lnTo>
                      <a:pt x="714" y="62"/>
                    </a:lnTo>
                    <a:lnTo>
                      <a:pt x="652" y="115"/>
                    </a:lnTo>
                    <a:lnTo>
                      <a:pt x="653" y="121"/>
                    </a:lnTo>
                    <a:lnTo>
                      <a:pt x="652" y="115"/>
                    </a:lnTo>
                    <a:lnTo>
                      <a:pt x="643" y="96"/>
                    </a:lnTo>
                    <a:lnTo>
                      <a:pt x="599" y="53"/>
                    </a:lnTo>
                    <a:lnTo>
                      <a:pt x="579" y="55"/>
                    </a:lnTo>
                    <a:lnTo>
                      <a:pt x="562" y="83"/>
                    </a:lnTo>
                    <a:lnTo>
                      <a:pt x="527" y="79"/>
                    </a:lnTo>
                    <a:lnTo>
                      <a:pt x="502" y="89"/>
                    </a:lnTo>
                    <a:lnTo>
                      <a:pt x="486" y="63"/>
                    </a:lnTo>
                    <a:lnTo>
                      <a:pt x="460" y="67"/>
                    </a:lnTo>
                    <a:lnTo>
                      <a:pt x="446" y="68"/>
                    </a:lnTo>
                    <a:lnTo>
                      <a:pt x="417" y="110"/>
                    </a:lnTo>
                    <a:lnTo>
                      <a:pt x="394" y="92"/>
                    </a:lnTo>
                    <a:lnTo>
                      <a:pt x="362" y="95"/>
                    </a:lnTo>
                    <a:lnTo>
                      <a:pt x="343" y="111"/>
                    </a:lnTo>
                    <a:lnTo>
                      <a:pt x="340" y="145"/>
                    </a:lnTo>
                    <a:lnTo>
                      <a:pt x="315" y="180"/>
                    </a:lnTo>
                    <a:lnTo>
                      <a:pt x="241" y="173"/>
                    </a:lnTo>
                    <a:lnTo>
                      <a:pt x="230" y="194"/>
                    </a:lnTo>
                    <a:lnTo>
                      <a:pt x="192" y="218"/>
                    </a:lnTo>
                    <a:lnTo>
                      <a:pt x="193" y="239"/>
                    </a:lnTo>
                    <a:lnTo>
                      <a:pt x="160" y="242"/>
                    </a:lnTo>
                    <a:lnTo>
                      <a:pt x="156" y="269"/>
                    </a:lnTo>
                    <a:lnTo>
                      <a:pt x="179" y="300"/>
                    </a:lnTo>
                    <a:lnTo>
                      <a:pt x="181" y="327"/>
                    </a:lnTo>
                    <a:lnTo>
                      <a:pt x="190" y="346"/>
                    </a:lnTo>
                    <a:lnTo>
                      <a:pt x="171" y="355"/>
                    </a:lnTo>
                    <a:lnTo>
                      <a:pt x="165" y="368"/>
                    </a:lnTo>
                    <a:lnTo>
                      <a:pt x="174" y="388"/>
                    </a:lnTo>
                    <a:lnTo>
                      <a:pt x="165" y="450"/>
                    </a:lnTo>
                    <a:lnTo>
                      <a:pt x="196" y="486"/>
                    </a:lnTo>
                    <a:lnTo>
                      <a:pt x="221" y="471"/>
                    </a:lnTo>
                    <a:lnTo>
                      <a:pt x="244" y="496"/>
                    </a:lnTo>
                    <a:lnTo>
                      <a:pt x="263" y="548"/>
                    </a:lnTo>
                    <a:lnTo>
                      <a:pt x="245" y="576"/>
                    </a:lnTo>
                    <a:lnTo>
                      <a:pt x="213" y="592"/>
                    </a:lnTo>
                    <a:lnTo>
                      <a:pt x="158" y="584"/>
                    </a:lnTo>
                    <a:lnTo>
                      <a:pt x="163" y="637"/>
                    </a:lnTo>
                    <a:lnTo>
                      <a:pt x="153" y="672"/>
                    </a:lnTo>
                    <a:lnTo>
                      <a:pt x="130" y="708"/>
                    </a:lnTo>
                    <a:lnTo>
                      <a:pt x="126" y="742"/>
                    </a:lnTo>
                    <a:lnTo>
                      <a:pt x="71" y="726"/>
                    </a:lnTo>
                    <a:lnTo>
                      <a:pt x="68" y="774"/>
                    </a:lnTo>
                    <a:lnTo>
                      <a:pt x="37" y="790"/>
                    </a:lnTo>
                    <a:lnTo>
                      <a:pt x="12" y="819"/>
                    </a:lnTo>
                    <a:lnTo>
                      <a:pt x="0" y="827"/>
                    </a:lnTo>
                    <a:lnTo>
                      <a:pt x="29" y="858"/>
                    </a:lnTo>
                    <a:lnTo>
                      <a:pt x="82" y="853"/>
                    </a:lnTo>
                    <a:lnTo>
                      <a:pt x="113" y="884"/>
                    </a:lnTo>
                    <a:lnTo>
                      <a:pt x="104" y="946"/>
                    </a:lnTo>
                    <a:lnTo>
                      <a:pt x="120" y="971"/>
                    </a:lnTo>
                    <a:lnTo>
                      <a:pt x="141" y="975"/>
                    </a:lnTo>
                    <a:lnTo>
                      <a:pt x="149" y="988"/>
                    </a:lnTo>
                    <a:lnTo>
                      <a:pt x="169" y="986"/>
                    </a:lnTo>
                    <a:lnTo>
                      <a:pt x="192" y="943"/>
                    </a:lnTo>
                    <a:lnTo>
                      <a:pt x="214" y="961"/>
                    </a:lnTo>
                    <a:lnTo>
                      <a:pt x="253" y="952"/>
                    </a:lnTo>
                    <a:lnTo>
                      <a:pt x="314" y="959"/>
                    </a:lnTo>
                    <a:lnTo>
                      <a:pt x="329" y="978"/>
                    </a:lnTo>
                    <a:lnTo>
                      <a:pt x="333" y="1018"/>
                    </a:lnTo>
                    <a:lnTo>
                      <a:pt x="362" y="1042"/>
                    </a:lnTo>
                    <a:lnTo>
                      <a:pt x="394" y="1032"/>
                    </a:lnTo>
                    <a:lnTo>
                      <a:pt x="430" y="1055"/>
                    </a:lnTo>
                    <a:lnTo>
                      <a:pt x="394" y="1100"/>
                    </a:lnTo>
                    <a:lnTo>
                      <a:pt x="395" y="1112"/>
                    </a:lnTo>
                    <a:lnTo>
                      <a:pt x="429" y="1116"/>
                    </a:lnTo>
                    <a:lnTo>
                      <a:pt x="444" y="1135"/>
                    </a:lnTo>
                    <a:lnTo>
                      <a:pt x="471" y="1132"/>
                    </a:lnTo>
                    <a:lnTo>
                      <a:pt x="485" y="1145"/>
                    </a:lnTo>
                    <a:lnTo>
                      <a:pt x="494" y="1158"/>
                    </a:lnTo>
                    <a:lnTo>
                      <a:pt x="500" y="1157"/>
                    </a:lnTo>
                    <a:lnTo>
                      <a:pt x="528" y="1167"/>
                    </a:lnTo>
                    <a:lnTo>
                      <a:pt x="528" y="1174"/>
                    </a:lnTo>
                    <a:lnTo>
                      <a:pt x="523" y="1188"/>
                    </a:lnTo>
                    <a:lnTo>
                      <a:pt x="503" y="1190"/>
                    </a:lnTo>
                    <a:lnTo>
                      <a:pt x="504" y="1203"/>
                    </a:lnTo>
                    <a:lnTo>
                      <a:pt x="520" y="1222"/>
                    </a:lnTo>
                    <a:lnTo>
                      <a:pt x="546" y="1220"/>
                    </a:lnTo>
                    <a:lnTo>
                      <a:pt x="555" y="1239"/>
                    </a:lnTo>
                    <a:lnTo>
                      <a:pt x="543" y="1254"/>
                    </a:lnTo>
                    <a:lnTo>
                      <a:pt x="523" y="1262"/>
                    </a:lnTo>
                    <a:lnTo>
                      <a:pt x="506" y="1291"/>
                    </a:lnTo>
                    <a:lnTo>
                      <a:pt x="486" y="1299"/>
                    </a:lnTo>
                    <a:lnTo>
                      <a:pt x="488" y="1319"/>
                    </a:lnTo>
                    <a:lnTo>
                      <a:pt x="478" y="1354"/>
                    </a:lnTo>
                    <a:lnTo>
                      <a:pt x="493" y="1365"/>
                    </a:lnTo>
                    <a:lnTo>
                      <a:pt x="514" y="1377"/>
                    </a:lnTo>
                    <a:lnTo>
                      <a:pt x="515" y="1383"/>
                    </a:lnTo>
                    <a:lnTo>
                      <a:pt x="484" y="1413"/>
                    </a:lnTo>
                    <a:lnTo>
                      <a:pt x="479" y="1434"/>
                    </a:lnTo>
                    <a:lnTo>
                      <a:pt x="520" y="1444"/>
                    </a:lnTo>
                    <a:lnTo>
                      <a:pt x="522" y="1464"/>
                    </a:lnTo>
                    <a:lnTo>
                      <a:pt x="497" y="1479"/>
                    </a:lnTo>
                    <a:lnTo>
                      <a:pt x="525" y="1504"/>
                    </a:lnTo>
                    <a:lnTo>
                      <a:pt x="573" y="1506"/>
                    </a:lnTo>
                    <a:lnTo>
                      <a:pt x="622" y="1528"/>
                    </a:lnTo>
                    <a:lnTo>
                      <a:pt x="617" y="1542"/>
                    </a:lnTo>
                    <a:lnTo>
                      <a:pt x="603" y="1550"/>
                    </a:lnTo>
                    <a:lnTo>
                      <a:pt x="615" y="1596"/>
                    </a:lnTo>
                    <a:lnTo>
                      <a:pt x="653" y="1646"/>
                    </a:lnTo>
                    <a:lnTo>
                      <a:pt x="667" y="1651"/>
                    </a:lnTo>
                    <a:lnTo>
                      <a:pt x="717" y="1620"/>
                    </a:lnTo>
                    <a:lnTo>
                      <a:pt x="733" y="1639"/>
                    </a:lnTo>
                    <a:lnTo>
                      <a:pt x="759" y="1629"/>
                    </a:lnTo>
                    <a:lnTo>
                      <a:pt x="807" y="1639"/>
                    </a:lnTo>
                    <a:lnTo>
                      <a:pt x="844" y="1676"/>
                    </a:lnTo>
                    <a:lnTo>
                      <a:pt x="867" y="1707"/>
                    </a:lnTo>
                    <a:lnTo>
                      <a:pt x="896" y="1731"/>
                    </a:lnTo>
                    <a:lnTo>
                      <a:pt x="898" y="1744"/>
                    </a:lnTo>
                    <a:lnTo>
                      <a:pt x="919" y="1762"/>
                    </a:lnTo>
                    <a:lnTo>
                      <a:pt x="925" y="1755"/>
                    </a:lnTo>
                    <a:lnTo>
                      <a:pt x="952" y="1759"/>
                    </a:lnTo>
                    <a:lnTo>
                      <a:pt x="964" y="1745"/>
                    </a:lnTo>
                    <a:lnTo>
                      <a:pt x="1009" y="1727"/>
                    </a:lnTo>
                    <a:lnTo>
                      <a:pt x="1027" y="1705"/>
                    </a:lnTo>
                    <a:lnTo>
                      <a:pt x="1048" y="1711"/>
                    </a:lnTo>
                    <a:lnTo>
                      <a:pt x="1057" y="1730"/>
                    </a:lnTo>
                    <a:lnTo>
                      <a:pt x="1095" y="1706"/>
                    </a:lnTo>
                    <a:lnTo>
                      <a:pt x="1135" y="1702"/>
                    </a:lnTo>
                    <a:lnTo>
                      <a:pt x="1155" y="1707"/>
                    </a:lnTo>
                    <a:lnTo>
                      <a:pt x="1215" y="1695"/>
                    </a:lnTo>
                    <a:lnTo>
                      <a:pt x="1213" y="1675"/>
                    </a:lnTo>
                    <a:lnTo>
                      <a:pt x="1197" y="1656"/>
                    </a:lnTo>
                    <a:lnTo>
                      <a:pt x="1180" y="1618"/>
                    </a:lnTo>
                    <a:lnTo>
                      <a:pt x="1217" y="1581"/>
                    </a:lnTo>
                    <a:lnTo>
                      <a:pt x="1245" y="1585"/>
                    </a:lnTo>
                    <a:lnTo>
                      <a:pt x="1254" y="1544"/>
                    </a:lnTo>
                    <a:lnTo>
                      <a:pt x="1252" y="1524"/>
                    </a:lnTo>
                    <a:lnTo>
                      <a:pt x="1266" y="1522"/>
                    </a:lnTo>
                    <a:lnTo>
                      <a:pt x="1277" y="1501"/>
                    </a:lnTo>
                    <a:lnTo>
                      <a:pt x="1290" y="1493"/>
                    </a:lnTo>
                    <a:lnTo>
                      <a:pt x="1268" y="1468"/>
                    </a:lnTo>
                    <a:lnTo>
                      <a:pt x="1258" y="1443"/>
                    </a:lnTo>
                    <a:lnTo>
                      <a:pt x="1264" y="1429"/>
                    </a:lnTo>
                    <a:lnTo>
                      <a:pt x="1301" y="1391"/>
                    </a:lnTo>
                    <a:lnTo>
                      <a:pt x="1324" y="1349"/>
                    </a:lnTo>
                    <a:lnTo>
                      <a:pt x="1344" y="1346"/>
                    </a:lnTo>
                    <a:lnTo>
                      <a:pt x="1361" y="1312"/>
                    </a:lnTo>
                    <a:lnTo>
                      <a:pt x="1393" y="1302"/>
                    </a:lnTo>
                    <a:lnTo>
                      <a:pt x="1407" y="1234"/>
                    </a:lnTo>
                    <a:lnTo>
                      <a:pt x="1398" y="1207"/>
                    </a:lnTo>
                    <a:lnTo>
                      <a:pt x="1418" y="1206"/>
                    </a:lnTo>
                    <a:lnTo>
                      <a:pt x="1496" y="1253"/>
                    </a:lnTo>
                    <a:lnTo>
                      <a:pt x="1535" y="1236"/>
                    </a:lnTo>
                    <a:lnTo>
                      <a:pt x="1534" y="1222"/>
                    </a:lnTo>
                    <a:lnTo>
                      <a:pt x="1504" y="1198"/>
                    </a:lnTo>
                    <a:lnTo>
                      <a:pt x="1524" y="1055"/>
                    </a:lnTo>
                    <a:lnTo>
                      <a:pt x="1510" y="1036"/>
                    </a:lnTo>
                    <a:lnTo>
                      <a:pt x="1486" y="998"/>
                    </a:lnTo>
                    <a:lnTo>
                      <a:pt x="1501" y="950"/>
                    </a:lnTo>
                    <a:lnTo>
                      <a:pt x="1529" y="947"/>
                    </a:lnTo>
                    <a:lnTo>
                      <a:pt x="1533" y="927"/>
                    </a:lnTo>
                    <a:lnTo>
                      <a:pt x="1525" y="914"/>
                    </a:lnTo>
                    <a:lnTo>
                      <a:pt x="1537" y="893"/>
                    </a:lnTo>
                    <a:lnTo>
                      <a:pt x="1534" y="866"/>
                    </a:lnTo>
                    <a:lnTo>
                      <a:pt x="1503" y="822"/>
                    </a:lnTo>
                    <a:lnTo>
                      <a:pt x="1475" y="804"/>
                    </a:lnTo>
                    <a:lnTo>
                      <a:pt x="1468" y="805"/>
                    </a:lnTo>
                    <a:lnTo>
                      <a:pt x="1458" y="772"/>
                    </a:lnTo>
                    <a:lnTo>
                      <a:pt x="1427" y="728"/>
                    </a:lnTo>
                    <a:lnTo>
                      <a:pt x="1434" y="721"/>
                    </a:lnTo>
                    <a:lnTo>
                      <a:pt x="1460" y="719"/>
                    </a:lnTo>
                    <a:lnTo>
                      <a:pt x="1472" y="704"/>
                    </a:lnTo>
                    <a:lnTo>
                      <a:pt x="1470" y="684"/>
                    </a:lnTo>
                    <a:lnTo>
                      <a:pt x="1477" y="683"/>
                    </a:lnTo>
                    <a:lnTo>
                      <a:pt x="1511" y="687"/>
                    </a:lnTo>
                    <a:lnTo>
                      <a:pt x="1522" y="666"/>
                    </a:lnTo>
                    <a:lnTo>
                      <a:pt x="1553" y="636"/>
                    </a:lnTo>
                    <a:lnTo>
                      <a:pt x="1557" y="609"/>
                    </a:lnTo>
                    <a:lnTo>
                      <a:pt x="1575" y="580"/>
                    </a:lnTo>
                    <a:lnTo>
                      <a:pt x="1600" y="565"/>
                    </a:lnTo>
                    <a:lnTo>
                      <a:pt x="1591" y="538"/>
                    </a:lnTo>
                    <a:lnTo>
                      <a:pt x="1600" y="497"/>
                    </a:lnTo>
                    <a:lnTo>
                      <a:pt x="1572" y="473"/>
                    </a:lnTo>
                    <a:lnTo>
                      <a:pt x="1561" y="434"/>
                    </a:lnTo>
                    <a:lnTo>
                      <a:pt x="1558" y="400"/>
                    </a:lnTo>
                    <a:lnTo>
                      <a:pt x="1569" y="366"/>
                    </a:lnTo>
                    <a:lnTo>
                      <a:pt x="1565" y="332"/>
                    </a:lnTo>
                    <a:lnTo>
                      <a:pt x="1537" y="316"/>
                    </a:lnTo>
                    <a:lnTo>
                      <a:pt x="1524" y="255"/>
                    </a:lnTo>
                    <a:lnTo>
                      <a:pt x="1510" y="237"/>
                    </a:lnTo>
                    <a:lnTo>
                      <a:pt x="1499" y="205"/>
                    </a:lnTo>
                    <a:lnTo>
                      <a:pt x="1478" y="193"/>
                    </a:lnTo>
                    <a:lnTo>
                      <a:pt x="1451" y="195"/>
                    </a:lnTo>
                    <a:lnTo>
                      <a:pt x="1449" y="175"/>
                    </a:lnTo>
                    <a:lnTo>
                      <a:pt x="1427" y="151"/>
                    </a:lnTo>
                    <a:lnTo>
                      <a:pt x="1408" y="166"/>
                    </a:lnTo>
                    <a:lnTo>
                      <a:pt x="1373" y="149"/>
                    </a:lnTo>
                    <a:lnTo>
                      <a:pt x="1364" y="122"/>
                    </a:lnTo>
                    <a:lnTo>
                      <a:pt x="1382" y="101"/>
                    </a:lnTo>
                    <a:lnTo>
                      <a:pt x="1347" y="8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" name="Freeform 45">
                <a:extLst>
                  <a:ext uri="{FF2B5EF4-FFF2-40B4-BE49-F238E27FC236}">
                    <a16:creationId xmlns:a16="http://schemas.microsoft.com/office/drawing/2014/main" id="{0340648C-475C-25C4-EAD7-3C89085006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2" y="1805"/>
                <a:ext cx="9" cy="2"/>
              </a:xfrm>
              <a:custGeom>
                <a:avLst/>
                <a:gdLst>
                  <a:gd name="T0" fmla="*/ 12 w 26"/>
                  <a:gd name="T1" fmla="*/ 1 h 4"/>
                  <a:gd name="T2" fmla="*/ 0 w 26"/>
                  <a:gd name="T3" fmla="*/ 4 h 4"/>
                  <a:gd name="T4" fmla="*/ 26 w 26"/>
                  <a:gd name="T5" fmla="*/ 0 h 4"/>
                  <a:gd name="T6" fmla="*/ 12 w 26"/>
                  <a:gd name="T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4">
                    <a:moveTo>
                      <a:pt x="12" y="1"/>
                    </a:moveTo>
                    <a:lnTo>
                      <a:pt x="0" y="4"/>
                    </a:lnTo>
                    <a:lnTo>
                      <a:pt x="26" y="0"/>
                    </a:lnTo>
                    <a:lnTo>
                      <a:pt x="12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" name="Freeform 46">
                <a:extLst>
                  <a:ext uri="{FF2B5EF4-FFF2-40B4-BE49-F238E27FC236}">
                    <a16:creationId xmlns:a16="http://schemas.microsoft.com/office/drawing/2014/main" id="{7CCCD905-C9CC-881A-41D4-A0BC15250A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2" y="2324"/>
                <a:ext cx="1063" cy="951"/>
              </a:xfrm>
              <a:custGeom>
                <a:avLst/>
                <a:gdLst>
                  <a:gd name="T0" fmla="*/ 1532 w 3191"/>
                  <a:gd name="T1" fmla="*/ 181 h 2851"/>
                  <a:gd name="T2" fmla="*/ 1416 w 3191"/>
                  <a:gd name="T3" fmla="*/ 307 h 2851"/>
                  <a:gd name="T4" fmla="*/ 1247 w 3191"/>
                  <a:gd name="T5" fmla="*/ 510 h 2851"/>
                  <a:gd name="T6" fmla="*/ 1172 w 3191"/>
                  <a:gd name="T7" fmla="*/ 638 h 2851"/>
                  <a:gd name="T8" fmla="*/ 1158 w 3191"/>
                  <a:gd name="T9" fmla="*/ 774 h 2851"/>
                  <a:gd name="T10" fmla="*/ 1071 w 3191"/>
                  <a:gd name="T11" fmla="*/ 849 h 2851"/>
                  <a:gd name="T12" fmla="*/ 1037 w 3191"/>
                  <a:gd name="T13" fmla="*/ 994 h 2851"/>
                  <a:gd name="T14" fmla="*/ 933 w 3191"/>
                  <a:gd name="T15" fmla="*/ 1104 h 2851"/>
                  <a:gd name="T16" fmla="*/ 812 w 3191"/>
                  <a:gd name="T17" fmla="*/ 1095 h 2851"/>
                  <a:gd name="T18" fmla="*/ 571 w 3191"/>
                  <a:gd name="T19" fmla="*/ 1185 h 2851"/>
                  <a:gd name="T20" fmla="*/ 377 w 3191"/>
                  <a:gd name="T21" fmla="*/ 1189 h 2851"/>
                  <a:gd name="T22" fmla="*/ 289 w 3191"/>
                  <a:gd name="T23" fmla="*/ 1184 h 2851"/>
                  <a:gd name="T24" fmla="*/ 123 w 3191"/>
                  <a:gd name="T25" fmla="*/ 1266 h 2851"/>
                  <a:gd name="T26" fmla="*/ 120 w 3191"/>
                  <a:gd name="T27" fmla="*/ 1381 h 2851"/>
                  <a:gd name="T28" fmla="*/ 93 w 3191"/>
                  <a:gd name="T29" fmla="*/ 1525 h 2851"/>
                  <a:gd name="T30" fmla="*/ 88 w 3191"/>
                  <a:gd name="T31" fmla="*/ 1618 h 2851"/>
                  <a:gd name="T32" fmla="*/ 262 w 3191"/>
                  <a:gd name="T33" fmla="*/ 1750 h 2851"/>
                  <a:gd name="T34" fmla="*/ 295 w 3191"/>
                  <a:gd name="T35" fmla="*/ 1815 h 2851"/>
                  <a:gd name="T36" fmla="*/ 256 w 3191"/>
                  <a:gd name="T37" fmla="*/ 1979 h 2851"/>
                  <a:gd name="T38" fmla="*/ 188 w 3191"/>
                  <a:gd name="T39" fmla="*/ 2113 h 2851"/>
                  <a:gd name="T40" fmla="*/ 37 w 3191"/>
                  <a:gd name="T41" fmla="*/ 2301 h 2851"/>
                  <a:gd name="T42" fmla="*/ 174 w 3191"/>
                  <a:gd name="T43" fmla="*/ 2618 h 2851"/>
                  <a:gd name="T44" fmla="*/ 517 w 3191"/>
                  <a:gd name="T45" fmla="*/ 2700 h 2851"/>
                  <a:gd name="T46" fmla="*/ 710 w 3191"/>
                  <a:gd name="T47" fmla="*/ 2682 h 2851"/>
                  <a:gd name="T48" fmla="*/ 845 w 3191"/>
                  <a:gd name="T49" fmla="*/ 2683 h 2851"/>
                  <a:gd name="T50" fmla="*/ 837 w 3191"/>
                  <a:gd name="T51" fmla="*/ 2597 h 2851"/>
                  <a:gd name="T52" fmla="*/ 999 w 3191"/>
                  <a:gd name="T53" fmla="*/ 2542 h 2851"/>
                  <a:gd name="T54" fmla="*/ 1239 w 3191"/>
                  <a:gd name="T55" fmla="*/ 2660 h 2851"/>
                  <a:gd name="T56" fmla="*/ 1454 w 3191"/>
                  <a:gd name="T57" fmla="*/ 2734 h 2851"/>
                  <a:gd name="T58" fmla="*/ 1558 w 3191"/>
                  <a:gd name="T59" fmla="*/ 2764 h 2851"/>
                  <a:gd name="T60" fmla="*/ 1872 w 3191"/>
                  <a:gd name="T61" fmla="*/ 2830 h 2851"/>
                  <a:gd name="T62" fmla="*/ 2114 w 3191"/>
                  <a:gd name="T63" fmla="*/ 2754 h 2851"/>
                  <a:gd name="T64" fmla="*/ 1907 w 3191"/>
                  <a:gd name="T65" fmla="*/ 2619 h 2851"/>
                  <a:gd name="T66" fmla="*/ 1923 w 3191"/>
                  <a:gd name="T67" fmla="*/ 2429 h 2851"/>
                  <a:gd name="T68" fmla="*/ 1924 w 3191"/>
                  <a:gd name="T69" fmla="*/ 2221 h 2851"/>
                  <a:gd name="T70" fmla="*/ 1738 w 3191"/>
                  <a:gd name="T71" fmla="*/ 2104 h 2851"/>
                  <a:gd name="T72" fmla="*/ 1886 w 3191"/>
                  <a:gd name="T73" fmla="*/ 1881 h 2851"/>
                  <a:gd name="T74" fmla="*/ 2033 w 3191"/>
                  <a:gd name="T75" fmla="*/ 1881 h 2851"/>
                  <a:gd name="T76" fmla="*/ 2197 w 3191"/>
                  <a:gd name="T77" fmla="*/ 1839 h 2851"/>
                  <a:gd name="T78" fmla="*/ 2415 w 3191"/>
                  <a:gd name="T79" fmla="*/ 1879 h 2851"/>
                  <a:gd name="T80" fmla="*/ 2501 w 3191"/>
                  <a:gd name="T81" fmla="*/ 1717 h 2851"/>
                  <a:gd name="T82" fmla="*/ 2747 w 3191"/>
                  <a:gd name="T83" fmla="*/ 1613 h 2851"/>
                  <a:gd name="T84" fmla="*/ 2868 w 3191"/>
                  <a:gd name="T85" fmla="*/ 1541 h 2851"/>
                  <a:gd name="T86" fmla="*/ 2998 w 3191"/>
                  <a:gd name="T87" fmla="*/ 1429 h 2851"/>
                  <a:gd name="T88" fmla="*/ 3186 w 3191"/>
                  <a:gd name="T89" fmla="*/ 1216 h 2851"/>
                  <a:gd name="T90" fmla="*/ 3081 w 3191"/>
                  <a:gd name="T91" fmla="*/ 1092 h 2851"/>
                  <a:gd name="T92" fmla="*/ 3007 w 3191"/>
                  <a:gd name="T93" fmla="*/ 952 h 2851"/>
                  <a:gd name="T94" fmla="*/ 2929 w 3191"/>
                  <a:gd name="T95" fmla="*/ 831 h 2851"/>
                  <a:gd name="T96" fmla="*/ 2877 w 3191"/>
                  <a:gd name="T97" fmla="*/ 641 h 2851"/>
                  <a:gd name="T98" fmla="*/ 2757 w 3191"/>
                  <a:gd name="T99" fmla="*/ 356 h 2851"/>
                  <a:gd name="T100" fmla="*/ 2699 w 3191"/>
                  <a:gd name="T101" fmla="*/ 235 h 2851"/>
                  <a:gd name="T102" fmla="*/ 2559 w 3191"/>
                  <a:gd name="T103" fmla="*/ 174 h 2851"/>
                  <a:gd name="T104" fmla="*/ 2448 w 3191"/>
                  <a:gd name="T105" fmla="*/ 345 h 2851"/>
                  <a:gd name="T106" fmla="*/ 2284 w 3191"/>
                  <a:gd name="T107" fmla="*/ 475 h 2851"/>
                  <a:gd name="T108" fmla="*/ 2160 w 3191"/>
                  <a:gd name="T109" fmla="*/ 506 h 2851"/>
                  <a:gd name="T110" fmla="*/ 2129 w 3191"/>
                  <a:gd name="T111" fmla="*/ 314 h 2851"/>
                  <a:gd name="T112" fmla="*/ 2047 w 3191"/>
                  <a:gd name="T113" fmla="*/ 87 h 2851"/>
                  <a:gd name="T114" fmla="*/ 1856 w 3191"/>
                  <a:gd name="T115" fmla="*/ 125 h 2851"/>
                  <a:gd name="T116" fmla="*/ 1736 w 3191"/>
                  <a:gd name="T117" fmla="*/ 56 h 28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191" h="2851">
                    <a:moveTo>
                      <a:pt x="1559" y="31"/>
                    </a:moveTo>
                    <a:lnTo>
                      <a:pt x="1545" y="26"/>
                    </a:lnTo>
                    <a:lnTo>
                      <a:pt x="1513" y="49"/>
                    </a:lnTo>
                    <a:lnTo>
                      <a:pt x="1517" y="96"/>
                    </a:lnTo>
                    <a:lnTo>
                      <a:pt x="1535" y="141"/>
                    </a:lnTo>
                    <a:lnTo>
                      <a:pt x="1510" y="157"/>
                    </a:lnTo>
                    <a:lnTo>
                      <a:pt x="1532" y="181"/>
                    </a:lnTo>
                    <a:lnTo>
                      <a:pt x="1534" y="195"/>
                    </a:lnTo>
                    <a:lnTo>
                      <a:pt x="1514" y="197"/>
                    </a:lnTo>
                    <a:lnTo>
                      <a:pt x="1503" y="225"/>
                    </a:lnTo>
                    <a:lnTo>
                      <a:pt x="1470" y="235"/>
                    </a:lnTo>
                    <a:lnTo>
                      <a:pt x="1467" y="269"/>
                    </a:lnTo>
                    <a:lnTo>
                      <a:pt x="1415" y="287"/>
                    </a:lnTo>
                    <a:lnTo>
                      <a:pt x="1416" y="307"/>
                    </a:lnTo>
                    <a:lnTo>
                      <a:pt x="1432" y="326"/>
                    </a:lnTo>
                    <a:lnTo>
                      <a:pt x="1410" y="374"/>
                    </a:lnTo>
                    <a:lnTo>
                      <a:pt x="1389" y="370"/>
                    </a:lnTo>
                    <a:lnTo>
                      <a:pt x="1345" y="407"/>
                    </a:lnTo>
                    <a:lnTo>
                      <a:pt x="1286" y="426"/>
                    </a:lnTo>
                    <a:lnTo>
                      <a:pt x="1291" y="466"/>
                    </a:lnTo>
                    <a:lnTo>
                      <a:pt x="1247" y="510"/>
                    </a:lnTo>
                    <a:lnTo>
                      <a:pt x="1243" y="538"/>
                    </a:lnTo>
                    <a:lnTo>
                      <a:pt x="1229" y="533"/>
                    </a:lnTo>
                    <a:lnTo>
                      <a:pt x="1179" y="571"/>
                    </a:lnTo>
                    <a:lnTo>
                      <a:pt x="1165" y="565"/>
                    </a:lnTo>
                    <a:lnTo>
                      <a:pt x="1152" y="566"/>
                    </a:lnTo>
                    <a:lnTo>
                      <a:pt x="1177" y="611"/>
                    </a:lnTo>
                    <a:lnTo>
                      <a:pt x="1172" y="638"/>
                    </a:lnTo>
                    <a:lnTo>
                      <a:pt x="1180" y="651"/>
                    </a:lnTo>
                    <a:lnTo>
                      <a:pt x="1183" y="685"/>
                    </a:lnTo>
                    <a:lnTo>
                      <a:pt x="1205" y="709"/>
                    </a:lnTo>
                    <a:lnTo>
                      <a:pt x="1202" y="743"/>
                    </a:lnTo>
                    <a:lnTo>
                      <a:pt x="1210" y="763"/>
                    </a:lnTo>
                    <a:lnTo>
                      <a:pt x="1199" y="776"/>
                    </a:lnTo>
                    <a:lnTo>
                      <a:pt x="1158" y="774"/>
                    </a:lnTo>
                    <a:lnTo>
                      <a:pt x="1111" y="779"/>
                    </a:lnTo>
                    <a:lnTo>
                      <a:pt x="1095" y="753"/>
                    </a:lnTo>
                    <a:lnTo>
                      <a:pt x="1075" y="754"/>
                    </a:lnTo>
                    <a:lnTo>
                      <a:pt x="1070" y="769"/>
                    </a:lnTo>
                    <a:lnTo>
                      <a:pt x="1072" y="795"/>
                    </a:lnTo>
                    <a:lnTo>
                      <a:pt x="1049" y="831"/>
                    </a:lnTo>
                    <a:lnTo>
                      <a:pt x="1071" y="849"/>
                    </a:lnTo>
                    <a:lnTo>
                      <a:pt x="1091" y="847"/>
                    </a:lnTo>
                    <a:lnTo>
                      <a:pt x="1114" y="879"/>
                    </a:lnTo>
                    <a:lnTo>
                      <a:pt x="1101" y="886"/>
                    </a:lnTo>
                    <a:lnTo>
                      <a:pt x="1092" y="935"/>
                    </a:lnTo>
                    <a:lnTo>
                      <a:pt x="1075" y="970"/>
                    </a:lnTo>
                    <a:lnTo>
                      <a:pt x="1036" y="980"/>
                    </a:lnTo>
                    <a:lnTo>
                      <a:pt x="1037" y="994"/>
                    </a:lnTo>
                    <a:lnTo>
                      <a:pt x="1057" y="998"/>
                    </a:lnTo>
                    <a:lnTo>
                      <a:pt x="1061" y="1032"/>
                    </a:lnTo>
                    <a:lnTo>
                      <a:pt x="1043" y="1047"/>
                    </a:lnTo>
                    <a:lnTo>
                      <a:pt x="987" y="1025"/>
                    </a:lnTo>
                    <a:lnTo>
                      <a:pt x="983" y="1052"/>
                    </a:lnTo>
                    <a:lnTo>
                      <a:pt x="950" y="1069"/>
                    </a:lnTo>
                    <a:lnTo>
                      <a:pt x="933" y="1104"/>
                    </a:lnTo>
                    <a:lnTo>
                      <a:pt x="934" y="1110"/>
                    </a:lnTo>
                    <a:lnTo>
                      <a:pt x="941" y="1116"/>
                    </a:lnTo>
                    <a:lnTo>
                      <a:pt x="935" y="1117"/>
                    </a:lnTo>
                    <a:lnTo>
                      <a:pt x="909" y="1126"/>
                    </a:lnTo>
                    <a:lnTo>
                      <a:pt x="871" y="1150"/>
                    </a:lnTo>
                    <a:lnTo>
                      <a:pt x="826" y="1114"/>
                    </a:lnTo>
                    <a:lnTo>
                      <a:pt x="812" y="1095"/>
                    </a:lnTo>
                    <a:lnTo>
                      <a:pt x="774" y="1118"/>
                    </a:lnTo>
                    <a:lnTo>
                      <a:pt x="754" y="1120"/>
                    </a:lnTo>
                    <a:lnTo>
                      <a:pt x="706" y="1118"/>
                    </a:lnTo>
                    <a:lnTo>
                      <a:pt x="676" y="1148"/>
                    </a:lnTo>
                    <a:lnTo>
                      <a:pt x="637" y="1165"/>
                    </a:lnTo>
                    <a:lnTo>
                      <a:pt x="584" y="1170"/>
                    </a:lnTo>
                    <a:lnTo>
                      <a:pt x="571" y="1185"/>
                    </a:lnTo>
                    <a:lnTo>
                      <a:pt x="524" y="1169"/>
                    </a:lnTo>
                    <a:lnTo>
                      <a:pt x="501" y="1151"/>
                    </a:lnTo>
                    <a:lnTo>
                      <a:pt x="475" y="1159"/>
                    </a:lnTo>
                    <a:lnTo>
                      <a:pt x="446" y="1196"/>
                    </a:lnTo>
                    <a:lnTo>
                      <a:pt x="438" y="1196"/>
                    </a:lnTo>
                    <a:lnTo>
                      <a:pt x="430" y="1177"/>
                    </a:lnTo>
                    <a:lnTo>
                      <a:pt x="377" y="1189"/>
                    </a:lnTo>
                    <a:lnTo>
                      <a:pt x="366" y="1216"/>
                    </a:lnTo>
                    <a:lnTo>
                      <a:pt x="377" y="1263"/>
                    </a:lnTo>
                    <a:lnTo>
                      <a:pt x="359" y="1285"/>
                    </a:lnTo>
                    <a:lnTo>
                      <a:pt x="339" y="1280"/>
                    </a:lnTo>
                    <a:lnTo>
                      <a:pt x="302" y="1249"/>
                    </a:lnTo>
                    <a:lnTo>
                      <a:pt x="320" y="1221"/>
                    </a:lnTo>
                    <a:lnTo>
                      <a:pt x="289" y="1184"/>
                    </a:lnTo>
                    <a:lnTo>
                      <a:pt x="254" y="1227"/>
                    </a:lnTo>
                    <a:lnTo>
                      <a:pt x="234" y="1229"/>
                    </a:lnTo>
                    <a:lnTo>
                      <a:pt x="235" y="1243"/>
                    </a:lnTo>
                    <a:lnTo>
                      <a:pt x="213" y="1231"/>
                    </a:lnTo>
                    <a:lnTo>
                      <a:pt x="167" y="1235"/>
                    </a:lnTo>
                    <a:lnTo>
                      <a:pt x="142" y="1258"/>
                    </a:lnTo>
                    <a:lnTo>
                      <a:pt x="123" y="1266"/>
                    </a:lnTo>
                    <a:lnTo>
                      <a:pt x="117" y="1280"/>
                    </a:lnTo>
                    <a:lnTo>
                      <a:pt x="152" y="1297"/>
                    </a:lnTo>
                    <a:lnTo>
                      <a:pt x="153" y="1310"/>
                    </a:lnTo>
                    <a:lnTo>
                      <a:pt x="142" y="1325"/>
                    </a:lnTo>
                    <a:lnTo>
                      <a:pt x="150" y="1351"/>
                    </a:lnTo>
                    <a:lnTo>
                      <a:pt x="146" y="1378"/>
                    </a:lnTo>
                    <a:lnTo>
                      <a:pt x="120" y="1381"/>
                    </a:lnTo>
                    <a:lnTo>
                      <a:pt x="131" y="1434"/>
                    </a:lnTo>
                    <a:lnTo>
                      <a:pt x="126" y="1448"/>
                    </a:lnTo>
                    <a:lnTo>
                      <a:pt x="140" y="1453"/>
                    </a:lnTo>
                    <a:lnTo>
                      <a:pt x="141" y="1459"/>
                    </a:lnTo>
                    <a:lnTo>
                      <a:pt x="96" y="1491"/>
                    </a:lnTo>
                    <a:lnTo>
                      <a:pt x="105" y="1510"/>
                    </a:lnTo>
                    <a:lnTo>
                      <a:pt x="93" y="1525"/>
                    </a:lnTo>
                    <a:lnTo>
                      <a:pt x="101" y="1537"/>
                    </a:lnTo>
                    <a:lnTo>
                      <a:pt x="102" y="1550"/>
                    </a:lnTo>
                    <a:lnTo>
                      <a:pt x="77" y="1573"/>
                    </a:lnTo>
                    <a:lnTo>
                      <a:pt x="64" y="1574"/>
                    </a:lnTo>
                    <a:lnTo>
                      <a:pt x="72" y="1593"/>
                    </a:lnTo>
                    <a:lnTo>
                      <a:pt x="93" y="1605"/>
                    </a:lnTo>
                    <a:lnTo>
                      <a:pt x="88" y="1618"/>
                    </a:lnTo>
                    <a:lnTo>
                      <a:pt x="96" y="1639"/>
                    </a:lnTo>
                    <a:lnTo>
                      <a:pt x="149" y="1627"/>
                    </a:lnTo>
                    <a:lnTo>
                      <a:pt x="164" y="1639"/>
                    </a:lnTo>
                    <a:lnTo>
                      <a:pt x="218" y="1641"/>
                    </a:lnTo>
                    <a:lnTo>
                      <a:pt x="222" y="1681"/>
                    </a:lnTo>
                    <a:lnTo>
                      <a:pt x="258" y="1704"/>
                    </a:lnTo>
                    <a:lnTo>
                      <a:pt x="262" y="1750"/>
                    </a:lnTo>
                    <a:lnTo>
                      <a:pt x="278" y="1776"/>
                    </a:lnTo>
                    <a:lnTo>
                      <a:pt x="245" y="1793"/>
                    </a:lnTo>
                    <a:lnTo>
                      <a:pt x="241" y="1813"/>
                    </a:lnTo>
                    <a:lnTo>
                      <a:pt x="249" y="1839"/>
                    </a:lnTo>
                    <a:lnTo>
                      <a:pt x="257" y="1838"/>
                    </a:lnTo>
                    <a:lnTo>
                      <a:pt x="267" y="1817"/>
                    </a:lnTo>
                    <a:lnTo>
                      <a:pt x="295" y="1815"/>
                    </a:lnTo>
                    <a:lnTo>
                      <a:pt x="296" y="1835"/>
                    </a:lnTo>
                    <a:lnTo>
                      <a:pt x="295" y="1889"/>
                    </a:lnTo>
                    <a:lnTo>
                      <a:pt x="311" y="1920"/>
                    </a:lnTo>
                    <a:lnTo>
                      <a:pt x="299" y="1935"/>
                    </a:lnTo>
                    <a:lnTo>
                      <a:pt x="273" y="1945"/>
                    </a:lnTo>
                    <a:lnTo>
                      <a:pt x="255" y="1966"/>
                    </a:lnTo>
                    <a:lnTo>
                      <a:pt x="256" y="1979"/>
                    </a:lnTo>
                    <a:lnTo>
                      <a:pt x="272" y="1998"/>
                    </a:lnTo>
                    <a:lnTo>
                      <a:pt x="273" y="2018"/>
                    </a:lnTo>
                    <a:lnTo>
                      <a:pt x="243" y="2061"/>
                    </a:lnTo>
                    <a:lnTo>
                      <a:pt x="223" y="2063"/>
                    </a:lnTo>
                    <a:lnTo>
                      <a:pt x="228" y="2109"/>
                    </a:lnTo>
                    <a:lnTo>
                      <a:pt x="202" y="2119"/>
                    </a:lnTo>
                    <a:lnTo>
                      <a:pt x="188" y="2113"/>
                    </a:lnTo>
                    <a:lnTo>
                      <a:pt x="159" y="2163"/>
                    </a:lnTo>
                    <a:lnTo>
                      <a:pt x="121" y="2180"/>
                    </a:lnTo>
                    <a:lnTo>
                      <a:pt x="113" y="2255"/>
                    </a:lnTo>
                    <a:lnTo>
                      <a:pt x="95" y="2270"/>
                    </a:lnTo>
                    <a:lnTo>
                      <a:pt x="62" y="2266"/>
                    </a:lnTo>
                    <a:lnTo>
                      <a:pt x="57" y="2293"/>
                    </a:lnTo>
                    <a:lnTo>
                      <a:pt x="37" y="2301"/>
                    </a:lnTo>
                    <a:lnTo>
                      <a:pt x="37" y="2375"/>
                    </a:lnTo>
                    <a:lnTo>
                      <a:pt x="0" y="2406"/>
                    </a:lnTo>
                    <a:lnTo>
                      <a:pt x="12" y="2458"/>
                    </a:lnTo>
                    <a:lnTo>
                      <a:pt x="7" y="2480"/>
                    </a:lnTo>
                    <a:lnTo>
                      <a:pt x="93" y="2539"/>
                    </a:lnTo>
                    <a:lnTo>
                      <a:pt x="134" y="2554"/>
                    </a:lnTo>
                    <a:lnTo>
                      <a:pt x="174" y="2618"/>
                    </a:lnTo>
                    <a:lnTo>
                      <a:pt x="232" y="2666"/>
                    </a:lnTo>
                    <a:lnTo>
                      <a:pt x="254" y="2678"/>
                    </a:lnTo>
                    <a:lnTo>
                      <a:pt x="306" y="2666"/>
                    </a:lnTo>
                    <a:lnTo>
                      <a:pt x="423" y="2628"/>
                    </a:lnTo>
                    <a:lnTo>
                      <a:pt x="487" y="2656"/>
                    </a:lnTo>
                    <a:lnTo>
                      <a:pt x="503" y="2681"/>
                    </a:lnTo>
                    <a:lnTo>
                      <a:pt x="517" y="2700"/>
                    </a:lnTo>
                    <a:lnTo>
                      <a:pt x="537" y="2692"/>
                    </a:lnTo>
                    <a:lnTo>
                      <a:pt x="567" y="2656"/>
                    </a:lnTo>
                    <a:lnTo>
                      <a:pt x="588" y="2660"/>
                    </a:lnTo>
                    <a:lnTo>
                      <a:pt x="638" y="2689"/>
                    </a:lnTo>
                    <a:lnTo>
                      <a:pt x="677" y="2679"/>
                    </a:lnTo>
                    <a:lnTo>
                      <a:pt x="705" y="2689"/>
                    </a:lnTo>
                    <a:lnTo>
                      <a:pt x="710" y="2682"/>
                    </a:lnTo>
                    <a:lnTo>
                      <a:pt x="723" y="2675"/>
                    </a:lnTo>
                    <a:lnTo>
                      <a:pt x="764" y="2684"/>
                    </a:lnTo>
                    <a:lnTo>
                      <a:pt x="777" y="2676"/>
                    </a:lnTo>
                    <a:lnTo>
                      <a:pt x="833" y="2692"/>
                    </a:lnTo>
                    <a:lnTo>
                      <a:pt x="840" y="2697"/>
                    </a:lnTo>
                    <a:lnTo>
                      <a:pt x="846" y="2697"/>
                    </a:lnTo>
                    <a:lnTo>
                      <a:pt x="845" y="2683"/>
                    </a:lnTo>
                    <a:lnTo>
                      <a:pt x="851" y="2676"/>
                    </a:lnTo>
                    <a:lnTo>
                      <a:pt x="843" y="2663"/>
                    </a:lnTo>
                    <a:lnTo>
                      <a:pt x="850" y="2656"/>
                    </a:lnTo>
                    <a:lnTo>
                      <a:pt x="842" y="2650"/>
                    </a:lnTo>
                    <a:lnTo>
                      <a:pt x="834" y="2630"/>
                    </a:lnTo>
                    <a:lnTo>
                      <a:pt x="819" y="2619"/>
                    </a:lnTo>
                    <a:lnTo>
                      <a:pt x="837" y="2597"/>
                    </a:lnTo>
                    <a:lnTo>
                      <a:pt x="822" y="2585"/>
                    </a:lnTo>
                    <a:lnTo>
                      <a:pt x="840" y="2563"/>
                    </a:lnTo>
                    <a:lnTo>
                      <a:pt x="837" y="2523"/>
                    </a:lnTo>
                    <a:lnTo>
                      <a:pt x="856" y="2508"/>
                    </a:lnTo>
                    <a:lnTo>
                      <a:pt x="881" y="2498"/>
                    </a:lnTo>
                    <a:lnTo>
                      <a:pt x="931" y="2528"/>
                    </a:lnTo>
                    <a:lnTo>
                      <a:pt x="999" y="2542"/>
                    </a:lnTo>
                    <a:lnTo>
                      <a:pt x="1057" y="2583"/>
                    </a:lnTo>
                    <a:lnTo>
                      <a:pt x="1090" y="2573"/>
                    </a:lnTo>
                    <a:lnTo>
                      <a:pt x="1111" y="2591"/>
                    </a:lnTo>
                    <a:lnTo>
                      <a:pt x="1193" y="2598"/>
                    </a:lnTo>
                    <a:lnTo>
                      <a:pt x="1216" y="2622"/>
                    </a:lnTo>
                    <a:lnTo>
                      <a:pt x="1229" y="2635"/>
                    </a:lnTo>
                    <a:lnTo>
                      <a:pt x="1239" y="2660"/>
                    </a:lnTo>
                    <a:lnTo>
                      <a:pt x="1268" y="2684"/>
                    </a:lnTo>
                    <a:lnTo>
                      <a:pt x="1314" y="2666"/>
                    </a:lnTo>
                    <a:lnTo>
                      <a:pt x="1341" y="2678"/>
                    </a:lnTo>
                    <a:lnTo>
                      <a:pt x="1421" y="2677"/>
                    </a:lnTo>
                    <a:lnTo>
                      <a:pt x="1424" y="2697"/>
                    </a:lnTo>
                    <a:lnTo>
                      <a:pt x="1446" y="2715"/>
                    </a:lnTo>
                    <a:lnTo>
                      <a:pt x="1454" y="2734"/>
                    </a:lnTo>
                    <a:lnTo>
                      <a:pt x="1469" y="2753"/>
                    </a:lnTo>
                    <a:lnTo>
                      <a:pt x="1479" y="2786"/>
                    </a:lnTo>
                    <a:lnTo>
                      <a:pt x="1494" y="2811"/>
                    </a:lnTo>
                    <a:lnTo>
                      <a:pt x="1521" y="2802"/>
                    </a:lnTo>
                    <a:lnTo>
                      <a:pt x="1518" y="2775"/>
                    </a:lnTo>
                    <a:lnTo>
                      <a:pt x="1530" y="2760"/>
                    </a:lnTo>
                    <a:lnTo>
                      <a:pt x="1558" y="2764"/>
                    </a:lnTo>
                    <a:lnTo>
                      <a:pt x="1590" y="2755"/>
                    </a:lnTo>
                    <a:lnTo>
                      <a:pt x="1633" y="2784"/>
                    </a:lnTo>
                    <a:lnTo>
                      <a:pt x="1742" y="2801"/>
                    </a:lnTo>
                    <a:lnTo>
                      <a:pt x="1744" y="2828"/>
                    </a:lnTo>
                    <a:lnTo>
                      <a:pt x="1788" y="2851"/>
                    </a:lnTo>
                    <a:lnTo>
                      <a:pt x="1860" y="2845"/>
                    </a:lnTo>
                    <a:lnTo>
                      <a:pt x="1872" y="2830"/>
                    </a:lnTo>
                    <a:lnTo>
                      <a:pt x="1884" y="2809"/>
                    </a:lnTo>
                    <a:lnTo>
                      <a:pt x="1917" y="2812"/>
                    </a:lnTo>
                    <a:lnTo>
                      <a:pt x="1944" y="2802"/>
                    </a:lnTo>
                    <a:lnTo>
                      <a:pt x="1973" y="2753"/>
                    </a:lnTo>
                    <a:lnTo>
                      <a:pt x="2001" y="2764"/>
                    </a:lnTo>
                    <a:lnTo>
                      <a:pt x="2080" y="2743"/>
                    </a:lnTo>
                    <a:lnTo>
                      <a:pt x="2114" y="2754"/>
                    </a:lnTo>
                    <a:lnTo>
                      <a:pt x="2118" y="2720"/>
                    </a:lnTo>
                    <a:lnTo>
                      <a:pt x="2044" y="2653"/>
                    </a:lnTo>
                    <a:lnTo>
                      <a:pt x="2024" y="2647"/>
                    </a:lnTo>
                    <a:lnTo>
                      <a:pt x="1978" y="2665"/>
                    </a:lnTo>
                    <a:lnTo>
                      <a:pt x="1944" y="2662"/>
                    </a:lnTo>
                    <a:lnTo>
                      <a:pt x="1901" y="2633"/>
                    </a:lnTo>
                    <a:lnTo>
                      <a:pt x="1907" y="2619"/>
                    </a:lnTo>
                    <a:lnTo>
                      <a:pt x="1891" y="2592"/>
                    </a:lnTo>
                    <a:lnTo>
                      <a:pt x="1861" y="2569"/>
                    </a:lnTo>
                    <a:lnTo>
                      <a:pt x="1872" y="2534"/>
                    </a:lnTo>
                    <a:lnTo>
                      <a:pt x="1932" y="2529"/>
                    </a:lnTo>
                    <a:lnTo>
                      <a:pt x="1964" y="2506"/>
                    </a:lnTo>
                    <a:lnTo>
                      <a:pt x="1958" y="2452"/>
                    </a:lnTo>
                    <a:lnTo>
                      <a:pt x="1923" y="2429"/>
                    </a:lnTo>
                    <a:lnTo>
                      <a:pt x="1942" y="2414"/>
                    </a:lnTo>
                    <a:lnTo>
                      <a:pt x="1967" y="2405"/>
                    </a:lnTo>
                    <a:lnTo>
                      <a:pt x="1956" y="2358"/>
                    </a:lnTo>
                    <a:lnTo>
                      <a:pt x="1959" y="2324"/>
                    </a:lnTo>
                    <a:lnTo>
                      <a:pt x="1931" y="2300"/>
                    </a:lnTo>
                    <a:lnTo>
                      <a:pt x="1943" y="2279"/>
                    </a:lnTo>
                    <a:lnTo>
                      <a:pt x="1924" y="2221"/>
                    </a:lnTo>
                    <a:lnTo>
                      <a:pt x="1903" y="2216"/>
                    </a:lnTo>
                    <a:lnTo>
                      <a:pt x="1884" y="2224"/>
                    </a:lnTo>
                    <a:lnTo>
                      <a:pt x="1853" y="2187"/>
                    </a:lnTo>
                    <a:lnTo>
                      <a:pt x="1833" y="2188"/>
                    </a:lnTo>
                    <a:lnTo>
                      <a:pt x="1799" y="2185"/>
                    </a:lnTo>
                    <a:lnTo>
                      <a:pt x="1741" y="2143"/>
                    </a:lnTo>
                    <a:lnTo>
                      <a:pt x="1738" y="2104"/>
                    </a:lnTo>
                    <a:lnTo>
                      <a:pt x="1713" y="2046"/>
                    </a:lnTo>
                    <a:lnTo>
                      <a:pt x="1748" y="1995"/>
                    </a:lnTo>
                    <a:lnTo>
                      <a:pt x="1759" y="1968"/>
                    </a:lnTo>
                    <a:lnTo>
                      <a:pt x="1819" y="1961"/>
                    </a:lnTo>
                    <a:lnTo>
                      <a:pt x="1814" y="1915"/>
                    </a:lnTo>
                    <a:lnTo>
                      <a:pt x="1856" y="1857"/>
                    </a:lnTo>
                    <a:lnTo>
                      <a:pt x="1886" y="1881"/>
                    </a:lnTo>
                    <a:lnTo>
                      <a:pt x="1900" y="1907"/>
                    </a:lnTo>
                    <a:lnTo>
                      <a:pt x="1918" y="1878"/>
                    </a:lnTo>
                    <a:lnTo>
                      <a:pt x="1980" y="1886"/>
                    </a:lnTo>
                    <a:lnTo>
                      <a:pt x="2006" y="1877"/>
                    </a:lnTo>
                    <a:lnTo>
                      <a:pt x="2005" y="1864"/>
                    </a:lnTo>
                    <a:lnTo>
                      <a:pt x="2025" y="1869"/>
                    </a:lnTo>
                    <a:lnTo>
                      <a:pt x="2033" y="1881"/>
                    </a:lnTo>
                    <a:lnTo>
                      <a:pt x="2042" y="1908"/>
                    </a:lnTo>
                    <a:lnTo>
                      <a:pt x="2069" y="1912"/>
                    </a:lnTo>
                    <a:lnTo>
                      <a:pt x="2114" y="1888"/>
                    </a:lnTo>
                    <a:lnTo>
                      <a:pt x="2158" y="1923"/>
                    </a:lnTo>
                    <a:lnTo>
                      <a:pt x="2170" y="1916"/>
                    </a:lnTo>
                    <a:lnTo>
                      <a:pt x="2166" y="1876"/>
                    </a:lnTo>
                    <a:lnTo>
                      <a:pt x="2197" y="1839"/>
                    </a:lnTo>
                    <a:lnTo>
                      <a:pt x="2219" y="1857"/>
                    </a:lnTo>
                    <a:lnTo>
                      <a:pt x="2239" y="1856"/>
                    </a:lnTo>
                    <a:lnTo>
                      <a:pt x="2309" y="1890"/>
                    </a:lnTo>
                    <a:lnTo>
                      <a:pt x="2340" y="1866"/>
                    </a:lnTo>
                    <a:lnTo>
                      <a:pt x="2360" y="1871"/>
                    </a:lnTo>
                    <a:lnTo>
                      <a:pt x="2394" y="1867"/>
                    </a:lnTo>
                    <a:lnTo>
                      <a:pt x="2415" y="1879"/>
                    </a:lnTo>
                    <a:lnTo>
                      <a:pt x="2456" y="1882"/>
                    </a:lnTo>
                    <a:lnTo>
                      <a:pt x="2501" y="1858"/>
                    </a:lnTo>
                    <a:lnTo>
                      <a:pt x="2519" y="1830"/>
                    </a:lnTo>
                    <a:lnTo>
                      <a:pt x="2539" y="1835"/>
                    </a:lnTo>
                    <a:lnTo>
                      <a:pt x="2536" y="1801"/>
                    </a:lnTo>
                    <a:lnTo>
                      <a:pt x="2539" y="1767"/>
                    </a:lnTo>
                    <a:lnTo>
                      <a:pt x="2501" y="1717"/>
                    </a:lnTo>
                    <a:lnTo>
                      <a:pt x="2506" y="1697"/>
                    </a:lnTo>
                    <a:lnTo>
                      <a:pt x="2498" y="1676"/>
                    </a:lnTo>
                    <a:lnTo>
                      <a:pt x="2525" y="1614"/>
                    </a:lnTo>
                    <a:lnTo>
                      <a:pt x="2580" y="1629"/>
                    </a:lnTo>
                    <a:lnTo>
                      <a:pt x="2623" y="1659"/>
                    </a:lnTo>
                    <a:lnTo>
                      <a:pt x="2667" y="1634"/>
                    </a:lnTo>
                    <a:lnTo>
                      <a:pt x="2747" y="1613"/>
                    </a:lnTo>
                    <a:lnTo>
                      <a:pt x="2757" y="1579"/>
                    </a:lnTo>
                    <a:lnTo>
                      <a:pt x="2762" y="1572"/>
                    </a:lnTo>
                    <a:lnTo>
                      <a:pt x="2808" y="1554"/>
                    </a:lnTo>
                    <a:lnTo>
                      <a:pt x="2844" y="1571"/>
                    </a:lnTo>
                    <a:lnTo>
                      <a:pt x="2870" y="1569"/>
                    </a:lnTo>
                    <a:lnTo>
                      <a:pt x="2875" y="1554"/>
                    </a:lnTo>
                    <a:lnTo>
                      <a:pt x="2868" y="1541"/>
                    </a:lnTo>
                    <a:lnTo>
                      <a:pt x="2865" y="1509"/>
                    </a:lnTo>
                    <a:lnTo>
                      <a:pt x="2883" y="1487"/>
                    </a:lnTo>
                    <a:lnTo>
                      <a:pt x="2858" y="1449"/>
                    </a:lnTo>
                    <a:lnTo>
                      <a:pt x="2875" y="1406"/>
                    </a:lnTo>
                    <a:lnTo>
                      <a:pt x="2895" y="1412"/>
                    </a:lnTo>
                    <a:lnTo>
                      <a:pt x="2937" y="1427"/>
                    </a:lnTo>
                    <a:lnTo>
                      <a:pt x="2998" y="1429"/>
                    </a:lnTo>
                    <a:lnTo>
                      <a:pt x="3030" y="1413"/>
                    </a:lnTo>
                    <a:lnTo>
                      <a:pt x="3020" y="1374"/>
                    </a:lnTo>
                    <a:lnTo>
                      <a:pt x="3043" y="1338"/>
                    </a:lnTo>
                    <a:lnTo>
                      <a:pt x="3097" y="1339"/>
                    </a:lnTo>
                    <a:lnTo>
                      <a:pt x="3115" y="1318"/>
                    </a:lnTo>
                    <a:lnTo>
                      <a:pt x="3118" y="1277"/>
                    </a:lnTo>
                    <a:lnTo>
                      <a:pt x="3186" y="1216"/>
                    </a:lnTo>
                    <a:lnTo>
                      <a:pt x="3191" y="1190"/>
                    </a:lnTo>
                    <a:lnTo>
                      <a:pt x="3140" y="1154"/>
                    </a:lnTo>
                    <a:lnTo>
                      <a:pt x="3107" y="1157"/>
                    </a:lnTo>
                    <a:lnTo>
                      <a:pt x="3091" y="1132"/>
                    </a:lnTo>
                    <a:lnTo>
                      <a:pt x="3064" y="1134"/>
                    </a:lnTo>
                    <a:lnTo>
                      <a:pt x="3042" y="1109"/>
                    </a:lnTo>
                    <a:lnTo>
                      <a:pt x="3081" y="1092"/>
                    </a:lnTo>
                    <a:lnTo>
                      <a:pt x="3085" y="1066"/>
                    </a:lnTo>
                    <a:lnTo>
                      <a:pt x="3096" y="1037"/>
                    </a:lnTo>
                    <a:lnTo>
                      <a:pt x="3127" y="1021"/>
                    </a:lnTo>
                    <a:lnTo>
                      <a:pt x="3104" y="982"/>
                    </a:lnTo>
                    <a:lnTo>
                      <a:pt x="3064" y="980"/>
                    </a:lnTo>
                    <a:lnTo>
                      <a:pt x="2999" y="999"/>
                    </a:lnTo>
                    <a:lnTo>
                      <a:pt x="3007" y="952"/>
                    </a:lnTo>
                    <a:lnTo>
                      <a:pt x="2952" y="937"/>
                    </a:lnTo>
                    <a:lnTo>
                      <a:pt x="2943" y="904"/>
                    </a:lnTo>
                    <a:lnTo>
                      <a:pt x="2923" y="913"/>
                    </a:lnTo>
                    <a:lnTo>
                      <a:pt x="2922" y="892"/>
                    </a:lnTo>
                    <a:lnTo>
                      <a:pt x="2939" y="864"/>
                    </a:lnTo>
                    <a:lnTo>
                      <a:pt x="2944" y="843"/>
                    </a:lnTo>
                    <a:lnTo>
                      <a:pt x="2929" y="831"/>
                    </a:lnTo>
                    <a:lnTo>
                      <a:pt x="2918" y="792"/>
                    </a:lnTo>
                    <a:lnTo>
                      <a:pt x="2916" y="772"/>
                    </a:lnTo>
                    <a:lnTo>
                      <a:pt x="2929" y="764"/>
                    </a:lnTo>
                    <a:lnTo>
                      <a:pt x="2921" y="737"/>
                    </a:lnTo>
                    <a:lnTo>
                      <a:pt x="2932" y="724"/>
                    </a:lnTo>
                    <a:lnTo>
                      <a:pt x="2930" y="696"/>
                    </a:lnTo>
                    <a:lnTo>
                      <a:pt x="2877" y="641"/>
                    </a:lnTo>
                    <a:lnTo>
                      <a:pt x="2886" y="580"/>
                    </a:lnTo>
                    <a:lnTo>
                      <a:pt x="2877" y="560"/>
                    </a:lnTo>
                    <a:lnTo>
                      <a:pt x="2801" y="474"/>
                    </a:lnTo>
                    <a:lnTo>
                      <a:pt x="2780" y="456"/>
                    </a:lnTo>
                    <a:lnTo>
                      <a:pt x="2763" y="417"/>
                    </a:lnTo>
                    <a:lnTo>
                      <a:pt x="2753" y="378"/>
                    </a:lnTo>
                    <a:lnTo>
                      <a:pt x="2757" y="356"/>
                    </a:lnTo>
                    <a:lnTo>
                      <a:pt x="2742" y="338"/>
                    </a:lnTo>
                    <a:lnTo>
                      <a:pt x="2756" y="336"/>
                    </a:lnTo>
                    <a:lnTo>
                      <a:pt x="2761" y="323"/>
                    </a:lnTo>
                    <a:lnTo>
                      <a:pt x="2753" y="304"/>
                    </a:lnTo>
                    <a:lnTo>
                      <a:pt x="2733" y="312"/>
                    </a:lnTo>
                    <a:lnTo>
                      <a:pt x="2718" y="299"/>
                    </a:lnTo>
                    <a:lnTo>
                      <a:pt x="2699" y="235"/>
                    </a:lnTo>
                    <a:lnTo>
                      <a:pt x="2697" y="215"/>
                    </a:lnTo>
                    <a:lnTo>
                      <a:pt x="2657" y="212"/>
                    </a:lnTo>
                    <a:lnTo>
                      <a:pt x="2624" y="228"/>
                    </a:lnTo>
                    <a:lnTo>
                      <a:pt x="2625" y="161"/>
                    </a:lnTo>
                    <a:lnTo>
                      <a:pt x="2596" y="137"/>
                    </a:lnTo>
                    <a:lnTo>
                      <a:pt x="2572" y="173"/>
                    </a:lnTo>
                    <a:lnTo>
                      <a:pt x="2559" y="174"/>
                    </a:lnTo>
                    <a:lnTo>
                      <a:pt x="2546" y="181"/>
                    </a:lnTo>
                    <a:lnTo>
                      <a:pt x="2529" y="210"/>
                    </a:lnTo>
                    <a:lnTo>
                      <a:pt x="2509" y="218"/>
                    </a:lnTo>
                    <a:lnTo>
                      <a:pt x="2492" y="247"/>
                    </a:lnTo>
                    <a:lnTo>
                      <a:pt x="2484" y="302"/>
                    </a:lnTo>
                    <a:lnTo>
                      <a:pt x="2458" y="317"/>
                    </a:lnTo>
                    <a:lnTo>
                      <a:pt x="2448" y="345"/>
                    </a:lnTo>
                    <a:lnTo>
                      <a:pt x="2451" y="385"/>
                    </a:lnTo>
                    <a:lnTo>
                      <a:pt x="2402" y="424"/>
                    </a:lnTo>
                    <a:lnTo>
                      <a:pt x="2391" y="465"/>
                    </a:lnTo>
                    <a:lnTo>
                      <a:pt x="2365" y="467"/>
                    </a:lnTo>
                    <a:lnTo>
                      <a:pt x="2346" y="476"/>
                    </a:lnTo>
                    <a:lnTo>
                      <a:pt x="2304" y="466"/>
                    </a:lnTo>
                    <a:lnTo>
                      <a:pt x="2284" y="475"/>
                    </a:lnTo>
                    <a:lnTo>
                      <a:pt x="2271" y="469"/>
                    </a:lnTo>
                    <a:lnTo>
                      <a:pt x="2262" y="443"/>
                    </a:lnTo>
                    <a:lnTo>
                      <a:pt x="2222" y="447"/>
                    </a:lnTo>
                    <a:lnTo>
                      <a:pt x="2169" y="465"/>
                    </a:lnTo>
                    <a:lnTo>
                      <a:pt x="2164" y="479"/>
                    </a:lnTo>
                    <a:lnTo>
                      <a:pt x="2166" y="499"/>
                    </a:lnTo>
                    <a:lnTo>
                      <a:pt x="2160" y="506"/>
                    </a:lnTo>
                    <a:lnTo>
                      <a:pt x="2130" y="476"/>
                    </a:lnTo>
                    <a:lnTo>
                      <a:pt x="2133" y="428"/>
                    </a:lnTo>
                    <a:lnTo>
                      <a:pt x="2118" y="409"/>
                    </a:lnTo>
                    <a:lnTo>
                      <a:pt x="2104" y="404"/>
                    </a:lnTo>
                    <a:lnTo>
                      <a:pt x="2114" y="369"/>
                    </a:lnTo>
                    <a:lnTo>
                      <a:pt x="2117" y="329"/>
                    </a:lnTo>
                    <a:lnTo>
                      <a:pt x="2129" y="314"/>
                    </a:lnTo>
                    <a:lnTo>
                      <a:pt x="2126" y="282"/>
                    </a:lnTo>
                    <a:lnTo>
                      <a:pt x="2064" y="193"/>
                    </a:lnTo>
                    <a:lnTo>
                      <a:pt x="2062" y="173"/>
                    </a:lnTo>
                    <a:lnTo>
                      <a:pt x="2081" y="158"/>
                    </a:lnTo>
                    <a:lnTo>
                      <a:pt x="2059" y="133"/>
                    </a:lnTo>
                    <a:lnTo>
                      <a:pt x="2057" y="113"/>
                    </a:lnTo>
                    <a:lnTo>
                      <a:pt x="2047" y="87"/>
                    </a:lnTo>
                    <a:lnTo>
                      <a:pt x="2027" y="82"/>
                    </a:lnTo>
                    <a:lnTo>
                      <a:pt x="1987" y="86"/>
                    </a:lnTo>
                    <a:lnTo>
                      <a:pt x="1949" y="110"/>
                    </a:lnTo>
                    <a:lnTo>
                      <a:pt x="1940" y="91"/>
                    </a:lnTo>
                    <a:lnTo>
                      <a:pt x="1919" y="85"/>
                    </a:lnTo>
                    <a:lnTo>
                      <a:pt x="1901" y="107"/>
                    </a:lnTo>
                    <a:lnTo>
                      <a:pt x="1856" y="125"/>
                    </a:lnTo>
                    <a:lnTo>
                      <a:pt x="1844" y="139"/>
                    </a:lnTo>
                    <a:lnTo>
                      <a:pt x="1817" y="135"/>
                    </a:lnTo>
                    <a:lnTo>
                      <a:pt x="1811" y="142"/>
                    </a:lnTo>
                    <a:lnTo>
                      <a:pt x="1790" y="124"/>
                    </a:lnTo>
                    <a:lnTo>
                      <a:pt x="1788" y="111"/>
                    </a:lnTo>
                    <a:lnTo>
                      <a:pt x="1759" y="87"/>
                    </a:lnTo>
                    <a:lnTo>
                      <a:pt x="1736" y="56"/>
                    </a:lnTo>
                    <a:lnTo>
                      <a:pt x="1699" y="19"/>
                    </a:lnTo>
                    <a:lnTo>
                      <a:pt x="1651" y="9"/>
                    </a:lnTo>
                    <a:lnTo>
                      <a:pt x="1625" y="19"/>
                    </a:lnTo>
                    <a:lnTo>
                      <a:pt x="1609" y="0"/>
                    </a:lnTo>
                    <a:lnTo>
                      <a:pt x="1559" y="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" name="Freeform 47">
                <a:extLst>
                  <a:ext uri="{FF2B5EF4-FFF2-40B4-BE49-F238E27FC236}">
                    <a16:creationId xmlns:a16="http://schemas.microsoft.com/office/drawing/2014/main" id="{C1E8A475-6AC7-9B52-BD90-EAE4B0934B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2" y="794"/>
                <a:ext cx="7" cy="10"/>
              </a:xfrm>
              <a:custGeom>
                <a:avLst/>
                <a:gdLst>
                  <a:gd name="T0" fmla="*/ 18 w 20"/>
                  <a:gd name="T1" fmla="*/ 0 h 28"/>
                  <a:gd name="T2" fmla="*/ 5 w 20"/>
                  <a:gd name="T3" fmla="*/ 1 h 28"/>
                  <a:gd name="T4" fmla="*/ 0 w 20"/>
                  <a:gd name="T5" fmla="*/ 22 h 28"/>
                  <a:gd name="T6" fmla="*/ 8 w 20"/>
                  <a:gd name="T7" fmla="*/ 28 h 28"/>
                  <a:gd name="T8" fmla="*/ 14 w 20"/>
                  <a:gd name="T9" fmla="*/ 27 h 28"/>
                  <a:gd name="T10" fmla="*/ 20 w 20"/>
                  <a:gd name="T11" fmla="*/ 13 h 28"/>
                  <a:gd name="T12" fmla="*/ 18 w 20"/>
                  <a:gd name="T1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28">
                    <a:moveTo>
                      <a:pt x="18" y="0"/>
                    </a:moveTo>
                    <a:lnTo>
                      <a:pt x="5" y="1"/>
                    </a:lnTo>
                    <a:lnTo>
                      <a:pt x="0" y="22"/>
                    </a:lnTo>
                    <a:lnTo>
                      <a:pt x="8" y="28"/>
                    </a:lnTo>
                    <a:lnTo>
                      <a:pt x="14" y="27"/>
                    </a:lnTo>
                    <a:lnTo>
                      <a:pt x="20" y="13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" name="Freeform 48">
                <a:extLst>
                  <a:ext uri="{FF2B5EF4-FFF2-40B4-BE49-F238E27FC236}">
                    <a16:creationId xmlns:a16="http://schemas.microsoft.com/office/drawing/2014/main" id="{01FCB203-0391-3F90-168D-4D74F62918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1" y="811"/>
                <a:ext cx="10" cy="8"/>
              </a:xfrm>
              <a:custGeom>
                <a:avLst/>
                <a:gdLst>
                  <a:gd name="T0" fmla="*/ 27 w 28"/>
                  <a:gd name="T1" fmla="*/ 0 h 23"/>
                  <a:gd name="T2" fmla="*/ 13 w 28"/>
                  <a:gd name="T3" fmla="*/ 1 h 23"/>
                  <a:gd name="T4" fmla="*/ 0 w 28"/>
                  <a:gd name="T5" fmla="*/ 10 h 23"/>
                  <a:gd name="T6" fmla="*/ 9 w 28"/>
                  <a:gd name="T7" fmla="*/ 23 h 23"/>
                  <a:gd name="T8" fmla="*/ 14 w 28"/>
                  <a:gd name="T9" fmla="*/ 15 h 23"/>
                  <a:gd name="T10" fmla="*/ 28 w 28"/>
                  <a:gd name="T11" fmla="*/ 14 h 23"/>
                  <a:gd name="T12" fmla="*/ 27 w 28"/>
                  <a:gd name="T13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3">
                    <a:moveTo>
                      <a:pt x="27" y="0"/>
                    </a:moveTo>
                    <a:lnTo>
                      <a:pt x="13" y="1"/>
                    </a:lnTo>
                    <a:lnTo>
                      <a:pt x="0" y="10"/>
                    </a:lnTo>
                    <a:lnTo>
                      <a:pt x="9" y="23"/>
                    </a:lnTo>
                    <a:lnTo>
                      <a:pt x="14" y="15"/>
                    </a:lnTo>
                    <a:lnTo>
                      <a:pt x="28" y="14"/>
                    </a:lnTo>
                    <a:lnTo>
                      <a:pt x="2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" name="Freeform 49">
                <a:extLst>
                  <a:ext uri="{FF2B5EF4-FFF2-40B4-BE49-F238E27FC236}">
                    <a16:creationId xmlns:a16="http://schemas.microsoft.com/office/drawing/2014/main" id="{73F685DA-B236-3082-E788-765D65F6F3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52" y="889"/>
                <a:ext cx="22" cy="15"/>
              </a:xfrm>
              <a:custGeom>
                <a:avLst/>
                <a:gdLst>
                  <a:gd name="T0" fmla="*/ 38 w 67"/>
                  <a:gd name="T1" fmla="*/ 1 h 43"/>
                  <a:gd name="T2" fmla="*/ 24 w 67"/>
                  <a:gd name="T3" fmla="*/ 2 h 43"/>
                  <a:gd name="T4" fmla="*/ 25 w 67"/>
                  <a:gd name="T5" fmla="*/ 9 h 43"/>
                  <a:gd name="T6" fmla="*/ 5 w 67"/>
                  <a:gd name="T7" fmla="*/ 17 h 43"/>
                  <a:gd name="T8" fmla="*/ 0 w 67"/>
                  <a:gd name="T9" fmla="*/ 25 h 43"/>
                  <a:gd name="T10" fmla="*/ 0 w 67"/>
                  <a:gd name="T11" fmla="*/ 31 h 43"/>
                  <a:gd name="T12" fmla="*/ 13 w 67"/>
                  <a:gd name="T13" fmla="*/ 23 h 43"/>
                  <a:gd name="T14" fmla="*/ 26 w 67"/>
                  <a:gd name="T15" fmla="*/ 22 h 43"/>
                  <a:gd name="T16" fmla="*/ 28 w 67"/>
                  <a:gd name="T17" fmla="*/ 35 h 43"/>
                  <a:gd name="T18" fmla="*/ 21 w 67"/>
                  <a:gd name="T19" fmla="*/ 35 h 43"/>
                  <a:gd name="T20" fmla="*/ 21 w 67"/>
                  <a:gd name="T21" fmla="*/ 43 h 43"/>
                  <a:gd name="T22" fmla="*/ 35 w 67"/>
                  <a:gd name="T23" fmla="*/ 42 h 43"/>
                  <a:gd name="T24" fmla="*/ 41 w 67"/>
                  <a:gd name="T25" fmla="*/ 34 h 43"/>
                  <a:gd name="T26" fmla="*/ 61 w 67"/>
                  <a:gd name="T27" fmla="*/ 32 h 43"/>
                  <a:gd name="T28" fmla="*/ 67 w 67"/>
                  <a:gd name="T29" fmla="*/ 25 h 43"/>
                  <a:gd name="T30" fmla="*/ 59 w 67"/>
                  <a:gd name="T31" fmla="*/ 12 h 43"/>
                  <a:gd name="T32" fmla="*/ 66 w 67"/>
                  <a:gd name="T33" fmla="*/ 5 h 43"/>
                  <a:gd name="T34" fmla="*/ 51 w 67"/>
                  <a:gd name="T35" fmla="*/ 0 h 43"/>
                  <a:gd name="T36" fmla="*/ 45 w 67"/>
                  <a:gd name="T37" fmla="*/ 7 h 43"/>
                  <a:gd name="T38" fmla="*/ 38 w 67"/>
                  <a:gd name="T39" fmla="*/ 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43">
                    <a:moveTo>
                      <a:pt x="38" y="1"/>
                    </a:moveTo>
                    <a:lnTo>
                      <a:pt x="24" y="2"/>
                    </a:lnTo>
                    <a:lnTo>
                      <a:pt x="25" y="9"/>
                    </a:lnTo>
                    <a:lnTo>
                      <a:pt x="5" y="17"/>
                    </a:lnTo>
                    <a:lnTo>
                      <a:pt x="0" y="25"/>
                    </a:lnTo>
                    <a:lnTo>
                      <a:pt x="0" y="31"/>
                    </a:lnTo>
                    <a:lnTo>
                      <a:pt x="13" y="23"/>
                    </a:lnTo>
                    <a:lnTo>
                      <a:pt x="26" y="22"/>
                    </a:lnTo>
                    <a:lnTo>
                      <a:pt x="28" y="35"/>
                    </a:lnTo>
                    <a:lnTo>
                      <a:pt x="21" y="35"/>
                    </a:lnTo>
                    <a:lnTo>
                      <a:pt x="21" y="43"/>
                    </a:lnTo>
                    <a:lnTo>
                      <a:pt x="35" y="42"/>
                    </a:lnTo>
                    <a:lnTo>
                      <a:pt x="41" y="34"/>
                    </a:lnTo>
                    <a:lnTo>
                      <a:pt x="61" y="32"/>
                    </a:lnTo>
                    <a:lnTo>
                      <a:pt x="67" y="25"/>
                    </a:lnTo>
                    <a:lnTo>
                      <a:pt x="59" y="12"/>
                    </a:lnTo>
                    <a:lnTo>
                      <a:pt x="66" y="5"/>
                    </a:lnTo>
                    <a:lnTo>
                      <a:pt x="51" y="0"/>
                    </a:lnTo>
                    <a:lnTo>
                      <a:pt x="45" y="7"/>
                    </a:lnTo>
                    <a:lnTo>
                      <a:pt x="3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" name="Freeform 50">
                <a:extLst>
                  <a:ext uri="{FF2B5EF4-FFF2-40B4-BE49-F238E27FC236}">
                    <a16:creationId xmlns:a16="http://schemas.microsoft.com/office/drawing/2014/main" id="{DBC86F0C-23E6-BAFD-E4A1-3B9AFE1837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2" y="920"/>
                <a:ext cx="5" cy="7"/>
              </a:xfrm>
              <a:custGeom>
                <a:avLst/>
                <a:gdLst>
                  <a:gd name="T0" fmla="*/ 2 w 15"/>
                  <a:gd name="T1" fmla="*/ 21 h 21"/>
                  <a:gd name="T2" fmla="*/ 15 w 15"/>
                  <a:gd name="T3" fmla="*/ 19 h 21"/>
                  <a:gd name="T4" fmla="*/ 7 w 15"/>
                  <a:gd name="T5" fmla="*/ 0 h 21"/>
                  <a:gd name="T6" fmla="*/ 0 w 15"/>
                  <a:gd name="T7" fmla="*/ 8 h 21"/>
                  <a:gd name="T8" fmla="*/ 2 w 15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1">
                    <a:moveTo>
                      <a:pt x="2" y="21"/>
                    </a:moveTo>
                    <a:lnTo>
                      <a:pt x="15" y="19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2" y="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" name="Freeform 51">
                <a:extLst>
                  <a:ext uri="{FF2B5EF4-FFF2-40B4-BE49-F238E27FC236}">
                    <a16:creationId xmlns:a16="http://schemas.microsoft.com/office/drawing/2014/main" id="{D51A5EF7-9BAB-C332-6322-B41A5E1663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2" y="1211"/>
                <a:ext cx="4" cy="7"/>
              </a:xfrm>
              <a:custGeom>
                <a:avLst/>
                <a:gdLst>
                  <a:gd name="T0" fmla="*/ 11 w 12"/>
                  <a:gd name="T1" fmla="*/ 6 h 21"/>
                  <a:gd name="T2" fmla="*/ 4 w 12"/>
                  <a:gd name="T3" fmla="*/ 0 h 21"/>
                  <a:gd name="T4" fmla="*/ 0 w 12"/>
                  <a:gd name="T5" fmla="*/ 21 h 21"/>
                  <a:gd name="T6" fmla="*/ 12 w 12"/>
                  <a:gd name="T7" fmla="*/ 20 h 21"/>
                  <a:gd name="T8" fmla="*/ 11 w 12"/>
                  <a:gd name="T9" fmla="*/ 6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1">
                    <a:moveTo>
                      <a:pt x="11" y="6"/>
                    </a:moveTo>
                    <a:lnTo>
                      <a:pt x="4" y="0"/>
                    </a:lnTo>
                    <a:lnTo>
                      <a:pt x="0" y="21"/>
                    </a:lnTo>
                    <a:lnTo>
                      <a:pt x="12" y="20"/>
                    </a:lnTo>
                    <a:lnTo>
                      <a:pt x="11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" name="Freeform 52">
                <a:extLst>
                  <a:ext uri="{FF2B5EF4-FFF2-40B4-BE49-F238E27FC236}">
                    <a16:creationId xmlns:a16="http://schemas.microsoft.com/office/drawing/2014/main" id="{66A2C6DC-2AA3-C21D-4D96-399695EF12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8" y="1246"/>
                <a:ext cx="25" cy="16"/>
              </a:xfrm>
              <a:custGeom>
                <a:avLst/>
                <a:gdLst>
                  <a:gd name="T0" fmla="*/ 76 w 76"/>
                  <a:gd name="T1" fmla="*/ 34 h 48"/>
                  <a:gd name="T2" fmla="*/ 62 w 76"/>
                  <a:gd name="T3" fmla="*/ 22 h 48"/>
                  <a:gd name="T4" fmla="*/ 48 w 76"/>
                  <a:gd name="T5" fmla="*/ 16 h 48"/>
                  <a:gd name="T6" fmla="*/ 41 w 76"/>
                  <a:gd name="T7" fmla="*/ 10 h 48"/>
                  <a:gd name="T8" fmla="*/ 13 w 76"/>
                  <a:gd name="T9" fmla="*/ 0 h 48"/>
                  <a:gd name="T10" fmla="*/ 0 w 76"/>
                  <a:gd name="T11" fmla="*/ 8 h 48"/>
                  <a:gd name="T12" fmla="*/ 2 w 76"/>
                  <a:gd name="T13" fmla="*/ 21 h 48"/>
                  <a:gd name="T14" fmla="*/ 16 w 76"/>
                  <a:gd name="T15" fmla="*/ 33 h 48"/>
                  <a:gd name="T16" fmla="*/ 37 w 76"/>
                  <a:gd name="T17" fmla="*/ 45 h 48"/>
                  <a:gd name="T18" fmla="*/ 56 w 76"/>
                  <a:gd name="T19" fmla="*/ 35 h 48"/>
                  <a:gd name="T20" fmla="*/ 71 w 76"/>
                  <a:gd name="T21" fmla="*/ 48 h 48"/>
                  <a:gd name="T22" fmla="*/ 76 w 76"/>
                  <a:gd name="T23" fmla="*/ 3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8">
                    <a:moveTo>
                      <a:pt x="76" y="34"/>
                    </a:moveTo>
                    <a:lnTo>
                      <a:pt x="62" y="22"/>
                    </a:lnTo>
                    <a:lnTo>
                      <a:pt x="48" y="16"/>
                    </a:lnTo>
                    <a:lnTo>
                      <a:pt x="41" y="10"/>
                    </a:lnTo>
                    <a:lnTo>
                      <a:pt x="13" y="0"/>
                    </a:lnTo>
                    <a:lnTo>
                      <a:pt x="0" y="8"/>
                    </a:lnTo>
                    <a:lnTo>
                      <a:pt x="2" y="21"/>
                    </a:lnTo>
                    <a:lnTo>
                      <a:pt x="16" y="33"/>
                    </a:lnTo>
                    <a:lnTo>
                      <a:pt x="37" y="45"/>
                    </a:lnTo>
                    <a:lnTo>
                      <a:pt x="56" y="35"/>
                    </a:lnTo>
                    <a:lnTo>
                      <a:pt x="71" y="48"/>
                    </a:lnTo>
                    <a:lnTo>
                      <a:pt x="76" y="3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" name="Freeform 53">
                <a:extLst>
                  <a:ext uri="{FF2B5EF4-FFF2-40B4-BE49-F238E27FC236}">
                    <a16:creationId xmlns:a16="http://schemas.microsoft.com/office/drawing/2014/main" id="{929B1574-25FD-B043-2518-A592502C2E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8" y="1283"/>
                <a:ext cx="7" cy="7"/>
              </a:xfrm>
              <a:custGeom>
                <a:avLst/>
                <a:gdLst>
                  <a:gd name="T0" fmla="*/ 0 w 20"/>
                  <a:gd name="T1" fmla="*/ 9 h 21"/>
                  <a:gd name="T2" fmla="*/ 2 w 20"/>
                  <a:gd name="T3" fmla="*/ 21 h 21"/>
                  <a:gd name="T4" fmla="*/ 20 w 20"/>
                  <a:gd name="T5" fmla="*/ 7 h 21"/>
                  <a:gd name="T6" fmla="*/ 12 w 20"/>
                  <a:gd name="T7" fmla="*/ 0 h 21"/>
                  <a:gd name="T8" fmla="*/ 0 w 20"/>
                  <a:gd name="T9" fmla="*/ 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0" y="9"/>
                    </a:moveTo>
                    <a:lnTo>
                      <a:pt x="2" y="21"/>
                    </a:lnTo>
                    <a:lnTo>
                      <a:pt x="20" y="7"/>
                    </a:lnTo>
                    <a:lnTo>
                      <a:pt x="12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" name="Freeform 54">
                <a:extLst>
                  <a:ext uri="{FF2B5EF4-FFF2-40B4-BE49-F238E27FC236}">
                    <a16:creationId xmlns:a16="http://schemas.microsoft.com/office/drawing/2014/main" id="{2CBA1904-122A-0E4B-4D3E-36BD1041CF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3" y="1282"/>
                <a:ext cx="6" cy="12"/>
              </a:xfrm>
              <a:custGeom>
                <a:avLst/>
                <a:gdLst>
                  <a:gd name="T0" fmla="*/ 12 w 18"/>
                  <a:gd name="T1" fmla="*/ 15 h 36"/>
                  <a:gd name="T2" fmla="*/ 18 w 18"/>
                  <a:gd name="T3" fmla="*/ 14 h 36"/>
                  <a:gd name="T4" fmla="*/ 17 w 18"/>
                  <a:gd name="T5" fmla="*/ 0 h 36"/>
                  <a:gd name="T6" fmla="*/ 6 w 18"/>
                  <a:gd name="T7" fmla="*/ 15 h 36"/>
                  <a:gd name="T8" fmla="*/ 0 w 18"/>
                  <a:gd name="T9" fmla="*/ 36 h 36"/>
                  <a:gd name="T10" fmla="*/ 7 w 18"/>
                  <a:gd name="T11" fmla="*/ 35 h 36"/>
                  <a:gd name="T12" fmla="*/ 12 w 18"/>
                  <a:gd name="T13" fmla="*/ 1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36">
                    <a:moveTo>
                      <a:pt x="12" y="15"/>
                    </a:moveTo>
                    <a:lnTo>
                      <a:pt x="18" y="14"/>
                    </a:lnTo>
                    <a:lnTo>
                      <a:pt x="17" y="0"/>
                    </a:lnTo>
                    <a:lnTo>
                      <a:pt x="6" y="15"/>
                    </a:lnTo>
                    <a:lnTo>
                      <a:pt x="0" y="36"/>
                    </a:lnTo>
                    <a:lnTo>
                      <a:pt x="7" y="35"/>
                    </a:lnTo>
                    <a:lnTo>
                      <a:pt x="12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" name="Freeform 55">
                <a:extLst>
                  <a:ext uri="{FF2B5EF4-FFF2-40B4-BE49-F238E27FC236}">
                    <a16:creationId xmlns:a16="http://schemas.microsoft.com/office/drawing/2014/main" id="{FD3C078E-C20C-A607-834C-FD2A0CB0F9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79" y="1231"/>
                <a:ext cx="4" cy="7"/>
              </a:xfrm>
              <a:custGeom>
                <a:avLst/>
                <a:gdLst>
                  <a:gd name="T0" fmla="*/ 8 w 14"/>
                  <a:gd name="T1" fmla="*/ 20 h 20"/>
                  <a:gd name="T2" fmla="*/ 14 w 14"/>
                  <a:gd name="T3" fmla="*/ 7 h 20"/>
                  <a:gd name="T4" fmla="*/ 7 w 14"/>
                  <a:gd name="T5" fmla="*/ 0 h 20"/>
                  <a:gd name="T6" fmla="*/ 0 w 14"/>
                  <a:gd name="T7" fmla="*/ 1 h 20"/>
                  <a:gd name="T8" fmla="*/ 8 w 14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8" y="20"/>
                    </a:moveTo>
                    <a:lnTo>
                      <a:pt x="14" y="7"/>
                    </a:lnTo>
                    <a:lnTo>
                      <a:pt x="7" y="0"/>
                    </a:lnTo>
                    <a:lnTo>
                      <a:pt x="0" y="1"/>
                    </a:lnTo>
                    <a:lnTo>
                      <a:pt x="8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" name="Freeform 56">
                <a:extLst>
                  <a:ext uri="{FF2B5EF4-FFF2-40B4-BE49-F238E27FC236}">
                    <a16:creationId xmlns:a16="http://schemas.microsoft.com/office/drawing/2014/main" id="{3C4B6464-8B90-49D7-684D-C336BB09D0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4" y="1355"/>
                <a:ext cx="51" cy="46"/>
              </a:xfrm>
              <a:custGeom>
                <a:avLst/>
                <a:gdLst>
                  <a:gd name="T0" fmla="*/ 53 w 154"/>
                  <a:gd name="T1" fmla="*/ 29 h 137"/>
                  <a:gd name="T2" fmla="*/ 38 w 154"/>
                  <a:gd name="T3" fmla="*/ 18 h 137"/>
                  <a:gd name="T4" fmla="*/ 10 w 154"/>
                  <a:gd name="T5" fmla="*/ 0 h 137"/>
                  <a:gd name="T6" fmla="*/ 12 w 154"/>
                  <a:gd name="T7" fmla="*/ 20 h 137"/>
                  <a:gd name="T8" fmla="*/ 4 w 154"/>
                  <a:gd name="T9" fmla="*/ 21 h 137"/>
                  <a:gd name="T10" fmla="*/ 0 w 154"/>
                  <a:gd name="T11" fmla="*/ 41 h 137"/>
                  <a:gd name="T12" fmla="*/ 1 w 154"/>
                  <a:gd name="T13" fmla="*/ 55 h 137"/>
                  <a:gd name="T14" fmla="*/ 16 w 154"/>
                  <a:gd name="T15" fmla="*/ 74 h 137"/>
                  <a:gd name="T16" fmla="*/ 4 w 154"/>
                  <a:gd name="T17" fmla="*/ 87 h 137"/>
                  <a:gd name="T18" fmla="*/ 12 w 154"/>
                  <a:gd name="T19" fmla="*/ 100 h 137"/>
                  <a:gd name="T20" fmla="*/ 27 w 154"/>
                  <a:gd name="T21" fmla="*/ 113 h 137"/>
                  <a:gd name="T22" fmla="*/ 39 w 154"/>
                  <a:gd name="T23" fmla="*/ 104 h 137"/>
                  <a:gd name="T24" fmla="*/ 53 w 154"/>
                  <a:gd name="T25" fmla="*/ 110 h 137"/>
                  <a:gd name="T26" fmla="*/ 59 w 154"/>
                  <a:gd name="T27" fmla="*/ 103 h 137"/>
                  <a:gd name="T28" fmla="*/ 74 w 154"/>
                  <a:gd name="T29" fmla="*/ 115 h 137"/>
                  <a:gd name="T30" fmla="*/ 88 w 154"/>
                  <a:gd name="T31" fmla="*/ 120 h 137"/>
                  <a:gd name="T32" fmla="*/ 109 w 154"/>
                  <a:gd name="T33" fmla="*/ 125 h 137"/>
                  <a:gd name="T34" fmla="*/ 124 w 154"/>
                  <a:gd name="T35" fmla="*/ 137 h 137"/>
                  <a:gd name="T36" fmla="*/ 136 w 154"/>
                  <a:gd name="T37" fmla="*/ 129 h 137"/>
                  <a:gd name="T38" fmla="*/ 154 w 154"/>
                  <a:gd name="T39" fmla="*/ 107 h 137"/>
                  <a:gd name="T40" fmla="*/ 146 w 154"/>
                  <a:gd name="T41" fmla="*/ 95 h 137"/>
                  <a:gd name="T42" fmla="*/ 118 w 154"/>
                  <a:gd name="T43" fmla="*/ 90 h 137"/>
                  <a:gd name="T44" fmla="*/ 105 w 154"/>
                  <a:gd name="T45" fmla="*/ 85 h 137"/>
                  <a:gd name="T46" fmla="*/ 105 w 154"/>
                  <a:gd name="T47" fmla="*/ 79 h 137"/>
                  <a:gd name="T48" fmla="*/ 90 w 154"/>
                  <a:gd name="T49" fmla="*/ 66 h 137"/>
                  <a:gd name="T50" fmla="*/ 89 w 154"/>
                  <a:gd name="T51" fmla="*/ 60 h 137"/>
                  <a:gd name="T52" fmla="*/ 81 w 154"/>
                  <a:gd name="T53" fmla="*/ 54 h 137"/>
                  <a:gd name="T54" fmla="*/ 80 w 154"/>
                  <a:gd name="T55" fmla="*/ 33 h 137"/>
                  <a:gd name="T56" fmla="*/ 73 w 154"/>
                  <a:gd name="T57" fmla="*/ 35 h 137"/>
                  <a:gd name="T58" fmla="*/ 53 w 154"/>
                  <a:gd name="T59" fmla="*/ 29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4" h="137">
                    <a:moveTo>
                      <a:pt x="53" y="29"/>
                    </a:moveTo>
                    <a:lnTo>
                      <a:pt x="38" y="18"/>
                    </a:lnTo>
                    <a:lnTo>
                      <a:pt x="10" y="0"/>
                    </a:lnTo>
                    <a:lnTo>
                      <a:pt x="12" y="20"/>
                    </a:lnTo>
                    <a:lnTo>
                      <a:pt x="4" y="21"/>
                    </a:lnTo>
                    <a:lnTo>
                      <a:pt x="0" y="41"/>
                    </a:lnTo>
                    <a:lnTo>
                      <a:pt x="1" y="55"/>
                    </a:lnTo>
                    <a:lnTo>
                      <a:pt x="16" y="74"/>
                    </a:lnTo>
                    <a:lnTo>
                      <a:pt x="4" y="87"/>
                    </a:lnTo>
                    <a:lnTo>
                      <a:pt x="12" y="100"/>
                    </a:lnTo>
                    <a:lnTo>
                      <a:pt x="27" y="113"/>
                    </a:lnTo>
                    <a:lnTo>
                      <a:pt x="39" y="104"/>
                    </a:lnTo>
                    <a:lnTo>
                      <a:pt x="53" y="110"/>
                    </a:lnTo>
                    <a:lnTo>
                      <a:pt x="59" y="103"/>
                    </a:lnTo>
                    <a:lnTo>
                      <a:pt x="74" y="115"/>
                    </a:lnTo>
                    <a:lnTo>
                      <a:pt x="88" y="120"/>
                    </a:lnTo>
                    <a:lnTo>
                      <a:pt x="109" y="125"/>
                    </a:lnTo>
                    <a:lnTo>
                      <a:pt x="124" y="137"/>
                    </a:lnTo>
                    <a:lnTo>
                      <a:pt x="136" y="129"/>
                    </a:lnTo>
                    <a:lnTo>
                      <a:pt x="154" y="107"/>
                    </a:lnTo>
                    <a:lnTo>
                      <a:pt x="146" y="95"/>
                    </a:lnTo>
                    <a:lnTo>
                      <a:pt x="118" y="90"/>
                    </a:lnTo>
                    <a:lnTo>
                      <a:pt x="105" y="85"/>
                    </a:lnTo>
                    <a:lnTo>
                      <a:pt x="105" y="79"/>
                    </a:lnTo>
                    <a:lnTo>
                      <a:pt x="90" y="66"/>
                    </a:lnTo>
                    <a:lnTo>
                      <a:pt x="89" y="60"/>
                    </a:lnTo>
                    <a:lnTo>
                      <a:pt x="81" y="54"/>
                    </a:lnTo>
                    <a:lnTo>
                      <a:pt x="80" y="33"/>
                    </a:lnTo>
                    <a:lnTo>
                      <a:pt x="73" y="35"/>
                    </a:lnTo>
                    <a:lnTo>
                      <a:pt x="53" y="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" name="Freeform 57">
                <a:extLst>
                  <a:ext uri="{FF2B5EF4-FFF2-40B4-BE49-F238E27FC236}">
                    <a16:creationId xmlns:a16="http://schemas.microsoft.com/office/drawing/2014/main" id="{9622D0E4-5BAE-4071-81E1-DCD43B7429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7" y="1355"/>
                <a:ext cx="9" cy="9"/>
              </a:xfrm>
              <a:custGeom>
                <a:avLst/>
                <a:gdLst>
                  <a:gd name="T0" fmla="*/ 7 w 27"/>
                  <a:gd name="T1" fmla="*/ 20 h 25"/>
                  <a:gd name="T2" fmla="*/ 22 w 27"/>
                  <a:gd name="T3" fmla="*/ 25 h 25"/>
                  <a:gd name="T4" fmla="*/ 27 w 27"/>
                  <a:gd name="T5" fmla="*/ 19 h 25"/>
                  <a:gd name="T6" fmla="*/ 20 w 27"/>
                  <a:gd name="T7" fmla="*/ 12 h 25"/>
                  <a:gd name="T8" fmla="*/ 13 w 27"/>
                  <a:gd name="T9" fmla="*/ 12 h 25"/>
                  <a:gd name="T10" fmla="*/ 6 w 27"/>
                  <a:gd name="T11" fmla="*/ 0 h 25"/>
                  <a:gd name="T12" fmla="*/ 0 w 27"/>
                  <a:gd name="T13" fmla="*/ 7 h 25"/>
                  <a:gd name="T14" fmla="*/ 7 w 27"/>
                  <a:gd name="T15" fmla="*/ 2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" h="25">
                    <a:moveTo>
                      <a:pt x="7" y="20"/>
                    </a:moveTo>
                    <a:lnTo>
                      <a:pt x="22" y="25"/>
                    </a:lnTo>
                    <a:lnTo>
                      <a:pt x="27" y="19"/>
                    </a:lnTo>
                    <a:lnTo>
                      <a:pt x="20" y="12"/>
                    </a:lnTo>
                    <a:lnTo>
                      <a:pt x="13" y="12"/>
                    </a:lnTo>
                    <a:lnTo>
                      <a:pt x="6" y="0"/>
                    </a:lnTo>
                    <a:lnTo>
                      <a:pt x="0" y="7"/>
                    </a:lnTo>
                    <a:lnTo>
                      <a:pt x="7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" name="Freeform 58">
                <a:extLst>
                  <a:ext uri="{FF2B5EF4-FFF2-40B4-BE49-F238E27FC236}">
                    <a16:creationId xmlns:a16="http://schemas.microsoft.com/office/drawing/2014/main" id="{C14A83E9-9F01-85B4-EB32-470470AD64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9" y="1380"/>
                <a:ext cx="8" cy="4"/>
              </a:xfrm>
              <a:custGeom>
                <a:avLst/>
                <a:gdLst>
                  <a:gd name="T0" fmla="*/ 5 w 25"/>
                  <a:gd name="T1" fmla="*/ 2 h 14"/>
                  <a:gd name="T2" fmla="*/ 0 w 25"/>
                  <a:gd name="T3" fmla="*/ 9 h 14"/>
                  <a:gd name="T4" fmla="*/ 8 w 25"/>
                  <a:gd name="T5" fmla="*/ 14 h 14"/>
                  <a:gd name="T6" fmla="*/ 20 w 25"/>
                  <a:gd name="T7" fmla="*/ 13 h 14"/>
                  <a:gd name="T8" fmla="*/ 25 w 25"/>
                  <a:gd name="T9" fmla="*/ 0 h 14"/>
                  <a:gd name="T10" fmla="*/ 5 w 25"/>
                  <a:gd name="T11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4">
                    <a:moveTo>
                      <a:pt x="5" y="2"/>
                    </a:moveTo>
                    <a:lnTo>
                      <a:pt x="0" y="9"/>
                    </a:lnTo>
                    <a:lnTo>
                      <a:pt x="8" y="14"/>
                    </a:lnTo>
                    <a:lnTo>
                      <a:pt x="20" y="13"/>
                    </a:lnTo>
                    <a:lnTo>
                      <a:pt x="25" y="0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" name="Freeform 59">
                <a:extLst>
                  <a:ext uri="{FF2B5EF4-FFF2-40B4-BE49-F238E27FC236}">
                    <a16:creationId xmlns:a16="http://schemas.microsoft.com/office/drawing/2014/main" id="{0215D880-E73F-6635-4D61-262EBD79F7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1" y="809"/>
                <a:ext cx="5" cy="7"/>
              </a:xfrm>
              <a:custGeom>
                <a:avLst/>
                <a:gdLst>
                  <a:gd name="T0" fmla="*/ 0 w 13"/>
                  <a:gd name="T1" fmla="*/ 21 h 21"/>
                  <a:gd name="T2" fmla="*/ 6 w 13"/>
                  <a:gd name="T3" fmla="*/ 20 h 21"/>
                  <a:gd name="T4" fmla="*/ 13 w 13"/>
                  <a:gd name="T5" fmla="*/ 13 h 21"/>
                  <a:gd name="T6" fmla="*/ 11 w 13"/>
                  <a:gd name="T7" fmla="*/ 0 h 21"/>
                  <a:gd name="T8" fmla="*/ 5 w 13"/>
                  <a:gd name="T9" fmla="*/ 7 h 21"/>
                  <a:gd name="T10" fmla="*/ 0 w 13"/>
                  <a:gd name="T11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1">
                    <a:moveTo>
                      <a:pt x="0" y="21"/>
                    </a:moveTo>
                    <a:lnTo>
                      <a:pt x="6" y="20"/>
                    </a:lnTo>
                    <a:lnTo>
                      <a:pt x="13" y="13"/>
                    </a:lnTo>
                    <a:lnTo>
                      <a:pt x="11" y="0"/>
                    </a:lnTo>
                    <a:lnTo>
                      <a:pt x="5" y="7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" name="Freeform 60">
                <a:extLst>
                  <a:ext uri="{FF2B5EF4-FFF2-40B4-BE49-F238E27FC236}">
                    <a16:creationId xmlns:a16="http://schemas.microsoft.com/office/drawing/2014/main" id="{E9F2B977-E54C-9C11-B8C3-CCB809ED11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2" y="1319"/>
                <a:ext cx="6" cy="7"/>
              </a:xfrm>
              <a:custGeom>
                <a:avLst/>
                <a:gdLst>
                  <a:gd name="T0" fmla="*/ 7 w 19"/>
                  <a:gd name="T1" fmla="*/ 21 h 21"/>
                  <a:gd name="T2" fmla="*/ 19 w 19"/>
                  <a:gd name="T3" fmla="*/ 0 h 21"/>
                  <a:gd name="T4" fmla="*/ 5 w 19"/>
                  <a:gd name="T5" fmla="*/ 1 h 21"/>
                  <a:gd name="T6" fmla="*/ 0 w 19"/>
                  <a:gd name="T7" fmla="*/ 15 h 21"/>
                  <a:gd name="T8" fmla="*/ 7 w 19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1">
                    <a:moveTo>
                      <a:pt x="7" y="21"/>
                    </a:moveTo>
                    <a:lnTo>
                      <a:pt x="19" y="0"/>
                    </a:lnTo>
                    <a:lnTo>
                      <a:pt x="5" y="1"/>
                    </a:lnTo>
                    <a:lnTo>
                      <a:pt x="0" y="15"/>
                    </a:lnTo>
                    <a:lnTo>
                      <a:pt x="7" y="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" name="Freeform 61">
                <a:extLst>
                  <a:ext uri="{FF2B5EF4-FFF2-40B4-BE49-F238E27FC236}">
                    <a16:creationId xmlns:a16="http://schemas.microsoft.com/office/drawing/2014/main" id="{75971DF4-0227-D50D-14B5-F8F08B4D87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34" y="1514"/>
                <a:ext cx="39" cy="51"/>
              </a:xfrm>
              <a:custGeom>
                <a:avLst/>
                <a:gdLst>
                  <a:gd name="T0" fmla="*/ 115 w 116"/>
                  <a:gd name="T1" fmla="*/ 111 h 153"/>
                  <a:gd name="T2" fmla="*/ 106 w 116"/>
                  <a:gd name="T3" fmla="*/ 99 h 153"/>
                  <a:gd name="T4" fmla="*/ 56 w 116"/>
                  <a:gd name="T5" fmla="*/ 64 h 153"/>
                  <a:gd name="T6" fmla="*/ 49 w 116"/>
                  <a:gd name="T7" fmla="*/ 58 h 153"/>
                  <a:gd name="T8" fmla="*/ 55 w 116"/>
                  <a:gd name="T9" fmla="*/ 44 h 153"/>
                  <a:gd name="T10" fmla="*/ 61 w 116"/>
                  <a:gd name="T11" fmla="*/ 43 h 153"/>
                  <a:gd name="T12" fmla="*/ 66 w 116"/>
                  <a:gd name="T13" fmla="*/ 29 h 153"/>
                  <a:gd name="T14" fmla="*/ 59 w 116"/>
                  <a:gd name="T15" fmla="*/ 16 h 153"/>
                  <a:gd name="T16" fmla="*/ 44 w 116"/>
                  <a:gd name="T17" fmla="*/ 11 h 153"/>
                  <a:gd name="T18" fmla="*/ 38 w 116"/>
                  <a:gd name="T19" fmla="*/ 5 h 153"/>
                  <a:gd name="T20" fmla="*/ 23 w 116"/>
                  <a:gd name="T21" fmla="*/ 0 h 153"/>
                  <a:gd name="T22" fmla="*/ 3 w 116"/>
                  <a:gd name="T23" fmla="*/ 2 h 153"/>
                  <a:gd name="T24" fmla="*/ 5 w 116"/>
                  <a:gd name="T25" fmla="*/ 22 h 153"/>
                  <a:gd name="T26" fmla="*/ 0 w 116"/>
                  <a:gd name="T27" fmla="*/ 35 h 153"/>
                  <a:gd name="T28" fmla="*/ 1 w 116"/>
                  <a:gd name="T29" fmla="*/ 42 h 153"/>
                  <a:gd name="T30" fmla="*/ 15 w 116"/>
                  <a:gd name="T31" fmla="*/ 54 h 153"/>
                  <a:gd name="T32" fmla="*/ 30 w 116"/>
                  <a:gd name="T33" fmla="*/ 80 h 153"/>
                  <a:gd name="T34" fmla="*/ 43 w 116"/>
                  <a:gd name="T35" fmla="*/ 71 h 153"/>
                  <a:gd name="T36" fmla="*/ 58 w 116"/>
                  <a:gd name="T37" fmla="*/ 77 h 153"/>
                  <a:gd name="T38" fmla="*/ 79 w 116"/>
                  <a:gd name="T39" fmla="*/ 95 h 153"/>
                  <a:gd name="T40" fmla="*/ 104 w 116"/>
                  <a:gd name="T41" fmla="*/ 146 h 153"/>
                  <a:gd name="T42" fmla="*/ 104 w 116"/>
                  <a:gd name="T43" fmla="*/ 153 h 153"/>
                  <a:gd name="T44" fmla="*/ 116 w 116"/>
                  <a:gd name="T45" fmla="*/ 125 h 153"/>
                  <a:gd name="T46" fmla="*/ 115 w 116"/>
                  <a:gd name="T47" fmla="*/ 111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6" h="153">
                    <a:moveTo>
                      <a:pt x="115" y="111"/>
                    </a:moveTo>
                    <a:lnTo>
                      <a:pt x="106" y="99"/>
                    </a:lnTo>
                    <a:lnTo>
                      <a:pt x="56" y="64"/>
                    </a:lnTo>
                    <a:lnTo>
                      <a:pt x="49" y="58"/>
                    </a:lnTo>
                    <a:lnTo>
                      <a:pt x="55" y="44"/>
                    </a:lnTo>
                    <a:lnTo>
                      <a:pt x="61" y="43"/>
                    </a:lnTo>
                    <a:lnTo>
                      <a:pt x="66" y="29"/>
                    </a:lnTo>
                    <a:lnTo>
                      <a:pt x="59" y="16"/>
                    </a:lnTo>
                    <a:lnTo>
                      <a:pt x="44" y="11"/>
                    </a:lnTo>
                    <a:lnTo>
                      <a:pt x="38" y="5"/>
                    </a:lnTo>
                    <a:lnTo>
                      <a:pt x="23" y="0"/>
                    </a:lnTo>
                    <a:lnTo>
                      <a:pt x="3" y="2"/>
                    </a:lnTo>
                    <a:lnTo>
                      <a:pt x="5" y="22"/>
                    </a:lnTo>
                    <a:lnTo>
                      <a:pt x="0" y="35"/>
                    </a:lnTo>
                    <a:lnTo>
                      <a:pt x="1" y="42"/>
                    </a:lnTo>
                    <a:lnTo>
                      <a:pt x="15" y="54"/>
                    </a:lnTo>
                    <a:lnTo>
                      <a:pt x="30" y="80"/>
                    </a:lnTo>
                    <a:lnTo>
                      <a:pt x="43" y="71"/>
                    </a:lnTo>
                    <a:lnTo>
                      <a:pt x="58" y="77"/>
                    </a:lnTo>
                    <a:lnTo>
                      <a:pt x="79" y="95"/>
                    </a:lnTo>
                    <a:lnTo>
                      <a:pt x="104" y="146"/>
                    </a:lnTo>
                    <a:lnTo>
                      <a:pt x="104" y="153"/>
                    </a:lnTo>
                    <a:lnTo>
                      <a:pt x="116" y="125"/>
                    </a:lnTo>
                    <a:lnTo>
                      <a:pt x="115" y="1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" name="Freeform 62">
                <a:extLst>
                  <a:ext uri="{FF2B5EF4-FFF2-40B4-BE49-F238E27FC236}">
                    <a16:creationId xmlns:a16="http://schemas.microsoft.com/office/drawing/2014/main" id="{E5A45371-6667-B330-3C55-F8FE5CD588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1" y="1624"/>
                <a:ext cx="28" cy="20"/>
              </a:xfrm>
              <a:custGeom>
                <a:avLst/>
                <a:gdLst>
                  <a:gd name="T0" fmla="*/ 61 w 84"/>
                  <a:gd name="T1" fmla="*/ 23 h 58"/>
                  <a:gd name="T2" fmla="*/ 47 w 84"/>
                  <a:gd name="T3" fmla="*/ 18 h 58"/>
                  <a:gd name="T4" fmla="*/ 40 w 84"/>
                  <a:gd name="T5" fmla="*/ 12 h 58"/>
                  <a:gd name="T6" fmla="*/ 19 w 84"/>
                  <a:gd name="T7" fmla="*/ 0 h 58"/>
                  <a:gd name="T8" fmla="*/ 0 w 84"/>
                  <a:gd name="T9" fmla="*/ 9 h 58"/>
                  <a:gd name="T10" fmla="*/ 1 w 84"/>
                  <a:gd name="T11" fmla="*/ 22 h 58"/>
                  <a:gd name="T12" fmla="*/ 9 w 84"/>
                  <a:gd name="T13" fmla="*/ 35 h 58"/>
                  <a:gd name="T14" fmla="*/ 9 w 84"/>
                  <a:gd name="T15" fmla="*/ 42 h 58"/>
                  <a:gd name="T16" fmla="*/ 23 w 84"/>
                  <a:gd name="T17" fmla="*/ 40 h 58"/>
                  <a:gd name="T18" fmla="*/ 23 w 84"/>
                  <a:gd name="T19" fmla="*/ 47 h 58"/>
                  <a:gd name="T20" fmla="*/ 44 w 84"/>
                  <a:gd name="T21" fmla="*/ 52 h 58"/>
                  <a:gd name="T22" fmla="*/ 51 w 84"/>
                  <a:gd name="T23" fmla="*/ 58 h 58"/>
                  <a:gd name="T24" fmla="*/ 64 w 84"/>
                  <a:gd name="T25" fmla="*/ 50 h 58"/>
                  <a:gd name="T26" fmla="*/ 84 w 84"/>
                  <a:gd name="T27" fmla="*/ 55 h 58"/>
                  <a:gd name="T28" fmla="*/ 77 w 84"/>
                  <a:gd name="T29" fmla="*/ 42 h 58"/>
                  <a:gd name="T30" fmla="*/ 61 w 84"/>
                  <a:gd name="T31" fmla="*/ 2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58">
                    <a:moveTo>
                      <a:pt x="61" y="23"/>
                    </a:moveTo>
                    <a:lnTo>
                      <a:pt x="47" y="18"/>
                    </a:lnTo>
                    <a:lnTo>
                      <a:pt x="40" y="12"/>
                    </a:lnTo>
                    <a:lnTo>
                      <a:pt x="19" y="0"/>
                    </a:lnTo>
                    <a:lnTo>
                      <a:pt x="0" y="9"/>
                    </a:lnTo>
                    <a:lnTo>
                      <a:pt x="1" y="22"/>
                    </a:lnTo>
                    <a:lnTo>
                      <a:pt x="9" y="35"/>
                    </a:lnTo>
                    <a:lnTo>
                      <a:pt x="9" y="42"/>
                    </a:lnTo>
                    <a:lnTo>
                      <a:pt x="23" y="40"/>
                    </a:lnTo>
                    <a:lnTo>
                      <a:pt x="23" y="47"/>
                    </a:lnTo>
                    <a:lnTo>
                      <a:pt x="44" y="52"/>
                    </a:lnTo>
                    <a:lnTo>
                      <a:pt x="51" y="58"/>
                    </a:lnTo>
                    <a:lnTo>
                      <a:pt x="64" y="50"/>
                    </a:lnTo>
                    <a:lnTo>
                      <a:pt x="84" y="55"/>
                    </a:lnTo>
                    <a:lnTo>
                      <a:pt x="77" y="42"/>
                    </a:lnTo>
                    <a:lnTo>
                      <a:pt x="61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" name="Freeform 63">
                <a:extLst>
                  <a:ext uri="{FF2B5EF4-FFF2-40B4-BE49-F238E27FC236}">
                    <a16:creationId xmlns:a16="http://schemas.microsoft.com/office/drawing/2014/main" id="{720B27E1-FD0E-3DD1-89AA-BE611A6BD5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3" y="1824"/>
                <a:ext cx="74" cy="49"/>
              </a:xfrm>
              <a:custGeom>
                <a:avLst/>
                <a:gdLst>
                  <a:gd name="T0" fmla="*/ 51 w 224"/>
                  <a:gd name="T1" fmla="*/ 6 h 147"/>
                  <a:gd name="T2" fmla="*/ 38 w 224"/>
                  <a:gd name="T3" fmla="*/ 0 h 147"/>
                  <a:gd name="T4" fmla="*/ 12 w 224"/>
                  <a:gd name="T5" fmla="*/ 16 h 147"/>
                  <a:gd name="T6" fmla="*/ 0 w 224"/>
                  <a:gd name="T7" fmla="*/ 17 h 147"/>
                  <a:gd name="T8" fmla="*/ 0 w 224"/>
                  <a:gd name="T9" fmla="*/ 23 h 147"/>
                  <a:gd name="T10" fmla="*/ 17 w 224"/>
                  <a:gd name="T11" fmla="*/ 62 h 147"/>
                  <a:gd name="T12" fmla="*/ 38 w 224"/>
                  <a:gd name="T13" fmla="*/ 74 h 147"/>
                  <a:gd name="T14" fmla="*/ 64 w 224"/>
                  <a:gd name="T15" fmla="*/ 65 h 147"/>
                  <a:gd name="T16" fmla="*/ 78 w 224"/>
                  <a:gd name="T17" fmla="*/ 70 h 147"/>
                  <a:gd name="T18" fmla="*/ 127 w 224"/>
                  <a:gd name="T19" fmla="*/ 99 h 147"/>
                  <a:gd name="T20" fmla="*/ 157 w 224"/>
                  <a:gd name="T21" fmla="*/ 130 h 147"/>
                  <a:gd name="T22" fmla="*/ 193 w 224"/>
                  <a:gd name="T23" fmla="*/ 147 h 147"/>
                  <a:gd name="T24" fmla="*/ 213 w 224"/>
                  <a:gd name="T25" fmla="*/ 145 h 147"/>
                  <a:gd name="T26" fmla="*/ 224 w 224"/>
                  <a:gd name="T27" fmla="*/ 130 h 147"/>
                  <a:gd name="T28" fmla="*/ 217 w 224"/>
                  <a:gd name="T29" fmla="*/ 117 h 147"/>
                  <a:gd name="T30" fmla="*/ 208 w 224"/>
                  <a:gd name="T31" fmla="*/ 92 h 147"/>
                  <a:gd name="T32" fmla="*/ 194 w 224"/>
                  <a:gd name="T33" fmla="*/ 86 h 147"/>
                  <a:gd name="T34" fmla="*/ 188 w 224"/>
                  <a:gd name="T35" fmla="*/ 93 h 147"/>
                  <a:gd name="T36" fmla="*/ 152 w 224"/>
                  <a:gd name="T37" fmla="*/ 64 h 147"/>
                  <a:gd name="T38" fmla="*/ 104 w 224"/>
                  <a:gd name="T39" fmla="*/ 68 h 147"/>
                  <a:gd name="T40" fmla="*/ 90 w 224"/>
                  <a:gd name="T41" fmla="*/ 62 h 147"/>
                  <a:gd name="T42" fmla="*/ 97 w 224"/>
                  <a:gd name="T43" fmla="*/ 55 h 147"/>
                  <a:gd name="T44" fmla="*/ 109 w 224"/>
                  <a:gd name="T45" fmla="*/ 47 h 147"/>
                  <a:gd name="T46" fmla="*/ 116 w 224"/>
                  <a:gd name="T47" fmla="*/ 39 h 147"/>
                  <a:gd name="T48" fmla="*/ 102 w 224"/>
                  <a:gd name="T49" fmla="*/ 34 h 147"/>
                  <a:gd name="T50" fmla="*/ 82 w 224"/>
                  <a:gd name="T51" fmla="*/ 36 h 147"/>
                  <a:gd name="T52" fmla="*/ 63 w 224"/>
                  <a:gd name="T53" fmla="*/ 51 h 147"/>
                  <a:gd name="T54" fmla="*/ 57 w 224"/>
                  <a:gd name="T55" fmla="*/ 52 h 147"/>
                  <a:gd name="T56" fmla="*/ 50 w 224"/>
                  <a:gd name="T57" fmla="*/ 66 h 147"/>
                  <a:gd name="T58" fmla="*/ 49 w 224"/>
                  <a:gd name="T59" fmla="*/ 53 h 147"/>
                  <a:gd name="T60" fmla="*/ 42 w 224"/>
                  <a:gd name="T61" fmla="*/ 47 h 147"/>
                  <a:gd name="T62" fmla="*/ 35 w 224"/>
                  <a:gd name="T63" fmla="*/ 34 h 147"/>
                  <a:gd name="T64" fmla="*/ 47 w 224"/>
                  <a:gd name="T65" fmla="*/ 26 h 147"/>
                  <a:gd name="T66" fmla="*/ 55 w 224"/>
                  <a:gd name="T67" fmla="*/ 38 h 147"/>
                  <a:gd name="T68" fmla="*/ 67 w 224"/>
                  <a:gd name="T69" fmla="*/ 31 h 147"/>
                  <a:gd name="T70" fmla="*/ 59 w 224"/>
                  <a:gd name="T71" fmla="*/ 12 h 147"/>
                  <a:gd name="T72" fmla="*/ 51 w 224"/>
                  <a:gd name="T73" fmla="*/ 6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4" h="147">
                    <a:moveTo>
                      <a:pt x="51" y="6"/>
                    </a:moveTo>
                    <a:lnTo>
                      <a:pt x="38" y="0"/>
                    </a:lnTo>
                    <a:lnTo>
                      <a:pt x="12" y="16"/>
                    </a:lnTo>
                    <a:lnTo>
                      <a:pt x="0" y="17"/>
                    </a:lnTo>
                    <a:lnTo>
                      <a:pt x="0" y="23"/>
                    </a:lnTo>
                    <a:lnTo>
                      <a:pt x="17" y="62"/>
                    </a:lnTo>
                    <a:lnTo>
                      <a:pt x="38" y="74"/>
                    </a:lnTo>
                    <a:lnTo>
                      <a:pt x="64" y="65"/>
                    </a:lnTo>
                    <a:lnTo>
                      <a:pt x="78" y="70"/>
                    </a:lnTo>
                    <a:lnTo>
                      <a:pt x="127" y="99"/>
                    </a:lnTo>
                    <a:lnTo>
                      <a:pt x="157" y="130"/>
                    </a:lnTo>
                    <a:lnTo>
                      <a:pt x="193" y="147"/>
                    </a:lnTo>
                    <a:lnTo>
                      <a:pt x="213" y="145"/>
                    </a:lnTo>
                    <a:lnTo>
                      <a:pt x="224" y="130"/>
                    </a:lnTo>
                    <a:lnTo>
                      <a:pt x="217" y="117"/>
                    </a:lnTo>
                    <a:lnTo>
                      <a:pt x="208" y="92"/>
                    </a:lnTo>
                    <a:lnTo>
                      <a:pt x="194" y="86"/>
                    </a:lnTo>
                    <a:lnTo>
                      <a:pt x="188" y="93"/>
                    </a:lnTo>
                    <a:lnTo>
                      <a:pt x="152" y="64"/>
                    </a:lnTo>
                    <a:lnTo>
                      <a:pt x="104" y="68"/>
                    </a:lnTo>
                    <a:lnTo>
                      <a:pt x="90" y="62"/>
                    </a:lnTo>
                    <a:lnTo>
                      <a:pt x="97" y="55"/>
                    </a:lnTo>
                    <a:lnTo>
                      <a:pt x="109" y="47"/>
                    </a:lnTo>
                    <a:lnTo>
                      <a:pt x="116" y="39"/>
                    </a:lnTo>
                    <a:lnTo>
                      <a:pt x="102" y="34"/>
                    </a:lnTo>
                    <a:lnTo>
                      <a:pt x="82" y="36"/>
                    </a:lnTo>
                    <a:lnTo>
                      <a:pt x="63" y="51"/>
                    </a:lnTo>
                    <a:lnTo>
                      <a:pt x="57" y="52"/>
                    </a:lnTo>
                    <a:lnTo>
                      <a:pt x="50" y="66"/>
                    </a:lnTo>
                    <a:lnTo>
                      <a:pt x="49" y="53"/>
                    </a:lnTo>
                    <a:lnTo>
                      <a:pt x="42" y="47"/>
                    </a:lnTo>
                    <a:lnTo>
                      <a:pt x="35" y="34"/>
                    </a:lnTo>
                    <a:lnTo>
                      <a:pt x="47" y="26"/>
                    </a:lnTo>
                    <a:lnTo>
                      <a:pt x="55" y="38"/>
                    </a:lnTo>
                    <a:lnTo>
                      <a:pt x="67" y="31"/>
                    </a:lnTo>
                    <a:lnTo>
                      <a:pt x="59" y="12"/>
                    </a:lnTo>
                    <a:lnTo>
                      <a:pt x="51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" name="Freeform 64">
                <a:extLst>
                  <a:ext uri="{FF2B5EF4-FFF2-40B4-BE49-F238E27FC236}">
                    <a16:creationId xmlns:a16="http://schemas.microsoft.com/office/drawing/2014/main" id="{7971B905-E059-378E-0A9E-557927B7A8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9" y="1906"/>
                <a:ext cx="55" cy="97"/>
              </a:xfrm>
              <a:custGeom>
                <a:avLst/>
                <a:gdLst>
                  <a:gd name="T0" fmla="*/ 28 w 166"/>
                  <a:gd name="T1" fmla="*/ 12 h 291"/>
                  <a:gd name="T2" fmla="*/ 0 w 166"/>
                  <a:gd name="T3" fmla="*/ 0 h 291"/>
                  <a:gd name="T4" fmla="*/ 12 w 166"/>
                  <a:gd name="T5" fmla="*/ 60 h 291"/>
                  <a:gd name="T6" fmla="*/ 8 w 166"/>
                  <a:gd name="T7" fmla="*/ 80 h 291"/>
                  <a:gd name="T8" fmla="*/ 10 w 166"/>
                  <a:gd name="T9" fmla="*/ 107 h 291"/>
                  <a:gd name="T10" fmla="*/ 40 w 166"/>
                  <a:gd name="T11" fmla="*/ 151 h 291"/>
                  <a:gd name="T12" fmla="*/ 84 w 166"/>
                  <a:gd name="T13" fmla="*/ 181 h 291"/>
                  <a:gd name="T14" fmla="*/ 100 w 166"/>
                  <a:gd name="T15" fmla="*/ 200 h 291"/>
                  <a:gd name="T16" fmla="*/ 109 w 166"/>
                  <a:gd name="T17" fmla="*/ 232 h 291"/>
                  <a:gd name="T18" fmla="*/ 113 w 166"/>
                  <a:gd name="T19" fmla="*/ 285 h 291"/>
                  <a:gd name="T20" fmla="*/ 121 w 166"/>
                  <a:gd name="T21" fmla="*/ 291 h 291"/>
                  <a:gd name="T22" fmla="*/ 152 w 166"/>
                  <a:gd name="T23" fmla="*/ 262 h 291"/>
                  <a:gd name="T24" fmla="*/ 149 w 166"/>
                  <a:gd name="T25" fmla="*/ 236 h 291"/>
                  <a:gd name="T26" fmla="*/ 166 w 166"/>
                  <a:gd name="T27" fmla="*/ 200 h 291"/>
                  <a:gd name="T28" fmla="*/ 158 w 166"/>
                  <a:gd name="T29" fmla="*/ 181 h 291"/>
                  <a:gd name="T30" fmla="*/ 134 w 166"/>
                  <a:gd name="T31" fmla="*/ 149 h 291"/>
                  <a:gd name="T32" fmla="*/ 128 w 166"/>
                  <a:gd name="T33" fmla="*/ 83 h 291"/>
                  <a:gd name="T34" fmla="*/ 73 w 166"/>
                  <a:gd name="T35" fmla="*/ 68 h 291"/>
                  <a:gd name="T36" fmla="*/ 28 w 166"/>
                  <a:gd name="T37" fmla="*/ 12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6" h="291">
                    <a:moveTo>
                      <a:pt x="28" y="12"/>
                    </a:moveTo>
                    <a:lnTo>
                      <a:pt x="0" y="0"/>
                    </a:lnTo>
                    <a:lnTo>
                      <a:pt x="12" y="60"/>
                    </a:lnTo>
                    <a:lnTo>
                      <a:pt x="8" y="80"/>
                    </a:lnTo>
                    <a:lnTo>
                      <a:pt x="10" y="107"/>
                    </a:lnTo>
                    <a:lnTo>
                      <a:pt x="40" y="151"/>
                    </a:lnTo>
                    <a:lnTo>
                      <a:pt x="84" y="181"/>
                    </a:lnTo>
                    <a:lnTo>
                      <a:pt x="100" y="200"/>
                    </a:lnTo>
                    <a:lnTo>
                      <a:pt x="109" y="232"/>
                    </a:lnTo>
                    <a:lnTo>
                      <a:pt x="113" y="285"/>
                    </a:lnTo>
                    <a:lnTo>
                      <a:pt x="121" y="291"/>
                    </a:lnTo>
                    <a:lnTo>
                      <a:pt x="152" y="262"/>
                    </a:lnTo>
                    <a:lnTo>
                      <a:pt x="149" y="236"/>
                    </a:lnTo>
                    <a:lnTo>
                      <a:pt x="166" y="200"/>
                    </a:lnTo>
                    <a:lnTo>
                      <a:pt x="158" y="181"/>
                    </a:lnTo>
                    <a:lnTo>
                      <a:pt x="134" y="149"/>
                    </a:lnTo>
                    <a:lnTo>
                      <a:pt x="128" y="83"/>
                    </a:lnTo>
                    <a:lnTo>
                      <a:pt x="73" y="68"/>
                    </a:lnTo>
                    <a:lnTo>
                      <a:pt x="28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" name="Freeform 65">
                <a:extLst>
                  <a:ext uri="{FF2B5EF4-FFF2-40B4-BE49-F238E27FC236}">
                    <a16:creationId xmlns:a16="http://schemas.microsoft.com/office/drawing/2014/main" id="{7D402657-4F70-86A8-8F29-B9FBFE0C7E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944"/>
                <a:ext cx="7" cy="5"/>
              </a:xfrm>
              <a:custGeom>
                <a:avLst/>
                <a:gdLst>
                  <a:gd name="T0" fmla="*/ 7 w 21"/>
                  <a:gd name="T1" fmla="*/ 14 h 14"/>
                  <a:gd name="T2" fmla="*/ 21 w 21"/>
                  <a:gd name="T3" fmla="*/ 13 h 14"/>
                  <a:gd name="T4" fmla="*/ 13 w 21"/>
                  <a:gd name="T5" fmla="*/ 0 h 14"/>
                  <a:gd name="T6" fmla="*/ 0 w 21"/>
                  <a:gd name="T7" fmla="*/ 1 h 14"/>
                  <a:gd name="T8" fmla="*/ 7 w 21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7" y="14"/>
                    </a:moveTo>
                    <a:lnTo>
                      <a:pt x="21" y="13"/>
                    </a:lnTo>
                    <a:lnTo>
                      <a:pt x="13" y="0"/>
                    </a:lnTo>
                    <a:lnTo>
                      <a:pt x="0" y="1"/>
                    </a:lnTo>
                    <a:lnTo>
                      <a:pt x="7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" name="Freeform 66">
                <a:extLst>
                  <a:ext uri="{FF2B5EF4-FFF2-40B4-BE49-F238E27FC236}">
                    <a16:creationId xmlns:a16="http://schemas.microsoft.com/office/drawing/2014/main" id="{69CAAA62-87B2-8DBD-88F1-C42A2B7449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1916"/>
                <a:ext cx="7" cy="7"/>
              </a:xfrm>
              <a:custGeom>
                <a:avLst/>
                <a:gdLst>
                  <a:gd name="T0" fmla="*/ 12 w 22"/>
                  <a:gd name="T1" fmla="*/ 0 h 19"/>
                  <a:gd name="T2" fmla="*/ 0 w 22"/>
                  <a:gd name="T3" fmla="*/ 8 h 19"/>
                  <a:gd name="T4" fmla="*/ 1 w 22"/>
                  <a:gd name="T5" fmla="*/ 15 h 19"/>
                  <a:gd name="T6" fmla="*/ 22 w 22"/>
                  <a:gd name="T7" fmla="*/ 19 h 19"/>
                  <a:gd name="T8" fmla="*/ 12 w 22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9">
                    <a:moveTo>
                      <a:pt x="12" y="0"/>
                    </a:moveTo>
                    <a:lnTo>
                      <a:pt x="0" y="8"/>
                    </a:lnTo>
                    <a:lnTo>
                      <a:pt x="1" y="15"/>
                    </a:lnTo>
                    <a:lnTo>
                      <a:pt x="22" y="19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" name="Freeform 67">
                <a:extLst>
                  <a:ext uri="{FF2B5EF4-FFF2-40B4-BE49-F238E27FC236}">
                    <a16:creationId xmlns:a16="http://schemas.microsoft.com/office/drawing/2014/main" id="{49A1BF73-574C-7625-F9B5-E839F3A2AC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9" y="2237"/>
                <a:ext cx="5" cy="14"/>
              </a:xfrm>
              <a:custGeom>
                <a:avLst/>
                <a:gdLst>
                  <a:gd name="T0" fmla="*/ 12 w 16"/>
                  <a:gd name="T1" fmla="*/ 0 h 40"/>
                  <a:gd name="T2" fmla="*/ 5 w 16"/>
                  <a:gd name="T3" fmla="*/ 0 h 40"/>
                  <a:gd name="T4" fmla="*/ 0 w 16"/>
                  <a:gd name="T5" fmla="*/ 15 h 40"/>
                  <a:gd name="T6" fmla="*/ 9 w 16"/>
                  <a:gd name="T7" fmla="*/ 40 h 40"/>
                  <a:gd name="T8" fmla="*/ 16 w 16"/>
                  <a:gd name="T9" fmla="*/ 40 h 40"/>
                  <a:gd name="T10" fmla="*/ 12 w 16"/>
                  <a:gd name="T11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40">
                    <a:moveTo>
                      <a:pt x="12" y="0"/>
                    </a:moveTo>
                    <a:lnTo>
                      <a:pt x="5" y="0"/>
                    </a:lnTo>
                    <a:lnTo>
                      <a:pt x="0" y="15"/>
                    </a:lnTo>
                    <a:lnTo>
                      <a:pt x="9" y="40"/>
                    </a:lnTo>
                    <a:lnTo>
                      <a:pt x="16" y="4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" name="Freeform 68">
                <a:extLst>
                  <a:ext uri="{FF2B5EF4-FFF2-40B4-BE49-F238E27FC236}">
                    <a16:creationId xmlns:a16="http://schemas.microsoft.com/office/drawing/2014/main" id="{1974B89D-44AC-BF6F-B3B3-A96164E5D7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5" y="2259"/>
                <a:ext cx="2" cy="9"/>
              </a:xfrm>
              <a:custGeom>
                <a:avLst/>
                <a:gdLst>
                  <a:gd name="T0" fmla="*/ 5 w 7"/>
                  <a:gd name="T1" fmla="*/ 0 h 27"/>
                  <a:gd name="T2" fmla="*/ 0 w 7"/>
                  <a:gd name="T3" fmla="*/ 7 h 27"/>
                  <a:gd name="T4" fmla="*/ 2 w 7"/>
                  <a:gd name="T5" fmla="*/ 27 h 27"/>
                  <a:gd name="T6" fmla="*/ 7 w 7"/>
                  <a:gd name="T7" fmla="*/ 20 h 27"/>
                  <a:gd name="T8" fmla="*/ 5 w 7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7">
                    <a:moveTo>
                      <a:pt x="5" y="0"/>
                    </a:moveTo>
                    <a:lnTo>
                      <a:pt x="0" y="7"/>
                    </a:lnTo>
                    <a:lnTo>
                      <a:pt x="2" y="27"/>
                    </a:lnTo>
                    <a:lnTo>
                      <a:pt x="7" y="2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" name="Freeform 69">
                <a:extLst>
                  <a:ext uri="{FF2B5EF4-FFF2-40B4-BE49-F238E27FC236}">
                    <a16:creationId xmlns:a16="http://schemas.microsoft.com/office/drawing/2014/main" id="{DF31FDEC-1594-8BD7-5855-20CFFBA82E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1" y="3035"/>
                <a:ext cx="294" cy="631"/>
              </a:xfrm>
              <a:custGeom>
                <a:avLst/>
                <a:gdLst>
                  <a:gd name="T0" fmla="*/ 652 w 881"/>
                  <a:gd name="T1" fmla="*/ 0 h 1894"/>
                  <a:gd name="T2" fmla="*/ 625 w 881"/>
                  <a:gd name="T3" fmla="*/ 9 h 1894"/>
                  <a:gd name="T4" fmla="*/ 634 w 881"/>
                  <a:gd name="T5" fmla="*/ 103 h 1894"/>
                  <a:gd name="T6" fmla="*/ 620 w 881"/>
                  <a:gd name="T7" fmla="*/ 170 h 1894"/>
                  <a:gd name="T8" fmla="*/ 635 w 881"/>
                  <a:gd name="T9" fmla="*/ 250 h 1894"/>
                  <a:gd name="T10" fmla="*/ 619 w 881"/>
                  <a:gd name="T11" fmla="*/ 372 h 1894"/>
                  <a:gd name="T12" fmla="*/ 570 w 881"/>
                  <a:gd name="T13" fmla="*/ 343 h 1894"/>
                  <a:gd name="T14" fmla="*/ 455 w 881"/>
                  <a:gd name="T15" fmla="*/ 340 h 1894"/>
                  <a:gd name="T16" fmla="*/ 403 w 881"/>
                  <a:gd name="T17" fmla="*/ 426 h 1894"/>
                  <a:gd name="T18" fmla="*/ 291 w 881"/>
                  <a:gd name="T19" fmla="*/ 456 h 1894"/>
                  <a:gd name="T20" fmla="*/ 248 w 881"/>
                  <a:gd name="T21" fmla="*/ 494 h 1894"/>
                  <a:gd name="T22" fmla="*/ 202 w 881"/>
                  <a:gd name="T23" fmla="*/ 518 h 1894"/>
                  <a:gd name="T24" fmla="*/ 180 w 881"/>
                  <a:gd name="T25" fmla="*/ 561 h 1894"/>
                  <a:gd name="T26" fmla="*/ 159 w 881"/>
                  <a:gd name="T27" fmla="*/ 549 h 1894"/>
                  <a:gd name="T28" fmla="*/ 124 w 881"/>
                  <a:gd name="T29" fmla="*/ 539 h 1894"/>
                  <a:gd name="T30" fmla="*/ 126 w 881"/>
                  <a:gd name="T31" fmla="*/ 566 h 1894"/>
                  <a:gd name="T32" fmla="*/ 84 w 881"/>
                  <a:gd name="T33" fmla="*/ 617 h 1894"/>
                  <a:gd name="T34" fmla="*/ 96 w 881"/>
                  <a:gd name="T35" fmla="*/ 669 h 1894"/>
                  <a:gd name="T36" fmla="*/ 81 w 881"/>
                  <a:gd name="T37" fmla="*/ 724 h 1894"/>
                  <a:gd name="T38" fmla="*/ 48 w 881"/>
                  <a:gd name="T39" fmla="*/ 734 h 1894"/>
                  <a:gd name="T40" fmla="*/ 19 w 881"/>
                  <a:gd name="T41" fmla="*/ 777 h 1894"/>
                  <a:gd name="T42" fmla="*/ 3 w 881"/>
                  <a:gd name="T43" fmla="*/ 819 h 1894"/>
                  <a:gd name="T44" fmla="*/ 59 w 881"/>
                  <a:gd name="T45" fmla="*/ 848 h 1894"/>
                  <a:gd name="T46" fmla="*/ 117 w 881"/>
                  <a:gd name="T47" fmla="*/ 895 h 1894"/>
                  <a:gd name="T48" fmla="*/ 21 w 881"/>
                  <a:gd name="T49" fmla="*/ 945 h 1894"/>
                  <a:gd name="T50" fmla="*/ 44 w 881"/>
                  <a:gd name="T51" fmla="*/ 1050 h 1894"/>
                  <a:gd name="T52" fmla="*/ 148 w 881"/>
                  <a:gd name="T53" fmla="*/ 1081 h 1894"/>
                  <a:gd name="T54" fmla="*/ 169 w 881"/>
                  <a:gd name="T55" fmla="*/ 1166 h 1894"/>
                  <a:gd name="T56" fmla="*/ 121 w 881"/>
                  <a:gd name="T57" fmla="*/ 1231 h 1894"/>
                  <a:gd name="T58" fmla="*/ 96 w 881"/>
                  <a:gd name="T59" fmla="*/ 1314 h 1894"/>
                  <a:gd name="T60" fmla="*/ 207 w 881"/>
                  <a:gd name="T61" fmla="*/ 1283 h 1894"/>
                  <a:gd name="T62" fmla="*/ 250 w 881"/>
                  <a:gd name="T63" fmla="*/ 1313 h 1894"/>
                  <a:gd name="T64" fmla="*/ 200 w 881"/>
                  <a:gd name="T65" fmla="*/ 1432 h 1894"/>
                  <a:gd name="T66" fmla="*/ 167 w 881"/>
                  <a:gd name="T67" fmla="*/ 1502 h 1894"/>
                  <a:gd name="T68" fmla="*/ 240 w 881"/>
                  <a:gd name="T69" fmla="*/ 1502 h 1894"/>
                  <a:gd name="T70" fmla="*/ 290 w 881"/>
                  <a:gd name="T71" fmla="*/ 1531 h 1894"/>
                  <a:gd name="T72" fmla="*/ 330 w 881"/>
                  <a:gd name="T73" fmla="*/ 1595 h 1894"/>
                  <a:gd name="T74" fmla="*/ 268 w 881"/>
                  <a:gd name="T75" fmla="*/ 1654 h 1894"/>
                  <a:gd name="T76" fmla="*/ 321 w 881"/>
                  <a:gd name="T77" fmla="*/ 1716 h 1894"/>
                  <a:gd name="T78" fmla="*/ 357 w 881"/>
                  <a:gd name="T79" fmla="*/ 1747 h 1894"/>
                  <a:gd name="T80" fmla="*/ 522 w 881"/>
                  <a:gd name="T81" fmla="*/ 1791 h 1894"/>
                  <a:gd name="T82" fmla="*/ 563 w 881"/>
                  <a:gd name="T83" fmla="*/ 1868 h 1894"/>
                  <a:gd name="T84" fmla="*/ 659 w 881"/>
                  <a:gd name="T85" fmla="*/ 1886 h 1894"/>
                  <a:gd name="T86" fmla="*/ 668 w 881"/>
                  <a:gd name="T87" fmla="*/ 1832 h 1894"/>
                  <a:gd name="T88" fmla="*/ 708 w 881"/>
                  <a:gd name="T89" fmla="*/ 1760 h 1894"/>
                  <a:gd name="T90" fmla="*/ 763 w 881"/>
                  <a:gd name="T91" fmla="*/ 1635 h 1894"/>
                  <a:gd name="T92" fmla="*/ 709 w 881"/>
                  <a:gd name="T93" fmla="*/ 1633 h 1894"/>
                  <a:gd name="T94" fmla="*/ 719 w 881"/>
                  <a:gd name="T95" fmla="*/ 1599 h 1894"/>
                  <a:gd name="T96" fmla="*/ 775 w 881"/>
                  <a:gd name="T97" fmla="*/ 1552 h 1894"/>
                  <a:gd name="T98" fmla="*/ 789 w 881"/>
                  <a:gd name="T99" fmla="*/ 1485 h 1894"/>
                  <a:gd name="T100" fmla="*/ 783 w 881"/>
                  <a:gd name="T101" fmla="*/ 1337 h 1894"/>
                  <a:gd name="T102" fmla="*/ 771 w 881"/>
                  <a:gd name="T103" fmla="*/ 1292 h 1894"/>
                  <a:gd name="T104" fmla="*/ 776 w 881"/>
                  <a:gd name="T105" fmla="*/ 1203 h 1894"/>
                  <a:gd name="T106" fmla="*/ 869 w 881"/>
                  <a:gd name="T107" fmla="*/ 819 h 1894"/>
                  <a:gd name="T108" fmla="*/ 840 w 881"/>
                  <a:gd name="T109" fmla="*/ 647 h 1894"/>
                  <a:gd name="T110" fmla="*/ 804 w 881"/>
                  <a:gd name="T111" fmla="*/ 483 h 1894"/>
                  <a:gd name="T112" fmla="*/ 734 w 881"/>
                  <a:gd name="T113" fmla="*/ 389 h 1894"/>
                  <a:gd name="T114" fmla="*/ 759 w 881"/>
                  <a:gd name="T115" fmla="*/ 225 h 1894"/>
                  <a:gd name="T116" fmla="*/ 710 w 881"/>
                  <a:gd name="T117" fmla="*/ 48 h 1894"/>
                  <a:gd name="T118" fmla="*/ 692 w 881"/>
                  <a:gd name="T119" fmla="*/ 2 h 18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881" h="1894">
                    <a:moveTo>
                      <a:pt x="692" y="2"/>
                    </a:moveTo>
                    <a:lnTo>
                      <a:pt x="652" y="0"/>
                    </a:lnTo>
                    <a:lnTo>
                      <a:pt x="632" y="9"/>
                    </a:lnTo>
                    <a:lnTo>
                      <a:pt x="625" y="9"/>
                    </a:lnTo>
                    <a:lnTo>
                      <a:pt x="620" y="22"/>
                    </a:lnTo>
                    <a:lnTo>
                      <a:pt x="634" y="103"/>
                    </a:lnTo>
                    <a:lnTo>
                      <a:pt x="610" y="131"/>
                    </a:lnTo>
                    <a:lnTo>
                      <a:pt x="620" y="170"/>
                    </a:lnTo>
                    <a:lnTo>
                      <a:pt x="603" y="206"/>
                    </a:lnTo>
                    <a:lnTo>
                      <a:pt x="635" y="250"/>
                    </a:lnTo>
                    <a:lnTo>
                      <a:pt x="640" y="309"/>
                    </a:lnTo>
                    <a:lnTo>
                      <a:pt x="619" y="372"/>
                    </a:lnTo>
                    <a:lnTo>
                      <a:pt x="600" y="388"/>
                    </a:lnTo>
                    <a:lnTo>
                      <a:pt x="570" y="343"/>
                    </a:lnTo>
                    <a:lnTo>
                      <a:pt x="535" y="333"/>
                    </a:lnTo>
                    <a:lnTo>
                      <a:pt x="455" y="340"/>
                    </a:lnTo>
                    <a:lnTo>
                      <a:pt x="405" y="385"/>
                    </a:lnTo>
                    <a:lnTo>
                      <a:pt x="403" y="426"/>
                    </a:lnTo>
                    <a:lnTo>
                      <a:pt x="371" y="449"/>
                    </a:lnTo>
                    <a:lnTo>
                      <a:pt x="291" y="456"/>
                    </a:lnTo>
                    <a:lnTo>
                      <a:pt x="259" y="473"/>
                    </a:lnTo>
                    <a:lnTo>
                      <a:pt x="248" y="494"/>
                    </a:lnTo>
                    <a:lnTo>
                      <a:pt x="201" y="505"/>
                    </a:lnTo>
                    <a:lnTo>
                      <a:pt x="202" y="518"/>
                    </a:lnTo>
                    <a:lnTo>
                      <a:pt x="198" y="546"/>
                    </a:lnTo>
                    <a:lnTo>
                      <a:pt x="180" y="561"/>
                    </a:lnTo>
                    <a:lnTo>
                      <a:pt x="167" y="562"/>
                    </a:lnTo>
                    <a:lnTo>
                      <a:pt x="159" y="549"/>
                    </a:lnTo>
                    <a:lnTo>
                      <a:pt x="132" y="552"/>
                    </a:lnTo>
                    <a:lnTo>
                      <a:pt x="124" y="539"/>
                    </a:lnTo>
                    <a:lnTo>
                      <a:pt x="118" y="546"/>
                    </a:lnTo>
                    <a:lnTo>
                      <a:pt x="126" y="566"/>
                    </a:lnTo>
                    <a:lnTo>
                      <a:pt x="123" y="600"/>
                    </a:lnTo>
                    <a:lnTo>
                      <a:pt x="84" y="617"/>
                    </a:lnTo>
                    <a:lnTo>
                      <a:pt x="75" y="658"/>
                    </a:lnTo>
                    <a:lnTo>
                      <a:pt x="96" y="669"/>
                    </a:lnTo>
                    <a:lnTo>
                      <a:pt x="79" y="698"/>
                    </a:lnTo>
                    <a:lnTo>
                      <a:pt x="81" y="724"/>
                    </a:lnTo>
                    <a:lnTo>
                      <a:pt x="62" y="733"/>
                    </a:lnTo>
                    <a:lnTo>
                      <a:pt x="48" y="734"/>
                    </a:lnTo>
                    <a:lnTo>
                      <a:pt x="45" y="768"/>
                    </a:lnTo>
                    <a:lnTo>
                      <a:pt x="19" y="777"/>
                    </a:lnTo>
                    <a:lnTo>
                      <a:pt x="0" y="793"/>
                    </a:lnTo>
                    <a:lnTo>
                      <a:pt x="3" y="819"/>
                    </a:lnTo>
                    <a:lnTo>
                      <a:pt x="56" y="814"/>
                    </a:lnTo>
                    <a:lnTo>
                      <a:pt x="59" y="848"/>
                    </a:lnTo>
                    <a:lnTo>
                      <a:pt x="94" y="865"/>
                    </a:lnTo>
                    <a:lnTo>
                      <a:pt x="117" y="895"/>
                    </a:lnTo>
                    <a:lnTo>
                      <a:pt x="112" y="910"/>
                    </a:lnTo>
                    <a:lnTo>
                      <a:pt x="21" y="945"/>
                    </a:lnTo>
                    <a:lnTo>
                      <a:pt x="30" y="971"/>
                    </a:lnTo>
                    <a:lnTo>
                      <a:pt x="44" y="1050"/>
                    </a:lnTo>
                    <a:lnTo>
                      <a:pt x="115" y="1084"/>
                    </a:lnTo>
                    <a:lnTo>
                      <a:pt x="148" y="1081"/>
                    </a:lnTo>
                    <a:lnTo>
                      <a:pt x="188" y="1144"/>
                    </a:lnTo>
                    <a:lnTo>
                      <a:pt x="169" y="1166"/>
                    </a:lnTo>
                    <a:lnTo>
                      <a:pt x="131" y="1190"/>
                    </a:lnTo>
                    <a:lnTo>
                      <a:pt x="121" y="1231"/>
                    </a:lnTo>
                    <a:lnTo>
                      <a:pt x="83" y="1255"/>
                    </a:lnTo>
                    <a:lnTo>
                      <a:pt x="96" y="1314"/>
                    </a:lnTo>
                    <a:lnTo>
                      <a:pt x="169" y="1308"/>
                    </a:lnTo>
                    <a:lnTo>
                      <a:pt x="207" y="1283"/>
                    </a:lnTo>
                    <a:lnTo>
                      <a:pt x="234" y="1288"/>
                    </a:lnTo>
                    <a:lnTo>
                      <a:pt x="250" y="1313"/>
                    </a:lnTo>
                    <a:lnTo>
                      <a:pt x="232" y="1409"/>
                    </a:lnTo>
                    <a:lnTo>
                      <a:pt x="200" y="1432"/>
                    </a:lnTo>
                    <a:lnTo>
                      <a:pt x="197" y="1466"/>
                    </a:lnTo>
                    <a:lnTo>
                      <a:pt x="167" y="1502"/>
                    </a:lnTo>
                    <a:lnTo>
                      <a:pt x="195" y="1520"/>
                    </a:lnTo>
                    <a:lnTo>
                      <a:pt x="240" y="1502"/>
                    </a:lnTo>
                    <a:lnTo>
                      <a:pt x="257" y="1533"/>
                    </a:lnTo>
                    <a:lnTo>
                      <a:pt x="290" y="1531"/>
                    </a:lnTo>
                    <a:lnTo>
                      <a:pt x="360" y="1551"/>
                    </a:lnTo>
                    <a:lnTo>
                      <a:pt x="330" y="1595"/>
                    </a:lnTo>
                    <a:lnTo>
                      <a:pt x="278" y="1626"/>
                    </a:lnTo>
                    <a:lnTo>
                      <a:pt x="268" y="1654"/>
                    </a:lnTo>
                    <a:lnTo>
                      <a:pt x="279" y="1700"/>
                    </a:lnTo>
                    <a:lnTo>
                      <a:pt x="321" y="1716"/>
                    </a:lnTo>
                    <a:lnTo>
                      <a:pt x="330" y="1742"/>
                    </a:lnTo>
                    <a:lnTo>
                      <a:pt x="357" y="1747"/>
                    </a:lnTo>
                    <a:lnTo>
                      <a:pt x="400" y="1769"/>
                    </a:lnTo>
                    <a:lnTo>
                      <a:pt x="522" y="1791"/>
                    </a:lnTo>
                    <a:lnTo>
                      <a:pt x="559" y="1822"/>
                    </a:lnTo>
                    <a:lnTo>
                      <a:pt x="563" y="1868"/>
                    </a:lnTo>
                    <a:lnTo>
                      <a:pt x="647" y="1894"/>
                    </a:lnTo>
                    <a:lnTo>
                      <a:pt x="659" y="1886"/>
                    </a:lnTo>
                    <a:lnTo>
                      <a:pt x="689" y="1850"/>
                    </a:lnTo>
                    <a:lnTo>
                      <a:pt x="668" y="1832"/>
                    </a:lnTo>
                    <a:lnTo>
                      <a:pt x="666" y="1818"/>
                    </a:lnTo>
                    <a:lnTo>
                      <a:pt x="708" y="1760"/>
                    </a:lnTo>
                    <a:lnTo>
                      <a:pt x="710" y="1707"/>
                    </a:lnTo>
                    <a:lnTo>
                      <a:pt x="763" y="1635"/>
                    </a:lnTo>
                    <a:lnTo>
                      <a:pt x="735" y="1624"/>
                    </a:lnTo>
                    <a:lnTo>
                      <a:pt x="709" y="1633"/>
                    </a:lnTo>
                    <a:lnTo>
                      <a:pt x="708" y="1620"/>
                    </a:lnTo>
                    <a:lnTo>
                      <a:pt x="719" y="1599"/>
                    </a:lnTo>
                    <a:lnTo>
                      <a:pt x="752" y="1588"/>
                    </a:lnTo>
                    <a:lnTo>
                      <a:pt x="775" y="1552"/>
                    </a:lnTo>
                    <a:lnTo>
                      <a:pt x="773" y="1526"/>
                    </a:lnTo>
                    <a:lnTo>
                      <a:pt x="789" y="1485"/>
                    </a:lnTo>
                    <a:lnTo>
                      <a:pt x="781" y="1391"/>
                    </a:lnTo>
                    <a:lnTo>
                      <a:pt x="783" y="1337"/>
                    </a:lnTo>
                    <a:lnTo>
                      <a:pt x="774" y="1318"/>
                    </a:lnTo>
                    <a:lnTo>
                      <a:pt x="771" y="1292"/>
                    </a:lnTo>
                    <a:lnTo>
                      <a:pt x="781" y="1243"/>
                    </a:lnTo>
                    <a:lnTo>
                      <a:pt x="776" y="1203"/>
                    </a:lnTo>
                    <a:lnTo>
                      <a:pt x="881" y="1026"/>
                    </a:lnTo>
                    <a:lnTo>
                      <a:pt x="869" y="819"/>
                    </a:lnTo>
                    <a:lnTo>
                      <a:pt x="840" y="727"/>
                    </a:lnTo>
                    <a:lnTo>
                      <a:pt x="840" y="647"/>
                    </a:lnTo>
                    <a:lnTo>
                      <a:pt x="821" y="522"/>
                    </a:lnTo>
                    <a:lnTo>
                      <a:pt x="804" y="483"/>
                    </a:lnTo>
                    <a:lnTo>
                      <a:pt x="796" y="470"/>
                    </a:lnTo>
                    <a:lnTo>
                      <a:pt x="734" y="389"/>
                    </a:lnTo>
                    <a:lnTo>
                      <a:pt x="745" y="280"/>
                    </a:lnTo>
                    <a:lnTo>
                      <a:pt x="759" y="225"/>
                    </a:lnTo>
                    <a:lnTo>
                      <a:pt x="727" y="87"/>
                    </a:lnTo>
                    <a:lnTo>
                      <a:pt x="710" y="48"/>
                    </a:lnTo>
                    <a:lnTo>
                      <a:pt x="714" y="21"/>
                    </a:lnTo>
                    <a:lnTo>
                      <a:pt x="692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" name="Freeform 70">
                <a:extLst>
                  <a:ext uri="{FF2B5EF4-FFF2-40B4-BE49-F238E27FC236}">
                    <a16:creationId xmlns:a16="http://schemas.microsoft.com/office/drawing/2014/main" id="{99B2BE3C-FC4A-DE4B-5573-7E0780CD13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3" y="3491"/>
                <a:ext cx="5" cy="7"/>
              </a:xfrm>
              <a:custGeom>
                <a:avLst/>
                <a:gdLst>
                  <a:gd name="T0" fmla="*/ 14 w 15"/>
                  <a:gd name="T1" fmla="*/ 5 h 20"/>
                  <a:gd name="T2" fmla="*/ 6 w 15"/>
                  <a:gd name="T3" fmla="*/ 0 h 20"/>
                  <a:gd name="T4" fmla="*/ 0 w 15"/>
                  <a:gd name="T5" fmla="*/ 6 h 20"/>
                  <a:gd name="T6" fmla="*/ 2 w 15"/>
                  <a:gd name="T7" fmla="*/ 20 h 20"/>
                  <a:gd name="T8" fmla="*/ 15 w 15"/>
                  <a:gd name="T9" fmla="*/ 13 h 20"/>
                  <a:gd name="T10" fmla="*/ 14 w 15"/>
                  <a:gd name="T11" fmla="*/ 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0">
                    <a:moveTo>
                      <a:pt x="14" y="5"/>
                    </a:moveTo>
                    <a:lnTo>
                      <a:pt x="6" y="0"/>
                    </a:lnTo>
                    <a:lnTo>
                      <a:pt x="0" y="6"/>
                    </a:lnTo>
                    <a:lnTo>
                      <a:pt x="2" y="20"/>
                    </a:lnTo>
                    <a:lnTo>
                      <a:pt x="15" y="13"/>
                    </a:lnTo>
                    <a:lnTo>
                      <a:pt x="14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" name="Freeform 71">
                <a:extLst>
                  <a:ext uri="{FF2B5EF4-FFF2-40B4-BE49-F238E27FC236}">
                    <a16:creationId xmlns:a16="http://schemas.microsoft.com/office/drawing/2014/main" id="{2218D3A1-2C9C-A375-E328-61F42ACEE5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2" y="3660"/>
                <a:ext cx="7" cy="9"/>
              </a:xfrm>
              <a:custGeom>
                <a:avLst/>
                <a:gdLst>
                  <a:gd name="T0" fmla="*/ 5 w 20"/>
                  <a:gd name="T1" fmla="*/ 0 h 27"/>
                  <a:gd name="T2" fmla="*/ 0 w 20"/>
                  <a:gd name="T3" fmla="*/ 15 h 27"/>
                  <a:gd name="T4" fmla="*/ 14 w 20"/>
                  <a:gd name="T5" fmla="*/ 20 h 27"/>
                  <a:gd name="T6" fmla="*/ 15 w 20"/>
                  <a:gd name="T7" fmla="*/ 27 h 27"/>
                  <a:gd name="T8" fmla="*/ 20 w 20"/>
                  <a:gd name="T9" fmla="*/ 19 h 27"/>
                  <a:gd name="T10" fmla="*/ 5 w 20"/>
                  <a:gd name="T11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7">
                    <a:moveTo>
                      <a:pt x="5" y="0"/>
                    </a:moveTo>
                    <a:lnTo>
                      <a:pt x="0" y="15"/>
                    </a:lnTo>
                    <a:lnTo>
                      <a:pt x="14" y="20"/>
                    </a:lnTo>
                    <a:lnTo>
                      <a:pt x="15" y="27"/>
                    </a:lnTo>
                    <a:lnTo>
                      <a:pt x="20" y="19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" name="Freeform 72">
                <a:extLst>
                  <a:ext uri="{FF2B5EF4-FFF2-40B4-BE49-F238E27FC236}">
                    <a16:creationId xmlns:a16="http://schemas.microsoft.com/office/drawing/2014/main" id="{2597E2F2-4131-7DCA-7C53-2072F80D8B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4" y="2882"/>
                <a:ext cx="7" cy="5"/>
              </a:xfrm>
              <a:custGeom>
                <a:avLst/>
                <a:gdLst>
                  <a:gd name="T0" fmla="*/ 15 w 21"/>
                  <a:gd name="T1" fmla="*/ 12 h 13"/>
                  <a:gd name="T2" fmla="*/ 21 w 21"/>
                  <a:gd name="T3" fmla="*/ 5 h 13"/>
                  <a:gd name="T4" fmla="*/ 0 w 21"/>
                  <a:gd name="T5" fmla="*/ 0 h 13"/>
                  <a:gd name="T6" fmla="*/ 1 w 21"/>
                  <a:gd name="T7" fmla="*/ 13 h 13"/>
                  <a:gd name="T8" fmla="*/ 15 w 21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3">
                    <a:moveTo>
                      <a:pt x="15" y="12"/>
                    </a:moveTo>
                    <a:lnTo>
                      <a:pt x="21" y="5"/>
                    </a:lnTo>
                    <a:lnTo>
                      <a:pt x="0" y="0"/>
                    </a:lnTo>
                    <a:lnTo>
                      <a:pt x="1" y="13"/>
                    </a:lnTo>
                    <a:lnTo>
                      <a:pt x="15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" name="Freeform 73">
                <a:extLst>
                  <a:ext uri="{FF2B5EF4-FFF2-40B4-BE49-F238E27FC236}">
                    <a16:creationId xmlns:a16="http://schemas.microsoft.com/office/drawing/2014/main" id="{150B02B4-59FB-7A0D-6CF1-BAFD3EAEB1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2" y="3065"/>
                <a:ext cx="16" cy="10"/>
              </a:xfrm>
              <a:custGeom>
                <a:avLst/>
                <a:gdLst>
                  <a:gd name="T0" fmla="*/ 41 w 47"/>
                  <a:gd name="T1" fmla="*/ 24 h 28"/>
                  <a:gd name="T2" fmla="*/ 47 w 47"/>
                  <a:gd name="T3" fmla="*/ 17 h 28"/>
                  <a:gd name="T4" fmla="*/ 32 w 47"/>
                  <a:gd name="T5" fmla="*/ 5 h 28"/>
                  <a:gd name="T6" fmla="*/ 20 w 47"/>
                  <a:gd name="T7" fmla="*/ 13 h 28"/>
                  <a:gd name="T8" fmla="*/ 12 w 47"/>
                  <a:gd name="T9" fmla="*/ 0 h 28"/>
                  <a:gd name="T10" fmla="*/ 0 w 47"/>
                  <a:gd name="T11" fmla="*/ 15 h 28"/>
                  <a:gd name="T12" fmla="*/ 8 w 47"/>
                  <a:gd name="T13" fmla="*/ 28 h 28"/>
                  <a:gd name="T14" fmla="*/ 27 w 47"/>
                  <a:gd name="T15" fmla="*/ 19 h 28"/>
                  <a:gd name="T16" fmla="*/ 41 w 47"/>
                  <a:gd name="T17" fmla="*/ 2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28">
                    <a:moveTo>
                      <a:pt x="41" y="24"/>
                    </a:moveTo>
                    <a:lnTo>
                      <a:pt x="47" y="17"/>
                    </a:lnTo>
                    <a:lnTo>
                      <a:pt x="32" y="5"/>
                    </a:lnTo>
                    <a:lnTo>
                      <a:pt x="20" y="13"/>
                    </a:lnTo>
                    <a:lnTo>
                      <a:pt x="12" y="0"/>
                    </a:lnTo>
                    <a:lnTo>
                      <a:pt x="0" y="15"/>
                    </a:lnTo>
                    <a:lnTo>
                      <a:pt x="8" y="28"/>
                    </a:lnTo>
                    <a:lnTo>
                      <a:pt x="27" y="19"/>
                    </a:lnTo>
                    <a:lnTo>
                      <a:pt x="41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" name="Freeform 74">
                <a:extLst>
                  <a:ext uri="{FF2B5EF4-FFF2-40B4-BE49-F238E27FC236}">
                    <a16:creationId xmlns:a16="http://schemas.microsoft.com/office/drawing/2014/main" id="{FAE08984-D5CD-03CE-AEE8-DE353C18D9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6" y="3069"/>
                <a:ext cx="5" cy="4"/>
              </a:xfrm>
              <a:custGeom>
                <a:avLst/>
                <a:gdLst>
                  <a:gd name="T0" fmla="*/ 0 w 14"/>
                  <a:gd name="T1" fmla="*/ 1 h 13"/>
                  <a:gd name="T2" fmla="*/ 1 w 14"/>
                  <a:gd name="T3" fmla="*/ 13 h 13"/>
                  <a:gd name="T4" fmla="*/ 8 w 14"/>
                  <a:gd name="T5" fmla="*/ 13 h 13"/>
                  <a:gd name="T6" fmla="*/ 14 w 14"/>
                  <a:gd name="T7" fmla="*/ 6 h 13"/>
                  <a:gd name="T8" fmla="*/ 6 w 14"/>
                  <a:gd name="T9" fmla="*/ 0 h 13"/>
                  <a:gd name="T10" fmla="*/ 0 w 14"/>
                  <a:gd name="T11" fmla="*/ 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3">
                    <a:moveTo>
                      <a:pt x="0" y="1"/>
                    </a:moveTo>
                    <a:lnTo>
                      <a:pt x="1" y="13"/>
                    </a:lnTo>
                    <a:lnTo>
                      <a:pt x="8" y="13"/>
                    </a:lnTo>
                    <a:lnTo>
                      <a:pt x="14" y="6"/>
                    </a:lnTo>
                    <a:lnTo>
                      <a:pt x="6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" name="Freeform 75">
                <a:extLst>
                  <a:ext uri="{FF2B5EF4-FFF2-40B4-BE49-F238E27FC236}">
                    <a16:creationId xmlns:a16="http://schemas.microsoft.com/office/drawing/2014/main" id="{5BF8E6FE-DE60-2916-78C9-00A77926FF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9" y="3086"/>
                <a:ext cx="24" cy="16"/>
              </a:xfrm>
              <a:custGeom>
                <a:avLst/>
                <a:gdLst>
                  <a:gd name="T0" fmla="*/ 35 w 73"/>
                  <a:gd name="T1" fmla="*/ 50 h 50"/>
                  <a:gd name="T2" fmla="*/ 41 w 73"/>
                  <a:gd name="T3" fmla="*/ 36 h 50"/>
                  <a:gd name="T4" fmla="*/ 73 w 73"/>
                  <a:gd name="T5" fmla="*/ 27 h 50"/>
                  <a:gd name="T6" fmla="*/ 71 w 73"/>
                  <a:gd name="T7" fmla="*/ 7 h 50"/>
                  <a:gd name="T8" fmla="*/ 64 w 73"/>
                  <a:gd name="T9" fmla="*/ 0 h 50"/>
                  <a:gd name="T10" fmla="*/ 52 w 73"/>
                  <a:gd name="T11" fmla="*/ 15 h 50"/>
                  <a:gd name="T12" fmla="*/ 39 w 73"/>
                  <a:gd name="T13" fmla="*/ 16 h 50"/>
                  <a:gd name="T14" fmla="*/ 40 w 73"/>
                  <a:gd name="T15" fmla="*/ 22 h 50"/>
                  <a:gd name="T16" fmla="*/ 33 w 73"/>
                  <a:gd name="T17" fmla="*/ 30 h 50"/>
                  <a:gd name="T18" fmla="*/ 12 w 73"/>
                  <a:gd name="T19" fmla="*/ 18 h 50"/>
                  <a:gd name="T20" fmla="*/ 0 w 73"/>
                  <a:gd name="T21" fmla="*/ 33 h 50"/>
                  <a:gd name="T22" fmla="*/ 28 w 73"/>
                  <a:gd name="T23" fmla="*/ 44 h 50"/>
                  <a:gd name="T24" fmla="*/ 35 w 73"/>
                  <a:gd name="T25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3" h="50">
                    <a:moveTo>
                      <a:pt x="35" y="50"/>
                    </a:moveTo>
                    <a:lnTo>
                      <a:pt x="41" y="36"/>
                    </a:lnTo>
                    <a:lnTo>
                      <a:pt x="73" y="27"/>
                    </a:lnTo>
                    <a:lnTo>
                      <a:pt x="71" y="7"/>
                    </a:lnTo>
                    <a:lnTo>
                      <a:pt x="64" y="0"/>
                    </a:lnTo>
                    <a:lnTo>
                      <a:pt x="52" y="15"/>
                    </a:lnTo>
                    <a:lnTo>
                      <a:pt x="39" y="16"/>
                    </a:lnTo>
                    <a:lnTo>
                      <a:pt x="40" y="22"/>
                    </a:lnTo>
                    <a:lnTo>
                      <a:pt x="33" y="30"/>
                    </a:lnTo>
                    <a:lnTo>
                      <a:pt x="12" y="18"/>
                    </a:lnTo>
                    <a:lnTo>
                      <a:pt x="0" y="33"/>
                    </a:lnTo>
                    <a:lnTo>
                      <a:pt x="28" y="44"/>
                    </a:lnTo>
                    <a:lnTo>
                      <a:pt x="35" y="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" name="Freeform 76">
                <a:extLst>
                  <a:ext uri="{FF2B5EF4-FFF2-40B4-BE49-F238E27FC236}">
                    <a16:creationId xmlns:a16="http://schemas.microsoft.com/office/drawing/2014/main" id="{A534DB1B-8ED5-44F5-2534-D0899F7C74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7" y="3086"/>
                <a:ext cx="13" cy="9"/>
              </a:xfrm>
              <a:custGeom>
                <a:avLst/>
                <a:gdLst>
                  <a:gd name="T0" fmla="*/ 19 w 39"/>
                  <a:gd name="T1" fmla="*/ 9 h 29"/>
                  <a:gd name="T2" fmla="*/ 11 w 39"/>
                  <a:gd name="T3" fmla="*/ 9 h 29"/>
                  <a:gd name="T4" fmla="*/ 0 w 39"/>
                  <a:gd name="T5" fmla="*/ 24 h 29"/>
                  <a:gd name="T6" fmla="*/ 20 w 39"/>
                  <a:gd name="T7" fmla="*/ 29 h 29"/>
                  <a:gd name="T8" fmla="*/ 33 w 39"/>
                  <a:gd name="T9" fmla="*/ 28 h 29"/>
                  <a:gd name="T10" fmla="*/ 39 w 39"/>
                  <a:gd name="T11" fmla="*/ 13 h 29"/>
                  <a:gd name="T12" fmla="*/ 31 w 39"/>
                  <a:gd name="T13" fmla="*/ 0 h 29"/>
                  <a:gd name="T14" fmla="*/ 19 w 39"/>
                  <a:gd name="T15" fmla="*/ 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29">
                    <a:moveTo>
                      <a:pt x="19" y="9"/>
                    </a:moveTo>
                    <a:lnTo>
                      <a:pt x="11" y="9"/>
                    </a:lnTo>
                    <a:lnTo>
                      <a:pt x="0" y="24"/>
                    </a:lnTo>
                    <a:lnTo>
                      <a:pt x="20" y="29"/>
                    </a:lnTo>
                    <a:lnTo>
                      <a:pt x="33" y="28"/>
                    </a:lnTo>
                    <a:lnTo>
                      <a:pt x="39" y="13"/>
                    </a:lnTo>
                    <a:lnTo>
                      <a:pt x="31" y="0"/>
                    </a:lnTo>
                    <a:lnTo>
                      <a:pt x="19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" name="Freeform 77">
                <a:extLst>
                  <a:ext uri="{FF2B5EF4-FFF2-40B4-BE49-F238E27FC236}">
                    <a16:creationId xmlns:a16="http://schemas.microsoft.com/office/drawing/2014/main" id="{172439B7-A02E-36F8-D028-EED9A14370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4" y="3072"/>
                <a:ext cx="21" cy="20"/>
              </a:xfrm>
              <a:custGeom>
                <a:avLst/>
                <a:gdLst>
                  <a:gd name="T0" fmla="*/ 5 w 63"/>
                  <a:gd name="T1" fmla="*/ 33 h 59"/>
                  <a:gd name="T2" fmla="*/ 0 w 63"/>
                  <a:gd name="T3" fmla="*/ 53 h 59"/>
                  <a:gd name="T4" fmla="*/ 8 w 63"/>
                  <a:gd name="T5" fmla="*/ 59 h 59"/>
                  <a:gd name="T6" fmla="*/ 13 w 63"/>
                  <a:gd name="T7" fmla="*/ 46 h 59"/>
                  <a:gd name="T8" fmla="*/ 33 w 63"/>
                  <a:gd name="T9" fmla="*/ 43 h 59"/>
                  <a:gd name="T10" fmla="*/ 32 w 63"/>
                  <a:gd name="T11" fmla="*/ 30 h 59"/>
                  <a:gd name="T12" fmla="*/ 44 w 63"/>
                  <a:gd name="T13" fmla="*/ 16 h 59"/>
                  <a:gd name="T14" fmla="*/ 63 w 63"/>
                  <a:gd name="T15" fmla="*/ 6 h 59"/>
                  <a:gd name="T16" fmla="*/ 63 w 63"/>
                  <a:gd name="T17" fmla="*/ 0 h 59"/>
                  <a:gd name="T18" fmla="*/ 30 w 63"/>
                  <a:gd name="T19" fmla="*/ 10 h 59"/>
                  <a:gd name="T20" fmla="*/ 18 w 63"/>
                  <a:gd name="T21" fmla="*/ 31 h 59"/>
                  <a:gd name="T22" fmla="*/ 5 w 63"/>
                  <a:gd name="T23" fmla="*/ 33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59">
                    <a:moveTo>
                      <a:pt x="5" y="33"/>
                    </a:moveTo>
                    <a:lnTo>
                      <a:pt x="0" y="53"/>
                    </a:lnTo>
                    <a:lnTo>
                      <a:pt x="8" y="59"/>
                    </a:lnTo>
                    <a:lnTo>
                      <a:pt x="13" y="46"/>
                    </a:lnTo>
                    <a:lnTo>
                      <a:pt x="33" y="43"/>
                    </a:lnTo>
                    <a:lnTo>
                      <a:pt x="32" y="30"/>
                    </a:lnTo>
                    <a:lnTo>
                      <a:pt x="44" y="16"/>
                    </a:lnTo>
                    <a:lnTo>
                      <a:pt x="63" y="6"/>
                    </a:lnTo>
                    <a:lnTo>
                      <a:pt x="63" y="0"/>
                    </a:lnTo>
                    <a:lnTo>
                      <a:pt x="30" y="10"/>
                    </a:lnTo>
                    <a:lnTo>
                      <a:pt x="18" y="31"/>
                    </a:lnTo>
                    <a:lnTo>
                      <a:pt x="5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" name="Freeform 78">
                <a:extLst>
                  <a:ext uri="{FF2B5EF4-FFF2-40B4-BE49-F238E27FC236}">
                    <a16:creationId xmlns:a16="http://schemas.microsoft.com/office/drawing/2014/main" id="{5421DD7D-5211-79D3-8612-F5FD80D840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0" y="2994"/>
                <a:ext cx="4" cy="7"/>
              </a:xfrm>
              <a:custGeom>
                <a:avLst/>
                <a:gdLst>
                  <a:gd name="T0" fmla="*/ 7 w 13"/>
                  <a:gd name="T1" fmla="*/ 20 h 20"/>
                  <a:gd name="T2" fmla="*/ 13 w 13"/>
                  <a:gd name="T3" fmla="*/ 6 h 20"/>
                  <a:gd name="T4" fmla="*/ 6 w 13"/>
                  <a:gd name="T5" fmla="*/ 0 h 20"/>
                  <a:gd name="T6" fmla="*/ 0 w 13"/>
                  <a:gd name="T7" fmla="*/ 7 h 20"/>
                  <a:gd name="T8" fmla="*/ 1 w 13"/>
                  <a:gd name="T9" fmla="*/ 20 h 20"/>
                  <a:gd name="T10" fmla="*/ 7 w 13"/>
                  <a:gd name="T11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0">
                    <a:moveTo>
                      <a:pt x="7" y="20"/>
                    </a:moveTo>
                    <a:lnTo>
                      <a:pt x="13" y="6"/>
                    </a:lnTo>
                    <a:lnTo>
                      <a:pt x="6" y="0"/>
                    </a:lnTo>
                    <a:lnTo>
                      <a:pt x="0" y="7"/>
                    </a:lnTo>
                    <a:lnTo>
                      <a:pt x="1" y="20"/>
                    </a:lnTo>
                    <a:lnTo>
                      <a:pt x="7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" name="Freeform 79">
                <a:extLst>
                  <a:ext uri="{FF2B5EF4-FFF2-40B4-BE49-F238E27FC236}">
                    <a16:creationId xmlns:a16="http://schemas.microsoft.com/office/drawing/2014/main" id="{0992FBC0-1F7D-BC0B-D963-FE84884AEA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4" y="2999"/>
                <a:ext cx="4" cy="9"/>
              </a:xfrm>
              <a:custGeom>
                <a:avLst/>
                <a:gdLst>
                  <a:gd name="T0" fmla="*/ 12 w 14"/>
                  <a:gd name="T1" fmla="*/ 0 h 26"/>
                  <a:gd name="T2" fmla="*/ 0 w 14"/>
                  <a:gd name="T3" fmla="*/ 7 h 26"/>
                  <a:gd name="T4" fmla="*/ 8 w 14"/>
                  <a:gd name="T5" fmla="*/ 26 h 26"/>
                  <a:gd name="T6" fmla="*/ 14 w 14"/>
                  <a:gd name="T7" fmla="*/ 20 h 26"/>
                  <a:gd name="T8" fmla="*/ 12 w 14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6">
                    <a:moveTo>
                      <a:pt x="12" y="0"/>
                    </a:moveTo>
                    <a:lnTo>
                      <a:pt x="0" y="7"/>
                    </a:lnTo>
                    <a:lnTo>
                      <a:pt x="8" y="26"/>
                    </a:lnTo>
                    <a:lnTo>
                      <a:pt x="14" y="2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" name="Freeform 80">
                <a:extLst>
                  <a:ext uri="{FF2B5EF4-FFF2-40B4-BE49-F238E27FC236}">
                    <a16:creationId xmlns:a16="http://schemas.microsoft.com/office/drawing/2014/main" id="{A520E300-4A71-9C5C-0A4F-23CDC04B41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4" y="3032"/>
                <a:ext cx="4" cy="7"/>
              </a:xfrm>
              <a:custGeom>
                <a:avLst/>
                <a:gdLst>
                  <a:gd name="T0" fmla="*/ 13 w 14"/>
                  <a:gd name="T1" fmla="*/ 6 h 20"/>
                  <a:gd name="T2" fmla="*/ 6 w 14"/>
                  <a:gd name="T3" fmla="*/ 0 h 20"/>
                  <a:gd name="T4" fmla="*/ 0 w 14"/>
                  <a:gd name="T5" fmla="*/ 14 h 20"/>
                  <a:gd name="T6" fmla="*/ 14 w 14"/>
                  <a:gd name="T7" fmla="*/ 20 h 20"/>
                  <a:gd name="T8" fmla="*/ 13 w 14"/>
                  <a:gd name="T9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13" y="6"/>
                    </a:moveTo>
                    <a:lnTo>
                      <a:pt x="6" y="0"/>
                    </a:lnTo>
                    <a:lnTo>
                      <a:pt x="0" y="14"/>
                    </a:lnTo>
                    <a:lnTo>
                      <a:pt x="14" y="20"/>
                    </a:lnTo>
                    <a:lnTo>
                      <a:pt x="13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" name="Freeform 81">
                <a:extLst>
                  <a:ext uri="{FF2B5EF4-FFF2-40B4-BE49-F238E27FC236}">
                    <a16:creationId xmlns:a16="http://schemas.microsoft.com/office/drawing/2014/main" id="{5AF470E9-FE8E-F0C7-B689-4924B4ACCB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0" y="1764"/>
                <a:ext cx="295" cy="258"/>
              </a:xfrm>
              <a:custGeom>
                <a:avLst/>
                <a:gdLst>
                  <a:gd name="T0" fmla="*/ 699 w 885"/>
                  <a:gd name="T1" fmla="*/ 772 h 772"/>
                  <a:gd name="T2" fmla="*/ 703 w 885"/>
                  <a:gd name="T3" fmla="*/ 746 h 772"/>
                  <a:gd name="T4" fmla="*/ 701 w 885"/>
                  <a:gd name="T5" fmla="*/ 726 h 772"/>
                  <a:gd name="T6" fmla="*/ 714 w 885"/>
                  <a:gd name="T7" fmla="*/ 711 h 772"/>
                  <a:gd name="T8" fmla="*/ 733 w 885"/>
                  <a:gd name="T9" fmla="*/ 703 h 772"/>
                  <a:gd name="T10" fmla="*/ 748 w 885"/>
                  <a:gd name="T11" fmla="*/ 714 h 772"/>
                  <a:gd name="T12" fmla="*/ 759 w 885"/>
                  <a:gd name="T13" fmla="*/ 693 h 772"/>
                  <a:gd name="T14" fmla="*/ 785 w 885"/>
                  <a:gd name="T15" fmla="*/ 697 h 772"/>
                  <a:gd name="T16" fmla="*/ 806 w 885"/>
                  <a:gd name="T17" fmla="*/ 689 h 772"/>
                  <a:gd name="T18" fmla="*/ 850 w 885"/>
                  <a:gd name="T19" fmla="*/ 658 h 772"/>
                  <a:gd name="T20" fmla="*/ 866 w 885"/>
                  <a:gd name="T21" fmla="*/ 616 h 772"/>
                  <a:gd name="T22" fmla="*/ 885 w 885"/>
                  <a:gd name="T23" fmla="*/ 601 h 772"/>
                  <a:gd name="T24" fmla="*/ 874 w 885"/>
                  <a:gd name="T25" fmla="*/ 561 h 772"/>
                  <a:gd name="T26" fmla="*/ 859 w 885"/>
                  <a:gd name="T27" fmla="*/ 550 h 772"/>
                  <a:gd name="T28" fmla="*/ 865 w 885"/>
                  <a:gd name="T29" fmla="*/ 529 h 772"/>
                  <a:gd name="T30" fmla="*/ 835 w 885"/>
                  <a:gd name="T31" fmla="*/ 505 h 772"/>
                  <a:gd name="T32" fmla="*/ 789 w 885"/>
                  <a:gd name="T33" fmla="*/ 442 h 772"/>
                  <a:gd name="T34" fmla="*/ 758 w 885"/>
                  <a:gd name="T35" fmla="*/ 465 h 772"/>
                  <a:gd name="T36" fmla="*/ 743 w 885"/>
                  <a:gd name="T37" fmla="*/ 460 h 772"/>
                  <a:gd name="T38" fmla="*/ 742 w 885"/>
                  <a:gd name="T39" fmla="*/ 446 h 772"/>
                  <a:gd name="T40" fmla="*/ 754 w 885"/>
                  <a:gd name="T41" fmla="*/ 425 h 772"/>
                  <a:gd name="T42" fmla="*/ 745 w 885"/>
                  <a:gd name="T43" fmla="*/ 406 h 772"/>
                  <a:gd name="T44" fmla="*/ 756 w 885"/>
                  <a:gd name="T45" fmla="*/ 371 h 772"/>
                  <a:gd name="T46" fmla="*/ 688 w 885"/>
                  <a:gd name="T47" fmla="*/ 371 h 772"/>
                  <a:gd name="T48" fmla="*/ 674 w 885"/>
                  <a:gd name="T49" fmla="*/ 352 h 772"/>
                  <a:gd name="T50" fmla="*/ 672 w 885"/>
                  <a:gd name="T51" fmla="*/ 332 h 772"/>
                  <a:gd name="T52" fmla="*/ 683 w 885"/>
                  <a:gd name="T53" fmla="*/ 311 h 772"/>
                  <a:gd name="T54" fmla="*/ 680 w 885"/>
                  <a:gd name="T55" fmla="*/ 277 h 772"/>
                  <a:gd name="T56" fmla="*/ 715 w 885"/>
                  <a:gd name="T57" fmla="*/ 220 h 772"/>
                  <a:gd name="T58" fmla="*/ 720 w 885"/>
                  <a:gd name="T59" fmla="*/ 200 h 772"/>
                  <a:gd name="T60" fmla="*/ 718 w 885"/>
                  <a:gd name="T61" fmla="*/ 187 h 772"/>
                  <a:gd name="T62" fmla="*/ 653 w 885"/>
                  <a:gd name="T63" fmla="*/ 133 h 772"/>
                  <a:gd name="T64" fmla="*/ 644 w 885"/>
                  <a:gd name="T65" fmla="*/ 113 h 772"/>
                  <a:gd name="T66" fmla="*/ 662 w 885"/>
                  <a:gd name="T67" fmla="*/ 84 h 772"/>
                  <a:gd name="T68" fmla="*/ 676 w 885"/>
                  <a:gd name="T69" fmla="*/ 23 h 772"/>
                  <a:gd name="T70" fmla="*/ 560 w 885"/>
                  <a:gd name="T71" fmla="*/ 0 h 772"/>
                  <a:gd name="T72" fmla="*/ 433 w 885"/>
                  <a:gd name="T73" fmla="*/ 5 h 772"/>
                  <a:gd name="T74" fmla="*/ 363 w 885"/>
                  <a:gd name="T75" fmla="*/ 52 h 772"/>
                  <a:gd name="T76" fmla="*/ 292 w 885"/>
                  <a:gd name="T77" fmla="*/ 72 h 772"/>
                  <a:gd name="T78" fmla="*/ 230 w 885"/>
                  <a:gd name="T79" fmla="*/ 124 h 772"/>
                  <a:gd name="T80" fmla="*/ 218 w 885"/>
                  <a:gd name="T81" fmla="*/ 146 h 772"/>
                  <a:gd name="T82" fmla="*/ 218 w 885"/>
                  <a:gd name="T83" fmla="*/ 153 h 772"/>
                  <a:gd name="T84" fmla="*/ 213 w 885"/>
                  <a:gd name="T85" fmla="*/ 160 h 772"/>
                  <a:gd name="T86" fmla="*/ 201 w 885"/>
                  <a:gd name="T87" fmla="*/ 181 h 772"/>
                  <a:gd name="T88" fmla="*/ 222 w 885"/>
                  <a:gd name="T89" fmla="*/ 193 h 772"/>
                  <a:gd name="T90" fmla="*/ 218 w 885"/>
                  <a:gd name="T91" fmla="*/ 219 h 772"/>
                  <a:gd name="T92" fmla="*/ 240 w 885"/>
                  <a:gd name="T93" fmla="*/ 245 h 772"/>
                  <a:gd name="T94" fmla="*/ 274 w 885"/>
                  <a:gd name="T95" fmla="*/ 248 h 772"/>
                  <a:gd name="T96" fmla="*/ 270 w 885"/>
                  <a:gd name="T97" fmla="*/ 275 h 772"/>
                  <a:gd name="T98" fmla="*/ 213 w 885"/>
                  <a:gd name="T99" fmla="*/ 308 h 772"/>
                  <a:gd name="T100" fmla="*/ 187 w 885"/>
                  <a:gd name="T101" fmla="*/ 330 h 772"/>
                  <a:gd name="T102" fmla="*/ 177 w 885"/>
                  <a:gd name="T103" fmla="*/ 358 h 772"/>
                  <a:gd name="T104" fmla="*/ 145 w 885"/>
                  <a:gd name="T105" fmla="*/ 381 h 772"/>
                  <a:gd name="T106" fmla="*/ 84 w 885"/>
                  <a:gd name="T107" fmla="*/ 373 h 772"/>
                  <a:gd name="T108" fmla="*/ 66 w 885"/>
                  <a:gd name="T109" fmla="*/ 388 h 772"/>
                  <a:gd name="T110" fmla="*/ 32 w 885"/>
                  <a:gd name="T111" fmla="*/ 385 h 772"/>
                  <a:gd name="T112" fmla="*/ 0 w 885"/>
                  <a:gd name="T113" fmla="*/ 395 h 7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85" h="772">
                    <a:moveTo>
                      <a:pt x="699" y="772"/>
                    </a:moveTo>
                    <a:lnTo>
                      <a:pt x="703" y="746"/>
                    </a:lnTo>
                    <a:lnTo>
                      <a:pt x="701" y="726"/>
                    </a:lnTo>
                    <a:lnTo>
                      <a:pt x="714" y="711"/>
                    </a:lnTo>
                    <a:lnTo>
                      <a:pt x="733" y="703"/>
                    </a:lnTo>
                    <a:lnTo>
                      <a:pt x="748" y="714"/>
                    </a:lnTo>
                    <a:lnTo>
                      <a:pt x="759" y="693"/>
                    </a:lnTo>
                    <a:lnTo>
                      <a:pt x="785" y="697"/>
                    </a:lnTo>
                    <a:lnTo>
                      <a:pt x="806" y="689"/>
                    </a:lnTo>
                    <a:lnTo>
                      <a:pt x="850" y="658"/>
                    </a:lnTo>
                    <a:lnTo>
                      <a:pt x="866" y="616"/>
                    </a:lnTo>
                    <a:lnTo>
                      <a:pt x="885" y="601"/>
                    </a:lnTo>
                    <a:lnTo>
                      <a:pt x="874" y="561"/>
                    </a:lnTo>
                    <a:lnTo>
                      <a:pt x="859" y="550"/>
                    </a:lnTo>
                    <a:lnTo>
                      <a:pt x="865" y="529"/>
                    </a:lnTo>
                    <a:lnTo>
                      <a:pt x="835" y="505"/>
                    </a:lnTo>
                    <a:lnTo>
                      <a:pt x="789" y="442"/>
                    </a:lnTo>
                    <a:lnTo>
                      <a:pt x="758" y="465"/>
                    </a:lnTo>
                    <a:lnTo>
                      <a:pt x="743" y="460"/>
                    </a:lnTo>
                    <a:lnTo>
                      <a:pt x="742" y="446"/>
                    </a:lnTo>
                    <a:lnTo>
                      <a:pt x="754" y="425"/>
                    </a:lnTo>
                    <a:lnTo>
                      <a:pt x="745" y="406"/>
                    </a:lnTo>
                    <a:lnTo>
                      <a:pt x="756" y="371"/>
                    </a:lnTo>
                    <a:lnTo>
                      <a:pt x="688" y="371"/>
                    </a:lnTo>
                    <a:lnTo>
                      <a:pt x="674" y="352"/>
                    </a:lnTo>
                    <a:lnTo>
                      <a:pt x="672" y="332"/>
                    </a:lnTo>
                    <a:lnTo>
                      <a:pt x="683" y="311"/>
                    </a:lnTo>
                    <a:lnTo>
                      <a:pt x="680" y="277"/>
                    </a:lnTo>
                    <a:lnTo>
                      <a:pt x="715" y="220"/>
                    </a:lnTo>
                    <a:lnTo>
                      <a:pt x="720" y="200"/>
                    </a:lnTo>
                    <a:lnTo>
                      <a:pt x="718" y="187"/>
                    </a:lnTo>
                    <a:lnTo>
                      <a:pt x="653" y="133"/>
                    </a:lnTo>
                    <a:lnTo>
                      <a:pt x="644" y="113"/>
                    </a:lnTo>
                    <a:lnTo>
                      <a:pt x="662" y="84"/>
                    </a:lnTo>
                    <a:lnTo>
                      <a:pt x="676" y="23"/>
                    </a:lnTo>
                    <a:lnTo>
                      <a:pt x="560" y="0"/>
                    </a:lnTo>
                    <a:lnTo>
                      <a:pt x="433" y="5"/>
                    </a:lnTo>
                    <a:lnTo>
                      <a:pt x="363" y="52"/>
                    </a:lnTo>
                    <a:lnTo>
                      <a:pt x="292" y="72"/>
                    </a:lnTo>
                    <a:lnTo>
                      <a:pt x="230" y="124"/>
                    </a:lnTo>
                    <a:lnTo>
                      <a:pt x="218" y="146"/>
                    </a:lnTo>
                    <a:lnTo>
                      <a:pt x="218" y="153"/>
                    </a:lnTo>
                    <a:lnTo>
                      <a:pt x="213" y="160"/>
                    </a:lnTo>
                    <a:lnTo>
                      <a:pt x="201" y="181"/>
                    </a:lnTo>
                    <a:lnTo>
                      <a:pt x="222" y="193"/>
                    </a:lnTo>
                    <a:lnTo>
                      <a:pt x="218" y="219"/>
                    </a:lnTo>
                    <a:lnTo>
                      <a:pt x="240" y="245"/>
                    </a:lnTo>
                    <a:lnTo>
                      <a:pt x="274" y="248"/>
                    </a:lnTo>
                    <a:lnTo>
                      <a:pt x="270" y="275"/>
                    </a:lnTo>
                    <a:lnTo>
                      <a:pt x="213" y="308"/>
                    </a:lnTo>
                    <a:lnTo>
                      <a:pt x="187" y="330"/>
                    </a:lnTo>
                    <a:lnTo>
                      <a:pt x="177" y="358"/>
                    </a:lnTo>
                    <a:lnTo>
                      <a:pt x="145" y="381"/>
                    </a:lnTo>
                    <a:lnTo>
                      <a:pt x="84" y="373"/>
                    </a:lnTo>
                    <a:lnTo>
                      <a:pt x="66" y="388"/>
                    </a:lnTo>
                    <a:lnTo>
                      <a:pt x="32" y="385"/>
                    </a:lnTo>
                    <a:lnTo>
                      <a:pt x="0" y="395"/>
                    </a:lnTo>
                  </a:path>
                </a:pathLst>
              </a:custGeom>
              <a:noFill/>
              <a:ln w="3175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" name="Freeform 82">
                <a:extLst>
                  <a:ext uri="{FF2B5EF4-FFF2-40B4-BE49-F238E27FC236}">
                    <a16:creationId xmlns:a16="http://schemas.microsoft.com/office/drawing/2014/main" id="{7240DE7F-E7D7-FECC-4EC3-08134D8E40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3" y="1"/>
                <a:ext cx="530" cy="427"/>
              </a:xfrm>
              <a:custGeom>
                <a:avLst/>
                <a:gdLst>
                  <a:gd name="T0" fmla="*/ 1539 w 1590"/>
                  <a:gd name="T1" fmla="*/ 1266 h 1281"/>
                  <a:gd name="T2" fmla="*/ 1533 w 1590"/>
                  <a:gd name="T3" fmla="*/ 1213 h 1281"/>
                  <a:gd name="T4" fmla="*/ 1575 w 1590"/>
                  <a:gd name="T5" fmla="*/ 1142 h 1281"/>
                  <a:gd name="T6" fmla="*/ 1517 w 1590"/>
                  <a:gd name="T7" fmla="*/ 1101 h 1281"/>
                  <a:gd name="T8" fmla="*/ 1528 w 1590"/>
                  <a:gd name="T9" fmla="*/ 1012 h 1281"/>
                  <a:gd name="T10" fmla="*/ 1569 w 1590"/>
                  <a:gd name="T11" fmla="*/ 941 h 1281"/>
                  <a:gd name="T12" fmla="*/ 1528 w 1590"/>
                  <a:gd name="T13" fmla="*/ 938 h 1281"/>
                  <a:gd name="T14" fmla="*/ 1524 w 1590"/>
                  <a:gd name="T15" fmla="*/ 958 h 1281"/>
                  <a:gd name="T16" fmla="*/ 1506 w 1590"/>
                  <a:gd name="T17" fmla="*/ 913 h 1281"/>
                  <a:gd name="T18" fmla="*/ 1432 w 1590"/>
                  <a:gd name="T19" fmla="*/ 846 h 1281"/>
                  <a:gd name="T20" fmla="*/ 1299 w 1590"/>
                  <a:gd name="T21" fmla="*/ 859 h 1281"/>
                  <a:gd name="T22" fmla="*/ 1220 w 1590"/>
                  <a:gd name="T23" fmla="*/ 873 h 1281"/>
                  <a:gd name="T24" fmla="*/ 1203 w 1590"/>
                  <a:gd name="T25" fmla="*/ 908 h 1281"/>
                  <a:gd name="T26" fmla="*/ 1162 w 1590"/>
                  <a:gd name="T27" fmla="*/ 831 h 1281"/>
                  <a:gd name="T28" fmla="*/ 1160 w 1590"/>
                  <a:gd name="T29" fmla="*/ 730 h 1281"/>
                  <a:gd name="T30" fmla="*/ 1096 w 1590"/>
                  <a:gd name="T31" fmla="*/ 683 h 1281"/>
                  <a:gd name="T32" fmla="*/ 1042 w 1590"/>
                  <a:gd name="T33" fmla="*/ 688 h 1281"/>
                  <a:gd name="T34" fmla="*/ 1045 w 1590"/>
                  <a:gd name="T35" fmla="*/ 654 h 1281"/>
                  <a:gd name="T36" fmla="*/ 1007 w 1590"/>
                  <a:gd name="T37" fmla="*/ 678 h 1281"/>
                  <a:gd name="T38" fmla="*/ 891 w 1590"/>
                  <a:gd name="T39" fmla="*/ 654 h 1281"/>
                  <a:gd name="T40" fmla="*/ 884 w 1590"/>
                  <a:gd name="T41" fmla="*/ 575 h 1281"/>
                  <a:gd name="T42" fmla="*/ 869 w 1590"/>
                  <a:gd name="T43" fmla="*/ 482 h 1281"/>
                  <a:gd name="T44" fmla="*/ 857 w 1590"/>
                  <a:gd name="T45" fmla="*/ 436 h 1281"/>
                  <a:gd name="T46" fmla="*/ 806 w 1590"/>
                  <a:gd name="T47" fmla="*/ 387 h 1281"/>
                  <a:gd name="T48" fmla="*/ 762 w 1590"/>
                  <a:gd name="T49" fmla="*/ 351 h 1281"/>
                  <a:gd name="T50" fmla="*/ 691 w 1590"/>
                  <a:gd name="T51" fmla="*/ 372 h 1281"/>
                  <a:gd name="T52" fmla="*/ 623 w 1590"/>
                  <a:gd name="T53" fmla="*/ 444 h 1281"/>
                  <a:gd name="T54" fmla="*/ 576 w 1590"/>
                  <a:gd name="T55" fmla="*/ 442 h 1281"/>
                  <a:gd name="T56" fmla="*/ 542 w 1590"/>
                  <a:gd name="T57" fmla="*/ 432 h 1281"/>
                  <a:gd name="T58" fmla="*/ 517 w 1590"/>
                  <a:gd name="T59" fmla="*/ 394 h 1281"/>
                  <a:gd name="T60" fmla="*/ 471 w 1590"/>
                  <a:gd name="T61" fmla="*/ 324 h 1281"/>
                  <a:gd name="T62" fmla="*/ 410 w 1590"/>
                  <a:gd name="T63" fmla="*/ 317 h 1281"/>
                  <a:gd name="T64" fmla="*/ 393 w 1590"/>
                  <a:gd name="T65" fmla="*/ 204 h 1281"/>
                  <a:gd name="T66" fmla="*/ 409 w 1590"/>
                  <a:gd name="T67" fmla="*/ 163 h 1281"/>
                  <a:gd name="T68" fmla="*/ 370 w 1590"/>
                  <a:gd name="T69" fmla="*/ 99 h 1281"/>
                  <a:gd name="T70" fmla="*/ 283 w 1590"/>
                  <a:gd name="T71" fmla="*/ 33 h 1281"/>
                  <a:gd name="T72" fmla="*/ 197 w 1590"/>
                  <a:gd name="T73" fmla="*/ 41 h 1281"/>
                  <a:gd name="T74" fmla="*/ 98 w 1590"/>
                  <a:gd name="T75" fmla="*/ 63 h 1281"/>
                  <a:gd name="T76" fmla="*/ 80 w 1590"/>
                  <a:gd name="T77" fmla="*/ 92 h 1281"/>
                  <a:gd name="T78" fmla="*/ 27 w 1590"/>
                  <a:gd name="T79" fmla="*/ 97 h 1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90" h="1281">
                    <a:moveTo>
                      <a:pt x="1527" y="1281"/>
                    </a:moveTo>
                    <a:lnTo>
                      <a:pt x="1539" y="1266"/>
                    </a:lnTo>
                    <a:lnTo>
                      <a:pt x="1523" y="1241"/>
                    </a:lnTo>
                    <a:lnTo>
                      <a:pt x="1533" y="1213"/>
                    </a:lnTo>
                    <a:lnTo>
                      <a:pt x="1590" y="1175"/>
                    </a:lnTo>
                    <a:lnTo>
                      <a:pt x="1575" y="1142"/>
                    </a:lnTo>
                    <a:lnTo>
                      <a:pt x="1564" y="1103"/>
                    </a:lnTo>
                    <a:lnTo>
                      <a:pt x="1517" y="1101"/>
                    </a:lnTo>
                    <a:lnTo>
                      <a:pt x="1535" y="1072"/>
                    </a:lnTo>
                    <a:lnTo>
                      <a:pt x="1528" y="1012"/>
                    </a:lnTo>
                    <a:lnTo>
                      <a:pt x="1578" y="960"/>
                    </a:lnTo>
                    <a:lnTo>
                      <a:pt x="1569" y="941"/>
                    </a:lnTo>
                    <a:lnTo>
                      <a:pt x="1541" y="930"/>
                    </a:lnTo>
                    <a:lnTo>
                      <a:pt x="1528" y="938"/>
                    </a:lnTo>
                    <a:lnTo>
                      <a:pt x="1537" y="957"/>
                    </a:lnTo>
                    <a:lnTo>
                      <a:pt x="1524" y="958"/>
                    </a:lnTo>
                    <a:lnTo>
                      <a:pt x="1508" y="940"/>
                    </a:lnTo>
                    <a:lnTo>
                      <a:pt x="1506" y="913"/>
                    </a:lnTo>
                    <a:lnTo>
                      <a:pt x="1478" y="902"/>
                    </a:lnTo>
                    <a:lnTo>
                      <a:pt x="1432" y="846"/>
                    </a:lnTo>
                    <a:lnTo>
                      <a:pt x="1341" y="881"/>
                    </a:lnTo>
                    <a:lnTo>
                      <a:pt x="1299" y="859"/>
                    </a:lnTo>
                    <a:lnTo>
                      <a:pt x="1232" y="858"/>
                    </a:lnTo>
                    <a:lnTo>
                      <a:pt x="1220" y="873"/>
                    </a:lnTo>
                    <a:lnTo>
                      <a:pt x="1216" y="900"/>
                    </a:lnTo>
                    <a:lnTo>
                      <a:pt x="1203" y="908"/>
                    </a:lnTo>
                    <a:lnTo>
                      <a:pt x="1172" y="857"/>
                    </a:lnTo>
                    <a:lnTo>
                      <a:pt x="1162" y="831"/>
                    </a:lnTo>
                    <a:lnTo>
                      <a:pt x="1173" y="789"/>
                    </a:lnTo>
                    <a:lnTo>
                      <a:pt x="1160" y="730"/>
                    </a:lnTo>
                    <a:lnTo>
                      <a:pt x="1129" y="693"/>
                    </a:lnTo>
                    <a:lnTo>
                      <a:pt x="1096" y="683"/>
                    </a:lnTo>
                    <a:lnTo>
                      <a:pt x="1049" y="693"/>
                    </a:lnTo>
                    <a:lnTo>
                      <a:pt x="1042" y="688"/>
                    </a:lnTo>
                    <a:lnTo>
                      <a:pt x="1060" y="660"/>
                    </a:lnTo>
                    <a:lnTo>
                      <a:pt x="1045" y="654"/>
                    </a:lnTo>
                    <a:lnTo>
                      <a:pt x="1025" y="649"/>
                    </a:lnTo>
                    <a:lnTo>
                      <a:pt x="1007" y="678"/>
                    </a:lnTo>
                    <a:lnTo>
                      <a:pt x="955" y="695"/>
                    </a:lnTo>
                    <a:lnTo>
                      <a:pt x="891" y="654"/>
                    </a:lnTo>
                    <a:lnTo>
                      <a:pt x="884" y="642"/>
                    </a:lnTo>
                    <a:lnTo>
                      <a:pt x="884" y="575"/>
                    </a:lnTo>
                    <a:lnTo>
                      <a:pt x="857" y="503"/>
                    </a:lnTo>
                    <a:lnTo>
                      <a:pt x="869" y="482"/>
                    </a:lnTo>
                    <a:lnTo>
                      <a:pt x="866" y="456"/>
                    </a:lnTo>
                    <a:lnTo>
                      <a:pt x="857" y="436"/>
                    </a:lnTo>
                    <a:lnTo>
                      <a:pt x="831" y="439"/>
                    </a:lnTo>
                    <a:lnTo>
                      <a:pt x="806" y="387"/>
                    </a:lnTo>
                    <a:lnTo>
                      <a:pt x="782" y="356"/>
                    </a:lnTo>
                    <a:lnTo>
                      <a:pt x="762" y="351"/>
                    </a:lnTo>
                    <a:lnTo>
                      <a:pt x="750" y="365"/>
                    </a:lnTo>
                    <a:lnTo>
                      <a:pt x="691" y="372"/>
                    </a:lnTo>
                    <a:lnTo>
                      <a:pt x="639" y="396"/>
                    </a:lnTo>
                    <a:lnTo>
                      <a:pt x="623" y="444"/>
                    </a:lnTo>
                    <a:lnTo>
                      <a:pt x="611" y="459"/>
                    </a:lnTo>
                    <a:lnTo>
                      <a:pt x="576" y="442"/>
                    </a:lnTo>
                    <a:lnTo>
                      <a:pt x="568" y="430"/>
                    </a:lnTo>
                    <a:lnTo>
                      <a:pt x="542" y="432"/>
                    </a:lnTo>
                    <a:lnTo>
                      <a:pt x="527" y="420"/>
                    </a:lnTo>
                    <a:lnTo>
                      <a:pt x="517" y="394"/>
                    </a:lnTo>
                    <a:lnTo>
                      <a:pt x="481" y="357"/>
                    </a:lnTo>
                    <a:lnTo>
                      <a:pt x="471" y="324"/>
                    </a:lnTo>
                    <a:lnTo>
                      <a:pt x="457" y="319"/>
                    </a:lnTo>
                    <a:lnTo>
                      <a:pt x="410" y="317"/>
                    </a:lnTo>
                    <a:lnTo>
                      <a:pt x="387" y="279"/>
                    </a:lnTo>
                    <a:lnTo>
                      <a:pt x="393" y="204"/>
                    </a:lnTo>
                    <a:lnTo>
                      <a:pt x="379" y="198"/>
                    </a:lnTo>
                    <a:lnTo>
                      <a:pt x="409" y="163"/>
                    </a:lnTo>
                    <a:lnTo>
                      <a:pt x="391" y="117"/>
                    </a:lnTo>
                    <a:lnTo>
                      <a:pt x="370" y="99"/>
                    </a:lnTo>
                    <a:lnTo>
                      <a:pt x="347" y="0"/>
                    </a:lnTo>
                    <a:lnTo>
                      <a:pt x="283" y="33"/>
                    </a:lnTo>
                    <a:lnTo>
                      <a:pt x="218" y="53"/>
                    </a:lnTo>
                    <a:lnTo>
                      <a:pt x="197" y="41"/>
                    </a:lnTo>
                    <a:lnTo>
                      <a:pt x="145" y="66"/>
                    </a:lnTo>
                    <a:lnTo>
                      <a:pt x="98" y="63"/>
                    </a:lnTo>
                    <a:lnTo>
                      <a:pt x="79" y="79"/>
                    </a:lnTo>
                    <a:lnTo>
                      <a:pt x="80" y="92"/>
                    </a:lnTo>
                    <a:lnTo>
                      <a:pt x="59" y="74"/>
                    </a:lnTo>
                    <a:lnTo>
                      <a:pt x="27" y="97"/>
                    </a:lnTo>
                    <a:lnTo>
                      <a:pt x="0" y="9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" name="Freeform 83">
                <a:extLst>
                  <a:ext uri="{FF2B5EF4-FFF2-40B4-BE49-F238E27FC236}">
                    <a16:creationId xmlns:a16="http://schemas.microsoft.com/office/drawing/2014/main" id="{DBE3C95C-2F0F-880A-7D05-71CAEA1F74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5" y="354"/>
                <a:ext cx="291" cy="208"/>
              </a:xfrm>
              <a:custGeom>
                <a:avLst/>
                <a:gdLst>
                  <a:gd name="T0" fmla="*/ 873 w 873"/>
                  <a:gd name="T1" fmla="*/ 623 h 623"/>
                  <a:gd name="T2" fmla="*/ 838 w 873"/>
                  <a:gd name="T3" fmla="*/ 613 h 623"/>
                  <a:gd name="T4" fmla="*/ 813 w 873"/>
                  <a:gd name="T5" fmla="*/ 622 h 623"/>
                  <a:gd name="T6" fmla="*/ 812 w 873"/>
                  <a:gd name="T7" fmla="*/ 616 h 623"/>
                  <a:gd name="T8" fmla="*/ 823 w 873"/>
                  <a:gd name="T9" fmla="*/ 581 h 623"/>
                  <a:gd name="T10" fmla="*/ 792 w 873"/>
                  <a:gd name="T11" fmla="*/ 544 h 623"/>
                  <a:gd name="T12" fmla="*/ 711 w 873"/>
                  <a:gd name="T13" fmla="*/ 538 h 623"/>
                  <a:gd name="T14" fmla="*/ 689 w 873"/>
                  <a:gd name="T15" fmla="*/ 512 h 623"/>
                  <a:gd name="T16" fmla="*/ 675 w 873"/>
                  <a:gd name="T17" fmla="*/ 514 h 623"/>
                  <a:gd name="T18" fmla="*/ 643 w 873"/>
                  <a:gd name="T19" fmla="*/ 456 h 623"/>
                  <a:gd name="T20" fmla="*/ 588 w 873"/>
                  <a:gd name="T21" fmla="*/ 442 h 623"/>
                  <a:gd name="T22" fmla="*/ 565 w 873"/>
                  <a:gd name="T23" fmla="*/ 416 h 623"/>
                  <a:gd name="T24" fmla="*/ 553 w 873"/>
                  <a:gd name="T25" fmla="*/ 418 h 623"/>
                  <a:gd name="T26" fmla="*/ 514 w 873"/>
                  <a:gd name="T27" fmla="*/ 435 h 623"/>
                  <a:gd name="T28" fmla="*/ 466 w 873"/>
                  <a:gd name="T29" fmla="*/ 426 h 623"/>
                  <a:gd name="T30" fmla="*/ 477 w 873"/>
                  <a:gd name="T31" fmla="*/ 398 h 623"/>
                  <a:gd name="T32" fmla="*/ 465 w 873"/>
                  <a:gd name="T33" fmla="*/ 352 h 623"/>
                  <a:gd name="T34" fmla="*/ 486 w 873"/>
                  <a:gd name="T35" fmla="*/ 290 h 623"/>
                  <a:gd name="T36" fmla="*/ 457 w 873"/>
                  <a:gd name="T37" fmla="*/ 253 h 623"/>
                  <a:gd name="T38" fmla="*/ 415 w 873"/>
                  <a:gd name="T39" fmla="*/ 243 h 623"/>
                  <a:gd name="T40" fmla="*/ 413 w 873"/>
                  <a:gd name="T41" fmla="*/ 230 h 623"/>
                  <a:gd name="T42" fmla="*/ 431 w 873"/>
                  <a:gd name="T43" fmla="*/ 201 h 623"/>
                  <a:gd name="T44" fmla="*/ 434 w 873"/>
                  <a:gd name="T45" fmla="*/ 160 h 623"/>
                  <a:gd name="T46" fmla="*/ 446 w 873"/>
                  <a:gd name="T47" fmla="*/ 146 h 623"/>
                  <a:gd name="T48" fmla="*/ 438 w 873"/>
                  <a:gd name="T49" fmla="*/ 120 h 623"/>
                  <a:gd name="T50" fmla="*/ 449 w 873"/>
                  <a:gd name="T51" fmla="*/ 105 h 623"/>
                  <a:gd name="T52" fmla="*/ 447 w 873"/>
                  <a:gd name="T53" fmla="*/ 79 h 623"/>
                  <a:gd name="T54" fmla="*/ 467 w 873"/>
                  <a:gd name="T55" fmla="*/ 84 h 623"/>
                  <a:gd name="T56" fmla="*/ 464 w 873"/>
                  <a:gd name="T57" fmla="*/ 50 h 623"/>
                  <a:gd name="T58" fmla="*/ 483 w 873"/>
                  <a:gd name="T59" fmla="*/ 35 h 623"/>
                  <a:gd name="T60" fmla="*/ 468 w 873"/>
                  <a:gd name="T61" fmla="*/ 16 h 623"/>
                  <a:gd name="T62" fmla="*/ 441 w 873"/>
                  <a:gd name="T63" fmla="*/ 12 h 623"/>
                  <a:gd name="T64" fmla="*/ 432 w 873"/>
                  <a:gd name="T65" fmla="*/ 0 h 623"/>
                  <a:gd name="T66" fmla="*/ 414 w 873"/>
                  <a:gd name="T67" fmla="*/ 22 h 623"/>
                  <a:gd name="T68" fmla="*/ 389 w 873"/>
                  <a:gd name="T69" fmla="*/ 30 h 623"/>
                  <a:gd name="T70" fmla="*/ 378 w 873"/>
                  <a:gd name="T71" fmla="*/ 65 h 623"/>
                  <a:gd name="T72" fmla="*/ 347 w 873"/>
                  <a:gd name="T73" fmla="*/ 81 h 623"/>
                  <a:gd name="T74" fmla="*/ 335 w 873"/>
                  <a:gd name="T75" fmla="*/ 103 h 623"/>
                  <a:gd name="T76" fmla="*/ 330 w 873"/>
                  <a:gd name="T77" fmla="*/ 117 h 623"/>
                  <a:gd name="T78" fmla="*/ 338 w 873"/>
                  <a:gd name="T79" fmla="*/ 136 h 623"/>
                  <a:gd name="T80" fmla="*/ 330 w 873"/>
                  <a:gd name="T81" fmla="*/ 197 h 623"/>
                  <a:gd name="T82" fmla="*/ 258 w 873"/>
                  <a:gd name="T83" fmla="*/ 217 h 623"/>
                  <a:gd name="T84" fmla="*/ 208 w 873"/>
                  <a:gd name="T85" fmla="*/ 255 h 623"/>
                  <a:gd name="T86" fmla="*/ 149 w 873"/>
                  <a:gd name="T87" fmla="*/ 261 h 623"/>
                  <a:gd name="T88" fmla="*/ 87 w 873"/>
                  <a:gd name="T89" fmla="*/ 253 h 623"/>
                  <a:gd name="T90" fmla="*/ 59 w 873"/>
                  <a:gd name="T91" fmla="*/ 236 h 623"/>
                  <a:gd name="T92" fmla="*/ 0 w 873"/>
                  <a:gd name="T93" fmla="*/ 248 h 6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73" h="623">
                    <a:moveTo>
                      <a:pt x="873" y="623"/>
                    </a:moveTo>
                    <a:lnTo>
                      <a:pt x="838" y="613"/>
                    </a:lnTo>
                    <a:lnTo>
                      <a:pt x="813" y="622"/>
                    </a:lnTo>
                    <a:lnTo>
                      <a:pt x="812" y="616"/>
                    </a:lnTo>
                    <a:lnTo>
                      <a:pt x="823" y="581"/>
                    </a:lnTo>
                    <a:lnTo>
                      <a:pt x="792" y="544"/>
                    </a:lnTo>
                    <a:lnTo>
                      <a:pt x="711" y="538"/>
                    </a:lnTo>
                    <a:lnTo>
                      <a:pt x="689" y="512"/>
                    </a:lnTo>
                    <a:lnTo>
                      <a:pt x="675" y="514"/>
                    </a:lnTo>
                    <a:lnTo>
                      <a:pt x="643" y="456"/>
                    </a:lnTo>
                    <a:lnTo>
                      <a:pt x="588" y="442"/>
                    </a:lnTo>
                    <a:lnTo>
                      <a:pt x="565" y="416"/>
                    </a:lnTo>
                    <a:lnTo>
                      <a:pt x="553" y="418"/>
                    </a:lnTo>
                    <a:lnTo>
                      <a:pt x="514" y="435"/>
                    </a:lnTo>
                    <a:lnTo>
                      <a:pt x="466" y="426"/>
                    </a:lnTo>
                    <a:lnTo>
                      <a:pt x="477" y="398"/>
                    </a:lnTo>
                    <a:lnTo>
                      <a:pt x="465" y="352"/>
                    </a:lnTo>
                    <a:lnTo>
                      <a:pt x="486" y="290"/>
                    </a:lnTo>
                    <a:lnTo>
                      <a:pt x="457" y="253"/>
                    </a:lnTo>
                    <a:lnTo>
                      <a:pt x="415" y="243"/>
                    </a:lnTo>
                    <a:lnTo>
                      <a:pt x="413" y="230"/>
                    </a:lnTo>
                    <a:lnTo>
                      <a:pt x="431" y="201"/>
                    </a:lnTo>
                    <a:lnTo>
                      <a:pt x="434" y="160"/>
                    </a:lnTo>
                    <a:lnTo>
                      <a:pt x="446" y="146"/>
                    </a:lnTo>
                    <a:lnTo>
                      <a:pt x="438" y="120"/>
                    </a:lnTo>
                    <a:lnTo>
                      <a:pt x="449" y="105"/>
                    </a:lnTo>
                    <a:lnTo>
                      <a:pt x="447" y="79"/>
                    </a:lnTo>
                    <a:lnTo>
                      <a:pt x="467" y="84"/>
                    </a:lnTo>
                    <a:lnTo>
                      <a:pt x="464" y="50"/>
                    </a:lnTo>
                    <a:lnTo>
                      <a:pt x="483" y="35"/>
                    </a:lnTo>
                    <a:lnTo>
                      <a:pt x="468" y="16"/>
                    </a:lnTo>
                    <a:lnTo>
                      <a:pt x="441" y="12"/>
                    </a:lnTo>
                    <a:lnTo>
                      <a:pt x="432" y="0"/>
                    </a:lnTo>
                    <a:lnTo>
                      <a:pt x="414" y="22"/>
                    </a:lnTo>
                    <a:lnTo>
                      <a:pt x="389" y="30"/>
                    </a:lnTo>
                    <a:lnTo>
                      <a:pt x="378" y="65"/>
                    </a:lnTo>
                    <a:lnTo>
                      <a:pt x="347" y="81"/>
                    </a:lnTo>
                    <a:lnTo>
                      <a:pt x="335" y="103"/>
                    </a:lnTo>
                    <a:lnTo>
                      <a:pt x="330" y="117"/>
                    </a:lnTo>
                    <a:lnTo>
                      <a:pt x="338" y="136"/>
                    </a:lnTo>
                    <a:lnTo>
                      <a:pt x="330" y="197"/>
                    </a:lnTo>
                    <a:lnTo>
                      <a:pt x="258" y="217"/>
                    </a:lnTo>
                    <a:lnTo>
                      <a:pt x="208" y="255"/>
                    </a:lnTo>
                    <a:lnTo>
                      <a:pt x="149" y="261"/>
                    </a:lnTo>
                    <a:lnTo>
                      <a:pt x="87" y="253"/>
                    </a:lnTo>
                    <a:lnTo>
                      <a:pt x="59" y="236"/>
                    </a:lnTo>
                    <a:lnTo>
                      <a:pt x="0" y="24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" name="Freeform 84">
                <a:extLst>
                  <a:ext uri="{FF2B5EF4-FFF2-40B4-BE49-F238E27FC236}">
                    <a16:creationId xmlns:a16="http://schemas.microsoft.com/office/drawing/2014/main" id="{17AC8B36-5160-A9E4-E09C-59F4F0A326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2" y="428"/>
                <a:ext cx="23" cy="10"/>
              </a:xfrm>
              <a:custGeom>
                <a:avLst/>
                <a:gdLst>
                  <a:gd name="T0" fmla="*/ 70 w 70"/>
                  <a:gd name="T1" fmla="*/ 27 h 30"/>
                  <a:gd name="T2" fmla="*/ 42 w 70"/>
                  <a:gd name="T3" fmla="*/ 30 h 30"/>
                  <a:gd name="T4" fmla="*/ 41 w 70"/>
                  <a:gd name="T5" fmla="*/ 16 h 30"/>
                  <a:gd name="T6" fmla="*/ 28 w 70"/>
                  <a:gd name="T7" fmla="*/ 11 h 30"/>
                  <a:gd name="T8" fmla="*/ 26 w 70"/>
                  <a:gd name="T9" fmla="*/ 4 h 30"/>
                  <a:gd name="T10" fmla="*/ 6 w 70"/>
                  <a:gd name="T11" fmla="*/ 5 h 30"/>
                  <a:gd name="T12" fmla="*/ 0 w 70"/>
                  <a:gd name="T1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0" h="30">
                    <a:moveTo>
                      <a:pt x="70" y="27"/>
                    </a:moveTo>
                    <a:lnTo>
                      <a:pt x="42" y="30"/>
                    </a:lnTo>
                    <a:lnTo>
                      <a:pt x="41" y="16"/>
                    </a:lnTo>
                    <a:lnTo>
                      <a:pt x="28" y="11"/>
                    </a:lnTo>
                    <a:lnTo>
                      <a:pt x="26" y="4"/>
                    </a:lnTo>
                    <a:lnTo>
                      <a:pt x="6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" name="Freeform 85">
                <a:extLst>
                  <a:ext uri="{FF2B5EF4-FFF2-40B4-BE49-F238E27FC236}">
                    <a16:creationId xmlns:a16="http://schemas.microsoft.com/office/drawing/2014/main" id="{96EC6371-978C-6A01-A9E3-3AF50DCA58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4" y="279"/>
                <a:ext cx="618" cy="152"/>
              </a:xfrm>
              <a:custGeom>
                <a:avLst/>
                <a:gdLst>
                  <a:gd name="T0" fmla="*/ 1813 w 1853"/>
                  <a:gd name="T1" fmla="*/ 457 h 457"/>
                  <a:gd name="T2" fmla="*/ 1766 w 1853"/>
                  <a:gd name="T3" fmla="*/ 448 h 457"/>
                  <a:gd name="T4" fmla="*/ 1740 w 1853"/>
                  <a:gd name="T5" fmla="*/ 396 h 457"/>
                  <a:gd name="T6" fmla="*/ 1661 w 1853"/>
                  <a:gd name="T7" fmla="*/ 411 h 457"/>
                  <a:gd name="T8" fmla="*/ 1624 w 1853"/>
                  <a:gd name="T9" fmla="*/ 374 h 457"/>
                  <a:gd name="T10" fmla="*/ 1528 w 1853"/>
                  <a:gd name="T11" fmla="*/ 356 h 457"/>
                  <a:gd name="T12" fmla="*/ 1491 w 1853"/>
                  <a:gd name="T13" fmla="*/ 393 h 457"/>
                  <a:gd name="T14" fmla="*/ 1459 w 1853"/>
                  <a:gd name="T15" fmla="*/ 396 h 457"/>
                  <a:gd name="T16" fmla="*/ 1409 w 1853"/>
                  <a:gd name="T17" fmla="*/ 367 h 457"/>
                  <a:gd name="T18" fmla="*/ 1276 w 1853"/>
                  <a:gd name="T19" fmla="*/ 386 h 457"/>
                  <a:gd name="T20" fmla="*/ 1212 w 1853"/>
                  <a:gd name="T21" fmla="*/ 412 h 457"/>
                  <a:gd name="T22" fmla="*/ 1177 w 1853"/>
                  <a:gd name="T23" fmla="*/ 395 h 457"/>
                  <a:gd name="T24" fmla="*/ 1089 w 1853"/>
                  <a:gd name="T25" fmla="*/ 396 h 457"/>
                  <a:gd name="T26" fmla="*/ 1060 w 1853"/>
                  <a:gd name="T27" fmla="*/ 372 h 457"/>
                  <a:gd name="T28" fmla="*/ 986 w 1853"/>
                  <a:gd name="T29" fmla="*/ 373 h 457"/>
                  <a:gd name="T30" fmla="*/ 902 w 1853"/>
                  <a:gd name="T31" fmla="*/ 401 h 457"/>
                  <a:gd name="T32" fmla="*/ 907 w 1853"/>
                  <a:gd name="T33" fmla="*/ 381 h 457"/>
                  <a:gd name="T34" fmla="*/ 833 w 1853"/>
                  <a:gd name="T35" fmla="*/ 381 h 457"/>
                  <a:gd name="T36" fmla="*/ 812 w 1853"/>
                  <a:gd name="T37" fmla="*/ 369 h 457"/>
                  <a:gd name="T38" fmla="*/ 839 w 1853"/>
                  <a:gd name="T39" fmla="*/ 306 h 457"/>
                  <a:gd name="T40" fmla="*/ 790 w 1853"/>
                  <a:gd name="T41" fmla="*/ 284 h 457"/>
                  <a:gd name="T42" fmla="*/ 794 w 1853"/>
                  <a:gd name="T43" fmla="*/ 324 h 457"/>
                  <a:gd name="T44" fmla="*/ 774 w 1853"/>
                  <a:gd name="T45" fmla="*/ 326 h 457"/>
                  <a:gd name="T46" fmla="*/ 683 w 1853"/>
                  <a:gd name="T47" fmla="*/ 287 h 457"/>
                  <a:gd name="T48" fmla="*/ 675 w 1853"/>
                  <a:gd name="T49" fmla="*/ 268 h 457"/>
                  <a:gd name="T50" fmla="*/ 641 w 1853"/>
                  <a:gd name="T51" fmla="*/ 264 h 457"/>
                  <a:gd name="T52" fmla="*/ 572 w 1853"/>
                  <a:gd name="T53" fmla="*/ 324 h 457"/>
                  <a:gd name="T54" fmla="*/ 551 w 1853"/>
                  <a:gd name="T55" fmla="*/ 246 h 457"/>
                  <a:gd name="T56" fmla="*/ 597 w 1853"/>
                  <a:gd name="T57" fmla="*/ 221 h 457"/>
                  <a:gd name="T58" fmla="*/ 606 w 1853"/>
                  <a:gd name="T59" fmla="*/ 180 h 457"/>
                  <a:gd name="T60" fmla="*/ 564 w 1853"/>
                  <a:gd name="T61" fmla="*/ 157 h 457"/>
                  <a:gd name="T62" fmla="*/ 509 w 1853"/>
                  <a:gd name="T63" fmla="*/ 155 h 457"/>
                  <a:gd name="T64" fmla="*/ 485 w 1853"/>
                  <a:gd name="T65" fmla="*/ 178 h 457"/>
                  <a:gd name="T66" fmla="*/ 438 w 1853"/>
                  <a:gd name="T67" fmla="*/ 182 h 457"/>
                  <a:gd name="T68" fmla="*/ 392 w 1853"/>
                  <a:gd name="T69" fmla="*/ 186 h 457"/>
                  <a:gd name="T70" fmla="*/ 358 w 1853"/>
                  <a:gd name="T71" fmla="*/ 182 h 457"/>
                  <a:gd name="T72" fmla="*/ 315 w 1853"/>
                  <a:gd name="T73" fmla="*/ 153 h 457"/>
                  <a:gd name="T74" fmla="*/ 313 w 1853"/>
                  <a:gd name="T75" fmla="*/ 133 h 457"/>
                  <a:gd name="T76" fmla="*/ 221 w 1853"/>
                  <a:gd name="T77" fmla="*/ 88 h 457"/>
                  <a:gd name="T78" fmla="*/ 232 w 1853"/>
                  <a:gd name="T79" fmla="*/ 54 h 457"/>
                  <a:gd name="T80" fmla="*/ 192 w 1853"/>
                  <a:gd name="T81" fmla="*/ 57 h 457"/>
                  <a:gd name="T82" fmla="*/ 86 w 1853"/>
                  <a:gd name="T83" fmla="*/ 0 h 457"/>
                  <a:gd name="T84" fmla="*/ 0 w 1853"/>
                  <a:gd name="T85" fmla="*/ 14 h 4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853" h="457">
                    <a:moveTo>
                      <a:pt x="1853" y="447"/>
                    </a:moveTo>
                    <a:lnTo>
                      <a:pt x="1813" y="457"/>
                    </a:lnTo>
                    <a:lnTo>
                      <a:pt x="1798" y="445"/>
                    </a:lnTo>
                    <a:lnTo>
                      <a:pt x="1766" y="448"/>
                    </a:lnTo>
                    <a:lnTo>
                      <a:pt x="1737" y="430"/>
                    </a:lnTo>
                    <a:lnTo>
                      <a:pt x="1740" y="396"/>
                    </a:lnTo>
                    <a:lnTo>
                      <a:pt x="1732" y="377"/>
                    </a:lnTo>
                    <a:lnTo>
                      <a:pt x="1661" y="411"/>
                    </a:lnTo>
                    <a:lnTo>
                      <a:pt x="1653" y="385"/>
                    </a:lnTo>
                    <a:lnTo>
                      <a:pt x="1624" y="374"/>
                    </a:lnTo>
                    <a:lnTo>
                      <a:pt x="1605" y="383"/>
                    </a:lnTo>
                    <a:lnTo>
                      <a:pt x="1528" y="356"/>
                    </a:lnTo>
                    <a:lnTo>
                      <a:pt x="1495" y="366"/>
                    </a:lnTo>
                    <a:lnTo>
                      <a:pt x="1491" y="393"/>
                    </a:lnTo>
                    <a:lnTo>
                      <a:pt x="1478" y="388"/>
                    </a:lnTo>
                    <a:lnTo>
                      <a:pt x="1459" y="396"/>
                    </a:lnTo>
                    <a:lnTo>
                      <a:pt x="1444" y="377"/>
                    </a:lnTo>
                    <a:lnTo>
                      <a:pt x="1409" y="367"/>
                    </a:lnTo>
                    <a:lnTo>
                      <a:pt x="1366" y="405"/>
                    </a:lnTo>
                    <a:lnTo>
                      <a:pt x="1276" y="386"/>
                    </a:lnTo>
                    <a:lnTo>
                      <a:pt x="1252" y="408"/>
                    </a:lnTo>
                    <a:lnTo>
                      <a:pt x="1212" y="412"/>
                    </a:lnTo>
                    <a:lnTo>
                      <a:pt x="1203" y="393"/>
                    </a:lnTo>
                    <a:lnTo>
                      <a:pt x="1177" y="395"/>
                    </a:lnTo>
                    <a:lnTo>
                      <a:pt x="1132" y="420"/>
                    </a:lnTo>
                    <a:lnTo>
                      <a:pt x="1089" y="396"/>
                    </a:lnTo>
                    <a:lnTo>
                      <a:pt x="1066" y="365"/>
                    </a:lnTo>
                    <a:lnTo>
                      <a:pt x="1060" y="372"/>
                    </a:lnTo>
                    <a:lnTo>
                      <a:pt x="1019" y="363"/>
                    </a:lnTo>
                    <a:lnTo>
                      <a:pt x="986" y="373"/>
                    </a:lnTo>
                    <a:lnTo>
                      <a:pt x="966" y="368"/>
                    </a:lnTo>
                    <a:lnTo>
                      <a:pt x="902" y="401"/>
                    </a:lnTo>
                    <a:lnTo>
                      <a:pt x="894" y="394"/>
                    </a:lnTo>
                    <a:lnTo>
                      <a:pt x="907" y="381"/>
                    </a:lnTo>
                    <a:lnTo>
                      <a:pt x="896" y="341"/>
                    </a:lnTo>
                    <a:lnTo>
                      <a:pt x="833" y="381"/>
                    </a:lnTo>
                    <a:lnTo>
                      <a:pt x="813" y="382"/>
                    </a:lnTo>
                    <a:lnTo>
                      <a:pt x="812" y="369"/>
                    </a:lnTo>
                    <a:lnTo>
                      <a:pt x="834" y="327"/>
                    </a:lnTo>
                    <a:lnTo>
                      <a:pt x="839" y="306"/>
                    </a:lnTo>
                    <a:lnTo>
                      <a:pt x="797" y="283"/>
                    </a:lnTo>
                    <a:lnTo>
                      <a:pt x="790" y="284"/>
                    </a:lnTo>
                    <a:lnTo>
                      <a:pt x="779" y="311"/>
                    </a:lnTo>
                    <a:lnTo>
                      <a:pt x="794" y="324"/>
                    </a:lnTo>
                    <a:lnTo>
                      <a:pt x="781" y="331"/>
                    </a:lnTo>
                    <a:lnTo>
                      <a:pt x="774" y="326"/>
                    </a:lnTo>
                    <a:lnTo>
                      <a:pt x="691" y="293"/>
                    </a:lnTo>
                    <a:lnTo>
                      <a:pt x="683" y="287"/>
                    </a:lnTo>
                    <a:lnTo>
                      <a:pt x="688" y="273"/>
                    </a:lnTo>
                    <a:lnTo>
                      <a:pt x="675" y="268"/>
                    </a:lnTo>
                    <a:lnTo>
                      <a:pt x="657" y="289"/>
                    </a:lnTo>
                    <a:lnTo>
                      <a:pt x="641" y="264"/>
                    </a:lnTo>
                    <a:lnTo>
                      <a:pt x="596" y="281"/>
                    </a:lnTo>
                    <a:lnTo>
                      <a:pt x="572" y="324"/>
                    </a:lnTo>
                    <a:lnTo>
                      <a:pt x="543" y="299"/>
                    </a:lnTo>
                    <a:lnTo>
                      <a:pt x="551" y="246"/>
                    </a:lnTo>
                    <a:lnTo>
                      <a:pt x="577" y="222"/>
                    </a:lnTo>
                    <a:lnTo>
                      <a:pt x="597" y="221"/>
                    </a:lnTo>
                    <a:lnTo>
                      <a:pt x="627" y="198"/>
                    </a:lnTo>
                    <a:lnTo>
                      <a:pt x="606" y="180"/>
                    </a:lnTo>
                    <a:lnTo>
                      <a:pt x="598" y="160"/>
                    </a:lnTo>
                    <a:lnTo>
                      <a:pt x="564" y="157"/>
                    </a:lnTo>
                    <a:lnTo>
                      <a:pt x="526" y="188"/>
                    </a:lnTo>
                    <a:lnTo>
                      <a:pt x="509" y="155"/>
                    </a:lnTo>
                    <a:lnTo>
                      <a:pt x="505" y="176"/>
                    </a:lnTo>
                    <a:lnTo>
                      <a:pt x="485" y="178"/>
                    </a:lnTo>
                    <a:lnTo>
                      <a:pt x="464" y="166"/>
                    </a:lnTo>
                    <a:lnTo>
                      <a:pt x="438" y="182"/>
                    </a:lnTo>
                    <a:lnTo>
                      <a:pt x="425" y="177"/>
                    </a:lnTo>
                    <a:lnTo>
                      <a:pt x="392" y="186"/>
                    </a:lnTo>
                    <a:lnTo>
                      <a:pt x="373" y="201"/>
                    </a:lnTo>
                    <a:lnTo>
                      <a:pt x="358" y="182"/>
                    </a:lnTo>
                    <a:lnTo>
                      <a:pt x="324" y="185"/>
                    </a:lnTo>
                    <a:lnTo>
                      <a:pt x="315" y="153"/>
                    </a:lnTo>
                    <a:lnTo>
                      <a:pt x="320" y="139"/>
                    </a:lnTo>
                    <a:lnTo>
                      <a:pt x="313" y="133"/>
                    </a:lnTo>
                    <a:lnTo>
                      <a:pt x="263" y="104"/>
                    </a:lnTo>
                    <a:lnTo>
                      <a:pt x="221" y="88"/>
                    </a:lnTo>
                    <a:lnTo>
                      <a:pt x="214" y="76"/>
                    </a:lnTo>
                    <a:lnTo>
                      <a:pt x="232" y="54"/>
                    </a:lnTo>
                    <a:lnTo>
                      <a:pt x="231" y="40"/>
                    </a:lnTo>
                    <a:lnTo>
                      <a:pt x="192" y="57"/>
                    </a:lnTo>
                    <a:lnTo>
                      <a:pt x="112" y="4"/>
                    </a:lnTo>
                    <a:lnTo>
                      <a:pt x="86" y="0"/>
                    </a:lnTo>
                    <a:lnTo>
                      <a:pt x="22" y="32"/>
                    </a:lnTo>
                    <a:lnTo>
                      <a:pt x="0" y="1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" name="Freeform 86">
                <a:extLst>
                  <a:ext uri="{FF2B5EF4-FFF2-40B4-BE49-F238E27FC236}">
                    <a16:creationId xmlns:a16="http://schemas.microsoft.com/office/drawing/2014/main" id="{A4E27044-FB1A-6261-CCC0-19EBBDB82E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0" y="437"/>
                <a:ext cx="190" cy="427"/>
              </a:xfrm>
              <a:custGeom>
                <a:avLst/>
                <a:gdLst>
                  <a:gd name="T0" fmla="*/ 0 w 570"/>
                  <a:gd name="T1" fmla="*/ 1267 h 1281"/>
                  <a:gd name="T2" fmla="*/ 28 w 570"/>
                  <a:gd name="T3" fmla="*/ 1217 h 1281"/>
                  <a:gd name="T4" fmla="*/ 72 w 570"/>
                  <a:gd name="T5" fmla="*/ 1179 h 1281"/>
                  <a:gd name="T6" fmla="*/ 83 w 570"/>
                  <a:gd name="T7" fmla="*/ 1152 h 1281"/>
                  <a:gd name="T8" fmla="*/ 113 w 570"/>
                  <a:gd name="T9" fmla="*/ 1109 h 1281"/>
                  <a:gd name="T10" fmla="*/ 129 w 570"/>
                  <a:gd name="T11" fmla="*/ 1066 h 1281"/>
                  <a:gd name="T12" fmla="*/ 75 w 570"/>
                  <a:gd name="T13" fmla="*/ 1065 h 1281"/>
                  <a:gd name="T14" fmla="*/ 111 w 570"/>
                  <a:gd name="T15" fmla="*/ 1021 h 1281"/>
                  <a:gd name="T16" fmla="*/ 103 w 570"/>
                  <a:gd name="T17" fmla="*/ 942 h 1281"/>
                  <a:gd name="T18" fmla="*/ 171 w 570"/>
                  <a:gd name="T19" fmla="*/ 942 h 1281"/>
                  <a:gd name="T20" fmla="*/ 194 w 570"/>
                  <a:gd name="T21" fmla="*/ 906 h 1281"/>
                  <a:gd name="T22" fmla="*/ 158 w 570"/>
                  <a:gd name="T23" fmla="*/ 876 h 1281"/>
                  <a:gd name="T24" fmla="*/ 130 w 570"/>
                  <a:gd name="T25" fmla="*/ 865 h 1281"/>
                  <a:gd name="T26" fmla="*/ 121 w 570"/>
                  <a:gd name="T27" fmla="*/ 766 h 1281"/>
                  <a:gd name="T28" fmla="*/ 216 w 570"/>
                  <a:gd name="T29" fmla="*/ 702 h 1281"/>
                  <a:gd name="T30" fmla="*/ 276 w 570"/>
                  <a:gd name="T31" fmla="*/ 703 h 1281"/>
                  <a:gd name="T32" fmla="*/ 266 w 570"/>
                  <a:gd name="T33" fmla="*/ 658 h 1281"/>
                  <a:gd name="T34" fmla="*/ 291 w 570"/>
                  <a:gd name="T35" fmla="*/ 642 h 1281"/>
                  <a:gd name="T36" fmla="*/ 330 w 570"/>
                  <a:gd name="T37" fmla="*/ 638 h 1281"/>
                  <a:gd name="T38" fmla="*/ 381 w 570"/>
                  <a:gd name="T39" fmla="*/ 674 h 1281"/>
                  <a:gd name="T40" fmla="*/ 409 w 570"/>
                  <a:gd name="T41" fmla="*/ 692 h 1281"/>
                  <a:gd name="T42" fmla="*/ 414 w 570"/>
                  <a:gd name="T43" fmla="*/ 604 h 1281"/>
                  <a:gd name="T44" fmla="*/ 418 w 570"/>
                  <a:gd name="T45" fmla="*/ 563 h 1281"/>
                  <a:gd name="T46" fmla="*/ 439 w 570"/>
                  <a:gd name="T47" fmla="*/ 507 h 1281"/>
                  <a:gd name="T48" fmla="*/ 423 w 570"/>
                  <a:gd name="T49" fmla="*/ 475 h 1281"/>
                  <a:gd name="T50" fmla="*/ 402 w 570"/>
                  <a:gd name="T51" fmla="*/ 396 h 1281"/>
                  <a:gd name="T52" fmla="*/ 427 w 570"/>
                  <a:gd name="T53" fmla="*/ 374 h 1281"/>
                  <a:gd name="T54" fmla="*/ 477 w 570"/>
                  <a:gd name="T55" fmla="*/ 330 h 1281"/>
                  <a:gd name="T56" fmla="*/ 525 w 570"/>
                  <a:gd name="T57" fmla="*/ 278 h 1281"/>
                  <a:gd name="T58" fmla="*/ 561 w 570"/>
                  <a:gd name="T59" fmla="*/ 234 h 1281"/>
                  <a:gd name="T60" fmla="*/ 539 w 570"/>
                  <a:gd name="T61" fmla="*/ 209 h 1281"/>
                  <a:gd name="T62" fmla="*/ 543 w 570"/>
                  <a:gd name="T63" fmla="*/ 176 h 1281"/>
                  <a:gd name="T64" fmla="*/ 570 w 570"/>
                  <a:gd name="T65" fmla="*/ 99 h 1281"/>
                  <a:gd name="T66" fmla="*/ 544 w 570"/>
                  <a:gd name="T67" fmla="*/ 48 h 1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70" h="1281">
                    <a:moveTo>
                      <a:pt x="1" y="1281"/>
                    </a:moveTo>
                    <a:lnTo>
                      <a:pt x="0" y="1267"/>
                    </a:lnTo>
                    <a:lnTo>
                      <a:pt x="13" y="1258"/>
                    </a:lnTo>
                    <a:lnTo>
                      <a:pt x="28" y="1217"/>
                    </a:lnTo>
                    <a:lnTo>
                      <a:pt x="61" y="1208"/>
                    </a:lnTo>
                    <a:lnTo>
                      <a:pt x="72" y="1179"/>
                    </a:lnTo>
                    <a:lnTo>
                      <a:pt x="84" y="1172"/>
                    </a:lnTo>
                    <a:lnTo>
                      <a:pt x="83" y="1152"/>
                    </a:lnTo>
                    <a:lnTo>
                      <a:pt x="103" y="1150"/>
                    </a:lnTo>
                    <a:lnTo>
                      <a:pt x="113" y="1109"/>
                    </a:lnTo>
                    <a:lnTo>
                      <a:pt x="144" y="1092"/>
                    </a:lnTo>
                    <a:lnTo>
                      <a:pt x="129" y="1066"/>
                    </a:lnTo>
                    <a:lnTo>
                      <a:pt x="95" y="1069"/>
                    </a:lnTo>
                    <a:lnTo>
                      <a:pt x="75" y="1065"/>
                    </a:lnTo>
                    <a:lnTo>
                      <a:pt x="80" y="1044"/>
                    </a:lnTo>
                    <a:lnTo>
                      <a:pt x="111" y="1021"/>
                    </a:lnTo>
                    <a:lnTo>
                      <a:pt x="86" y="970"/>
                    </a:lnTo>
                    <a:lnTo>
                      <a:pt x="103" y="942"/>
                    </a:lnTo>
                    <a:lnTo>
                      <a:pt x="150" y="930"/>
                    </a:lnTo>
                    <a:lnTo>
                      <a:pt x="171" y="942"/>
                    </a:lnTo>
                    <a:lnTo>
                      <a:pt x="195" y="920"/>
                    </a:lnTo>
                    <a:lnTo>
                      <a:pt x="194" y="906"/>
                    </a:lnTo>
                    <a:lnTo>
                      <a:pt x="167" y="902"/>
                    </a:lnTo>
                    <a:lnTo>
                      <a:pt x="158" y="876"/>
                    </a:lnTo>
                    <a:lnTo>
                      <a:pt x="151" y="876"/>
                    </a:lnTo>
                    <a:lnTo>
                      <a:pt x="130" y="865"/>
                    </a:lnTo>
                    <a:lnTo>
                      <a:pt x="141" y="837"/>
                    </a:lnTo>
                    <a:lnTo>
                      <a:pt x="121" y="766"/>
                    </a:lnTo>
                    <a:lnTo>
                      <a:pt x="119" y="746"/>
                    </a:lnTo>
                    <a:lnTo>
                      <a:pt x="216" y="702"/>
                    </a:lnTo>
                    <a:lnTo>
                      <a:pt x="241" y="694"/>
                    </a:lnTo>
                    <a:lnTo>
                      <a:pt x="276" y="703"/>
                    </a:lnTo>
                    <a:lnTo>
                      <a:pt x="279" y="670"/>
                    </a:lnTo>
                    <a:lnTo>
                      <a:pt x="266" y="658"/>
                    </a:lnTo>
                    <a:lnTo>
                      <a:pt x="271" y="644"/>
                    </a:lnTo>
                    <a:lnTo>
                      <a:pt x="291" y="642"/>
                    </a:lnTo>
                    <a:lnTo>
                      <a:pt x="312" y="654"/>
                    </a:lnTo>
                    <a:lnTo>
                      <a:pt x="330" y="638"/>
                    </a:lnTo>
                    <a:lnTo>
                      <a:pt x="353" y="670"/>
                    </a:lnTo>
                    <a:lnTo>
                      <a:pt x="381" y="674"/>
                    </a:lnTo>
                    <a:lnTo>
                      <a:pt x="403" y="692"/>
                    </a:lnTo>
                    <a:lnTo>
                      <a:pt x="409" y="692"/>
                    </a:lnTo>
                    <a:lnTo>
                      <a:pt x="418" y="637"/>
                    </a:lnTo>
                    <a:lnTo>
                      <a:pt x="414" y="604"/>
                    </a:lnTo>
                    <a:lnTo>
                      <a:pt x="433" y="588"/>
                    </a:lnTo>
                    <a:lnTo>
                      <a:pt x="418" y="563"/>
                    </a:lnTo>
                    <a:lnTo>
                      <a:pt x="413" y="523"/>
                    </a:lnTo>
                    <a:lnTo>
                      <a:pt x="439" y="507"/>
                    </a:lnTo>
                    <a:lnTo>
                      <a:pt x="438" y="494"/>
                    </a:lnTo>
                    <a:lnTo>
                      <a:pt x="423" y="475"/>
                    </a:lnTo>
                    <a:lnTo>
                      <a:pt x="441" y="447"/>
                    </a:lnTo>
                    <a:lnTo>
                      <a:pt x="402" y="396"/>
                    </a:lnTo>
                    <a:lnTo>
                      <a:pt x="408" y="389"/>
                    </a:lnTo>
                    <a:lnTo>
                      <a:pt x="427" y="374"/>
                    </a:lnTo>
                    <a:lnTo>
                      <a:pt x="467" y="377"/>
                    </a:lnTo>
                    <a:lnTo>
                      <a:pt x="477" y="330"/>
                    </a:lnTo>
                    <a:lnTo>
                      <a:pt x="521" y="298"/>
                    </a:lnTo>
                    <a:lnTo>
                      <a:pt x="525" y="278"/>
                    </a:lnTo>
                    <a:lnTo>
                      <a:pt x="544" y="262"/>
                    </a:lnTo>
                    <a:lnTo>
                      <a:pt x="561" y="234"/>
                    </a:lnTo>
                    <a:lnTo>
                      <a:pt x="560" y="221"/>
                    </a:lnTo>
                    <a:lnTo>
                      <a:pt x="539" y="209"/>
                    </a:lnTo>
                    <a:lnTo>
                      <a:pt x="544" y="188"/>
                    </a:lnTo>
                    <a:lnTo>
                      <a:pt x="543" y="176"/>
                    </a:lnTo>
                    <a:lnTo>
                      <a:pt x="547" y="148"/>
                    </a:lnTo>
                    <a:lnTo>
                      <a:pt x="570" y="99"/>
                    </a:lnTo>
                    <a:lnTo>
                      <a:pt x="566" y="66"/>
                    </a:lnTo>
                    <a:lnTo>
                      <a:pt x="544" y="48"/>
                    </a:lnTo>
                    <a:lnTo>
                      <a:pt x="55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" name="Freeform 87">
                <a:extLst>
                  <a:ext uri="{FF2B5EF4-FFF2-40B4-BE49-F238E27FC236}">
                    <a16:creationId xmlns:a16="http://schemas.microsoft.com/office/drawing/2014/main" id="{CD1EA28A-16D2-32F0-8B14-4E99CA16A7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8" y="562"/>
                <a:ext cx="265" cy="647"/>
              </a:xfrm>
              <a:custGeom>
                <a:avLst/>
                <a:gdLst>
                  <a:gd name="T0" fmla="*/ 766 w 797"/>
                  <a:gd name="T1" fmla="*/ 1889 h 1941"/>
                  <a:gd name="T2" fmla="*/ 727 w 797"/>
                  <a:gd name="T3" fmla="*/ 1907 h 1941"/>
                  <a:gd name="T4" fmla="*/ 722 w 797"/>
                  <a:gd name="T5" fmla="*/ 1853 h 1941"/>
                  <a:gd name="T6" fmla="*/ 671 w 797"/>
                  <a:gd name="T7" fmla="*/ 1805 h 1941"/>
                  <a:gd name="T8" fmla="*/ 600 w 797"/>
                  <a:gd name="T9" fmla="*/ 1763 h 1941"/>
                  <a:gd name="T10" fmla="*/ 617 w 797"/>
                  <a:gd name="T11" fmla="*/ 1729 h 1941"/>
                  <a:gd name="T12" fmla="*/ 633 w 797"/>
                  <a:gd name="T13" fmla="*/ 1687 h 1941"/>
                  <a:gd name="T14" fmla="*/ 642 w 797"/>
                  <a:gd name="T15" fmla="*/ 1646 h 1941"/>
                  <a:gd name="T16" fmla="*/ 637 w 797"/>
                  <a:gd name="T17" fmla="*/ 1592 h 1941"/>
                  <a:gd name="T18" fmla="*/ 600 w 797"/>
                  <a:gd name="T19" fmla="*/ 1549 h 1941"/>
                  <a:gd name="T20" fmla="*/ 570 w 797"/>
                  <a:gd name="T21" fmla="*/ 1525 h 1941"/>
                  <a:gd name="T22" fmla="*/ 490 w 797"/>
                  <a:gd name="T23" fmla="*/ 1458 h 1941"/>
                  <a:gd name="T24" fmla="*/ 439 w 797"/>
                  <a:gd name="T25" fmla="*/ 1476 h 1941"/>
                  <a:gd name="T26" fmla="*/ 423 w 797"/>
                  <a:gd name="T27" fmla="*/ 1451 h 1941"/>
                  <a:gd name="T28" fmla="*/ 412 w 797"/>
                  <a:gd name="T29" fmla="*/ 1412 h 1941"/>
                  <a:gd name="T30" fmla="*/ 413 w 797"/>
                  <a:gd name="T31" fmla="*/ 1352 h 1941"/>
                  <a:gd name="T32" fmla="*/ 369 w 797"/>
                  <a:gd name="T33" fmla="*/ 1309 h 1941"/>
                  <a:gd name="T34" fmla="*/ 306 w 797"/>
                  <a:gd name="T35" fmla="*/ 1274 h 1941"/>
                  <a:gd name="T36" fmla="*/ 220 w 797"/>
                  <a:gd name="T37" fmla="*/ 1222 h 1941"/>
                  <a:gd name="T38" fmla="*/ 177 w 797"/>
                  <a:gd name="T39" fmla="*/ 1185 h 1941"/>
                  <a:gd name="T40" fmla="*/ 133 w 797"/>
                  <a:gd name="T41" fmla="*/ 1143 h 1941"/>
                  <a:gd name="T42" fmla="*/ 95 w 797"/>
                  <a:gd name="T43" fmla="*/ 1166 h 1941"/>
                  <a:gd name="T44" fmla="*/ 95 w 797"/>
                  <a:gd name="T45" fmla="*/ 1099 h 1941"/>
                  <a:gd name="T46" fmla="*/ 97 w 797"/>
                  <a:gd name="T47" fmla="*/ 1052 h 1941"/>
                  <a:gd name="T48" fmla="*/ 0 w 797"/>
                  <a:gd name="T49" fmla="*/ 947 h 1941"/>
                  <a:gd name="T50" fmla="*/ 29 w 797"/>
                  <a:gd name="T51" fmla="*/ 903 h 1941"/>
                  <a:gd name="T52" fmla="*/ 23 w 797"/>
                  <a:gd name="T53" fmla="*/ 831 h 1941"/>
                  <a:gd name="T54" fmla="*/ 86 w 797"/>
                  <a:gd name="T55" fmla="*/ 791 h 1941"/>
                  <a:gd name="T56" fmla="*/ 88 w 797"/>
                  <a:gd name="T57" fmla="*/ 737 h 1941"/>
                  <a:gd name="T58" fmla="*/ 97 w 797"/>
                  <a:gd name="T59" fmla="*/ 689 h 1941"/>
                  <a:gd name="T60" fmla="*/ 80 w 797"/>
                  <a:gd name="T61" fmla="*/ 650 h 1941"/>
                  <a:gd name="T62" fmla="*/ 34 w 797"/>
                  <a:gd name="T63" fmla="*/ 514 h 1941"/>
                  <a:gd name="T64" fmla="*/ 48 w 797"/>
                  <a:gd name="T65" fmla="*/ 452 h 1941"/>
                  <a:gd name="T66" fmla="*/ 78 w 797"/>
                  <a:gd name="T67" fmla="*/ 409 h 1941"/>
                  <a:gd name="T68" fmla="*/ 108 w 797"/>
                  <a:gd name="T69" fmla="*/ 379 h 1941"/>
                  <a:gd name="T70" fmla="*/ 90 w 797"/>
                  <a:gd name="T71" fmla="*/ 334 h 1941"/>
                  <a:gd name="T72" fmla="*/ 134 w 797"/>
                  <a:gd name="T73" fmla="*/ 289 h 1941"/>
                  <a:gd name="T74" fmla="*/ 131 w 797"/>
                  <a:gd name="T75" fmla="*/ 249 h 1941"/>
                  <a:gd name="T76" fmla="*/ 140 w 797"/>
                  <a:gd name="T77" fmla="*/ 208 h 1941"/>
                  <a:gd name="T78" fmla="*/ 130 w 797"/>
                  <a:gd name="T79" fmla="*/ 175 h 1941"/>
                  <a:gd name="T80" fmla="*/ 131 w 797"/>
                  <a:gd name="T81" fmla="*/ 109 h 1941"/>
                  <a:gd name="T82" fmla="*/ 146 w 797"/>
                  <a:gd name="T83" fmla="*/ 67 h 1941"/>
                  <a:gd name="T84" fmla="*/ 171 w 797"/>
                  <a:gd name="T85" fmla="*/ 37 h 1941"/>
                  <a:gd name="T86" fmla="*/ 233 w 797"/>
                  <a:gd name="T87" fmla="*/ 58 h 1941"/>
                  <a:gd name="T88" fmla="*/ 269 w 797"/>
                  <a:gd name="T89" fmla="*/ 82 h 1941"/>
                  <a:gd name="T90" fmla="*/ 318 w 797"/>
                  <a:gd name="T91" fmla="*/ 31 h 1941"/>
                  <a:gd name="T92" fmla="*/ 355 w 797"/>
                  <a:gd name="T93" fmla="*/ 0 h 19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797" h="1941">
                    <a:moveTo>
                      <a:pt x="797" y="1941"/>
                    </a:moveTo>
                    <a:lnTo>
                      <a:pt x="766" y="1889"/>
                    </a:lnTo>
                    <a:lnTo>
                      <a:pt x="734" y="1912"/>
                    </a:lnTo>
                    <a:lnTo>
                      <a:pt x="727" y="1907"/>
                    </a:lnTo>
                    <a:lnTo>
                      <a:pt x="718" y="1887"/>
                    </a:lnTo>
                    <a:lnTo>
                      <a:pt x="722" y="1853"/>
                    </a:lnTo>
                    <a:lnTo>
                      <a:pt x="706" y="1821"/>
                    </a:lnTo>
                    <a:lnTo>
                      <a:pt x="671" y="1805"/>
                    </a:lnTo>
                    <a:lnTo>
                      <a:pt x="641" y="1774"/>
                    </a:lnTo>
                    <a:lnTo>
                      <a:pt x="600" y="1763"/>
                    </a:lnTo>
                    <a:lnTo>
                      <a:pt x="604" y="1743"/>
                    </a:lnTo>
                    <a:lnTo>
                      <a:pt x="617" y="1729"/>
                    </a:lnTo>
                    <a:lnTo>
                      <a:pt x="615" y="1716"/>
                    </a:lnTo>
                    <a:lnTo>
                      <a:pt x="633" y="1687"/>
                    </a:lnTo>
                    <a:lnTo>
                      <a:pt x="636" y="1653"/>
                    </a:lnTo>
                    <a:lnTo>
                      <a:pt x="642" y="1646"/>
                    </a:lnTo>
                    <a:lnTo>
                      <a:pt x="661" y="1630"/>
                    </a:lnTo>
                    <a:lnTo>
                      <a:pt x="637" y="1592"/>
                    </a:lnTo>
                    <a:lnTo>
                      <a:pt x="603" y="1582"/>
                    </a:lnTo>
                    <a:lnTo>
                      <a:pt x="600" y="1549"/>
                    </a:lnTo>
                    <a:lnTo>
                      <a:pt x="584" y="1530"/>
                    </a:lnTo>
                    <a:lnTo>
                      <a:pt x="570" y="1525"/>
                    </a:lnTo>
                    <a:lnTo>
                      <a:pt x="552" y="1540"/>
                    </a:lnTo>
                    <a:lnTo>
                      <a:pt x="490" y="1458"/>
                    </a:lnTo>
                    <a:lnTo>
                      <a:pt x="470" y="1453"/>
                    </a:lnTo>
                    <a:lnTo>
                      <a:pt x="439" y="1476"/>
                    </a:lnTo>
                    <a:lnTo>
                      <a:pt x="425" y="1471"/>
                    </a:lnTo>
                    <a:lnTo>
                      <a:pt x="423" y="1451"/>
                    </a:lnTo>
                    <a:lnTo>
                      <a:pt x="428" y="1431"/>
                    </a:lnTo>
                    <a:lnTo>
                      <a:pt x="412" y="1412"/>
                    </a:lnTo>
                    <a:lnTo>
                      <a:pt x="457" y="1381"/>
                    </a:lnTo>
                    <a:lnTo>
                      <a:pt x="413" y="1352"/>
                    </a:lnTo>
                    <a:lnTo>
                      <a:pt x="404" y="1319"/>
                    </a:lnTo>
                    <a:lnTo>
                      <a:pt x="369" y="1309"/>
                    </a:lnTo>
                    <a:lnTo>
                      <a:pt x="333" y="1278"/>
                    </a:lnTo>
                    <a:lnTo>
                      <a:pt x="306" y="1274"/>
                    </a:lnTo>
                    <a:lnTo>
                      <a:pt x="257" y="1258"/>
                    </a:lnTo>
                    <a:lnTo>
                      <a:pt x="220" y="1222"/>
                    </a:lnTo>
                    <a:lnTo>
                      <a:pt x="193" y="1210"/>
                    </a:lnTo>
                    <a:lnTo>
                      <a:pt x="177" y="1185"/>
                    </a:lnTo>
                    <a:lnTo>
                      <a:pt x="150" y="1181"/>
                    </a:lnTo>
                    <a:lnTo>
                      <a:pt x="133" y="1143"/>
                    </a:lnTo>
                    <a:lnTo>
                      <a:pt x="107" y="1165"/>
                    </a:lnTo>
                    <a:lnTo>
                      <a:pt x="95" y="1166"/>
                    </a:lnTo>
                    <a:lnTo>
                      <a:pt x="83" y="1120"/>
                    </a:lnTo>
                    <a:lnTo>
                      <a:pt x="95" y="1099"/>
                    </a:lnTo>
                    <a:lnTo>
                      <a:pt x="80" y="1087"/>
                    </a:lnTo>
                    <a:lnTo>
                      <a:pt x="97" y="1052"/>
                    </a:lnTo>
                    <a:lnTo>
                      <a:pt x="87" y="1019"/>
                    </a:lnTo>
                    <a:lnTo>
                      <a:pt x="0" y="947"/>
                    </a:lnTo>
                    <a:lnTo>
                      <a:pt x="5" y="926"/>
                    </a:lnTo>
                    <a:lnTo>
                      <a:pt x="29" y="903"/>
                    </a:lnTo>
                    <a:lnTo>
                      <a:pt x="20" y="871"/>
                    </a:lnTo>
                    <a:lnTo>
                      <a:pt x="23" y="831"/>
                    </a:lnTo>
                    <a:lnTo>
                      <a:pt x="41" y="802"/>
                    </a:lnTo>
                    <a:lnTo>
                      <a:pt x="86" y="791"/>
                    </a:lnTo>
                    <a:lnTo>
                      <a:pt x="103" y="756"/>
                    </a:lnTo>
                    <a:lnTo>
                      <a:pt x="88" y="737"/>
                    </a:lnTo>
                    <a:lnTo>
                      <a:pt x="100" y="722"/>
                    </a:lnTo>
                    <a:lnTo>
                      <a:pt x="97" y="689"/>
                    </a:lnTo>
                    <a:lnTo>
                      <a:pt x="69" y="679"/>
                    </a:lnTo>
                    <a:lnTo>
                      <a:pt x="80" y="650"/>
                    </a:lnTo>
                    <a:lnTo>
                      <a:pt x="76" y="604"/>
                    </a:lnTo>
                    <a:lnTo>
                      <a:pt x="34" y="514"/>
                    </a:lnTo>
                    <a:lnTo>
                      <a:pt x="63" y="471"/>
                    </a:lnTo>
                    <a:lnTo>
                      <a:pt x="48" y="452"/>
                    </a:lnTo>
                    <a:lnTo>
                      <a:pt x="35" y="447"/>
                    </a:lnTo>
                    <a:lnTo>
                      <a:pt x="78" y="409"/>
                    </a:lnTo>
                    <a:lnTo>
                      <a:pt x="104" y="400"/>
                    </a:lnTo>
                    <a:lnTo>
                      <a:pt x="108" y="379"/>
                    </a:lnTo>
                    <a:lnTo>
                      <a:pt x="94" y="360"/>
                    </a:lnTo>
                    <a:lnTo>
                      <a:pt x="90" y="334"/>
                    </a:lnTo>
                    <a:lnTo>
                      <a:pt x="114" y="291"/>
                    </a:lnTo>
                    <a:lnTo>
                      <a:pt x="134" y="289"/>
                    </a:lnTo>
                    <a:lnTo>
                      <a:pt x="146" y="275"/>
                    </a:lnTo>
                    <a:lnTo>
                      <a:pt x="131" y="249"/>
                    </a:lnTo>
                    <a:lnTo>
                      <a:pt x="149" y="234"/>
                    </a:lnTo>
                    <a:lnTo>
                      <a:pt x="140" y="208"/>
                    </a:lnTo>
                    <a:lnTo>
                      <a:pt x="145" y="194"/>
                    </a:lnTo>
                    <a:lnTo>
                      <a:pt x="130" y="175"/>
                    </a:lnTo>
                    <a:lnTo>
                      <a:pt x="113" y="137"/>
                    </a:lnTo>
                    <a:lnTo>
                      <a:pt x="131" y="109"/>
                    </a:lnTo>
                    <a:lnTo>
                      <a:pt x="135" y="81"/>
                    </a:lnTo>
                    <a:lnTo>
                      <a:pt x="146" y="67"/>
                    </a:lnTo>
                    <a:lnTo>
                      <a:pt x="144" y="40"/>
                    </a:lnTo>
                    <a:lnTo>
                      <a:pt x="171" y="37"/>
                    </a:lnTo>
                    <a:lnTo>
                      <a:pt x="186" y="63"/>
                    </a:lnTo>
                    <a:lnTo>
                      <a:pt x="233" y="58"/>
                    </a:lnTo>
                    <a:lnTo>
                      <a:pt x="262" y="82"/>
                    </a:lnTo>
                    <a:lnTo>
                      <a:pt x="269" y="82"/>
                    </a:lnTo>
                    <a:lnTo>
                      <a:pt x="294" y="67"/>
                    </a:lnTo>
                    <a:lnTo>
                      <a:pt x="318" y="31"/>
                    </a:lnTo>
                    <a:lnTo>
                      <a:pt x="345" y="29"/>
                    </a:lnTo>
                    <a:lnTo>
                      <a:pt x="35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" name="Freeform 88">
                <a:extLst>
                  <a:ext uri="{FF2B5EF4-FFF2-40B4-BE49-F238E27FC236}">
                    <a16:creationId xmlns:a16="http://schemas.microsoft.com/office/drawing/2014/main" id="{654A4AB1-81CB-1107-D642-26205AED62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6" y="562"/>
                <a:ext cx="20" cy="45"/>
              </a:xfrm>
              <a:custGeom>
                <a:avLst/>
                <a:gdLst>
                  <a:gd name="T0" fmla="*/ 60 w 60"/>
                  <a:gd name="T1" fmla="*/ 136 h 136"/>
                  <a:gd name="T2" fmla="*/ 45 w 60"/>
                  <a:gd name="T3" fmla="*/ 110 h 136"/>
                  <a:gd name="T4" fmla="*/ 56 w 60"/>
                  <a:gd name="T5" fmla="*/ 96 h 136"/>
                  <a:gd name="T6" fmla="*/ 41 w 60"/>
                  <a:gd name="T7" fmla="*/ 77 h 136"/>
                  <a:gd name="T8" fmla="*/ 46 w 60"/>
                  <a:gd name="T9" fmla="*/ 56 h 136"/>
                  <a:gd name="T10" fmla="*/ 0 w 60"/>
                  <a:gd name="T11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136">
                    <a:moveTo>
                      <a:pt x="60" y="136"/>
                    </a:moveTo>
                    <a:lnTo>
                      <a:pt x="45" y="110"/>
                    </a:lnTo>
                    <a:lnTo>
                      <a:pt x="56" y="96"/>
                    </a:lnTo>
                    <a:lnTo>
                      <a:pt x="41" y="77"/>
                    </a:lnTo>
                    <a:lnTo>
                      <a:pt x="46" y="5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" name="Line 89">
                <a:extLst>
                  <a:ext uri="{FF2B5EF4-FFF2-40B4-BE49-F238E27FC236}">
                    <a16:creationId xmlns:a16="http://schemas.microsoft.com/office/drawing/2014/main" id="{AE25C88B-CEA5-943B-6C7C-EE1B922DAAB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46" y="607"/>
                <a:ext cx="2" cy="2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" name="Freeform 90">
                <a:extLst>
                  <a:ext uri="{FF2B5EF4-FFF2-40B4-BE49-F238E27FC236}">
                    <a16:creationId xmlns:a16="http://schemas.microsoft.com/office/drawing/2014/main" id="{816CDB19-713A-A551-83EC-BD76240914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3" y="1042"/>
                <a:ext cx="513" cy="304"/>
              </a:xfrm>
              <a:custGeom>
                <a:avLst/>
                <a:gdLst>
                  <a:gd name="T0" fmla="*/ 1520 w 1539"/>
                  <a:gd name="T1" fmla="*/ 892 h 912"/>
                  <a:gd name="T2" fmla="*/ 1449 w 1539"/>
                  <a:gd name="T3" fmla="*/ 912 h 912"/>
                  <a:gd name="T4" fmla="*/ 1437 w 1539"/>
                  <a:gd name="T5" fmla="*/ 867 h 912"/>
                  <a:gd name="T6" fmla="*/ 1378 w 1539"/>
                  <a:gd name="T7" fmla="*/ 805 h 912"/>
                  <a:gd name="T8" fmla="*/ 1285 w 1539"/>
                  <a:gd name="T9" fmla="*/ 813 h 912"/>
                  <a:gd name="T10" fmla="*/ 1261 w 1539"/>
                  <a:gd name="T11" fmla="*/ 775 h 912"/>
                  <a:gd name="T12" fmla="*/ 1207 w 1539"/>
                  <a:gd name="T13" fmla="*/ 774 h 912"/>
                  <a:gd name="T14" fmla="*/ 1209 w 1539"/>
                  <a:gd name="T15" fmla="*/ 720 h 912"/>
                  <a:gd name="T16" fmla="*/ 1229 w 1539"/>
                  <a:gd name="T17" fmla="*/ 651 h 912"/>
                  <a:gd name="T18" fmla="*/ 1206 w 1539"/>
                  <a:gd name="T19" fmla="*/ 619 h 912"/>
                  <a:gd name="T20" fmla="*/ 1183 w 1539"/>
                  <a:gd name="T21" fmla="*/ 581 h 912"/>
                  <a:gd name="T22" fmla="*/ 1138 w 1539"/>
                  <a:gd name="T23" fmla="*/ 531 h 912"/>
                  <a:gd name="T24" fmla="*/ 1105 w 1539"/>
                  <a:gd name="T25" fmla="*/ 542 h 912"/>
                  <a:gd name="T26" fmla="*/ 1128 w 1539"/>
                  <a:gd name="T27" fmla="*/ 499 h 912"/>
                  <a:gd name="T28" fmla="*/ 1072 w 1539"/>
                  <a:gd name="T29" fmla="*/ 478 h 912"/>
                  <a:gd name="T30" fmla="*/ 1083 w 1539"/>
                  <a:gd name="T31" fmla="*/ 449 h 912"/>
                  <a:gd name="T32" fmla="*/ 1028 w 1539"/>
                  <a:gd name="T33" fmla="*/ 428 h 912"/>
                  <a:gd name="T34" fmla="*/ 979 w 1539"/>
                  <a:gd name="T35" fmla="*/ 418 h 912"/>
                  <a:gd name="T36" fmla="*/ 904 w 1539"/>
                  <a:gd name="T37" fmla="*/ 406 h 912"/>
                  <a:gd name="T38" fmla="*/ 890 w 1539"/>
                  <a:gd name="T39" fmla="*/ 461 h 912"/>
                  <a:gd name="T40" fmla="*/ 812 w 1539"/>
                  <a:gd name="T41" fmla="*/ 488 h 912"/>
                  <a:gd name="T42" fmla="*/ 731 w 1539"/>
                  <a:gd name="T43" fmla="*/ 495 h 912"/>
                  <a:gd name="T44" fmla="*/ 691 w 1539"/>
                  <a:gd name="T45" fmla="*/ 500 h 912"/>
                  <a:gd name="T46" fmla="*/ 647 w 1539"/>
                  <a:gd name="T47" fmla="*/ 524 h 912"/>
                  <a:gd name="T48" fmla="*/ 610 w 1539"/>
                  <a:gd name="T49" fmla="*/ 487 h 912"/>
                  <a:gd name="T50" fmla="*/ 584 w 1539"/>
                  <a:gd name="T51" fmla="*/ 495 h 912"/>
                  <a:gd name="T52" fmla="*/ 511 w 1539"/>
                  <a:gd name="T53" fmla="*/ 509 h 912"/>
                  <a:gd name="T54" fmla="*/ 465 w 1539"/>
                  <a:gd name="T55" fmla="*/ 521 h 912"/>
                  <a:gd name="T56" fmla="*/ 387 w 1539"/>
                  <a:gd name="T57" fmla="*/ 481 h 912"/>
                  <a:gd name="T58" fmla="*/ 372 w 1539"/>
                  <a:gd name="T59" fmla="*/ 455 h 912"/>
                  <a:gd name="T60" fmla="*/ 339 w 1539"/>
                  <a:gd name="T61" fmla="*/ 465 h 912"/>
                  <a:gd name="T62" fmla="*/ 350 w 1539"/>
                  <a:gd name="T63" fmla="*/ 444 h 912"/>
                  <a:gd name="T64" fmla="*/ 326 w 1539"/>
                  <a:gd name="T65" fmla="*/ 398 h 912"/>
                  <a:gd name="T66" fmla="*/ 257 w 1539"/>
                  <a:gd name="T67" fmla="*/ 298 h 912"/>
                  <a:gd name="T68" fmla="*/ 239 w 1539"/>
                  <a:gd name="T69" fmla="*/ 253 h 912"/>
                  <a:gd name="T70" fmla="*/ 202 w 1539"/>
                  <a:gd name="T71" fmla="*/ 283 h 912"/>
                  <a:gd name="T72" fmla="*/ 150 w 1539"/>
                  <a:gd name="T73" fmla="*/ 234 h 912"/>
                  <a:gd name="T74" fmla="*/ 130 w 1539"/>
                  <a:gd name="T75" fmla="*/ 236 h 912"/>
                  <a:gd name="T76" fmla="*/ 151 w 1539"/>
                  <a:gd name="T77" fmla="*/ 174 h 912"/>
                  <a:gd name="T78" fmla="*/ 71 w 1539"/>
                  <a:gd name="T79" fmla="*/ 33 h 912"/>
                  <a:gd name="T80" fmla="*/ 11 w 1539"/>
                  <a:gd name="T81" fmla="*/ 32 h 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539" h="912">
                    <a:moveTo>
                      <a:pt x="1539" y="884"/>
                    </a:moveTo>
                    <a:lnTo>
                      <a:pt x="1520" y="892"/>
                    </a:lnTo>
                    <a:lnTo>
                      <a:pt x="1493" y="882"/>
                    </a:lnTo>
                    <a:lnTo>
                      <a:pt x="1449" y="912"/>
                    </a:lnTo>
                    <a:lnTo>
                      <a:pt x="1433" y="893"/>
                    </a:lnTo>
                    <a:lnTo>
                      <a:pt x="1437" y="867"/>
                    </a:lnTo>
                    <a:lnTo>
                      <a:pt x="1388" y="831"/>
                    </a:lnTo>
                    <a:lnTo>
                      <a:pt x="1378" y="805"/>
                    </a:lnTo>
                    <a:lnTo>
                      <a:pt x="1334" y="836"/>
                    </a:lnTo>
                    <a:lnTo>
                      <a:pt x="1285" y="813"/>
                    </a:lnTo>
                    <a:lnTo>
                      <a:pt x="1282" y="787"/>
                    </a:lnTo>
                    <a:lnTo>
                      <a:pt x="1261" y="775"/>
                    </a:lnTo>
                    <a:lnTo>
                      <a:pt x="1216" y="793"/>
                    </a:lnTo>
                    <a:lnTo>
                      <a:pt x="1207" y="774"/>
                    </a:lnTo>
                    <a:lnTo>
                      <a:pt x="1218" y="746"/>
                    </a:lnTo>
                    <a:lnTo>
                      <a:pt x="1209" y="720"/>
                    </a:lnTo>
                    <a:lnTo>
                      <a:pt x="1180" y="696"/>
                    </a:lnTo>
                    <a:lnTo>
                      <a:pt x="1229" y="651"/>
                    </a:lnTo>
                    <a:lnTo>
                      <a:pt x="1227" y="631"/>
                    </a:lnTo>
                    <a:lnTo>
                      <a:pt x="1206" y="619"/>
                    </a:lnTo>
                    <a:lnTo>
                      <a:pt x="1204" y="593"/>
                    </a:lnTo>
                    <a:lnTo>
                      <a:pt x="1183" y="581"/>
                    </a:lnTo>
                    <a:lnTo>
                      <a:pt x="1158" y="530"/>
                    </a:lnTo>
                    <a:lnTo>
                      <a:pt x="1138" y="531"/>
                    </a:lnTo>
                    <a:lnTo>
                      <a:pt x="1126" y="552"/>
                    </a:lnTo>
                    <a:lnTo>
                      <a:pt x="1105" y="542"/>
                    </a:lnTo>
                    <a:lnTo>
                      <a:pt x="1105" y="534"/>
                    </a:lnTo>
                    <a:lnTo>
                      <a:pt x="1128" y="499"/>
                    </a:lnTo>
                    <a:lnTo>
                      <a:pt x="1113" y="481"/>
                    </a:lnTo>
                    <a:lnTo>
                      <a:pt x="1072" y="478"/>
                    </a:lnTo>
                    <a:lnTo>
                      <a:pt x="1071" y="464"/>
                    </a:lnTo>
                    <a:lnTo>
                      <a:pt x="1083" y="449"/>
                    </a:lnTo>
                    <a:lnTo>
                      <a:pt x="1068" y="431"/>
                    </a:lnTo>
                    <a:lnTo>
                      <a:pt x="1028" y="428"/>
                    </a:lnTo>
                    <a:lnTo>
                      <a:pt x="1007" y="416"/>
                    </a:lnTo>
                    <a:lnTo>
                      <a:pt x="979" y="418"/>
                    </a:lnTo>
                    <a:lnTo>
                      <a:pt x="931" y="404"/>
                    </a:lnTo>
                    <a:lnTo>
                      <a:pt x="904" y="406"/>
                    </a:lnTo>
                    <a:lnTo>
                      <a:pt x="874" y="435"/>
                    </a:lnTo>
                    <a:lnTo>
                      <a:pt x="890" y="461"/>
                    </a:lnTo>
                    <a:lnTo>
                      <a:pt x="884" y="474"/>
                    </a:lnTo>
                    <a:lnTo>
                      <a:pt x="812" y="488"/>
                    </a:lnTo>
                    <a:lnTo>
                      <a:pt x="777" y="478"/>
                    </a:lnTo>
                    <a:lnTo>
                      <a:pt x="731" y="495"/>
                    </a:lnTo>
                    <a:lnTo>
                      <a:pt x="704" y="491"/>
                    </a:lnTo>
                    <a:lnTo>
                      <a:pt x="691" y="500"/>
                    </a:lnTo>
                    <a:lnTo>
                      <a:pt x="687" y="526"/>
                    </a:lnTo>
                    <a:lnTo>
                      <a:pt x="647" y="524"/>
                    </a:lnTo>
                    <a:lnTo>
                      <a:pt x="623" y="479"/>
                    </a:lnTo>
                    <a:lnTo>
                      <a:pt x="610" y="487"/>
                    </a:lnTo>
                    <a:lnTo>
                      <a:pt x="612" y="513"/>
                    </a:lnTo>
                    <a:lnTo>
                      <a:pt x="584" y="495"/>
                    </a:lnTo>
                    <a:lnTo>
                      <a:pt x="547" y="526"/>
                    </a:lnTo>
                    <a:lnTo>
                      <a:pt x="511" y="509"/>
                    </a:lnTo>
                    <a:lnTo>
                      <a:pt x="493" y="531"/>
                    </a:lnTo>
                    <a:lnTo>
                      <a:pt x="465" y="521"/>
                    </a:lnTo>
                    <a:lnTo>
                      <a:pt x="385" y="528"/>
                    </a:lnTo>
                    <a:lnTo>
                      <a:pt x="387" y="481"/>
                    </a:lnTo>
                    <a:lnTo>
                      <a:pt x="386" y="461"/>
                    </a:lnTo>
                    <a:lnTo>
                      <a:pt x="372" y="455"/>
                    </a:lnTo>
                    <a:lnTo>
                      <a:pt x="360" y="470"/>
                    </a:lnTo>
                    <a:lnTo>
                      <a:pt x="339" y="465"/>
                    </a:lnTo>
                    <a:lnTo>
                      <a:pt x="338" y="445"/>
                    </a:lnTo>
                    <a:lnTo>
                      <a:pt x="350" y="444"/>
                    </a:lnTo>
                    <a:lnTo>
                      <a:pt x="356" y="430"/>
                    </a:lnTo>
                    <a:lnTo>
                      <a:pt x="326" y="398"/>
                    </a:lnTo>
                    <a:lnTo>
                      <a:pt x="291" y="315"/>
                    </a:lnTo>
                    <a:lnTo>
                      <a:pt x="257" y="298"/>
                    </a:lnTo>
                    <a:lnTo>
                      <a:pt x="260" y="257"/>
                    </a:lnTo>
                    <a:lnTo>
                      <a:pt x="239" y="253"/>
                    </a:lnTo>
                    <a:lnTo>
                      <a:pt x="234" y="273"/>
                    </a:lnTo>
                    <a:lnTo>
                      <a:pt x="202" y="283"/>
                    </a:lnTo>
                    <a:lnTo>
                      <a:pt x="170" y="232"/>
                    </a:lnTo>
                    <a:lnTo>
                      <a:pt x="150" y="234"/>
                    </a:lnTo>
                    <a:lnTo>
                      <a:pt x="137" y="242"/>
                    </a:lnTo>
                    <a:lnTo>
                      <a:pt x="130" y="236"/>
                    </a:lnTo>
                    <a:lnTo>
                      <a:pt x="153" y="194"/>
                    </a:lnTo>
                    <a:lnTo>
                      <a:pt x="151" y="174"/>
                    </a:lnTo>
                    <a:lnTo>
                      <a:pt x="155" y="146"/>
                    </a:lnTo>
                    <a:lnTo>
                      <a:pt x="71" y="33"/>
                    </a:lnTo>
                    <a:lnTo>
                      <a:pt x="43" y="23"/>
                    </a:lnTo>
                    <a:lnTo>
                      <a:pt x="11" y="3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" name="Freeform 91">
                <a:extLst>
                  <a:ext uri="{FF2B5EF4-FFF2-40B4-BE49-F238E27FC236}">
                    <a16:creationId xmlns:a16="http://schemas.microsoft.com/office/drawing/2014/main" id="{50CEA88F-45BE-796D-78F8-B18D0A8778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3" y="1169"/>
                <a:ext cx="252" cy="73"/>
              </a:xfrm>
              <a:custGeom>
                <a:avLst/>
                <a:gdLst>
                  <a:gd name="T0" fmla="*/ 0 w 754"/>
                  <a:gd name="T1" fmla="*/ 120 h 219"/>
                  <a:gd name="T2" fmla="*/ 25 w 754"/>
                  <a:gd name="T3" fmla="*/ 90 h 219"/>
                  <a:gd name="T4" fmla="*/ 29 w 754"/>
                  <a:gd name="T5" fmla="*/ 63 h 219"/>
                  <a:gd name="T6" fmla="*/ 35 w 754"/>
                  <a:gd name="T7" fmla="*/ 55 h 219"/>
                  <a:gd name="T8" fmla="*/ 48 w 754"/>
                  <a:gd name="T9" fmla="*/ 54 h 219"/>
                  <a:gd name="T10" fmla="*/ 56 w 754"/>
                  <a:gd name="T11" fmla="*/ 67 h 219"/>
                  <a:gd name="T12" fmla="*/ 39 w 754"/>
                  <a:gd name="T13" fmla="*/ 102 h 219"/>
                  <a:gd name="T14" fmla="*/ 52 w 754"/>
                  <a:gd name="T15" fmla="*/ 101 h 219"/>
                  <a:gd name="T16" fmla="*/ 70 w 754"/>
                  <a:gd name="T17" fmla="*/ 80 h 219"/>
                  <a:gd name="T18" fmla="*/ 90 w 754"/>
                  <a:gd name="T19" fmla="*/ 77 h 219"/>
                  <a:gd name="T20" fmla="*/ 126 w 754"/>
                  <a:gd name="T21" fmla="*/ 20 h 219"/>
                  <a:gd name="T22" fmla="*/ 191 w 754"/>
                  <a:gd name="T23" fmla="*/ 0 h 219"/>
                  <a:gd name="T24" fmla="*/ 206 w 754"/>
                  <a:gd name="T25" fmla="*/ 19 h 219"/>
                  <a:gd name="T26" fmla="*/ 216 w 754"/>
                  <a:gd name="T27" fmla="*/ 46 h 219"/>
                  <a:gd name="T28" fmla="*/ 210 w 754"/>
                  <a:gd name="T29" fmla="*/ 66 h 219"/>
                  <a:gd name="T30" fmla="*/ 245 w 754"/>
                  <a:gd name="T31" fmla="*/ 83 h 219"/>
                  <a:gd name="T32" fmla="*/ 254 w 754"/>
                  <a:gd name="T33" fmla="*/ 95 h 219"/>
                  <a:gd name="T34" fmla="*/ 274 w 754"/>
                  <a:gd name="T35" fmla="*/ 94 h 219"/>
                  <a:gd name="T36" fmla="*/ 312 w 754"/>
                  <a:gd name="T37" fmla="*/ 70 h 219"/>
                  <a:gd name="T38" fmla="*/ 339 w 754"/>
                  <a:gd name="T39" fmla="*/ 74 h 219"/>
                  <a:gd name="T40" fmla="*/ 392 w 754"/>
                  <a:gd name="T41" fmla="*/ 63 h 219"/>
                  <a:gd name="T42" fmla="*/ 427 w 754"/>
                  <a:gd name="T43" fmla="*/ 80 h 219"/>
                  <a:gd name="T44" fmla="*/ 450 w 754"/>
                  <a:gd name="T45" fmla="*/ 111 h 219"/>
                  <a:gd name="T46" fmla="*/ 451 w 754"/>
                  <a:gd name="T47" fmla="*/ 125 h 219"/>
                  <a:gd name="T48" fmla="*/ 466 w 754"/>
                  <a:gd name="T49" fmla="*/ 143 h 219"/>
                  <a:gd name="T50" fmla="*/ 511 w 754"/>
                  <a:gd name="T51" fmla="*/ 119 h 219"/>
                  <a:gd name="T52" fmla="*/ 534 w 754"/>
                  <a:gd name="T53" fmla="*/ 83 h 219"/>
                  <a:gd name="T54" fmla="*/ 561 w 754"/>
                  <a:gd name="T55" fmla="*/ 74 h 219"/>
                  <a:gd name="T56" fmla="*/ 582 w 754"/>
                  <a:gd name="T57" fmla="*/ 92 h 219"/>
                  <a:gd name="T58" fmla="*/ 597 w 754"/>
                  <a:gd name="T59" fmla="*/ 118 h 219"/>
                  <a:gd name="T60" fmla="*/ 704 w 754"/>
                  <a:gd name="T61" fmla="*/ 175 h 219"/>
                  <a:gd name="T62" fmla="*/ 712 w 754"/>
                  <a:gd name="T63" fmla="*/ 201 h 219"/>
                  <a:gd name="T64" fmla="*/ 735 w 754"/>
                  <a:gd name="T65" fmla="*/ 219 h 219"/>
                  <a:gd name="T66" fmla="*/ 754 w 754"/>
                  <a:gd name="T67" fmla="*/ 204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754" h="219">
                    <a:moveTo>
                      <a:pt x="0" y="120"/>
                    </a:moveTo>
                    <a:lnTo>
                      <a:pt x="25" y="90"/>
                    </a:lnTo>
                    <a:lnTo>
                      <a:pt x="29" y="63"/>
                    </a:lnTo>
                    <a:lnTo>
                      <a:pt x="35" y="55"/>
                    </a:lnTo>
                    <a:lnTo>
                      <a:pt x="48" y="54"/>
                    </a:lnTo>
                    <a:lnTo>
                      <a:pt x="56" y="67"/>
                    </a:lnTo>
                    <a:lnTo>
                      <a:pt x="39" y="102"/>
                    </a:lnTo>
                    <a:lnTo>
                      <a:pt x="52" y="101"/>
                    </a:lnTo>
                    <a:lnTo>
                      <a:pt x="70" y="80"/>
                    </a:lnTo>
                    <a:lnTo>
                      <a:pt x="90" y="77"/>
                    </a:lnTo>
                    <a:lnTo>
                      <a:pt x="126" y="20"/>
                    </a:lnTo>
                    <a:lnTo>
                      <a:pt x="191" y="0"/>
                    </a:lnTo>
                    <a:lnTo>
                      <a:pt x="206" y="19"/>
                    </a:lnTo>
                    <a:lnTo>
                      <a:pt x="216" y="46"/>
                    </a:lnTo>
                    <a:lnTo>
                      <a:pt x="210" y="66"/>
                    </a:lnTo>
                    <a:lnTo>
                      <a:pt x="245" y="83"/>
                    </a:lnTo>
                    <a:lnTo>
                      <a:pt x="254" y="95"/>
                    </a:lnTo>
                    <a:lnTo>
                      <a:pt x="274" y="94"/>
                    </a:lnTo>
                    <a:lnTo>
                      <a:pt x="312" y="70"/>
                    </a:lnTo>
                    <a:lnTo>
                      <a:pt x="339" y="74"/>
                    </a:lnTo>
                    <a:lnTo>
                      <a:pt x="392" y="63"/>
                    </a:lnTo>
                    <a:lnTo>
                      <a:pt x="427" y="80"/>
                    </a:lnTo>
                    <a:lnTo>
                      <a:pt x="450" y="111"/>
                    </a:lnTo>
                    <a:lnTo>
                      <a:pt x="451" y="125"/>
                    </a:lnTo>
                    <a:lnTo>
                      <a:pt x="466" y="143"/>
                    </a:lnTo>
                    <a:lnTo>
                      <a:pt x="511" y="119"/>
                    </a:lnTo>
                    <a:lnTo>
                      <a:pt x="534" y="83"/>
                    </a:lnTo>
                    <a:lnTo>
                      <a:pt x="561" y="74"/>
                    </a:lnTo>
                    <a:lnTo>
                      <a:pt x="582" y="92"/>
                    </a:lnTo>
                    <a:lnTo>
                      <a:pt x="597" y="118"/>
                    </a:lnTo>
                    <a:lnTo>
                      <a:pt x="704" y="175"/>
                    </a:lnTo>
                    <a:lnTo>
                      <a:pt x="712" y="201"/>
                    </a:lnTo>
                    <a:lnTo>
                      <a:pt x="735" y="219"/>
                    </a:lnTo>
                    <a:lnTo>
                      <a:pt x="754" y="20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" name="Freeform 92">
                <a:extLst>
                  <a:ext uri="{FF2B5EF4-FFF2-40B4-BE49-F238E27FC236}">
                    <a16:creationId xmlns:a16="http://schemas.microsoft.com/office/drawing/2014/main" id="{662F4D36-1F9F-3EC3-FC22-EF88AE898D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6" y="1209"/>
                <a:ext cx="128" cy="128"/>
              </a:xfrm>
              <a:custGeom>
                <a:avLst/>
                <a:gdLst>
                  <a:gd name="T0" fmla="*/ 1 w 384"/>
                  <a:gd name="T1" fmla="*/ 384 h 384"/>
                  <a:gd name="T2" fmla="*/ 0 w 384"/>
                  <a:gd name="T3" fmla="*/ 364 h 384"/>
                  <a:gd name="T4" fmla="*/ 28 w 384"/>
                  <a:gd name="T5" fmla="*/ 300 h 384"/>
                  <a:gd name="T6" fmla="*/ 61 w 384"/>
                  <a:gd name="T7" fmla="*/ 297 h 384"/>
                  <a:gd name="T8" fmla="*/ 81 w 384"/>
                  <a:gd name="T9" fmla="*/ 289 h 384"/>
                  <a:gd name="T10" fmla="*/ 114 w 384"/>
                  <a:gd name="T11" fmla="*/ 299 h 384"/>
                  <a:gd name="T12" fmla="*/ 145 w 384"/>
                  <a:gd name="T13" fmla="*/ 263 h 384"/>
                  <a:gd name="T14" fmla="*/ 159 w 384"/>
                  <a:gd name="T15" fmla="*/ 269 h 384"/>
                  <a:gd name="T16" fmla="*/ 174 w 384"/>
                  <a:gd name="T17" fmla="*/ 294 h 384"/>
                  <a:gd name="T18" fmla="*/ 241 w 384"/>
                  <a:gd name="T19" fmla="*/ 281 h 384"/>
                  <a:gd name="T20" fmla="*/ 238 w 384"/>
                  <a:gd name="T21" fmla="*/ 248 h 384"/>
                  <a:gd name="T22" fmla="*/ 254 w 384"/>
                  <a:gd name="T23" fmla="*/ 199 h 384"/>
                  <a:gd name="T24" fmla="*/ 251 w 384"/>
                  <a:gd name="T25" fmla="*/ 186 h 384"/>
                  <a:gd name="T26" fmla="*/ 230 w 384"/>
                  <a:gd name="T27" fmla="*/ 175 h 384"/>
                  <a:gd name="T28" fmla="*/ 234 w 384"/>
                  <a:gd name="T29" fmla="*/ 134 h 384"/>
                  <a:gd name="T30" fmla="*/ 246 w 384"/>
                  <a:gd name="T31" fmla="*/ 126 h 384"/>
                  <a:gd name="T32" fmla="*/ 273 w 384"/>
                  <a:gd name="T33" fmla="*/ 123 h 384"/>
                  <a:gd name="T34" fmla="*/ 289 w 384"/>
                  <a:gd name="T35" fmla="*/ 82 h 384"/>
                  <a:gd name="T36" fmla="*/ 337 w 384"/>
                  <a:gd name="T37" fmla="*/ 84 h 384"/>
                  <a:gd name="T38" fmla="*/ 352 w 384"/>
                  <a:gd name="T39" fmla="*/ 36 h 384"/>
                  <a:gd name="T40" fmla="*/ 384 w 384"/>
                  <a:gd name="T41" fmla="*/ 20 h 384"/>
                  <a:gd name="T42" fmla="*/ 382 w 384"/>
                  <a:gd name="T43" fmla="*/ 0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84" h="384">
                    <a:moveTo>
                      <a:pt x="1" y="384"/>
                    </a:moveTo>
                    <a:lnTo>
                      <a:pt x="0" y="364"/>
                    </a:lnTo>
                    <a:lnTo>
                      <a:pt x="28" y="300"/>
                    </a:lnTo>
                    <a:lnTo>
                      <a:pt x="61" y="297"/>
                    </a:lnTo>
                    <a:lnTo>
                      <a:pt x="81" y="289"/>
                    </a:lnTo>
                    <a:lnTo>
                      <a:pt x="114" y="299"/>
                    </a:lnTo>
                    <a:lnTo>
                      <a:pt x="145" y="263"/>
                    </a:lnTo>
                    <a:lnTo>
                      <a:pt x="159" y="269"/>
                    </a:lnTo>
                    <a:lnTo>
                      <a:pt x="174" y="294"/>
                    </a:lnTo>
                    <a:lnTo>
                      <a:pt x="241" y="281"/>
                    </a:lnTo>
                    <a:lnTo>
                      <a:pt x="238" y="248"/>
                    </a:lnTo>
                    <a:lnTo>
                      <a:pt x="254" y="199"/>
                    </a:lnTo>
                    <a:lnTo>
                      <a:pt x="251" y="186"/>
                    </a:lnTo>
                    <a:lnTo>
                      <a:pt x="230" y="175"/>
                    </a:lnTo>
                    <a:lnTo>
                      <a:pt x="234" y="134"/>
                    </a:lnTo>
                    <a:lnTo>
                      <a:pt x="246" y="126"/>
                    </a:lnTo>
                    <a:lnTo>
                      <a:pt x="273" y="123"/>
                    </a:lnTo>
                    <a:lnTo>
                      <a:pt x="289" y="82"/>
                    </a:lnTo>
                    <a:lnTo>
                      <a:pt x="337" y="84"/>
                    </a:lnTo>
                    <a:lnTo>
                      <a:pt x="352" y="36"/>
                    </a:lnTo>
                    <a:lnTo>
                      <a:pt x="384" y="20"/>
                    </a:lnTo>
                    <a:lnTo>
                      <a:pt x="38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" name="Freeform 93">
                <a:extLst>
                  <a:ext uri="{FF2B5EF4-FFF2-40B4-BE49-F238E27FC236}">
                    <a16:creationId xmlns:a16="http://schemas.microsoft.com/office/drawing/2014/main" id="{773D9A90-10AF-511C-F216-86BDF40D5C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2" y="1324"/>
                <a:ext cx="64" cy="458"/>
              </a:xfrm>
              <a:custGeom>
                <a:avLst/>
                <a:gdLst>
                  <a:gd name="T0" fmla="*/ 64 w 193"/>
                  <a:gd name="T1" fmla="*/ 1375 h 1375"/>
                  <a:gd name="T2" fmla="*/ 76 w 193"/>
                  <a:gd name="T3" fmla="*/ 1354 h 1375"/>
                  <a:gd name="T4" fmla="*/ 108 w 193"/>
                  <a:gd name="T5" fmla="*/ 1350 h 1375"/>
                  <a:gd name="T6" fmla="*/ 147 w 193"/>
                  <a:gd name="T7" fmla="*/ 1334 h 1375"/>
                  <a:gd name="T8" fmla="*/ 144 w 193"/>
                  <a:gd name="T9" fmla="*/ 1307 h 1375"/>
                  <a:gd name="T10" fmla="*/ 102 w 193"/>
                  <a:gd name="T11" fmla="*/ 1284 h 1375"/>
                  <a:gd name="T12" fmla="*/ 99 w 193"/>
                  <a:gd name="T13" fmla="*/ 1244 h 1375"/>
                  <a:gd name="T14" fmla="*/ 103 w 193"/>
                  <a:gd name="T15" fmla="*/ 1224 h 1375"/>
                  <a:gd name="T16" fmla="*/ 128 w 193"/>
                  <a:gd name="T17" fmla="*/ 1208 h 1375"/>
                  <a:gd name="T18" fmla="*/ 133 w 193"/>
                  <a:gd name="T19" fmla="*/ 1181 h 1375"/>
                  <a:gd name="T20" fmla="*/ 157 w 193"/>
                  <a:gd name="T21" fmla="*/ 1152 h 1375"/>
                  <a:gd name="T22" fmla="*/ 140 w 193"/>
                  <a:gd name="T23" fmla="*/ 1113 h 1375"/>
                  <a:gd name="T24" fmla="*/ 125 w 193"/>
                  <a:gd name="T25" fmla="*/ 1094 h 1375"/>
                  <a:gd name="T26" fmla="*/ 121 w 193"/>
                  <a:gd name="T27" fmla="*/ 1054 h 1375"/>
                  <a:gd name="T28" fmla="*/ 99 w 193"/>
                  <a:gd name="T29" fmla="*/ 1036 h 1375"/>
                  <a:gd name="T30" fmla="*/ 109 w 193"/>
                  <a:gd name="T31" fmla="*/ 995 h 1375"/>
                  <a:gd name="T32" fmla="*/ 73 w 193"/>
                  <a:gd name="T33" fmla="*/ 972 h 1375"/>
                  <a:gd name="T34" fmla="*/ 71 w 193"/>
                  <a:gd name="T35" fmla="*/ 952 h 1375"/>
                  <a:gd name="T36" fmla="*/ 116 w 193"/>
                  <a:gd name="T37" fmla="*/ 927 h 1375"/>
                  <a:gd name="T38" fmla="*/ 156 w 193"/>
                  <a:gd name="T39" fmla="*/ 923 h 1375"/>
                  <a:gd name="T40" fmla="*/ 168 w 193"/>
                  <a:gd name="T41" fmla="*/ 908 h 1375"/>
                  <a:gd name="T42" fmla="*/ 160 w 193"/>
                  <a:gd name="T43" fmla="*/ 896 h 1375"/>
                  <a:gd name="T44" fmla="*/ 125 w 193"/>
                  <a:gd name="T45" fmla="*/ 886 h 1375"/>
                  <a:gd name="T46" fmla="*/ 109 w 193"/>
                  <a:gd name="T47" fmla="*/ 861 h 1375"/>
                  <a:gd name="T48" fmla="*/ 63 w 193"/>
                  <a:gd name="T49" fmla="*/ 858 h 1375"/>
                  <a:gd name="T50" fmla="*/ 38 w 193"/>
                  <a:gd name="T51" fmla="*/ 807 h 1375"/>
                  <a:gd name="T52" fmla="*/ 11 w 193"/>
                  <a:gd name="T53" fmla="*/ 809 h 1375"/>
                  <a:gd name="T54" fmla="*/ 0 w 193"/>
                  <a:gd name="T55" fmla="*/ 756 h 1375"/>
                  <a:gd name="T56" fmla="*/ 43 w 193"/>
                  <a:gd name="T57" fmla="*/ 719 h 1375"/>
                  <a:gd name="T58" fmla="*/ 14 w 193"/>
                  <a:gd name="T59" fmla="*/ 701 h 1375"/>
                  <a:gd name="T60" fmla="*/ 26 w 193"/>
                  <a:gd name="T61" fmla="*/ 680 h 1375"/>
                  <a:gd name="T62" fmla="*/ 57 w 193"/>
                  <a:gd name="T63" fmla="*/ 643 h 1375"/>
                  <a:gd name="T64" fmla="*/ 96 w 193"/>
                  <a:gd name="T65" fmla="*/ 634 h 1375"/>
                  <a:gd name="T66" fmla="*/ 118 w 193"/>
                  <a:gd name="T67" fmla="*/ 584 h 1375"/>
                  <a:gd name="T68" fmla="*/ 136 w 193"/>
                  <a:gd name="T69" fmla="*/ 562 h 1375"/>
                  <a:gd name="T70" fmla="*/ 153 w 193"/>
                  <a:gd name="T71" fmla="*/ 521 h 1375"/>
                  <a:gd name="T72" fmla="*/ 144 w 193"/>
                  <a:gd name="T73" fmla="*/ 501 h 1375"/>
                  <a:gd name="T74" fmla="*/ 168 w 193"/>
                  <a:gd name="T75" fmla="*/ 479 h 1375"/>
                  <a:gd name="T76" fmla="*/ 175 w 193"/>
                  <a:gd name="T77" fmla="*/ 405 h 1375"/>
                  <a:gd name="T78" fmla="*/ 187 w 193"/>
                  <a:gd name="T79" fmla="*/ 397 h 1375"/>
                  <a:gd name="T80" fmla="*/ 193 w 193"/>
                  <a:gd name="T81" fmla="*/ 376 h 1375"/>
                  <a:gd name="T82" fmla="*/ 185 w 193"/>
                  <a:gd name="T83" fmla="*/ 370 h 1375"/>
                  <a:gd name="T84" fmla="*/ 157 w 193"/>
                  <a:gd name="T85" fmla="*/ 360 h 1375"/>
                  <a:gd name="T86" fmla="*/ 176 w 193"/>
                  <a:gd name="T87" fmla="*/ 337 h 1375"/>
                  <a:gd name="T88" fmla="*/ 177 w 193"/>
                  <a:gd name="T89" fmla="*/ 284 h 1375"/>
                  <a:gd name="T90" fmla="*/ 143 w 193"/>
                  <a:gd name="T91" fmla="*/ 279 h 1375"/>
                  <a:gd name="T92" fmla="*/ 130 w 193"/>
                  <a:gd name="T93" fmla="*/ 282 h 1375"/>
                  <a:gd name="T94" fmla="*/ 120 w 193"/>
                  <a:gd name="T95" fmla="*/ 241 h 1375"/>
                  <a:gd name="T96" fmla="*/ 124 w 193"/>
                  <a:gd name="T97" fmla="*/ 214 h 1375"/>
                  <a:gd name="T98" fmla="*/ 103 w 193"/>
                  <a:gd name="T99" fmla="*/ 203 h 1375"/>
                  <a:gd name="T100" fmla="*/ 89 w 193"/>
                  <a:gd name="T101" fmla="*/ 204 h 1375"/>
                  <a:gd name="T102" fmla="*/ 76 w 193"/>
                  <a:gd name="T103" fmla="*/ 199 h 1375"/>
                  <a:gd name="T104" fmla="*/ 94 w 193"/>
                  <a:gd name="T105" fmla="*/ 183 h 1375"/>
                  <a:gd name="T106" fmla="*/ 87 w 193"/>
                  <a:gd name="T107" fmla="*/ 178 h 1375"/>
                  <a:gd name="T108" fmla="*/ 98 w 193"/>
                  <a:gd name="T109" fmla="*/ 156 h 1375"/>
                  <a:gd name="T110" fmla="*/ 125 w 193"/>
                  <a:gd name="T111" fmla="*/ 160 h 1375"/>
                  <a:gd name="T112" fmla="*/ 149 w 193"/>
                  <a:gd name="T113" fmla="*/ 125 h 1375"/>
                  <a:gd name="T114" fmla="*/ 162 w 193"/>
                  <a:gd name="T115" fmla="*/ 117 h 1375"/>
                  <a:gd name="T116" fmla="*/ 166 w 193"/>
                  <a:gd name="T117" fmla="*/ 97 h 1375"/>
                  <a:gd name="T118" fmla="*/ 155 w 193"/>
                  <a:gd name="T119" fmla="*/ 37 h 1375"/>
                  <a:gd name="T120" fmla="*/ 118 w 193"/>
                  <a:gd name="T121" fmla="*/ 0 h 1375"/>
                  <a:gd name="T122" fmla="*/ 87 w 193"/>
                  <a:gd name="T123" fmla="*/ 43 h 1375"/>
                  <a:gd name="T124" fmla="*/ 73 w 193"/>
                  <a:gd name="T125" fmla="*/ 38 h 1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93" h="1375">
                    <a:moveTo>
                      <a:pt x="64" y="1375"/>
                    </a:moveTo>
                    <a:lnTo>
                      <a:pt x="76" y="1354"/>
                    </a:lnTo>
                    <a:lnTo>
                      <a:pt x="108" y="1350"/>
                    </a:lnTo>
                    <a:lnTo>
                      <a:pt x="147" y="1334"/>
                    </a:lnTo>
                    <a:lnTo>
                      <a:pt x="144" y="1307"/>
                    </a:lnTo>
                    <a:lnTo>
                      <a:pt x="102" y="1284"/>
                    </a:lnTo>
                    <a:lnTo>
                      <a:pt x="99" y="1244"/>
                    </a:lnTo>
                    <a:lnTo>
                      <a:pt x="103" y="1224"/>
                    </a:lnTo>
                    <a:lnTo>
                      <a:pt x="128" y="1208"/>
                    </a:lnTo>
                    <a:lnTo>
                      <a:pt x="133" y="1181"/>
                    </a:lnTo>
                    <a:lnTo>
                      <a:pt x="157" y="1152"/>
                    </a:lnTo>
                    <a:lnTo>
                      <a:pt x="140" y="1113"/>
                    </a:lnTo>
                    <a:lnTo>
                      <a:pt x="125" y="1094"/>
                    </a:lnTo>
                    <a:lnTo>
                      <a:pt x="121" y="1054"/>
                    </a:lnTo>
                    <a:lnTo>
                      <a:pt x="99" y="1036"/>
                    </a:lnTo>
                    <a:lnTo>
                      <a:pt x="109" y="995"/>
                    </a:lnTo>
                    <a:lnTo>
                      <a:pt x="73" y="972"/>
                    </a:lnTo>
                    <a:lnTo>
                      <a:pt x="71" y="952"/>
                    </a:lnTo>
                    <a:lnTo>
                      <a:pt x="116" y="927"/>
                    </a:lnTo>
                    <a:lnTo>
                      <a:pt x="156" y="923"/>
                    </a:lnTo>
                    <a:lnTo>
                      <a:pt x="168" y="908"/>
                    </a:lnTo>
                    <a:lnTo>
                      <a:pt x="160" y="896"/>
                    </a:lnTo>
                    <a:lnTo>
                      <a:pt x="125" y="886"/>
                    </a:lnTo>
                    <a:lnTo>
                      <a:pt x="109" y="861"/>
                    </a:lnTo>
                    <a:lnTo>
                      <a:pt x="63" y="858"/>
                    </a:lnTo>
                    <a:lnTo>
                      <a:pt x="38" y="807"/>
                    </a:lnTo>
                    <a:lnTo>
                      <a:pt x="11" y="809"/>
                    </a:lnTo>
                    <a:lnTo>
                      <a:pt x="0" y="756"/>
                    </a:lnTo>
                    <a:lnTo>
                      <a:pt x="43" y="719"/>
                    </a:lnTo>
                    <a:lnTo>
                      <a:pt x="14" y="701"/>
                    </a:lnTo>
                    <a:lnTo>
                      <a:pt x="26" y="680"/>
                    </a:lnTo>
                    <a:lnTo>
                      <a:pt x="57" y="643"/>
                    </a:lnTo>
                    <a:lnTo>
                      <a:pt x="96" y="634"/>
                    </a:lnTo>
                    <a:lnTo>
                      <a:pt x="118" y="584"/>
                    </a:lnTo>
                    <a:lnTo>
                      <a:pt x="136" y="562"/>
                    </a:lnTo>
                    <a:lnTo>
                      <a:pt x="153" y="521"/>
                    </a:lnTo>
                    <a:lnTo>
                      <a:pt x="144" y="501"/>
                    </a:lnTo>
                    <a:lnTo>
                      <a:pt x="168" y="479"/>
                    </a:lnTo>
                    <a:lnTo>
                      <a:pt x="175" y="405"/>
                    </a:lnTo>
                    <a:lnTo>
                      <a:pt x="187" y="397"/>
                    </a:lnTo>
                    <a:lnTo>
                      <a:pt x="193" y="376"/>
                    </a:lnTo>
                    <a:lnTo>
                      <a:pt x="185" y="370"/>
                    </a:lnTo>
                    <a:lnTo>
                      <a:pt x="157" y="360"/>
                    </a:lnTo>
                    <a:lnTo>
                      <a:pt x="176" y="337"/>
                    </a:lnTo>
                    <a:lnTo>
                      <a:pt x="177" y="284"/>
                    </a:lnTo>
                    <a:lnTo>
                      <a:pt x="143" y="279"/>
                    </a:lnTo>
                    <a:lnTo>
                      <a:pt x="130" y="282"/>
                    </a:lnTo>
                    <a:lnTo>
                      <a:pt x="120" y="241"/>
                    </a:lnTo>
                    <a:lnTo>
                      <a:pt x="124" y="214"/>
                    </a:lnTo>
                    <a:lnTo>
                      <a:pt x="103" y="203"/>
                    </a:lnTo>
                    <a:lnTo>
                      <a:pt x="89" y="204"/>
                    </a:lnTo>
                    <a:lnTo>
                      <a:pt x="76" y="199"/>
                    </a:lnTo>
                    <a:lnTo>
                      <a:pt x="94" y="183"/>
                    </a:lnTo>
                    <a:lnTo>
                      <a:pt x="87" y="178"/>
                    </a:lnTo>
                    <a:lnTo>
                      <a:pt x="98" y="156"/>
                    </a:lnTo>
                    <a:lnTo>
                      <a:pt x="125" y="160"/>
                    </a:lnTo>
                    <a:lnTo>
                      <a:pt x="149" y="125"/>
                    </a:lnTo>
                    <a:lnTo>
                      <a:pt x="162" y="117"/>
                    </a:lnTo>
                    <a:lnTo>
                      <a:pt x="166" y="97"/>
                    </a:lnTo>
                    <a:lnTo>
                      <a:pt x="155" y="37"/>
                    </a:lnTo>
                    <a:lnTo>
                      <a:pt x="118" y="0"/>
                    </a:lnTo>
                    <a:lnTo>
                      <a:pt x="87" y="43"/>
                    </a:lnTo>
                    <a:lnTo>
                      <a:pt x="73" y="3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" name="Freeform 94">
                <a:extLst>
                  <a:ext uri="{FF2B5EF4-FFF2-40B4-BE49-F238E27FC236}">
                    <a16:creationId xmlns:a16="http://schemas.microsoft.com/office/drawing/2014/main" id="{92EF748B-A6B5-D9EC-7A1B-5796627542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5" y="746"/>
                <a:ext cx="248" cy="639"/>
              </a:xfrm>
              <a:custGeom>
                <a:avLst/>
                <a:gdLst>
                  <a:gd name="T0" fmla="*/ 42 w 746"/>
                  <a:gd name="T1" fmla="*/ 1840 h 1916"/>
                  <a:gd name="T2" fmla="*/ 40 w 746"/>
                  <a:gd name="T3" fmla="*/ 1894 h 1916"/>
                  <a:gd name="T4" fmla="*/ 96 w 746"/>
                  <a:gd name="T5" fmla="*/ 1916 h 1916"/>
                  <a:gd name="T6" fmla="*/ 168 w 746"/>
                  <a:gd name="T7" fmla="*/ 1890 h 1916"/>
                  <a:gd name="T8" fmla="*/ 202 w 746"/>
                  <a:gd name="T9" fmla="*/ 1900 h 1916"/>
                  <a:gd name="T10" fmla="*/ 258 w 746"/>
                  <a:gd name="T11" fmla="*/ 1848 h 1916"/>
                  <a:gd name="T12" fmla="*/ 235 w 746"/>
                  <a:gd name="T13" fmla="*/ 1822 h 1916"/>
                  <a:gd name="T14" fmla="*/ 294 w 746"/>
                  <a:gd name="T15" fmla="*/ 1811 h 1916"/>
                  <a:gd name="T16" fmla="*/ 291 w 746"/>
                  <a:gd name="T17" fmla="*/ 1771 h 1916"/>
                  <a:gd name="T18" fmla="*/ 327 w 746"/>
                  <a:gd name="T19" fmla="*/ 1728 h 1916"/>
                  <a:gd name="T20" fmla="*/ 351 w 746"/>
                  <a:gd name="T21" fmla="*/ 1704 h 1916"/>
                  <a:gd name="T22" fmla="*/ 335 w 746"/>
                  <a:gd name="T23" fmla="*/ 1659 h 1916"/>
                  <a:gd name="T24" fmla="*/ 287 w 746"/>
                  <a:gd name="T25" fmla="*/ 1583 h 1916"/>
                  <a:gd name="T26" fmla="*/ 309 w 746"/>
                  <a:gd name="T27" fmla="*/ 1534 h 1916"/>
                  <a:gd name="T28" fmla="*/ 312 w 746"/>
                  <a:gd name="T29" fmla="*/ 1419 h 1916"/>
                  <a:gd name="T30" fmla="*/ 326 w 746"/>
                  <a:gd name="T31" fmla="*/ 1351 h 1916"/>
                  <a:gd name="T32" fmla="*/ 351 w 746"/>
                  <a:gd name="T33" fmla="*/ 1261 h 1916"/>
                  <a:gd name="T34" fmla="*/ 304 w 746"/>
                  <a:gd name="T35" fmla="*/ 1191 h 1916"/>
                  <a:gd name="T36" fmla="*/ 309 w 746"/>
                  <a:gd name="T37" fmla="*/ 1098 h 1916"/>
                  <a:gd name="T38" fmla="*/ 375 w 746"/>
                  <a:gd name="T39" fmla="*/ 937 h 1916"/>
                  <a:gd name="T40" fmla="*/ 389 w 746"/>
                  <a:gd name="T41" fmla="*/ 875 h 1916"/>
                  <a:gd name="T42" fmla="*/ 406 w 746"/>
                  <a:gd name="T43" fmla="*/ 773 h 1916"/>
                  <a:gd name="T44" fmla="*/ 429 w 746"/>
                  <a:gd name="T45" fmla="*/ 663 h 1916"/>
                  <a:gd name="T46" fmla="*/ 445 w 746"/>
                  <a:gd name="T47" fmla="*/ 548 h 1916"/>
                  <a:gd name="T48" fmla="*/ 504 w 746"/>
                  <a:gd name="T49" fmla="*/ 455 h 1916"/>
                  <a:gd name="T50" fmla="*/ 561 w 746"/>
                  <a:gd name="T51" fmla="*/ 342 h 1916"/>
                  <a:gd name="T52" fmla="*/ 605 w 746"/>
                  <a:gd name="T53" fmla="*/ 304 h 1916"/>
                  <a:gd name="T54" fmla="*/ 654 w 746"/>
                  <a:gd name="T55" fmla="*/ 266 h 1916"/>
                  <a:gd name="T56" fmla="*/ 746 w 746"/>
                  <a:gd name="T57" fmla="*/ 90 h 1916"/>
                  <a:gd name="T58" fmla="*/ 615 w 746"/>
                  <a:gd name="T59" fmla="*/ 61 h 1916"/>
                  <a:gd name="T60" fmla="*/ 546 w 746"/>
                  <a:gd name="T61" fmla="*/ 28 h 1916"/>
                  <a:gd name="T62" fmla="*/ 497 w 746"/>
                  <a:gd name="T63" fmla="*/ 12 h 1916"/>
                  <a:gd name="T64" fmla="*/ 458 w 746"/>
                  <a:gd name="T65" fmla="*/ 30 h 1916"/>
                  <a:gd name="T66" fmla="*/ 377 w 746"/>
                  <a:gd name="T67" fmla="*/ 23 h 1916"/>
                  <a:gd name="T68" fmla="*/ 317 w 746"/>
                  <a:gd name="T69" fmla="*/ 22 h 19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46" h="1916">
                    <a:moveTo>
                      <a:pt x="0" y="1825"/>
                    </a:moveTo>
                    <a:lnTo>
                      <a:pt x="42" y="1840"/>
                    </a:lnTo>
                    <a:lnTo>
                      <a:pt x="40" y="1888"/>
                    </a:lnTo>
                    <a:lnTo>
                      <a:pt x="40" y="1894"/>
                    </a:lnTo>
                    <a:lnTo>
                      <a:pt x="81" y="1897"/>
                    </a:lnTo>
                    <a:lnTo>
                      <a:pt x="96" y="1916"/>
                    </a:lnTo>
                    <a:lnTo>
                      <a:pt x="160" y="1890"/>
                    </a:lnTo>
                    <a:lnTo>
                      <a:pt x="168" y="1890"/>
                    </a:lnTo>
                    <a:lnTo>
                      <a:pt x="175" y="1895"/>
                    </a:lnTo>
                    <a:lnTo>
                      <a:pt x="202" y="1900"/>
                    </a:lnTo>
                    <a:lnTo>
                      <a:pt x="233" y="1876"/>
                    </a:lnTo>
                    <a:lnTo>
                      <a:pt x="258" y="1848"/>
                    </a:lnTo>
                    <a:lnTo>
                      <a:pt x="236" y="1836"/>
                    </a:lnTo>
                    <a:lnTo>
                      <a:pt x="235" y="1822"/>
                    </a:lnTo>
                    <a:lnTo>
                      <a:pt x="270" y="1839"/>
                    </a:lnTo>
                    <a:lnTo>
                      <a:pt x="294" y="1811"/>
                    </a:lnTo>
                    <a:lnTo>
                      <a:pt x="305" y="1782"/>
                    </a:lnTo>
                    <a:lnTo>
                      <a:pt x="291" y="1771"/>
                    </a:lnTo>
                    <a:lnTo>
                      <a:pt x="328" y="1740"/>
                    </a:lnTo>
                    <a:lnTo>
                      <a:pt x="327" y="1728"/>
                    </a:lnTo>
                    <a:lnTo>
                      <a:pt x="347" y="1725"/>
                    </a:lnTo>
                    <a:lnTo>
                      <a:pt x="351" y="1704"/>
                    </a:lnTo>
                    <a:lnTo>
                      <a:pt x="350" y="1692"/>
                    </a:lnTo>
                    <a:lnTo>
                      <a:pt x="335" y="1659"/>
                    </a:lnTo>
                    <a:lnTo>
                      <a:pt x="290" y="1623"/>
                    </a:lnTo>
                    <a:lnTo>
                      <a:pt x="287" y="1583"/>
                    </a:lnTo>
                    <a:lnTo>
                      <a:pt x="304" y="1554"/>
                    </a:lnTo>
                    <a:lnTo>
                      <a:pt x="309" y="1534"/>
                    </a:lnTo>
                    <a:lnTo>
                      <a:pt x="291" y="1489"/>
                    </a:lnTo>
                    <a:lnTo>
                      <a:pt x="312" y="1419"/>
                    </a:lnTo>
                    <a:lnTo>
                      <a:pt x="308" y="1379"/>
                    </a:lnTo>
                    <a:lnTo>
                      <a:pt x="326" y="1351"/>
                    </a:lnTo>
                    <a:lnTo>
                      <a:pt x="322" y="1311"/>
                    </a:lnTo>
                    <a:lnTo>
                      <a:pt x="351" y="1261"/>
                    </a:lnTo>
                    <a:lnTo>
                      <a:pt x="342" y="1236"/>
                    </a:lnTo>
                    <a:lnTo>
                      <a:pt x="304" y="1191"/>
                    </a:lnTo>
                    <a:lnTo>
                      <a:pt x="309" y="1104"/>
                    </a:lnTo>
                    <a:lnTo>
                      <a:pt x="309" y="1098"/>
                    </a:lnTo>
                    <a:lnTo>
                      <a:pt x="348" y="1019"/>
                    </a:lnTo>
                    <a:lnTo>
                      <a:pt x="375" y="937"/>
                    </a:lnTo>
                    <a:lnTo>
                      <a:pt x="378" y="896"/>
                    </a:lnTo>
                    <a:lnTo>
                      <a:pt x="389" y="875"/>
                    </a:lnTo>
                    <a:lnTo>
                      <a:pt x="420" y="845"/>
                    </a:lnTo>
                    <a:lnTo>
                      <a:pt x="406" y="773"/>
                    </a:lnTo>
                    <a:lnTo>
                      <a:pt x="426" y="704"/>
                    </a:lnTo>
                    <a:lnTo>
                      <a:pt x="429" y="663"/>
                    </a:lnTo>
                    <a:lnTo>
                      <a:pt x="454" y="634"/>
                    </a:lnTo>
                    <a:lnTo>
                      <a:pt x="445" y="548"/>
                    </a:lnTo>
                    <a:lnTo>
                      <a:pt x="474" y="484"/>
                    </a:lnTo>
                    <a:lnTo>
                      <a:pt x="504" y="455"/>
                    </a:lnTo>
                    <a:lnTo>
                      <a:pt x="558" y="390"/>
                    </a:lnTo>
                    <a:lnTo>
                      <a:pt x="561" y="342"/>
                    </a:lnTo>
                    <a:lnTo>
                      <a:pt x="594" y="339"/>
                    </a:lnTo>
                    <a:lnTo>
                      <a:pt x="605" y="304"/>
                    </a:lnTo>
                    <a:lnTo>
                      <a:pt x="637" y="295"/>
                    </a:lnTo>
                    <a:lnTo>
                      <a:pt x="654" y="266"/>
                    </a:lnTo>
                    <a:lnTo>
                      <a:pt x="713" y="107"/>
                    </a:lnTo>
                    <a:lnTo>
                      <a:pt x="746" y="90"/>
                    </a:lnTo>
                    <a:lnTo>
                      <a:pt x="644" y="73"/>
                    </a:lnTo>
                    <a:lnTo>
                      <a:pt x="615" y="61"/>
                    </a:lnTo>
                    <a:lnTo>
                      <a:pt x="600" y="43"/>
                    </a:lnTo>
                    <a:lnTo>
                      <a:pt x="546" y="28"/>
                    </a:lnTo>
                    <a:lnTo>
                      <a:pt x="516" y="3"/>
                    </a:lnTo>
                    <a:lnTo>
                      <a:pt x="497" y="12"/>
                    </a:lnTo>
                    <a:lnTo>
                      <a:pt x="477" y="14"/>
                    </a:lnTo>
                    <a:lnTo>
                      <a:pt x="458" y="30"/>
                    </a:lnTo>
                    <a:lnTo>
                      <a:pt x="408" y="0"/>
                    </a:lnTo>
                    <a:lnTo>
                      <a:pt x="377" y="23"/>
                    </a:lnTo>
                    <a:lnTo>
                      <a:pt x="336" y="14"/>
                    </a:lnTo>
                    <a:lnTo>
                      <a:pt x="317" y="22"/>
                    </a:lnTo>
                    <a:lnTo>
                      <a:pt x="289" y="1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" name="Freeform 95">
                <a:extLst>
                  <a:ext uri="{FF2B5EF4-FFF2-40B4-BE49-F238E27FC236}">
                    <a16:creationId xmlns:a16="http://schemas.microsoft.com/office/drawing/2014/main" id="{12CFBB89-39CC-AF57-CEE8-0886023EAF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5" y="752"/>
                <a:ext cx="176" cy="485"/>
              </a:xfrm>
              <a:custGeom>
                <a:avLst/>
                <a:gdLst>
                  <a:gd name="T0" fmla="*/ 485 w 529"/>
                  <a:gd name="T1" fmla="*/ 107 h 1455"/>
                  <a:gd name="T2" fmla="*/ 392 w 529"/>
                  <a:gd name="T3" fmla="*/ 116 h 1455"/>
                  <a:gd name="T4" fmla="*/ 257 w 529"/>
                  <a:gd name="T5" fmla="*/ 108 h 1455"/>
                  <a:gd name="T6" fmla="*/ 181 w 529"/>
                  <a:gd name="T7" fmla="*/ 81 h 1455"/>
                  <a:gd name="T8" fmla="*/ 128 w 529"/>
                  <a:gd name="T9" fmla="*/ 26 h 1455"/>
                  <a:gd name="T10" fmla="*/ 112 w 529"/>
                  <a:gd name="T11" fmla="*/ 0 h 1455"/>
                  <a:gd name="T12" fmla="*/ 71 w 529"/>
                  <a:gd name="T13" fmla="*/ 132 h 1455"/>
                  <a:gd name="T14" fmla="*/ 28 w 529"/>
                  <a:gd name="T15" fmla="*/ 170 h 1455"/>
                  <a:gd name="T16" fmla="*/ 25 w 529"/>
                  <a:gd name="T17" fmla="*/ 210 h 1455"/>
                  <a:gd name="T18" fmla="*/ 98 w 529"/>
                  <a:gd name="T19" fmla="*/ 270 h 1455"/>
                  <a:gd name="T20" fmla="*/ 121 w 529"/>
                  <a:gd name="T21" fmla="*/ 308 h 1455"/>
                  <a:gd name="T22" fmla="*/ 155 w 529"/>
                  <a:gd name="T23" fmla="*/ 312 h 1455"/>
                  <a:gd name="T24" fmla="*/ 191 w 529"/>
                  <a:gd name="T25" fmla="*/ 262 h 1455"/>
                  <a:gd name="T26" fmla="*/ 293 w 529"/>
                  <a:gd name="T27" fmla="*/ 353 h 1455"/>
                  <a:gd name="T28" fmla="*/ 266 w 529"/>
                  <a:gd name="T29" fmla="*/ 429 h 1455"/>
                  <a:gd name="T30" fmla="*/ 271 w 529"/>
                  <a:gd name="T31" fmla="*/ 470 h 1455"/>
                  <a:gd name="T32" fmla="*/ 280 w 529"/>
                  <a:gd name="T33" fmla="*/ 502 h 1455"/>
                  <a:gd name="T34" fmla="*/ 241 w 529"/>
                  <a:gd name="T35" fmla="*/ 593 h 1455"/>
                  <a:gd name="T36" fmla="*/ 205 w 529"/>
                  <a:gd name="T37" fmla="*/ 630 h 1455"/>
                  <a:gd name="T38" fmla="*/ 131 w 529"/>
                  <a:gd name="T39" fmla="*/ 636 h 1455"/>
                  <a:gd name="T40" fmla="*/ 166 w 529"/>
                  <a:gd name="T41" fmla="*/ 647 h 1455"/>
                  <a:gd name="T42" fmla="*/ 164 w 529"/>
                  <a:gd name="T43" fmla="*/ 694 h 1455"/>
                  <a:gd name="T44" fmla="*/ 160 w 529"/>
                  <a:gd name="T45" fmla="*/ 802 h 1455"/>
                  <a:gd name="T46" fmla="*/ 185 w 529"/>
                  <a:gd name="T47" fmla="*/ 854 h 1455"/>
                  <a:gd name="T48" fmla="*/ 241 w 529"/>
                  <a:gd name="T49" fmla="*/ 875 h 1455"/>
                  <a:gd name="T50" fmla="*/ 185 w 529"/>
                  <a:gd name="T51" fmla="*/ 994 h 1455"/>
                  <a:gd name="T52" fmla="*/ 161 w 529"/>
                  <a:gd name="T53" fmla="*/ 1030 h 1455"/>
                  <a:gd name="T54" fmla="*/ 161 w 529"/>
                  <a:gd name="T55" fmla="*/ 1097 h 1455"/>
                  <a:gd name="T56" fmla="*/ 121 w 529"/>
                  <a:gd name="T57" fmla="*/ 1168 h 1455"/>
                  <a:gd name="T58" fmla="*/ 68 w 529"/>
                  <a:gd name="T59" fmla="*/ 1254 h 1455"/>
                  <a:gd name="T60" fmla="*/ 50 w 529"/>
                  <a:gd name="T61" fmla="*/ 1356 h 1455"/>
                  <a:gd name="T62" fmla="*/ 57 w 529"/>
                  <a:gd name="T63" fmla="*/ 1416 h 1455"/>
                  <a:gd name="T64" fmla="*/ 0 w 529"/>
                  <a:gd name="T65" fmla="*/ 1455 h 1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29" h="1455">
                    <a:moveTo>
                      <a:pt x="529" y="2"/>
                    </a:moveTo>
                    <a:lnTo>
                      <a:pt x="485" y="107"/>
                    </a:lnTo>
                    <a:lnTo>
                      <a:pt x="462" y="142"/>
                    </a:lnTo>
                    <a:lnTo>
                      <a:pt x="392" y="116"/>
                    </a:lnTo>
                    <a:lnTo>
                      <a:pt x="294" y="138"/>
                    </a:lnTo>
                    <a:lnTo>
                      <a:pt x="257" y="108"/>
                    </a:lnTo>
                    <a:lnTo>
                      <a:pt x="210" y="99"/>
                    </a:lnTo>
                    <a:lnTo>
                      <a:pt x="181" y="81"/>
                    </a:lnTo>
                    <a:lnTo>
                      <a:pt x="147" y="78"/>
                    </a:lnTo>
                    <a:lnTo>
                      <a:pt x="128" y="26"/>
                    </a:lnTo>
                    <a:lnTo>
                      <a:pt x="127" y="6"/>
                    </a:lnTo>
                    <a:lnTo>
                      <a:pt x="112" y="0"/>
                    </a:lnTo>
                    <a:lnTo>
                      <a:pt x="100" y="8"/>
                    </a:lnTo>
                    <a:lnTo>
                      <a:pt x="71" y="132"/>
                    </a:lnTo>
                    <a:lnTo>
                      <a:pt x="45" y="141"/>
                    </a:lnTo>
                    <a:lnTo>
                      <a:pt x="28" y="170"/>
                    </a:lnTo>
                    <a:lnTo>
                      <a:pt x="15" y="177"/>
                    </a:lnTo>
                    <a:lnTo>
                      <a:pt x="25" y="210"/>
                    </a:lnTo>
                    <a:lnTo>
                      <a:pt x="116" y="249"/>
                    </a:lnTo>
                    <a:lnTo>
                      <a:pt x="98" y="270"/>
                    </a:lnTo>
                    <a:lnTo>
                      <a:pt x="100" y="298"/>
                    </a:lnTo>
                    <a:lnTo>
                      <a:pt x="121" y="308"/>
                    </a:lnTo>
                    <a:lnTo>
                      <a:pt x="117" y="329"/>
                    </a:lnTo>
                    <a:lnTo>
                      <a:pt x="155" y="312"/>
                    </a:lnTo>
                    <a:lnTo>
                      <a:pt x="172" y="270"/>
                    </a:lnTo>
                    <a:lnTo>
                      <a:pt x="191" y="262"/>
                    </a:lnTo>
                    <a:lnTo>
                      <a:pt x="276" y="314"/>
                    </a:lnTo>
                    <a:lnTo>
                      <a:pt x="293" y="353"/>
                    </a:lnTo>
                    <a:lnTo>
                      <a:pt x="265" y="416"/>
                    </a:lnTo>
                    <a:lnTo>
                      <a:pt x="266" y="429"/>
                    </a:lnTo>
                    <a:lnTo>
                      <a:pt x="254" y="437"/>
                    </a:lnTo>
                    <a:lnTo>
                      <a:pt x="271" y="470"/>
                    </a:lnTo>
                    <a:lnTo>
                      <a:pt x="291" y="474"/>
                    </a:lnTo>
                    <a:lnTo>
                      <a:pt x="280" y="502"/>
                    </a:lnTo>
                    <a:lnTo>
                      <a:pt x="272" y="550"/>
                    </a:lnTo>
                    <a:lnTo>
                      <a:pt x="241" y="593"/>
                    </a:lnTo>
                    <a:lnTo>
                      <a:pt x="222" y="601"/>
                    </a:lnTo>
                    <a:lnTo>
                      <a:pt x="205" y="630"/>
                    </a:lnTo>
                    <a:lnTo>
                      <a:pt x="137" y="623"/>
                    </a:lnTo>
                    <a:lnTo>
                      <a:pt x="131" y="636"/>
                    </a:lnTo>
                    <a:lnTo>
                      <a:pt x="133" y="644"/>
                    </a:lnTo>
                    <a:lnTo>
                      <a:pt x="166" y="647"/>
                    </a:lnTo>
                    <a:lnTo>
                      <a:pt x="155" y="668"/>
                    </a:lnTo>
                    <a:lnTo>
                      <a:pt x="164" y="694"/>
                    </a:lnTo>
                    <a:lnTo>
                      <a:pt x="150" y="769"/>
                    </a:lnTo>
                    <a:lnTo>
                      <a:pt x="160" y="802"/>
                    </a:lnTo>
                    <a:lnTo>
                      <a:pt x="156" y="829"/>
                    </a:lnTo>
                    <a:lnTo>
                      <a:pt x="185" y="854"/>
                    </a:lnTo>
                    <a:lnTo>
                      <a:pt x="225" y="849"/>
                    </a:lnTo>
                    <a:lnTo>
                      <a:pt x="241" y="875"/>
                    </a:lnTo>
                    <a:lnTo>
                      <a:pt x="195" y="953"/>
                    </a:lnTo>
                    <a:lnTo>
                      <a:pt x="185" y="994"/>
                    </a:lnTo>
                    <a:lnTo>
                      <a:pt x="167" y="1022"/>
                    </a:lnTo>
                    <a:lnTo>
                      <a:pt x="161" y="1030"/>
                    </a:lnTo>
                    <a:lnTo>
                      <a:pt x="146" y="1078"/>
                    </a:lnTo>
                    <a:lnTo>
                      <a:pt x="161" y="1097"/>
                    </a:lnTo>
                    <a:lnTo>
                      <a:pt x="163" y="1117"/>
                    </a:lnTo>
                    <a:lnTo>
                      <a:pt x="121" y="1168"/>
                    </a:lnTo>
                    <a:lnTo>
                      <a:pt x="111" y="1216"/>
                    </a:lnTo>
                    <a:lnTo>
                      <a:pt x="68" y="1254"/>
                    </a:lnTo>
                    <a:lnTo>
                      <a:pt x="53" y="1308"/>
                    </a:lnTo>
                    <a:lnTo>
                      <a:pt x="50" y="1356"/>
                    </a:lnTo>
                    <a:lnTo>
                      <a:pt x="40" y="1377"/>
                    </a:lnTo>
                    <a:lnTo>
                      <a:pt x="57" y="1416"/>
                    </a:lnTo>
                    <a:lnTo>
                      <a:pt x="31" y="1438"/>
                    </a:lnTo>
                    <a:lnTo>
                      <a:pt x="0" y="145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" name="Freeform 96">
                <a:extLst>
                  <a:ext uri="{FF2B5EF4-FFF2-40B4-BE49-F238E27FC236}">
                    <a16:creationId xmlns:a16="http://schemas.microsoft.com/office/drawing/2014/main" id="{2EA321FF-0CEE-0B55-81C9-14F2240C7F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5" y="1237"/>
                <a:ext cx="81" cy="118"/>
              </a:xfrm>
              <a:custGeom>
                <a:avLst/>
                <a:gdLst>
                  <a:gd name="T0" fmla="*/ 0 w 244"/>
                  <a:gd name="T1" fmla="*/ 0 h 354"/>
                  <a:gd name="T2" fmla="*/ 2 w 244"/>
                  <a:gd name="T3" fmla="*/ 20 h 354"/>
                  <a:gd name="T4" fmla="*/ 18 w 244"/>
                  <a:gd name="T5" fmla="*/ 45 h 354"/>
                  <a:gd name="T6" fmla="*/ 72 w 244"/>
                  <a:gd name="T7" fmla="*/ 60 h 354"/>
                  <a:gd name="T8" fmla="*/ 136 w 244"/>
                  <a:gd name="T9" fmla="*/ 88 h 354"/>
                  <a:gd name="T10" fmla="*/ 150 w 244"/>
                  <a:gd name="T11" fmla="*/ 107 h 354"/>
                  <a:gd name="T12" fmla="*/ 146 w 244"/>
                  <a:gd name="T13" fmla="*/ 134 h 354"/>
                  <a:gd name="T14" fmla="*/ 161 w 244"/>
                  <a:gd name="T15" fmla="*/ 153 h 354"/>
                  <a:gd name="T16" fmla="*/ 158 w 244"/>
                  <a:gd name="T17" fmla="*/ 187 h 354"/>
                  <a:gd name="T18" fmla="*/ 145 w 244"/>
                  <a:gd name="T19" fmla="*/ 194 h 354"/>
                  <a:gd name="T20" fmla="*/ 135 w 244"/>
                  <a:gd name="T21" fmla="*/ 223 h 354"/>
                  <a:gd name="T22" fmla="*/ 136 w 244"/>
                  <a:gd name="T23" fmla="*/ 243 h 354"/>
                  <a:gd name="T24" fmla="*/ 150 w 244"/>
                  <a:gd name="T25" fmla="*/ 254 h 354"/>
                  <a:gd name="T26" fmla="*/ 177 w 244"/>
                  <a:gd name="T27" fmla="*/ 245 h 354"/>
                  <a:gd name="T28" fmla="*/ 198 w 244"/>
                  <a:gd name="T29" fmla="*/ 257 h 354"/>
                  <a:gd name="T30" fmla="*/ 222 w 244"/>
                  <a:gd name="T31" fmla="*/ 302 h 354"/>
                  <a:gd name="T32" fmla="*/ 244 w 244"/>
                  <a:gd name="T33" fmla="*/ 326 h 354"/>
                  <a:gd name="T34" fmla="*/ 240 w 244"/>
                  <a:gd name="T35" fmla="*/ 354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44" h="354">
                    <a:moveTo>
                      <a:pt x="0" y="0"/>
                    </a:moveTo>
                    <a:lnTo>
                      <a:pt x="2" y="20"/>
                    </a:lnTo>
                    <a:lnTo>
                      <a:pt x="18" y="45"/>
                    </a:lnTo>
                    <a:lnTo>
                      <a:pt x="72" y="60"/>
                    </a:lnTo>
                    <a:lnTo>
                      <a:pt x="136" y="88"/>
                    </a:lnTo>
                    <a:lnTo>
                      <a:pt x="150" y="107"/>
                    </a:lnTo>
                    <a:lnTo>
                      <a:pt x="146" y="134"/>
                    </a:lnTo>
                    <a:lnTo>
                      <a:pt x="161" y="153"/>
                    </a:lnTo>
                    <a:lnTo>
                      <a:pt x="158" y="187"/>
                    </a:lnTo>
                    <a:lnTo>
                      <a:pt x="145" y="194"/>
                    </a:lnTo>
                    <a:lnTo>
                      <a:pt x="135" y="223"/>
                    </a:lnTo>
                    <a:lnTo>
                      <a:pt x="136" y="243"/>
                    </a:lnTo>
                    <a:lnTo>
                      <a:pt x="150" y="254"/>
                    </a:lnTo>
                    <a:lnTo>
                      <a:pt x="177" y="245"/>
                    </a:lnTo>
                    <a:lnTo>
                      <a:pt x="198" y="257"/>
                    </a:lnTo>
                    <a:lnTo>
                      <a:pt x="222" y="302"/>
                    </a:lnTo>
                    <a:lnTo>
                      <a:pt x="244" y="326"/>
                    </a:lnTo>
                    <a:lnTo>
                      <a:pt x="240" y="35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" name="Freeform 97">
                <a:extLst>
                  <a:ext uri="{FF2B5EF4-FFF2-40B4-BE49-F238E27FC236}">
                    <a16:creationId xmlns:a16="http://schemas.microsoft.com/office/drawing/2014/main" id="{38D0217F-CC68-4827-5E62-2B5E5978BF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3" y="1355"/>
                <a:ext cx="262" cy="431"/>
              </a:xfrm>
              <a:custGeom>
                <a:avLst/>
                <a:gdLst>
                  <a:gd name="T0" fmla="*/ 0 w 786"/>
                  <a:gd name="T1" fmla="*/ 1294 h 1294"/>
                  <a:gd name="T2" fmla="*/ 18 w 786"/>
                  <a:gd name="T3" fmla="*/ 1266 h 1294"/>
                  <a:gd name="T4" fmla="*/ 15 w 786"/>
                  <a:gd name="T5" fmla="*/ 1233 h 1294"/>
                  <a:gd name="T6" fmla="*/ 68 w 786"/>
                  <a:gd name="T7" fmla="*/ 1154 h 1294"/>
                  <a:gd name="T8" fmla="*/ 58 w 786"/>
                  <a:gd name="T9" fmla="*/ 1128 h 1294"/>
                  <a:gd name="T10" fmla="*/ 37 w 786"/>
                  <a:gd name="T11" fmla="*/ 1110 h 1294"/>
                  <a:gd name="T12" fmla="*/ 42 w 786"/>
                  <a:gd name="T13" fmla="*/ 1096 h 1294"/>
                  <a:gd name="T14" fmla="*/ 165 w 786"/>
                  <a:gd name="T15" fmla="*/ 970 h 1294"/>
                  <a:gd name="T16" fmla="*/ 215 w 786"/>
                  <a:gd name="T17" fmla="*/ 939 h 1294"/>
                  <a:gd name="T18" fmla="*/ 290 w 786"/>
                  <a:gd name="T19" fmla="*/ 871 h 1294"/>
                  <a:gd name="T20" fmla="*/ 294 w 786"/>
                  <a:gd name="T21" fmla="*/ 851 h 1294"/>
                  <a:gd name="T22" fmla="*/ 279 w 786"/>
                  <a:gd name="T23" fmla="*/ 826 h 1294"/>
                  <a:gd name="T24" fmla="*/ 294 w 786"/>
                  <a:gd name="T25" fmla="*/ 777 h 1294"/>
                  <a:gd name="T26" fmla="*/ 298 w 786"/>
                  <a:gd name="T27" fmla="*/ 736 h 1294"/>
                  <a:gd name="T28" fmla="*/ 273 w 786"/>
                  <a:gd name="T29" fmla="*/ 692 h 1294"/>
                  <a:gd name="T30" fmla="*/ 316 w 786"/>
                  <a:gd name="T31" fmla="*/ 641 h 1294"/>
                  <a:gd name="T32" fmla="*/ 329 w 786"/>
                  <a:gd name="T33" fmla="*/ 640 h 1294"/>
                  <a:gd name="T34" fmla="*/ 426 w 786"/>
                  <a:gd name="T35" fmla="*/ 604 h 1294"/>
                  <a:gd name="T36" fmla="*/ 443 w 786"/>
                  <a:gd name="T37" fmla="*/ 568 h 1294"/>
                  <a:gd name="T38" fmla="*/ 488 w 786"/>
                  <a:gd name="T39" fmla="*/ 544 h 1294"/>
                  <a:gd name="T40" fmla="*/ 473 w 786"/>
                  <a:gd name="T41" fmla="*/ 525 h 1294"/>
                  <a:gd name="T42" fmla="*/ 484 w 786"/>
                  <a:gd name="T43" fmla="*/ 504 h 1294"/>
                  <a:gd name="T44" fmla="*/ 503 w 786"/>
                  <a:gd name="T45" fmla="*/ 489 h 1294"/>
                  <a:gd name="T46" fmla="*/ 508 w 786"/>
                  <a:gd name="T47" fmla="*/ 468 h 1294"/>
                  <a:gd name="T48" fmla="*/ 552 w 786"/>
                  <a:gd name="T49" fmla="*/ 444 h 1294"/>
                  <a:gd name="T50" fmla="*/ 595 w 786"/>
                  <a:gd name="T51" fmla="*/ 400 h 1294"/>
                  <a:gd name="T52" fmla="*/ 588 w 786"/>
                  <a:gd name="T53" fmla="*/ 394 h 1294"/>
                  <a:gd name="T54" fmla="*/ 662 w 786"/>
                  <a:gd name="T55" fmla="*/ 313 h 1294"/>
                  <a:gd name="T56" fmla="*/ 656 w 786"/>
                  <a:gd name="T57" fmla="*/ 260 h 1294"/>
                  <a:gd name="T58" fmla="*/ 695 w 786"/>
                  <a:gd name="T59" fmla="*/ 243 h 1294"/>
                  <a:gd name="T60" fmla="*/ 706 w 786"/>
                  <a:gd name="T61" fmla="*/ 215 h 1294"/>
                  <a:gd name="T62" fmla="*/ 725 w 786"/>
                  <a:gd name="T63" fmla="*/ 206 h 1294"/>
                  <a:gd name="T64" fmla="*/ 738 w 786"/>
                  <a:gd name="T65" fmla="*/ 192 h 1294"/>
                  <a:gd name="T66" fmla="*/ 729 w 786"/>
                  <a:gd name="T67" fmla="*/ 173 h 1294"/>
                  <a:gd name="T68" fmla="*/ 707 w 786"/>
                  <a:gd name="T69" fmla="*/ 161 h 1294"/>
                  <a:gd name="T70" fmla="*/ 603 w 786"/>
                  <a:gd name="T71" fmla="*/ 184 h 1294"/>
                  <a:gd name="T72" fmla="*/ 607 w 786"/>
                  <a:gd name="T73" fmla="*/ 157 h 1294"/>
                  <a:gd name="T74" fmla="*/ 618 w 786"/>
                  <a:gd name="T75" fmla="*/ 143 h 1294"/>
                  <a:gd name="T76" fmla="*/ 624 w 786"/>
                  <a:gd name="T77" fmla="*/ 128 h 1294"/>
                  <a:gd name="T78" fmla="*/ 644 w 786"/>
                  <a:gd name="T79" fmla="*/ 120 h 1294"/>
                  <a:gd name="T80" fmla="*/ 641 w 786"/>
                  <a:gd name="T81" fmla="*/ 93 h 1294"/>
                  <a:gd name="T82" fmla="*/ 685 w 786"/>
                  <a:gd name="T83" fmla="*/ 63 h 1294"/>
                  <a:gd name="T84" fmla="*/ 674 w 786"/>
                  <a:gd name="T85" fmla="*/ 16 h 1294"/>
                  <a:gd name="T86" fmla="*/ 700 w 786"/>
                  <a:gd name="T87" fmla="*/ 8 h 1294"/>
                  <a:gd name="T88" fmla="*/ 748 w 786"/>
                  <a:gd name="T89" fmla="*/ 23 h 1294"/>
                  <a:gd name="T90" fmla="*/ 786 w 786"/>
                  <a:gd name="T91" fmla="*/ 0 h 1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786" h="1294">
                    <a:moveTo>
                      <a:pt x="0" y="1294"/>
                    </a:moveTo>
                    <a:lnTo>
                      <a:pt x="18" y="1266"/>
                    </a:lnTo>
                    <a:lnTo>
                      <a:pt x="15" y="1233"/>
                    </a:lnTo>
                    <a:lnTo>
                      <a:pt x="68" y="1154"/>
                    </a:lnTo>
                    <a:lnTo>
                      <a:pt x="58" y="1128"/>
                    </a:lnTo>
                    <a:lnTo>
                      <a:pt x="37" y="1110"/>
                    </a:lnTo>
                    <a:lnTo>
                      <a:pt x="42" y="1096"/>
                    </a:lnTo>
                    <a:lnTo>
                      <a:pt x="165" y="970"/>
                    </a:lnTo>
                    <a:lnTo>
                      <a:pt x="215" y="939"/>
                    </a:lnTo>
                    <a:lnTo>
                      <a:pt x="290" y="871"/>
                    </a:lnTo>
                    <a:lnTo>
                      <a:pt x="294" y="851"/>
                    </a:lnTo>
                    <a:lnTo>
                      <a:pt x="279" y="826"/>
                    </a:lnTo>
                    <a:lnTo>
                      <a:pt x="294" y="777"/>
                    </a:lnTo>
                    <a:lnTo>
                      <a:pt x="298" y="736"/>
                    </a:lnTo>
                    <a:lnTo>
                      <a:pt x="273" y="692"/>
                    </a:lnTo>
                    <a:lnTo>
                      <a:pt x="316" y="641"/>
                    </a:lnTo>
                    <a:lnTo>
                      <a:pt x="329" y="640"/>
                    </a:lnTo>
                    <a:lnTo>
                      <a:pt x="426" y="604"/>
                    </a:lnTo>
                    <a:lnTo>
                      <a:pt x="443" y="568"/>
                    </a:lnTo>
                    <a:lnTo>
                      <a:pt x="488" y="544"/>
                    </a:lnTo>
                    <a:lnTo>
                      <a:pt x="473" y="525"/>
                    </a:lnTo>
                    <a:lnTo>
                      <a:pt x="484" y="504"/>
                    </a:lnTo>
                    <a:lnTo>
                      <a:pt x="503" y="489"/>
                    </a:lnTo>
                    <a:lnTo>
                      <a:pt x="508" y="468"/>
                    </a:lnTo>
                    <a:lnTo>
                      <a:pt x="552" y="444"/>
                    </a:lnTo>
                    <a:lnTo>
                      <a:pt x="595" y="400"/>
                    </a:lnTo>
                    <a:lnTo>
                      <a:pt x="588" y="394"/>
                    </a:lnTo>
                    <a:lnTo>
                      <a:pt x="662" y="313"/>
                    </a:lnTo>
                    <a:lnTo>
                      <a:pt x="656" y="260"/>
                    </a:lnTo>
                    <a:lnTo>
                      <a:pt x="695" y="243"/>
                    </a:lnTo>
                    <a:lnTo>
                      <a:pt x="706" y="215"/>
                    </a:lnTo>
                    <a:lnTo>
                      <a:pt x="725" y="206"/>
                    </a:lnTo>
                    <a:lnTo>
                      <a:pt x="738" y="192"/>
                    </a:lnTo>
                    <a:lnTo>
                      <a:pt x="729" y="173"/>
                    </a:lnTo>
                    <a:lnTo>
                      <a:pt x="707" y="161"/>
                    </a:lnTo>
                    <a:lnTo>
                      <a:pt x="603" y="184"/>
                    </a:lnTo>
                    <a:lnTo>
                      <a:pt x="607" y="157"/>
                    </a:lnTo>
                    <a:lnTo>
                      <a:pt x="618" y="143"/>
                    </a:lnTo>
                    <a:lnTo>
                      <a:pt x="624" y="128"/>
                    </a:lnTo>
                    <a:lnTo>
                      <a:pt x="644" y="120"/>
                    </a:lnTo>
                    <a:lnTo>
                      <a:pt x="641" y="93"/>
                    </a:lnTo>
                    <a:lnTo>
                      <a:pt x="685" y="63"/>
                    </a:lnTo>
                    <a:lnTo>
                      <a:pt x="674" y="16"/>
                    </a:lnTo>
                    <a:lnTo>
                      <a:pt x="700" y="8"/>
                    </a:lnTo>
                    <a:lnTo>
                      <a:pt x="748" y="23"/>
                    </a:lnTo>
                    <a:lnTo>
                      <a:pt x="78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" name="Freeform 98">
                <a:extLst>
                  <a:ext uri="{FF2B5EF4-FFF2-40B4-BE49-F238E27FC236}">
                    <a16:creationId xmlns:a16="http://schemas.microsoft.com/office/drawing/2014/main" id="{A536DACD-D7DE-BFD8-50CD-E6ED24E84C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6" y="580"/>
                <a:ext cx="555" cy="172"/>
              </a:xfrm>
              <a:custGeom>
                <a:avLst/>
                <a:gdLst>
                  <a:gd name="T0" fmla="*/ 1649 w 1665"/>
                  <a:gd name="T1" fmla="*/ 493 h 518"/>
                  <a:gd name="T2" fmla="*/ 1581 w 1665"/>
                  <a:gd name="T3" fmla="*/ 473 h 518"/>
                  <a:gd name="T4" fmla="*/ 1554 w 1665"/>
                  <a:gd name="T5" fmla="*/ 407 h 518"/>
                  <a:gd name="T6" fmla="*/ 1520 w 1665"/>
                  <a:gd name="T7" fmla="*/ 398 h 518"/>
                  <a:gd name="T8" fmla="*/ 1452 w 1665"/>
                  <a:gd name="T9" fmla="*/ 390 h 518"/>
                  <a:gd name="T10" fmla="*/ 1442 w 1665"/>
                  <a:gd name="T11" fmla="*/ 424 h 518"/>
                  <a:gd name="T12" fmla="*/ 1398 w 1665"/>
                  <a:gd name="T13" fmla="*/ 462 h 518"/>
                  <a:gd name="T14" fmla="*/ 1324 w 1665"/>
                  <a:gd name="T15" fmla="*/ 462 h 518"/>
                  <a:gd name="T16" fmla="*/ 1291 w 1665"/>
                  <a:gd name="T17" fmla="*/ 459 h 518"/>
                  <a:gd name="T18" fmla="*/ 1256 w 1665"/>
                  <a:gd name="T19" fmla="*/ 442 h 518"/>
                  <a:gd name="T20" fmla="*/ 1234 w 1665"/>
                  <a:gd name="T21" fmla="*/ 430 h 518"/>
                  <a:gd name="T22" fmla="*/ 1218 w 1665"/>
                  <a:gd name="T23" fmla="*/ 473 h 518"/>
                  <a:gd name="T24" fmla="*/ 1197 w 1665"/>
                  <a:gd name="T25" fmla="*/ 387 h 518"/>
                  <a:gd name="T26" fmla="*/ 1155 w 1665"/>
                  <a:gd name="T27" fmla="*/ 370 h 518"/>
                  <a:gd name="T28" fmla="*/ 1113 w 1665"/>
                  <a:gd name="T29" fmla="*/ 355 h 518"/>
                  <a:gd name="T30" fmla="*/ 1060 w 1665"/>
                  <a:gd name="T31" fmla="*/ 360 h 518"/>
                  <a:gd name="T32" fmla="*/ 1064 w 1665"/>
                  <a:gd name="T33" fmla="*/ 406 h 518"/>
                  <a:gd name="T34" fmla="*/ 1006 w 1665"/>
                  <a:gd name="T35" fmla="*/ 425 h 518"/>
                  <a:gd name="T36" fmla="*/ 956 w 1665"/>
                  <a:gd name="T37" fmla="*/ 403 h 518"/>
                  <a:gd name="T38" fmla="*/ 959 w 1665"/>
                  <a:gd name="T39" fmla="*/ 368 h 518"/>
                  <a:gd name="T40" fmla="*/ 939 w 1665"/>
                  <a:gd name="T41" fmla="*/ 364 h 518"/>
                  <a:gd name="T42" fmla="*/ 915 w 1665"/>
                  <a:gd name="T43" fmla="*/ 319 h 518"/>
                  <a:gd name="T44" fmla="*/ 870 w 1665"/>
                  <a:gd name="T45" fmla="*/ 270 h 518"/>
                  <a:gd name="T46" fmla="*/ 838 w 1665"/>
                  <a:gd name="T47" fmla="*/ 212 h 518"/>
                  <a:gd name="T48" fmla="*/ 857 w 1665"/>
                  <a:gd name="T49" fmla="*/ 204 h 518"/>
                  <a:gd name="T50" fmla="*/ 813 w 1665"/>
                  <a:gd name="T51" fmla="*/ 160 h 518"/>
                  <a:gd name="T52" fmla="*/ 824 w 1665"/>
                  <a:gd name="T53" fmla="*/ 139 h 518"/>
                  <a:gd name="T54" fmla="*/ 699 w 1665"/>
                  <a:gd name="T55" fmla="*/ 91 h 518"/>
                  <a:gd name="T56" fmla="*/ 680 w 1665"/>
                  <a:gd name="T57" fmla="*/ 99 h 518"/>
                  <a:gd name="T58" fmla="*/ 623 w 1665"/>
                  <a:gd name="T59" fmla="*/ 71 h 518"/>
                  <a:gd name="T60" fmla="*/ 581 w 1665"/>
                  <a:gd name="T61" fmla="*/ 41 h 518"/>
                  <a:gd name="T62" fmla="*/ 516 w 1665"/>
                  <a:gd name="T63" fmla="*/ 74 h 518"/>
                  <a:gd name="T64" fmla="*/ 473 w 1665"/>
                  <a:gd name="T65" fmla="*/ 112 h 518"/>
                  <a:gd name="T66" fmla="*/ 433 w 1665"/>
                  <a:gd name="T67" fmla="*/ 122 h 518"/>
                  <a:gd name="T68" fmla="*/ 384 w 1665"/>
                  <a:gd name="T69" fmla="*/ 100 h 518"/>
                  <a:gd name="T70" fmla="*/ 361 w 1665"/>
                  <a:gd name="T71" fmla="*/ 69 h 518"/>
                  <a:gd name="T72" fmla="*/ 286 w 1665"/>
                  <a:gd name="T73" fmla="*/ 55 h 518"/>
                  <a:gd name="T74" fmla="*/ 277 w 1665"/>
                  <a:gd name="T75" fmla="*/ 30 h 518"/>
                  <a:gd name="T76" fmla="*/ 262 w 1665"/>
                  <a:gd name="T77" fmla="*/ 17 h 518"/>
                  <a:gd name="T78" fmla="*/ 242 w 1665"/>
                  <a:gd name="T79" fmla="*/ 13 h 518"/>
                  <a:gd name="T80" fmla="*/ 215 w 1665"/>
                  <a:gd name="T81" fmla="*/ 1 h 518"/>
                  <a:gd name="T82" fmla="*/ 203 w 1665"/>
                  <a:gd name="T83" fmla="*/ 30 h 518"/>
                  <a:gd name="T84" fmla="*/ 176 w 1665"/>
                  <a:gd name="T85" fmla="*/ 25 h 518"/>
                  <a:gd name="T86" fmla="*/ 116 w 1665"/>
                  <a:gd name="T87" fmla="*/ 37 h 518"/>
                  <a:gd name="T88" fmla="*/ 70 w 1665"/>
                  <a:gd name="T89" fmla="*/ 42 h 5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665" h="518">
                    <a:moveTo>
                      <a:pt x="1665" y="518"/>
                    </a:moveTo>
                    <a:lnTo>
                      <a:pt x="1649" y="493"/>
                    </a:lnTo>
                    <a:lnTo>
                      <a:pt x="1602" y="491"/>
                    </a:lnTo>
                    <a:lnTo>
                      <a:pt x="1581" y="473"/>
                    </a:lnTo>
                    <a:lnTo>
                      <a:pt x="1549" y="428"/>
                    </a:lnTo>
                    <a:lnTo>
                      <a:pt x="1554" y="407"/>
                    </a:lnTo>
                    <a:lnTo>
                      <a:pt x="1540" y="396"/>
                    </a:lnTo>
                    <a:lnTo>
                      <a:pt x="1520" y="398"/>
                    </a:lnTo>
                    <a:lnTo>
                      <a:pt x="1491" y="380"/>
                    </a:lnTo>
                    <a:lnTo>
                      <a:pt x="1452" y="390"/>
                    </a:lnTo>
                    <a:lnTo>
                      <a:pt x="1453" y="403"/>
                    </a:lnTo>
                    <a:lnTo>
                      <a:pt x="1442" y="424"/>
                    </a:lnTo>
                    <a:lnTo>
                      <a:pt x="1423" y="434"/>
                    </a:lnTo>
                    <a:lnTo>
                      <a:pt x="1398" y="462"/>
                    </a:lnTo>
                    <a:lnTo>
                      <a:pt x="1356" y="446"/>
                    </a:lnTo>
                    <a:lnTo>
                      <a:pt x="1324" y="462"/>
                    </a:lnTo>
                    <a:lnTo>
                      <a:pt x="1310" y="451"/>
                    </a:lnTo>
                    <a:lnTo>
                      <a:pt x="1291" y="459"/>
                    </a:lnTo>
                    <a:lnTo>
                      <a:pt x="1269" y="441"/>
                    </a:lnTo>
                    <a:lnTo>
                      <a:pt x="1256" y="442"/>
                    </a:lnTo>
                    <a:lnTo>
                      <a:pt x="1254" y="422"/>
                    </a:lnTo>
                    <a:lnTo>
                      <a:pt x="1234" y="430"/>
                    </a:lnTo>
                    <a:lnTo>
                      <a:pt x="1237" y="457"/>
                    </a:lnTo>
                    <a:lnTo>
                      <a:pt x="1218" y="473"/>
                    </a:lnTo>
                    <a:lnTo>
                      <a:pt x="1193" y="415"/>
                    </a:lnTo>
                    <a:lnTo>
                      <a:pt x="1197" y="387"/>
                    </a:lnTo>
                    <a:lnTo>
                      <a:pt x="1177" y="389"/>
                    </a:lnTo>
                    <a:lnTo>
                      <a:pt x="1155" y="370"/>
                    </a:lnTo>
                    <a:lnTo>
                      <a:pt x="1135" y="372"/>
                    </a:lnTo>
                    <a:lnTo>
                      <a:pt x="1113" y="355"/>
                    </a:lnTo>
                    <a:lnTo>
                      <a:pt x="1094" y="369"/>
                    </a:lnTo>
                    <a:lnTo>
                      <a:pt x="1060" y="360"/>
                    </a:lnTo>
                    <a:lnTo>
                      <a:pt x="1053" y="367"/>
                    </a:lnTo>
                    <a:lnTo>
                      <a:pt x="1064" y="406"/>
                    </a:lnTo>
                    <a:lnTo>
                      <a:pt x="1053" y="434"/>
                    </a:lnTo>
                    <a:lnTo>
                      <a:pt x="1006" y="425"/>
                    </a:lnTo>
                    <a:lnTo>
                      <a:pt x="978" y="427"/>
                    </a:lnTo>
                    <a:lnTo>
                      <a:pt x="956" y="403"/>
                    </a:lnTo>
                    <a:lnTo>
                      <a:pt x="968" y="381"/>
                    </a:lnTo>
                    <a:lnTo>
                      <a:pt x="959" y="368"/>
                    </a:lnTo>
                    <a:lnTo>
                      <a:pt x="947" y="370"/>
                    </a:lnTo>
                    <a:lnTo>
                      <a:pt x="939" y="364"/>
                    </a:lnTo>
                    <a:lnTo>
                      <a:pt x="930" y="331"/>
                    </a:lnTo>
                    <a:lnTo>
                      <a:pt x="915" y="319"/>
                    </a:lnTo>
                    <a:lnTo>
                      <a:pt x="913" y="300"/>
                    </a:lnTo>
                    <a:lnTo>
                      <a:pt x="870" y="270"/>
                    </a:lnTo>
                    <a:lnTo>
                      <a:pt x="838" y="218"/>
                    </a:lnTo>
                    <a:lnTo>
                      <a:pt x="838" y="212"/>
                    </a:lnTo>
                    <a:lnTo>
                      <a:pt x="851" y="211"/>
                    </a:lnTo>
                    <a:lnTo>
                      <a:pt x="857" y="204"/>
                    </a:lnTo>
                    <a:lnTo>
                      <a:pt x="841" y="178"/>
                    </a:lnTo>
                    <a:lnTo>
                      <a:pt x="813" y="160"/>
                    </a:lnTo>
                    <a:lnTo>
                      <a:pt x="812" y="148"/>
                    </a:lnTo>
                    <a:lnTo>
                      <a:pt x="824" y="139"/>
                    </a:lnTo>
                    <a:lnTo>
                      <a:pt x="725" y="81"/>
                    </a:lnTo>
                    <a:lnTo>
                      <a:pt x="699" y="91"/>
                    </a:lnTo>
                    <a:lnTo>
                      <a:pt x="679" y="85"/>
                    </a:lnTo>
                    <a:lnTo>
                      <a:pt x="680" y="99"/>
                    </a:lnTo>
                    <a:lnTo>
                      <a:pt x="651" y="89"/>
                    </a:lnTo>
                    <a:lnTo>
                      <a:pt x="623" y="71"/>
                    </a:lnTo>
                    <a:lnTo>
                      <a:pt x="608" y="52"/>
                    </a:lnTo>
                    <a:lnTo>
                      <a:pt x="581" y="41"/>
                    </a:lnTo>
                    <a:lnTo>
                      <a:pt x="534" y="53"/>
                    </a:lnTo>
                    <a:lnTo>
                      <a:pt x="516" y="74"/>
                    </a:lnTo>
                    <a:lnTo>
                      <a:pt x="495" y="70"/>
                    </a:lnTo>
                    <a:lnTo>
                      <a:pt x="473" y="112"/>
                    </a:lnTo>
                    <a:lnTo>
                      <a:pt x="452" y="100"/>
                    </a:lnTo>
                    <a:lnTo>
                      <a:pt x="433" y="122"/>
                    </a:lnTo>
                    <a:lnTo>
                      <a:pt x="392" y="113"/>
                    </a:lnTo>
                    <a:lnTo>
                      <a:pt x="384" y="100"/>
                    </a:lnTo>
                    <a:lnTo>
                      <a:pt x="382" y="80"/>
                    </a:lnTo>
                    <a:lnTo>
                      <a:pt x="361" y="69"/>
                    </a:lnTo>
                    <a:lnTo>
                      <a:pt x="321" y="72"/>
                    </a:lnTo>
                    <a:lnTo>
                      <a:pt x="286" y="55"/>
                    </a:lnTo>
                    <a:lnTo>
                      <a:pt x="278" y="42"/>
                    </a:lnTo>
                    <a:lnTo>
                      <a:pt x="277" y="30"/>
                    </a:lnTo>
                    <a:lnTo>
                      <a:pt x="263" y="24"/>
                    </a:lnTo>
                    <a:lnTo>
                      <a:pt x="262" y="17"/>
                    </a:lnTo>
                    <a:lnTo>
                      <a:pt x="256" y="12"/>
                    </a:lnTo>
                    <a:lnTo>
                      <a:pt x="242" y="13"/>
                    </a:lnTo>
                    <a:lnTo>
                      <a:pt x="227" y="0"/>
                    </a:lnTo>
                    <a:lnTo>
                      <a:pt x="215" y="1"/>
                    </a:lnTo>
                    <a:lnTo>
                      <a:pt x="216" y="21"/>
                    </a:lnTo>
                    <a:lnTo>
                      <a:pt x="203" y="30"/>
                    </a:lnTo>
                    <a:lnTo>
                      <a:pt x="202" y="16"/>
                    </a:lnTo>
                    <a:lnTo>
                      <a:pt x="176" y="25"/>
                    </a:lnTo>
                    <a:lnTo>
                      <a:pt x="142" y="15"/>
                    </a:lnTo>
                    <a:lnTo>
                      <a:pt x="116" y="37"/>
                    </a:lnTo>
                    <a:lnTo>
                      <a:pt x="112" y="64"/>
                    </a:lnTo>
                    <a:lnTo>
                      <a:pt x="70" y="42"/>
                    </a:lnTo>
                    <a:lnTo>
                      <a:pt x="0" y="8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" name="Freeform 99">
                <a:extLst>
                  <a:ext uri="{FF2B5EF4-FFF2-40B4-BE49-F238E27FC236}">
                    <a16:creationId xmlns:a16="http://schemas.microsoft.com/office/drawing/2014/main" id="{71E48A65-9D26-5526-CF07-DCA414414B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0" y="1786"/>
                <a:ext cx="52" cy="110"/>
              </a:xfrm>
              <a:custGeom>
                <a:avLst/>
                <a:gdLst>
                  <a:gd name="T0" fmla="*/ 0 w 156"/>
                  <a:gd name="T1" fmla="*/ 330 h 330"/>
                  <a:gd name="T2" fmla="*/ 21 w 156"/>
                  <a:gd name="T3" fmla="*/ 274 h 330"/>
                  <a:gd name="T4" fmla="*/ 6 w 156"/>
                  <a:gd name="T5" fmla="*/ 255 h 330"/>
                  <a:gd name="T6" fmla="*/ 10 w 156"/>
                  <a:gd name="T7" fmla="*/ 235 h 330"/>
                  <a:gd name="T8" fmla="*/ 55 w 156"/>
                  <a:gd name="T9" fmla="*/ 210 h 330"/>
                  <a:gd name="T10" fmla="*/ 101 w 156"/>
                  <a:gd name="T11" fmla="*/ 199 h 330"/>
                  <a:gd name="T12" fmla="*/ 116 w 156"/>
                  <a:gd name="T13" fmla="*/ 205 h 330"/>
                  <a:gd name="T14" fmla="*/ 127 w 156"/>
                  <a:gd name="T15" fmla="*/ 190 h 330"/>
                  <a:gd name="T16" fmla="*/ 110 w 156"/>
                  <a:gd name="T17" fmla="*/ 151 h 330"/>
                  <a:gd name="T18" fmla="*/ 126 w 156"/>
                  <a:gd name="T19" fmla="*/ 110 h 330"/>
                  <a:gd name="T20" fmla="*/ 156 w 156"/>
                  <a:gd name="T21" fmla="*/ 67 h 330"/>
                  <a:gd name="T22" fmla="*/ 155 w 156"/>
                  <a:gd name="T23" fmla="*/ 53 h 330"/>
                  <a:gd name="T24" fmla="*/ 98 w 156"/>
                  <a:gd name="T25" fmla="*/ 12 h 330"/>
                  <a:gd name="T26" fmla="*/ 69 w 156"/>
                  <a:gd name="T27" fmla="*/ 0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6" h="330">
                    <a:moveTo>
                      <a:pt x="0" y="330"/>
                    </a:moveTo>
                    <a:lnTo>
                      <a:pt x="21" y="274"/>
                    </a:lnTo>
                    <a:lnTo>
                      <a:pt x="6" y="255"/>
                    </a:lnTo>
                    <a:lnTo>
                      <a:pt x="10" y="235"/>
                    </a:lnTo>
                    <a:lnTo>
                      <a:pt x="55" y="210"/>
                    </a:lnTo>
                    <a:lnTo>
                      <a:pt x="101" y="199"/>
                    </a:lnTo>
                    <a:lnTo>
                      <a:pt x="116" y="205"/>
                    </a:lnTo>
                    <a:lnTo>
                      <a:pt x="127" y="190"/>
                    </a:lnTo>
                    <a:lnTo>
                      <a:pt x="110" y="151"/>
                    </a:lnTo>
                    <a:lnTo>
                      <a:pt x="126" y="110"/>
                    </a:lnTo>
                    <a:lnTo>
                      <a:pt x="156" y="67"/>
                    </a:lnTo>
                    <a:lnTo>
                      <a:pt x="155" y="53"/>
                    </a:lnTo>
                    <a:lnTo>
                      <a:pt x="98" y="12"/>
                    </a:lnTo>
                    <a:lnTo>
                      <a:pt x="6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" name="Freeform 100">
                <a:extLst>
                  <a:ext uri="{FF2B5EF4-FFF2-40B4-BE49-F238E27FC236}">
                    <a16:creationId xmlns:a16="http://schemas.microsoft.com/office/drawing/2014/main" id="{F1B77E60-7F18-037B-38E9-784F4135CA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3" y="1782"/>
                <a:ext cx="200" cy="67"/>
              </a:xfrm>
              <a:custGeom>
                <a:avLst/>
                <a:gdLst>
                  <a:gd name="T0" fmla="*/ 598 w 598"/>
                  <a:gd name="T1" fmla="*/ 11 h 201"/>
                  <a:gd name="T2" fmla="*/ 485 w 598"/>
                  <a:gd name="T3" fmla="*/ 163 h 201"/>
                  <a:gd name="T4" fmla="*/ 454 w 598"/>
                  <a:gd name="T5" fmla="*/ 186 h 201"/>
                  <a:gd name="T6" fmla="*/ 340 w 598"/>
                  <a:gd name="T7" fmla="*/ 197 h 201"/>
                  <a:gd name="T8" fmla="*/ 323 w 598"/>
                  <a:gd name="T9" fmla="*/ 152 h 201"/>
                  <a:gd name="T10" fmla="*/ 281 w 598"/>
                  <a:gd name="T11" fmla="*/ 128 h 201"/>
                  <a:gd name="T12" fmla="*/ 266 w 598"/>
                  <a:gd name="T13" fmla="*/ 117 h 201"/>
                  <a:gd name="T14" fmla="*/ 247 w 598"/>
                  <a:gd name="T15" fmla="*/ 132 h 201"/>
                  <a:gd name="T16" fmla="*/ 229 w 598"/>
                  <a:gd name="T17" fmla="*/ 160 h 201"/>
                  <a:gd name="T18" fmla="*/ 186 w 598"/>
                  <a:gd name="T19" fmla="*/ 191 h 201"/>
                  <a:gd name="T20" fmla="*/ 146 w 598"/>
                  <a:gd name="T21" fmla="*/ 201 h 201"/>
                  <a:gd name="T22" fmla="*/ 124 w 598"/>
                  <a:gd name="T23" fmla="*/ 183 h 201"/>
                  <a:gd name="T24" fmla="*/ 127 w 598"/>
                  <a:gd name="T25" fmla="*/ 143 h 201"/>
                  <a:gd name="T26" fmla="*/ 107 w 598"/>
                  <a:gd name="T27" fmla="*/ 138 h 201"/>
                  <a:gd name="T28" fmla="*/ 92 w 598"/>
                  <a:gd name="T29" fmla="*/ 119 h 201"/>
                  <a:gd name="T30" fmla="*/ 80 w 598"/>
                  <a:gd name="T31" fmla="*/ 140 h 201"/>
                  <a:gd name="T32" fmla="*/ 56 w 598"/>
                  <a:gd name="T33" fmla="*/ 102 h 201"/>
                  <a:gd name="T34" fmla="*/ 46 w 598"/>
                  <a:gd name="T35" fmla="*/ 69 h 201"/>
                  <a:gd name="T36" fmla="*/ 3 w 598"/>
                  <a:gd name="T37" fmla="*/ 40 h 201"/>
                  <a:gd name="T38" fmla="*/ 7 w 598"/>
                  <a:gd name="T39" fmla="*/ 12 h 201"/>
                  <a:gd name="T40" fmla="*/ 0 w 598"/>
                  <a:gd name="T41" fmla="*/ 0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98" h="201">
                    <a:moveTo>
                      <a:pt x="598" y="11"/>
                    </a:moveTo>
                    <a:lnTo>
                      <a:pt x="485" y="163"/>
                    </a:lnTo>
                    <a:lnTo>
                      <a:pt x="454" y="186"/>
                    </a:lnTo>
                    <a:lnTo>
                      <a:pt x="340" y="197"/>
                    </a:lnTo>
                    <a:lnTo>
                      <a:pt x="323" y="152"/>
                    </a:lnTo>
                    <a:lnTo>
                      <a:pt x="281" y="128"/>
                    </a:lnTo>
                    <a:lnTo>
                      <a:pt x="266" y="117"/>
                    </a:lnTo>
                    <a:lnTo>
                      <a:pt x="247" y="132"/>
                    </a:lnTo>
                    <a:lnTo>
                      <a:pt x="229" y="160"/>
                    </a:lnTo>
                    <a:lnTo>
                      <a:pt x="186" y="191"/>
                    </a:lnTo>
                    <a:lnTo>
                      <a:pt x="146" y="201"/>
                    </a:lnTo>
                    <a:lnTo>
                      <a:pt x="124" y="183"/>
                    </a:lnTo>
                    <a:lnTo>
                      <a:pt x="127" y="143"/>
                    </a:lnTo>
                    <a:lnTo>
                      <a:pt x="107" y="138"/>
                    </a:lnTo>
                    <a:lnTo>
                      <a:pt x="92" y="119"/>
                    </a:lnTo>
                    <a:lnTo>
                      <a:pt x="80" y="140"/>
                    </a:lnTo>
                    <a:lnTo>
                      <a:pt x="56" y="102"/>
                    </a:lnTo>
                    <a:lnTo>
                      <a:pt x="46" y="69"/>
                    </a:lnTo>
                    <a:lnTo>
                      <a:pt x="3" y="40"/>
                    </a:lnTo>
                    <a:lnTo>
                      <a:pt x="7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" name="Freeform 101">
                <a:extLst>
                  <a:ext uri="{FF2B5EF4-FFF2-40B4-BE49-F238E27FC236}">
                    <a16:creationId xmlns:a16="http://schemas.microsoft.com/office/drawing/2014/main" id="{FBA9C182-C7FD-AE08-7514-7B310A2857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9" y="2022"/>
                <a:ext cx="145" cy="258"/>
              </a:xfrm>
              <a:custGeom>
                <a:avLst/>
                <a:gdLst>
                  <a:gd name="T0" fmla="*/ 0 w 435"/>
                  <a:gd name="T1" fmla="*/ 776 h 776"/>
                  <a:gd name="T2" fmla="*/ 31 w 435"/>
                  <a:gd name="T3" fmla="*/ 759 h 776"/>
                  <a:gd name="T4" fmla="*/ 43 w 435"/>
                  <a:gd name="T5" fmla="*/ 745 h 776"/>
                  <a:gd name="T6" fmla="*/ 97 w 435"/>
                  <a:gd name="T7" fmla="*/ 740 h 776"/>
                  <a:gd name="T8" fmla="*/ 115 w 435"/>
                  <a:gd name="T9" fmla="*/ 718 h 776"/>
                  <a:gd name="T10" fmla="*/ 184 w 435"/>
                  <a:gd name="T11" fmla="*/ 745 h 776"/>
                  <a:gd name="T12" fmla="*/ 211 w 435"/>
                  <a:gd name="T13" fmla="*/ 736 h 776"/>
                  <a:gd name="T14" fmla="*/ 214 w 435"/>
                  <a:gd name="T15" fmla="*/ 702 h 776"/>
                  <a:gd name="T16" fmla="*/ 253 w 435"/>
                  <a:gd name="T17" fmla="*/ 691 h 776"/>
                  <a:gd name="T18" fmla="*/ 276 w 435"/>
                  <a:gd name="T19" fmla="*/ 649 h 776"/>
                  <a:gd name="T20" fmla="*/ 335 w 435"/>
                  <a:gd name="T21" fmla="*/ 630 h 776"/>
                  <a:gd name="T22" fmla="*/ 356 w 435"/>
                  <a:gd name="T23" fmla="*/ 642 h 776"/>
                  <a:gd name="T24" fmla="*/ 399 w 435"/>
                  <a:gd name="T25" fmla="*/ 598 h 776"/>
                  <a:gd name="T26" fmla="*/ 403 w 435"/>
                  <a:gd name="T27" fmla="*/ 564 h 776"/>
                  <a:gd name="T28" fmla="*/ 385 w 435"/>
                  <a:gd name="T29" fmla="*/ 512 h 776"/>
                  <a:gd name="T30" fmla="*/ 421 w 435"/>
                  <a:gd name="T31" fmla="*/ 468 h 776"/>
                  <a:gd name="T32" fmla="*/ 435 w 435"/>
                  <a:gd name="T33" fmla="*/ 413 h 776"/>
                  <a:gd name="T34" fmla="*/ 379 w 435"/>
                  <a:gd name="T35" fmla="*/ 384 h 776"/>
                  <a:gd name="T36" fmla="*/ 364 w 435"/>
                  <a:gd name="T37" fmla="*/ 359 h 776"/>
                  <a:gd name="T38" fmla="*/ 369 w 435"/>
                  <a:gd name="T39" fmla="*/ 345 h 776"/>
                  <a:gd name="T40" fmla="*/ 329 w 435"/>
                  <a:gd name="T41" fmla="*/ 342 h 776"/>
                  <a:gd name="T42" fmla="*/ 327 w 435"/>
                  <a:gd name="T43" fmla="*/ 322 h 776"/>
                  <a:gd name="T44" fmla="*/ 284 w 435"/>
                  <a:gd name="T45" fmla="*/ 306 h 776"/>
                  <a:gd name="T46" fmla="*/ 275 w 435"/>
                  <a:gd name="T47" fmla="*/ 274 h 776"/>
                  <a:gd name="T48" fmla="*/ 271 w 435"/>
                  <a:gd name="T49" fmla="*/ 227 h 776"/>
                  <a:gd name="T50" fmla="*/ 255 w 435"/>
                  <a:gd name="T51" fmla="*/ 208 h 776"/>
                  <a:gd name="T52" fmla="*/ 271 w 435"/>
                  <a:gd name="T53" fmla="*/ 153 h 776"/>
                  <a:gd name="T54" fmla="*/ 242 w 435"/>
                  <a:gd name="T55" fmla="*/ 142 h 776"/>
                  <a:gd name="T56" fmla="*/ 210 w 435"/>
                  <a:gd name="T57" fmla="*/ 145 h 776"/>
                  <a:gd name="T58" fmla="*/ 186 w 435"/>
                  <a:gd name="T59" fmla="*/ 114 h 776"/>
                  <a:gd name="T60" fmla="*/ 145 w 435"/>
                  <a:gd name="T61" fmla="*/ 104 h 776"/>
                  <a:gd name="T62" fmla="*/ 114 w 435"/>
                  <a:gd name="T63" fmla="*/ 60 h 776"/>
                  <a:gd name="T64" fmla="*/ 102 w 435"/>
                  <a:gd name="T65" fmla="*/ 0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35" h="776">
                    <a:moveTo>
                      <a:pt x="0" y="776"/>
                    </a:moveTo>
                    <a:lnTo>
                      <a:pt x="31" y="759"/>
                    </a:lnTo>
                    <a:lnTo>
                      <a:pt x="43" y="745"/>
                    </a:lnTo>
                    <a:lnTo>
                      <a:pt x="97" y="740"/>
                    </a:lnTo>
                    <a:lnTo>
                      <a:pt x="115" y="718"/>
                    </a:lnTo>
                    <a:lnTo>
                      <a:pt x="184" y="745"/>
                    </a:lnTo>
                    <a:lnTo>
                      <a:pt x="211" y="736"/>
                    </a:lnTo>
                    <a:lnTo>
                      <a:pt x="214" y="702"/>
                    </a:lnTo>
                    <a:lnTo>
                      <a:pt x="253" y="691"/>
                    </a:lnTo>
                    <a:lnTo>
                      <a:pt x="276" y="649"/>
                    </a:lnTo>
                    <a:lnTo>
                      <a:pt x="335" y="630"/>
                    </a:lnTo>
                    <a:lnTo>
                      <a:pt x="356" y="642"/>
                    </a:lnTo>
                    <a:lnTo>
                      <a:pt x="399" y="598"/>
                    </a:lnTo>
                    <a:lnTo>
                      <a:pt x="403" y="564"/>
                    </a:lnTo>
                    <a:lnTo>
                      <a:pt x="385" y="512"/>
                    </a:lnTo>
                    <a:lnTo>
                      <a:pt x="421" y="468"/>
                    </a:lnTo>
                    <a:lnTo>
                      <a:pt x="435" y="413"/>
                    </a:lnTo>
                    <a:lnTo>
                      <a:pt x="379" y="384"/>
                    </a:lnTo>
                    <a:lnTo>
                      <a:pt x="364" y="359"/>
                    </a:lnTo>
                    <a:lnTo>
                      <a:pt x="369" y="345"/>
                    </a:lnTo>
                    <a:lnTo>
                      <a:pt x="329" y="342"/>
                    </a:lnTo>
                    <a:lnTo>
                      <a:pt x="327" y="322"/>
                    </a:lnTo>
                    <a:lnTo>
                      <a:pt x="284" y="306"/>
                    </a:lnTo>
                    <a:lnTo>
                      <a:pt x="275" y="274"/>
                    </a:lnTo>
                    <a:lnTo>
                      <a:pt x="271" y="227"/>
                    </a:lnTo>
                    <a:lnTo>
                      <a:pt x="255" y="208"/>
                    </a:lnTo>
                    <a:lnTo>
                      <a:pt x="271" y="153"/>
                    </a:lnTo>
                    <a:lnTo>
                      <a:pt x="242" y="142"/>
                    </a:lnTo>
                    <a:lnTo>
                      <a:pt x="210" y="145"/>
                    </a:lnTo>
                    <a:lnTo>
                      <a:pt x="186" y="114"/>
                    </a:lnTo>
                    <a:lnTo>
                      <a:pt x="145" y="104"/>
                    </a:lnTo>
                    <a:lnTo>
                      <a:pt x="114" y="60"/>
                    </a:lnTo>
                    <a:lnTo>
                      <a:pt x="10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" name="Freeform 102">
                <a:extLst>
                  <a:ext uri="{FF2B5EF4-FFF2-40B4-BE49-F238E27FC236}">
                    <a16:creationId xmlns:a16="http://schemas.microsoft.com/office/drawing/2014/main" id="{51BCCFBA-840C-DE31-10F1-81DBA76EB5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7" y="1757"/>
                <a:ext cx="376" cy="143"/>
              </a:xfrm>
              <a:custGeom>
                <a:avLst/>
                <a:gdLst>
                  <a:gd name="T0" fmla="*/ 8 w 1129"/>
                  <a:gd name="T1" fmla="*/ 294 h 428"/>
                  <a:gd name="T2" fmla="*/ 10 w 1129"/>
                  <a:gd name="T3" fmla="*/ 322 h 428"/>
                  <a:gd name="T4" fmla="*/ 0 w 1129"/>
                  <a:gd name="T5" fmla="*/ 363 h 428"/>
                  <a:gd name="T6" fmla="*/ 21 w 1129"/>
                  <a:gd name="T7" fmla="*/ 373 h 428"/>
                  <a:gd name="T8" fmla="*/ 62 w 1129"/>
                  <a:gd name="T9" fmla="*/ 376 h 428"/>
                  <a:gd name="T10" fmla="*/ 79 w 1129"/>
                  <a:gd name="T11" fmla="*/ 415 h 428"/>
                  <a:gd name="T12" fmla="*/ 112 w 1129"/>
                  <a:gd name="T13" fmla="*/ 412 h 428"/>
                  <a:gd name="T14" fmla="*/ 170 w 1129"/>
                  <a:gd name="T15" fmla="*/ 380 h 428"/>
                  <a:gd name="T16" fmla="*/ 200 w 1129"/>
                  <a:gd name="T17" fmla="*/ 404 h 428"/>
                  <a:gd name="T18" fmla="*/ 226 w 1129"/>
                  <a:gd name="T19" fmla="*/ 408 h 428"/>
                  <a:gd name="T20" fmla="*/ 238 w 1129"/>
                  <a:gd name="T21" fmla="*/ 387 h 428"/>
                  <a:gd name="T22" fmla="*/ 251 w 1129"/>
                  <a:gd name="T23" fmla="*/ 386 h 428"/>
                  <a:gd name="T24" fmla="*/ 266 w 1129"/>
                  <a:gd name="T25" fmla="*/ 398 h 428"/>
                  <a:gd name="T26" fmla="*/ 292 w 1129"/>
                  <a:gd name="T27" fmla="*/ 395 h 428"/>
                  <a:gd name="T28" fmla="*/ 292 w 1129"/>
                  <a:gd name="T29" fmla="*/ 402 h 428"/>
                  <a:gd name="T30" fmla="*/ 288 w 1129"/>
                  <a:gd name="T31" fmla="*/ 423 h 428"/>
                  <a:gd name="T32" fmla="*/ 308 w 1129"/>
                  <a:gd name="T33" fmla="*/ 428 h 428"/>
                  <a:gd name="T34" fmla="*/ 353 w 1129"/>
                  <a:gd name="T35" fmla="*/ 396 h 428"/>
                  <a:gd name="T36" fmla="*/ 379 w 1129"/>
                  <a:gd name="T37" fmla="*/ 394 h 428"/>
                  <a:gd name="T38" fmla="*/ 378 w 1129"/>
                  <a:gd name="T39" fmla="*/ 374 h 428"/>
                  <a:gd name="T40" fmla="*/ 396 w 1129"/>
                  <a:gd name="T41" fmla="*/ 352 h 428"/>
                  <a:gd name="T42" fmla="*/ 399 w 1129"/>
                  <a:gd name="T43" fmla="*/ 318 h 428"/>
                  <a:gd name="T44" fmla="*/ 414 w 1129"/>
                  <a:gd name="T45" fmla="*/ 264 h 428"/>
                  <a:gd name="T46" fmla="*/ 455 w 1129"/>
                  <a:gd name="T47" fmla="*/ 267 h 428"/>
                  <a:gd name="T48" fmla="*/ 491 w 1129"/>
                  <a:gd name="T49" fmla="*/ 296 h 428"/>
                  <a:gd name="T50" fmla="*/ 517 w 1129"/>
                  <a:gd name="T51" fmla="*/ 288 h 428"/>
                  <a:gd name="T52" fmla="*/ 535 w 1129"/>
                  <a:gd name="T53" fmla="*/ 266 h 428"/>
                  <a:gd name="T54" fmla="*/ 551 w 1129"/>
                  <a:gd name="T55" fmla="*/ 291 h 428"/>
                  <a:gd name="T56" fmla="*/ 578 w 1129"/>
                  <a:gd name="T57" fmla="*/ 295 h 428"/>
                  <a:gd name="T58" fmla="*/ 594 w 1129"/>
                  <a:gd name="T59" fmla="*/ 253 h 428"/>
                  <a:gd name="T60" fmla="*/ 634 w 1129"/>
                  <a:gd name="T61" fmla="*/ 250 h 428"/>
                  <a:gd name="T62" fmla="*/ 651 w 1129"/>
                  <a:gd name="T63" fmla="*/ 281 h 428"/>
                  <a:gd name="T64" fmla="*/ 631 w 1129"/>
                  <a:gd name="T65" fmla="*/ 290 h 428"/>
                  <a:gd name="T66" fmla="*/ 633 w 1129"/>
                  <a:gd name="T67" fmla="*/ 304 h 428"/>
                  <a:gd name="T68" fmla="*/ 675 w 1129"/>
                  <a:gd name="T69" fmla="*/ 333 h 428"/>
                  <a:gd name="T70" fmla="*/ 663 w 1129"/>
                  <a:gd name="T71" fmla="*/ 341 h 428"/>
                  <a:gd name="T72" fmla="*/ 671 w 1129"/>
                  <a:gd name="T73" fmla="*/ 353 h 428"/>
                  <a:gd name="T74" fmla="*/ 666 w 1129"/>
                  <a:gd name="T75" fmla="*/ 374 h 428"/>
                  <a:gd name="T76" fmla="*/ 668 w 1129"/>
                  <a:gd name="T77" fmla="*/ 388 h 428"/>
                  <a:gd name="T78" fmla="*/ 689 w 1129"/>
                  <a:gd name="T79" fmla="*/ 399 h 428"/>
                  <a:gd name="T80" fmla="*/ 715 w 1129"/>
                  <a:gd name="T81" fmla="*/ 396 h 428"/>
                  <a:gd name="T82" fmla="*/ 766 w 1129"/>
                  <a:gd name="T83" fmla="*/ 223 h 428"/>
                  <a:gd name="T84" fmla="*/ 769 w 1129"/>
                  <a:gd name="T85" fmla="*/ 183 h 428"/>
                  <a:gd name="T86" fmla="*/ 791 w 1129"/>
                  <a:gd name="T87" fmla="*/ 135 h 428"/>
                  <a:gd name="T88" fmla="*/ 793 w 1129"/>
                  <a:gd name="T89" fmla="*/ 87 h 428"/>
                  <a:gd name="T90" fmla="*/ 826 w 1129"/>
                  <a:gd name="T91" fmla="*/ 4 h 428"/>
                  <a:gd name="T92" fmla="*/ 841 w 1129"/>
                  <a:gd name="T93" fmla="*/ 16 h 428"/>
                  <a:gd name="T94" fmla="*/ 860 w 1129"/>
                  <a:gd name="T95" fmla="*/ 1 h 428"/>
                  <a:gd name="T96" fmla="*/ 880 w 1129"/>
                  <a:gd name="T97" fmla="*/ 5 h 428"/>
                  <a:gd name="T98" fmla="*/ 902 w 1129"/>
                  <a:gd name="T99" fmla="*/ 23 h 428"/>
                  <a:gd name="T100" fmla="*/ 930 w 1129"/>
                  <a:gd name="T101" fmla="*/ 35 h 428"/>
                  <a:gd name="T102" fmla="*/ 956 w 1129"/>
                  <a:gd name="T103" fmla="*/ 19 h 428"/>
                  <a:gd name="T104" fmla="*/ 970 w 1129"/>
                  <a:gd name="T105" fmla="*/ 24 h 428"/>
                  <a:gd name="T106" fmla="*/ 988 w 1129"/>
                  <a:gd name="T107" fmla="*/ 8 h 428"/>
                  <a:gd name="T108" fmla="*/ 1008 w 1129"/>
                  <a:gd name="T109" fmla="*/ 7 h 428"/>
                  <a:gd name="T110" fmla="*/ 1014 w 1129"/>
                  <a:gd name="T111" fmla="*/ 0 h 428"/>
                  <a:gd name="T112" fmla="*/ 1035 w 1129"/>
                  <a:gd name="T113" fmla="*/ 11 h 428"/>
                  <a:gd name="T114" fmla="*/ 1052 w 1129"/>
                  <a:gd name="T115" fmla="*/ 43 h 428"/>
                  <a:gd name="T116" fmla="*/ 1067 w 1129"/>
                  <a:gd name="T117" fmla="*/ 62 h 428"/>
                  <a:gd name="T118" fmla="*/ 1095 w 1129"/>
                  <a:gd name="T119" fmla="*/ 73 h 428"/>
                  <a:gd name="T120" fmla="*/ 1129 w 1129"/>
                  <a:gd name="T121" fmla="*/ 76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29" h="428">
                    <a:moveTo>
                      <a:pt x="8" y="294"/>
                    </a:moveTo>
                    <a:lnTo>
                      <a:pt x="10" y="322"/>
                    </a:lnTo>
                    <a:lnTo>
                      <a:pt x="0" y="363"/>
                    </a:lnTo>
                    <a:lnTo>
                      <a:pt x="21" y="373"/>
                    </a:lnTo>
                    <a:lnTo>
                      <a:pt x="62" y="376"/>
                    </a:lnTo>
                    <a:lnTo>
                      <a:pt x="79" y="415"/>
                    </a:lnTo>
                    <a:lnTo>
                      <a:pt x="112" y="412"/>
                    </a:lnTo>
                    <a:lnTo>
                      <a:pt x="170" y="380"/>
                    </a:lnTo>
                    <a:lnTo>
                      <a:pt x="200" y="404"/>
                    </a:lnTo>
                    <a:lnTo>
                      <a:pt x="226" y="408"/>
                    </a:lnTo>
                    <a:lnTo>
                      <a:pt x="238" y="387"/>
                    </a:lnTo>
                    <a:lnTo>
                      <a:pt x="251" y="386"/>
                    </a:lnTo>
                    <a:lnTo>
                      <a:pt x="266" y="398"/>
                    </a:lnTo>
                    <a:lnTo>
                      <a:pt x="292" y="395"/>
                    </a:lnTo>
                    <a:lnTo>
                      <a:pt x="292" y="402"/>
                    </a:lnTo>
                    <a:lnTo>
                      <a:pt x="288" y="423"/>
                    </a:lnTo>
                    <a:lnTo>
                      <a:pt x="308" y="428"/>
                    </a:lnTo>
                    <a:lnTo>
                      <a:pt x="353" y="396"/>
                    </a:lnTo>
                    <a:lnTo>
                      <a:pt x="379" y="394"/>
                    </a:lnTo>
                    <a:lnTo>
                      <a:pt x="378" y="374"/>
                    </a:lnTo>
                    <a:lnTo>
                      <a:pt x="396" y="352"/>
                    </a:lnTo>
                    <a:lnTo>
                      <a:pt x="399" y="318"/>
                    </a:lnTo>
                    <a:lnTo>
                      <a:pt x="414" y="264"/>
                    </a:lnTo>
                    <a:lnTo>
                      <a:pt x="455" y="267"/>
                    </a:lnTo>
                    <a:lnTo>
                      <a:pt x="491" y="296"/>
                    </a:lnTo>
                    <a:lnTo>
                      <a:pt x="517" y="288"/>
                    </a:lnTo>
                    <a:lnTo>
                      <a:pt x="535" y="266"/>
                    </a:lnTo>
                    <a:lnTo>
                      <a:pt x="551" y="291"/>
                    </a:lnTo>
                    <a:lnTo>
                      <a:pt x="578" y="295"/>
                    </a:lnTo>
                    <a:lnTo>
                      <a:pt x="594" y="253"/>
                    </a:lnTo>
                    <a:lnTo>
                      <a:pt x="634" y="250"/>
                    </a:lnTo>
                    <a:lnTo>
                      <a:pt x="651" y="281"/>
                    </a:lnTo>
                    <a:lnTo>
                      <a:pt x="631" y="290"/>
                    </a:lnTo>
                    <a:lnTo>
                      <a:pt x="633" y="304"/>
                    </a:lnTo>
                    <a:lnTo>
                      <a:pt x="675" y="333"/>
                    </a:lnTo>
                    <a:lnTo>
                      <a:pt x="663" y="341"/>
                    </a:lnTo>
                    <a:lnTo>
                      <a:pt x="671" y="353"/>
                    </a:lnTo>
                    <a:lnTo>
                      <a:pt x="666" y="374"/>
                    </a:lnTo>
                    <a:lnTo>
                      <a:pt x="668" y="388"/>
                    </a:lnTo>
                    <a:lnTo>
                      <a:pt x="689" y="399"/>
                    </a:lnTo>
                    <a:lnTo>
                      <a:pt x="715" y="396"/>
                    </a:lnTo>
                    <a:lnTo>
                      <a:pt x="766" y="223"/>
                    </a:lnTo>
                    <a:lnTo>
                      <a:pt x="769" y="183"/>
                    </a:lnTo>
                    <a:lnTo>
                      <a:pt x="791" y="135"/>
                    </a:lnTo>
                    <a:lnTo>
                      <a:pt x="793" y="87"/>
                    </a:lnTo>
                    <a:lnTo>
                      <a:pt x="826" y="4"/>
                    </a:lnTo>
                    <a:lnTo>
                      <a:pt x="841" y="16"/>
                    </a:lnTo>
                    <a:lnTo>
                      <a:pt x="860" y="1"/>
                    </a:lnTo>
                    <a:lnTo>
                      <a:pt x="880" y="5"/>
                    </a:lnTo>
                    <a:lnTo>
                      <a:pt x="902" y="23"/>
                    </a:lnTo>
                    <a:lnTo>
                      <a:pt x="930" y="35"/>
                    </a:lnTo>
                    <a:lnTo>
                      <a:pt x="956" y="19"/>
                    </a:lnTo>
                    <a:lnTo>
                      <a:pt x="970" y="24"/>
                    </a:lnTo>
                    <a:lnTo>
                      <a:pt x="988" y="8"/>
                    </a:lnTo>
                    <a:lnTo>
                      <a:pt x="1008" y="7"/>
                    </a:lnTo>
                    <a:lnTo>
                      <a:pt x="1014" y="0"/>
                    </a:lnTo>
                    <a:lnTo>
                      <a:pt x="1035" y="11"/>
                    </a:lnTo>
                    <a:lnTo>
                      <a:pt x="1052" y="43"/>
                    </a:lnTo>
                    <a:lnTo>
                      <a:pt x="1067" y="62"/>
                    </a:lnTo>
                    <a:lnTo>
                      <a:pt x="1095" y="73"/>
                    </a:lnTo>
                    <a:lnTo>
                      <a:pt x="1129" y="7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" name="Freeform 103">
                <a:extLst>
                  <a:ext uri="{FF2B5EF4-FFF2-40B4-BE49-F238E27FC236}">
                    <a16:creationId xmlns:a16="http://schemas.microsoft.com/office/drawing/2014/main" id="{01B5E0C7-0AE1-AB89-8A47-7E0BD9BD9E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6" y="1655"/>
                <a:ext cx="259" cy="200"/>
              </a:xfrm>
              <a:custGeom>
                <a:avLst/>
                <a:gdLst>
                  <a:gd name="T0" fmla="*/ 0 w 776"/>
                  <a:gd name="T1" fmla="*/ 0 h 599"/>
                  <a:gd name="T2" fmla="*/ 11 w 776"/>
                  <a:gd name="T3" fmla="*/ 32 h 599"/>
                  <a:gd name="T4" fmla="*/ 25 w 776"/>
                  <a:gd name="T5" fmla="*/ 51 h 599"/>
                  <a:gd name="T6" fmla="*/ 75 w 776"/>
                  <a:gd name="T7" fmla="*/ 80 h 599"/>
                  <a:gd name="T8" fmla="*/ 106 w 776"/>
                  <a:gd name="T9" fmla="*/ 118 h 599"/>
                  <a:gd name="T10" fmla="*/ 127 w 776"/>
                  <a:gd name="T11" fmla="*/ 129 h 599"/>
                  <a:gd name="T12" fmla="*/ 147 w 776"/>
                  <a:gd name="T13" fmla="*/ 127 h 599"/>
                  <a:gd name="T14" fmla="*/ 197 w 776"/>
                  <a:gd name="T15" fmla="*/ 96 h 599"/>
                  <a:gd name="T16" fmla="*/ 211 w 776"/>
                  <a:gd name="T17" fmla="*/ 95 h 599"/>
                  <a:gd name="T18" fmla="*/ 226 w 776"/>
                  <a:gd name="T19" fmla="*/ 120 h 599"/>
                  <a:gd name="T20" fmla="*/ 247 w 776"/>
                  <a:gd name="T21" fmla="*/ 124 h 599"/>
                  <a:gd name="T22" fmla="*/ 267 w 776"/>
                  <a:gd name="T23" fmla="*/ 122 h 599"/>
                  <a:gd name="T24" fmla="*/ 285 w 776"/>
                  <a:gd name="T25" fmla="*/ 94 h 599"/>
                  <a:gd name="T26" fmla="*/ 319 w 776"/>
                  <a:gd name="T27" fmla="*/ 98 h 599"/>
                  <a:gd name="T28" fmla="*/ 320 w 776"/>
                  <a:gd name="T29" fmla="*/ 118 h 599"/>
                  <a:gd name="T30" fmla="*/ 334 w 776"/>
                  <a:gd name="T31" fmla="*/ 123 h 599"/>
                  <a:gd name="T32" fmla="*/ 330 w 776"/>
                  <a:gd name="T33" fmla="*/ 151 h 599"/>
                  <a:gd name="T34" fmla="*/ 344 w 776"/>
                  <a:gd name="T35" fmla="*/ 162 h 599"/>
                  <a:gd name="T36" fmla="*/ 358 w 776"/>
                  <a:gd name="T37" fmla="*/ 161 h 599"/>
                  <a:gd name="T38" fmla="*/ 388 w 776"/>
                  <a:gd name="T39" fmla="*/ 124 h 599"/>
                  <a:gd name="T40" fmla="*/ 416 w 776"/>
                  <a:gd name="T41" fmla="*/ 129 h 599"/>
                  <a:gd name="T42" fmla="*/ 411 w 776"/>
                  <a:gd name="T43" fmla="*/ 89 h 599"/>
                  <a:gd name="T44" fmla="*/ 433 w 776"/>
                  <a:gd name="T45" fmla="*/ 94 h 599"/>
                  <a:gd name="T46" fmla="*/ 450 w 776"/>
                  <a:gd name="T47" fmla="*/ 79 h 599"/>
                  <a:gd name="T48" fmla="*/ 435 w 776"/>
                  <a:gd name="T49" fmla="*/ 54 h 599"/>
                  <a:gd name="T50" fmla="*/ 441 w 776"/>
                  <a:gd name="T51" fmla="*/ 46 h 599"/>
                  <a:gd name="T52" fmla="*/ 476 w 776"/>
                  <a:gd name="T53" fmla="*/ 56 h 599"/>
                  <a:gd name="T54" fmla="*/ 469 w 776"/>
                  <a:gd name="T55" fmla="*/ 63 h 599"/>
                  <a:gd name="T56" fmla="*/ 486 w 776"/>
                  <a:gd name="T57" fmla="*/ 96 h 599"/>
                  <a:gd name="T58" fmla="*/ 549 w 776"/>
                  <a:gd name="T59" fmla="*/ 197 h 599"/>
                  <a:gd name="T60" fmla="*/ 543 w 776"/>
                  <a:gd name="T61" fmla="*/ 211 h 599"/>
                  <a:gd name="T62" fmla="*/ 558 w 776"/>
                  <a:gd name="T63" fmla="*/ 223 h 599"/>
                  <a:gd name="T64" fmla="*/ 568 w 776"/>
                  <a:gd name="T65" fmla="*/ 256 h 599"/>
                  <a:gd name="T66" fmla="*/ 563 w 776"/>
                  <a:gd name="T67" fmla="*/ 276 h 599"/>
                  <a:gd name="T68" fmla="*/ 571 w 776"/>
                  <a:gd name="T69" fmla="*/ 289 h 599"/>
                  <a:gd name="T70" fmla="*/ 607 w 776"/>
                  <a:gd name="T71" fmla="*/ 313 h 599"/>
                  <a:gd name="T72" fmla="*/ 640 w 776"/>
                  <a:gd name="T73" fmla="*/ 310 h 599"/>
                  <a:gd name="T74" fmla="*/ 677 w 776"/>
                  <a:gd name="T75" fmla="*/ 353 h 599"/>
                  <a:gd name="T76" fmla="*/ 731 w 776"/>
                  <a:gd name="T77" fmla="*/ 348 h 599"/>
                  <a:gd name="T78" fmla="*/ 774 w 776"/>
                  <a:gd name="T79" fmla="*/ 384 h 599"/>
                  <a:gd name="T80" fmla="*/ 776 w 776"/>
                  <a:gd name="T81" fmla="*/ 404 h 599"/>
                  <a:gd name="T82" fmla="*/ 762 w 776"/>
                  <a:gd name="T83" fmla="*/ 460 h 599"/>
                  <a:gd name="T84" fmla="*/ 769 w 776"/>
                  <a:gd name="T85" fmla="*/ 539 h 599"/>
                  <a:gd name="T86" fmla="*/ 743 w 776"/>
                  <a:gd name="T87" fmla="*/ 548 h 599"/>
                  <a:gd name="T88" fmla="*/ 725 w 776"/>
                  <a:gd name="T89" fmla="*/ 571 h 599"/>
                  <a:gd name="T90" fmla="*/ 698 w 776"/>
                  <a:gd name="T91" fmla="*/ 579 h 599"/>
                  <a:gd name="T92" fmla="*/ 701 w 776"/>
                  <a:gd name="T93" fmla="*/ 599 h 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776" h="599">
                    <a:moveTo>
                      <a:pt x="0" y="0"/>
                    </a:moveTo>
                    <a:lnTo>
                      <a:pt x="11" y="32"/>
                    </a:lnTo>
                    <a:lnTo>
                      <a:pt x="25" y="51"/>
                    </a:lnTo>
                    <a:lnTo>
                      <a:pt x="75" y="80"/>
                    </a:lnTo>
                    <a:lnTo>
                      <a:pt x="106" y="118"/>
                    </a:lnTo>
                    <a:lnTo>
                      <a:pt x="127" y="129"/>
                    </a:lnTo>
                    <a:lnTo>
                      <a:pt x="147" y="127"/>
                    </a:lnTo>
                    <a:lnTo>
                      <a:pt x="197" y="96"/>
                    </a:lnTo>
                    <a:lnTo>
                      <a:pt x="211" y="95"/>
                    </a:lnTo>
                    <a:lnTo>
                      <a:pt x="226" y="120"/>
                    </a:lnTo>
                    <a:lnTo>
                      <a:pt x="247" y="124"/>
                    </a:lnTo>
                    <a:lnTo>
                      <a:pt x="267" y="122"/>
                    </a:lnTo>
                    <a:lnTo>
                      <a:pt x="285" y="94"/>
                    </a:lnTo>
                    <a:lnTo>
                      <a:pt x="319" y="98"/>
                    </a:lnTo>
                    <a:lnTo>
                      <a:pt x="320" y="118"/>
                    </a:lnTo>
                    <a:lnTo>
                      <a:pt x="334" y="123"/>
                    </a:lnTo>
                    <a:lnTo>
                      <a:pt x="330" y="151"/>
                    </a:lnTo>
                    <a:lnTo>
                      <a:pt x="344" y="162"/>
                    </a:lnTo>
                    <a:lnTo>
                      <a:pt x="358" y="161"/>
                    </a:lnTo>
                    <a:lnTo>
                      <a:pt x="388" y="124"/>
                    </a:lnTo>
                    <a:lnTo>
                      <a:pt x="416" y="129"/>
                    </a:lnTo>
                    <a:lnTo>
                      <a:pt x="411" y="89"/>
                    </a:lnTo>
                    <a:lnTo>
                      <a:pt x="433" y="94"/>
                    </a:lnTo>
                    <a:lnTo>
                      <a:pt x="450" y="79"/>
                    </a:lnTo>
                    <a:lnTo>
                      <a:pt x="435" y="54"/>
                    </a:lnTo>
                    <a:lnTo>
                      <a:pt x="441" y="46"/>
                    </a:lnTo>
                    <a:lnTo>
                      <a:pt x="476" y="56"/>
                    </a:lnTo>
                    <a:lnTo>
                      <a:pt x="469" y="63"/>
                    </a:lnTo>
                    <a:lnTo>
                      <a:pt x="486" y="96"/>
                    </a:lnTo>
                    <a:lnTo>
                      <a:pt x="549" y="197"/>
                    </a:lnTo>
                    <a:lnTo>
                      <a:pt x="543" y="211"/>
                    </a:lnTo>
                    <a:lnTo>
                      <a:pt x="558" y="223"/>
                    </a:lnTo>
                    <a:lnTo>
                      <a:pt x="568" y="256"/>
                    </a:lnTo>
                    <a:lnTo>
                      <a:pt x="563" y="276"/>
                    </a:lnTo>
                    <a:lnTo>
                      <a:pt x="571" y="289"/>
                    </a:lnTo>
                    <a:lnTo>
                      <a:pt x="607" y="313"/>
                    </a:lnTo>
                    <a:lnTo>
                      <a:pt x="640" y="310"/>
                    </a:lnTo>
                    <a:lnTo>
                      <a:pt x="677" y="353"/>
                    </a:lnTo>
                    <a:lnTo>
                      <a:pt x="731" y="348"/>
                    </a:lnTo>
                    <a:lnTo>
                      <a:pt x="774" y="384"/>
                    </a:lnTo>
                    <a:lnTo>
                      <a:pt x="776" y="404"/>
                    </a:lnTo>
                    <a:lnTo>
                      <a:pt x="762" y="460"/>
                    </a:lnTo>
                    <a:lnTo>
                      <a:pt x="769" y="539"/>
                    </a:lnTo>
                    <a:lnTo>
                      <a:pt x="743" y="548"/>
                    </a:lnTo>
                    <a:lnTo>
                      <a:pt x="725" y="571"/>
                    </a:lnTo>
                    <a:lnTo>
                      <a:pt x="698" y="579"/>
                    </a:lnTo>
                    <a:lnTo>
                      <a:pt x="701" y="59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" name="Freeform 104">
                <a:extLst>
                  <a:ext uri="{FF2B5EF4-FFF2-40B4-BE49-F238E27FC236}">
                    <a16:creationId xmlns:a16="http://schemas.microsoft.com/office/drawing/2014/main" id="{A85A0DDA-AEC6-531D-CDD5-BB17C586F2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5" y="1855"/>
                <a:ext cx="219" cy="589"/>
              </a:xfrm>
              <a:custGeom>
                <a:avLst/>
                <a:gdLst>
                  <a:gd name="T0" fmla="*/ 205 w 659"/>
                  <a:gd name="T1" fmla="*/ 1736 h 1767"/>
                  <a:gd name="T2" fmla="*/ 253 w 659"/>
                  <a:gd name="T3" fmla="*/ 1678 h 1767"/>
                  <a:gd name="T4" fmla="*/ 285 w 659"/>
                  <a:gd name="T5" fmla="*/ 1661 h 1767"/>
                  <a:gd name="T6" fmla="*/ 395 w 659"/>
                  <a:gd name="T7" fmla="*/ 1610 h 1767"/>
                  <a:gd name="T8" fmla="*/ 453 w 659"/>
                  <a:gd name="T9" fmla="*/ 1511 h 1767"/>
                  <a:gd name="T10" fmla="*/ 508 w 659"/>
                  <a:gd name="T11" fmla="*/ 1466 h 1767"/>
                  <a:gd name="T12" fmla="*/ 553 w 659"/>
                  <a:gd name="T13" fmla="*/ 1429 h 1767"/>
                  <a:gd name="T14" fmla="*/ 547 w 659"/>
                  <a:gd name="T15" fmla="*/ 1381 h 1767"/>
                  <a:gd name="T16" fmla="*/ 584 w 659"/>
                  <a:gd name="T17" fmla="*/ 1338 h 1767"/>
                  <a:gd name="T18" fmla="*/ 575 w 659"/>
                  <a:gd name="T19" fmla="*/ 1305 h 1767"/>
                  <a:gd name="T20" fmla="*/ 617 w 659"/>
                  <a:gd name="T21" fmla="*/ 1335 h 1767"/>
                  <a:gd name="T22" fmla="*/ 627 w 659"/>
                  <a:gd name="T23" fmla="*/ 1287 h 1767"/>
                  <a:gd name="T24" fmla="*/ 657 w 659"/>
                  <a:gd name="T25" fmla="*/ 1190 h 1767"/>
                  <a:gd name="T26" fmla="*/ 575 w 659"/>
                  <a:gd name="T27" fmla="*/ 1164 h 1767"/>
                  <a:gd name="T28" fmla="*/ 546 w 659"/>
                  <a:gd name="T29" fmla="*/ 1147 h 1767"/>
                  <a:gd name="T30" fmla="*/ 535 w 659"/>
                  <a:gd name="T31" fmla="*/ 1101 h 1767"/>
                  <a:gd name="T32" fmla="*/ 523 w 659"/>
                  <a:gd name="T33" fmla="*/ 1042 h 1767"/>
                  <a:gd name="T34" fmla="*/ 476 w 659"/>
                  <a:gd name="T35" fmla="*/ 1040 h 1767"/>
                  <a:gd name="T36" fmla="*/ 400 w 659"/>
                  <a:gd name="T37" fmla="*/ 1019 h 1767"/>
                  <a:gd name="T38" fmla="*/ 382 w 659"/>
                  <a:gd name="T39" fmla="*/ 1042 h 1767"/>
                  <a:gd name="T40" fmla="*/ 312 w 659"/>
                  <a:gd name="T41" fmla="*/ 1082 h 1767"/>
                  <a:gd name="T42" fmla="*/ 277 w 659"/>
                  <a:gd name="T43" fmla="*/ 1071 h 1767"/>
                  <a:gd name="T44" fmla="*/ 240 w 659"/>
                  <a:gd name="T45" fmla="*/ 1041 h 1767"/>
                  <a:gd name="T46" fmla="*/ 185 w 659"/>
                  <a:gd name="T47" fmla="*/ 1080 h 1767"/>
                  <a:gd name="T48" fmla="*/ 171 w 659"/>
                  <a:gd name="T49" fmla="*/ 1007 h 1767"/>
                  <a:gd name="T50" fmla="*/ 220 w 659"/>
                  <a:gd name="T51" fmla="*/ 969 h 1767"/>
                  <a:gd name="T52" fmla="*/ 226 w 659"/>
                  <a:gd name="T53" fmla="*/ 881 h 1767"/>
                  <a:gd name="T54" fmla="*/ 214 w 659"/>
                  <a:gd name="T55" fmla="*/ 828 h 1767"/>
                  <a:gd name="T56" fmla="*/ 133 w 659"/>
                  <a:gd name="T57" fmla="*/ 748 h 1767"/>
                  <a:gd name="T58" fmla="*/ 73 w 659"/>
                  <a:gd name="T59" fmla="*/ 673 h 1767"/>
                  <a:gd name="T60" fmla="*/ 54 w 659"/>
                  <a:gd name="T61" fmla="*/ 615 h 1767"/>
                  <a:gd name="T62" fmla="*/ 31 w 659"/>
                  <a:gd name="T63" fmla="*/ 577 h 1767"/>
                  <a:gd name="T64" fmla="*/ 20 w 659"/>
                  <a:gd name="T65" fmla="*/ 537 h 1767"/>
                  <a:gd name="T66" fmla="*/ 28 w 659"/>
                  <a:gd name="T67" fmla="*/ 483 h 1767"/>
                  <a:gd name="T68" fmla="*/ 52 w 659"/>
                  <a:gd name="T69" fmla="*/ 448 h 1767"/>
                  <a:gd name="T70" fmla="*/ 0 w 659"/>
                  <a:gd name="T71" fmla="*/ 398 h 1767"/>
                  <a:gd name="T72" fmla="*/ 43 w 659"/>
                  <a:gd name="T73" fmla="*/ 355 h 1767"/>
                  <a:gd name="T74" fmla="*/ 76 w 659"/>
                  <a:gd name="T75" fmla="*/ 344 h 1767"/>
                  <a:gd name="T76" fmla="*/ 88 w 659"/>
                  <a:gd name="T77" fmla="*/ 257 h 1767"/>
                  <a:gd name="T78" fmla="*/ 81 w 659"/>
                  <a:gd name="T79" fmla="*/ 183 h 1767"/>
                  <a:gd name="T80" fmla="*/ 90 w 659"/>
                  <a:gd name="T81" fmla="*/ 128 h 1767"/>
                  <a:gd name="T82" fmla="*/ 78 w 659"/>
                  <a:gd name="T83" fmla="*/ 76 h 1767"/>
                  <a:gd name="T84" fmla="*/ 81 w 659"/>
                  <a:gd name="T85" fmla="*/ 41 h 1767"/>
                  <a:gd name="T86" fmla="*/ 133 w 659"/>
                  <a:gd name="T87" fmla="*/ 17 h 1767"/>
                  <a:gd name="T88" fmla="*/ 165 w 659"/>
                  <a:gd name="T89" fmla="*/ 0 h 17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59" h="1767">
                    <a:moveTo>
                      <a:pt x="155" y="1767"/>
                    </a:moveTo>
                    <a:lnTo>
                      <a:pt x="205" y="1736"/>
                    </a:lnTo>
                    <a:lnTo>
                      <a:pt x="232" y="1673"/>
                    </a:lnTo>
                    <a:lnTo>
                      <a:pt x="253" y="1678"/>
                    </a:lnTo>
                    <a:lnTo>
                      <a:pt x="259" y="1671"/>
                    </a:lnTo>
                    <a:lnTo>
                      <a:pt x="285" y="1661"/>
                    </a:lnTo>
                    <a:lnTo>
                      <a:pt x="302" y="1620"/>
                    </a:lnTo>
                    <a:lnTo>
                      <a:pt x="395" y="1610"/>
                    </a:lnTo>
                    <a:lnTo>
                      <a:pt x="413" y="1596"/>
                    </a:lnTo>
                    <a:lnTo>
                      <a:pt x="453" y="1511"/>
                    </a:lnTo>
                    <a:lnTo>
                      <a:pt x="519" y="1499"/>
                    </a:lnTo>
                    <a:lnTo>
                      <a:pt x="508" y="1466"/>
                    </a:lnTo>
                    <a:lnTo>
                      <a:pt x="513" y="1438"/>
                    </a:lnTo>
                    <a:lnTo>
                      <a:pt x="553" y="1429"/>
                    </a:lnTo>
                    <a:lnTo>
                      <a:pt x="571" y="1413"/>
                    </a:lnTo>
                    <a:lnTo>
                      <a:pt x="547" y="1381"/>
                    </a:lnTo>
                    <a:lnTo>
                      <a:pt x="558" y="1348"/>
                    </a:lnTo>
                    <a:lnTo>
                      <a:pt x="584" y="1338"/>
                    </a:lnTo>
                    <a:lnTo>
                      <a:pt x="569" y="1319"/>
                    </a:lnTo>
                    <a:lnTo>
                      <a:pt x="575" y="1305"/>
                    </a:lnTo>
                    <a:lnTo>
                      <a:pt x="601" y="1310"/>
                    </a:lnTo>
                    <a:lnTo>
                      <a:pt x="617" y="1335"/>
                    </a:lnTo>
                    <a:lnTo>
                      <a:pt x="630" y="1328"/>
                    </a:lnTo>
                    <a:lnTo>
                      <a:pt x="627" y="1287"/>
                    </a:lnTo>
                    <a:lnTo>
                      <a:pt x="659" y="1210"/>
                    </a:lnTo>
                    <a:lnTo>
                      <a:pt x="657" y="1190"/>
                    </a:lnTo>
                    <a:lnTo>
                      <a:pt x="614" y="1147"/>
                    </a:lnTo>
                    <a:lnTo>
                      <a:pt x="575" y="1164"/>
                    </a:lnTo>
                    <a:lnTo>
                      <a:pt x="554" y="1152"/>
                    </a:lnTo>
                    <a:lnTo>
                      <a:pt x="546" y="1147"/>
                    </a:lnTo>
                    <a:lnTo>
                      <a:pt x="557" y="1119"/>
                    </a:lnTo>
                    <a:lnTo>
                      <a:pt x="535" y="1101"/>
                    </a:lnTo>
                    <a:lnTo>
                      <a:pt x="553" y="1072"/>
                    </a:lnTo>
                    <a:lnTo>
                      <a:pt x="523" y="1042"/>
                    </a:lnTo>
                    <a:lnTo>
                      <a:pt x="484" y="1052"/>
                    </a:lnTo>
                    <a:lnTo>
                      <a:pt x="476" y="1040"/>
                    </a:lnTo>
                    <a:lnTo>
                      <a:pt x="454" y="1022"/>
                    </a:lnTo>
                    <a:lnTo>
                      <a:pt x="400" y="1019"/>
                    </a:lnTo>
                    <a:lnTo>
                      <a:pt x="380" y="1022"/>
                    </a:lnTo>
                    <a:lnTo>
                      <a:pt x="382" y="1042"/>
                    </a:lnTo>
                    <a:lnTo>
                      <a:pt x="329" y="1053"/>
                    </a:lnTo>
                    <a:lnTo>
                      <a:pt x="312" y="1082"/>
                    </a:lnTo>
                    <a:lnTo>
                      <a:pt x="290" y="1063"/>
                    </a:lnTo>
                    <a:lnTo>
                      <a:pt x="277" y="1071"/>
                    </a:lnTo>
                    <a:lnTo>
                      <a:pt x="272" y="1085"/>
                    </a:lnTo>
                    <a:lnTo>
                      <a:pt x="240" y="1041"/>
                    </a:lnTo>
                    <a:lnTo>
                      <a:pt x="208" y="1044"/>
                    </a:lnTo>
                    <a:lnTo>
                      <a:pt x="185" y="1080"/>
                    </a:lnTo>
                    <a:lnTo>
                      <a:pt x="176" y="1061"/>
                    </a:lnTo>
                    <a:lnTo>
                      <a:pt x="171" y="1007"/>
                    </a:lnTo>
                    <a:lnTo>
                      <a:pt x="189" y="986"/>
                    </a:lnTo>
                    <a:lnTo>
                      <a:pt x="220" y="969"/>
                    </a:lnTo>
                    <a:lnTo>
                      <a:pt x="242" y="907"/>
                    </a:lnTo>
                    <a:lnTo>
                      <a:pt x="226" y="881"/>
                    </a:lnTo>
                    <a:lnTo>
                      <a:pt x="216" y="842"/>
                    </a:lnTo>
                    <a:lnTo>
                      <a:pt x="214" y="828"/>
                    </a:lnTo>
                    <a:lnTo>
                      <a:pt x="198" y="803"/>
                    </a:lnTo>
                    <a:lnTo>
                      <a:pt x="133" y="748"/>
                    </a:lnTo>
                    <a:lnTo>
                      <a:pt x="113" y="744"/>
                    </a:lnTo>
                    <a:lnTo>
                      <a:pt x="73" y="673"/>
                    </a:lnTo>
                    <a:lnTo>
                      <a:pt x="69" y="634"/>
                    </a:lnTo>
                    <a:lnTo>
                      <a:pt x="54" y="615"/>
                    </a:lnTo>
                    <a:lnTo>
                      <a:pt x="33" y="604"/>
                    </a:lnTo>
                    <a:lnTo>
                      <a:pt x="31" y="577"/>
                    </a:lnTo>
                    <a:lnTo>
                      <a:pt x="2" y="566"/>
                    </a:lnTo>
                    <a:lnTo>
                      <a:pt x="20" y="537"/>
                    </a:lnTo>
                    <a:lnTo>
                      <a:pt x="24" y="517"/>
                    </a:lnTo>
                    <a:lnTo>
                      <a:pt x="28" y="483"/>
                    </a:lnTo>
                    <a:lnTo>
                      <a:pt x="20" y="471"/>
                    </a:lnTo>
                    <a:lnTo>
                      <a:pt x="52" y="448"/>
                    </a:lnTo>
                    <a:lnTo>
                      <a:pt x="28" y="416"/>
                    </a:lnTo>
                    <a:lnTo>
                      <a:pt x="0" y="398"/>
                    </a:lnTo>
                    <a:lnTo>
                      <a:pt x="9" y="350"/>
                    </a:lnTo>
                    <a:lnTo>
                      <a:pt x="43" y="355"/>
                    </a:lnTo>
                    <a:lnTo>
                      <a:pt x="55" y="340"/>
                    </a:lnTo>
                    <a:lnTo>
                      <a:pt x="76" y="344"/>
                    </a:lnTo>
                    <a:lnTo>
                      <a:pt x="108" y="321"/>
                    </a:lnTo>
                    <a:lnTo>
                      <a:pt x="88" y="257"/>
                    </a:lnTo>
                    <a:lnTo>
                      <a:pt x="97" y="214"/>
                    </a:lnTo>
                    <a:lnTo>
                      <a:pt x="81" y="183"/>
                    </a:lnTo>
                    <a:lnTo>
                      <a:pt x="77" y="143"/>
                    </a:lnTo>
                    <a:lnTo>
                      <a:pt x="90" y="128"/>
                    </a:lnTo>
                    <a:lnTo>
                      <a:pt x="74" y="102"/>
                    </a:lnTo>
                    <a:lnTo>
                      <a:pt x="78" y="76"/>
                    </a:lnTo>
                    <a:lnTo>
                      <a:pt x="61" y="43"/>
                    </a:lnTo>
                    <a:lnTo>
                      <a:pt x="81" y="41"/>
                    </a:lnTo>
                    <a:lnTo>
                      <a:pt x="85" y="21"/>
                    </a:lnTo>
                    <a:lnTo>
                      <a:pt x="133" y="17"/>
                    </a:lnTo>
                    <a:lnTo>
                      <a:pt x="144" y="2"/>
                    </a:lnTo>
                    <a:lnTo>
                      <a:pt x="16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" name="Freeform 105">
                <a:extLst>
                  <a:ext uri="{FF2B5EF4-FFF2-40B4-BE49-F238E27FC236}">
                    <a16:creationId xmlns:a16="http://schemas.microsoft.com/office/drawing/2014/main" id="{73628477-80CD-C147-CDA2-186A692A73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5" y="2356"/>
                <a:ext cx="241" cy="126"/>
              </a:xfrm>
              <a:custGeom>
                <a:avLst/>
                <a:gdLst>
                  <a:gd name="T0" fmla="*/ 0 w 723"/>
                  <a:gd name="T1" fmla="*/ 379 h 379"/>
                  <a:gd name="T2" fmla="*/ 28 w 723"/>
                  <a:gd name="T3" fmla="*/ 303 h 379"/>
                  <a:gd name="T4" fmla="*/ 47 w 723"/>
                  <a:gd name="T5" fmla="*/ 294 h 379"/>
                  <a:gd name="T6" fmla="*/ 38 w 723"/>
                  <a:gd name="T7" fmla="*/ 274 h 379"/>
                  <a:gd name="T8" fmla="*/ 49 w 723"/>
                  <a:gd name="T9" fmla="*/ 247 h 379"/>
                  <a:gd name="T10" fmla="*/ 58 w 723"/>
                  <a:gd name="T11" fmla="*/ 198 h 379"/>
                  <a:gd name="T12" fmla="*/ 75 w 723"/>
                  <a:gd name="T13" fmla="*/ 163 h 379"/>
                  <a:gd name="T14" fmla="*/ 95 w 723"/>
                  <a:gd name="T15" fmla="*/ 161 h 379"/>
                  <a:gd name="T16" fmla="*/ 103 w 723"/>
                  <a:gd name="T17" fmla="*/ 100 h 379"/>
                  <a:gd name="T18" fmla="*/ 128 w 723"/>
                  <a:gd name="T19" fmla="*/ 84 h 379"/>
                  <a:gd name="T20" fmla="*/ 151 w 723"/>
                  <a:gd name="T21" fmla="*/ 116 h 379"/>
                  <a:gd name="T22" fmla="*/ 172 w 723"/>
                  <a:gd name="T23" fmla="*/ 127 h 379"/>
                  <a:gd name="T24" fmla="*/ 204 w 723"/>
                  <a:gd name="T25" fmla="*/ 104 h 379"/>
                  <a:gd name="T26" fmla="*/ 201 w 723"/>
                  <a:gd name="T27" fmla="*/ 78 h 379"/>
                  <a:gd name="T28" fmla="*/ 213 w 723"/>
                  <a:gd name="T29" fmla="*/ 63 h 379"/>
                  <a:gd name="T30" fmla="*/ 218 w 723"/>
                  <a:gd name="T31" fmla="*/ 43 h 379"/>
                  <a:gd name="T32" fmla="*/ 246 w 723"/>
                  <a:gd name="T33" fmla="*/ 54 h 379"/>
                  <a:gd name="T34" fmla="*/ 303 w 723"/>
                  <a:gd name="T35" fmla="*/ 22 h 379"/>
                  <a:gd name="T36" fmla="*/ 308 w 723"/>
                  <a:gd name="T37" fmla="*/ 1 h 379"/>
                  <a:gd name="T38" fmla="*/ 315 w 723"/>
                  <a:gd name="T39" fmla="*/ 0 h 379"/>
                  <a:gd name="T40" fmla="*/ 323 w 723"/>
                  <a:gd name="T41" fmla="*/ 20 h 379"/>
                  <a:gd name="T42" fmla="*/ 352 w 723"/>
                  <a:gd name="T43" fmla="*/ 30 h 379"/>
                  <a:gd name="T44" fmla="*/ 356 w 723"/>
                  <a:gd name="T45" fmla="*/ 84 h 379"/>
                  <a:gd name="T46" fmla="*/ 391 w 723"/>
                  <a:gd name="T47" fmla="*/ 168 h 379"/>
                  <a:gd name="T48" fmla="*/ 405 w 723"/>
                  <a:gd name="T49" fmla="*/ 187 h 379"/>
                  <a:gd name="T50" fmla="*/ 438 w 723"/>
                  <a:gd name="T51" fmla="*/ 170 h 379"/>
                  <a:gd name="T52" fmla="*/ 484 w 723"/>
                  <a:gd name="T53" fmla="*/ 159 h 379"/>
                  <a:gd name="T54" fmla="*/ 498 w 723"/>
                  <a:gd name="T55" fmla="*/ 164 h 379"/>
                  <a:gd name="T56" fmla="*/ 507 w 723"/>
                  <a:gd name="T57" fmla="*/ 109 h 379"/>
                  <a:gd name="T58" fmla="*/ 533 w 723"/>
                  <a:gd name="T59" fmla="*/ 107 h 379"/>
                  <a:gd name="T60" fmla="*/ 547 w 723"/>
                  <a:gd name="T61" fmla="*/ 113 h 379"/>
                  <a:gd name="T62" fmla="*/ 563 w 723"/>
                  <a:gd name="T63" fmla="*/ 138 h 379"/>
                  <a:gd name="T64" fmla="*/ 558 w 723"/>
                  <a:gd name="T65" fmla="*/ 165 h 379"/>
                  <a:gd name="T66" fmla="*/ 625 w 723"/>
                  <a:gd name="T67" fmla="*/ 159 h 379"/>
                  <a:gd name="T68" fmla="*/ 642 w 723"/>
                  <a:gd name="T69" fmla="*/ 192 h 379"/>
                  <a:gd name="T70" fmla="*/ 670 w 723"/>
                  <a:gd name="T71" fmla="*/ 216 h 379"/>
                  <a:gd name="T72" fmla="*/ 679 w 723"/>
                  <a:gd name="T73" fmla="*/ 235 h 379"/>
                  <a:gd name="T74" fmla="*/ 705 w 723"/>
                  <a:gd name="T75" fmla="*/ 226 h 379"/>
                  <a:gd name="T76" fmla="*/ 701 w 723"/>
                  <a:gd name="T77" fmla="*/ 253 h 379"/>
                  <a:gd name="T78" fmla="*/ 723 w 723"/>
                  <a:gd name="T79" fmla="*/ 264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723" h="379">
                    <a:moveTo>
                      <a:pt x="0" y="379"/>
                    </a:moveTo>
                    <a:lnTo>
                      <a:pt x="28" y="303"/>
                    </a:lnTo>
                    <a:lnTo>
                      <a:pt x="47" y="294"/>
                    </a:lnTo>
                    <a:lnTo>
                      <a:pt x="38" y="274"/>
                    </a:lnTo>
                    <a:lnTo>
                      <a:pt x="49" y="247"/>
                    </a:lnTo>
                    <a:lnTo>
                      <a:pt x="58" y="198"/>
                    </a:lnTo>
                    <a:lnTo>
                      <a:pt x="75" y="163"/>
                    </a:lnTo>
                    <a:lnTo>
                      <a:pt x="95" y="161"/>
                    </a:lnTo>
                    <a:lnTo>
                      <a:pt x="103" y="100"/>
                    </a:lnTo>
                    <a:lnTo>
                      <a:pt x="128" y="84"/>
                    </a:lnTo>
                    <a:lnTo>
                      <a:pt x="151" y="116"/>
                    </a:lnTo>
                    <a:lnTo>
                      <a:pt x="172" y="127"/>
                    </a:lnTo>
                    <a:lnTo>
                      <a:pt x="204" y="104"/>
                    </a:lnTo>
                    <a:lnTo>
                      <a:pt x="201" y="78"/>
                    </a:lnTo>
                    <a:lnTo>
                      <a:pt x="213" y="63"/>
                    </a:lnTo>
                    <a:lnTo>
                      <a:pt x="218" y="43"/>
                    </a:lnTo>
                    <a:lnTo>
                      <a:pt x="246" y="54"/>
                    </a:lnTo>
                    <a:lnTo>
                      <a:pt x="303" y="22"/>
                    </a:lnTo>
                    <a:lnTo>
                      <a:pt x="308" y="1"/>
                    </a:lnTo>
                    <a:lnTo>
                      <a:pt x="315" y="0"/>
                    </a:lnTo>
                    <a:lnTo>
                      <a:pt x="323" y="20"/>
                    </a:lnTo>
                    <a:lnTo>
                      <a:pt x="352" y="30"/>
                    </a:lnTo>
                    <a:lnTo>
                      <a:pt x="356" y="84"/>
                    </a:lnTo>
                    <a:lnTo>
                      <a:pt x="391" y="168"/>
                    </a:lnTo>
                    <a:lnTo>
                      <a:pt x="405" y="187"/>
                    </a:lnTo>
                    <a:lnTo>
                      <a:pt x="438" y="170"/>
                    </a:lnTo>
                    <a:lnTo>
                      <a:pt x="484" y="159"/>
                    </a:lnTo>
                    <a:lnTo>
                      <a:pt x="498" y="164"/>
                    </a:lnTo>
                    <a:lnTo>
                      <a:pt x="507" y="109"/>
                    </a:lnTo>
                    <a:lnTo>
                      <a:pt x="533" y="107"/>
                    </a:lnTo>
                    <a:lnTo>
                      <a:pt x="547" y="113"/>
                    </a:lnTo>
                    <a:lnTo>
                      <a:pt x="563" y="138"/>
                    </a:lnTo>
                    <a:lnTo>
                      <a:pt x="558" y="165"/>
                    </a:lnTo>
                    <a:lnTo>
                      <a:pt x="625" y="159"/>
                    </a:lnTo>
                    <a:lnTo>
                      <a:pt x="642" y="192"/>
                    </a:lnTo>
                    <a:lnTo>
                      <a:pt x="670" y="216"/>
                    </a:lnTo>
                    <a:lnTo>
                      <a:pt x="679" y="235"/>
                    </a:lnTo>
                    <a:lnTo>
                      <a:pt x="705" y="226"/>
                    </a:lnTo>
                    <a:lnTo>
                      <a:pt x="701" y="253"/>
                    </a:lnTo>
                    <a:lnTo>
                      <a:pt x="723" y="26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" name="Freeform 106">
                <a:extLst>
                  <a:ext uri="{FF2B5EF4-FFF2-40B4-BE49-F238E27FC236}">
                    <a16:creationId xmlns:a16="http://schemas.microsoft.com/office/drawing/2014/main" id="{39A4E0E8-4A6D-1585-E735-70DA0D2ADD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6" y="2444"/>
                <a:ext cx="220" cy="182"/>
              </a:xfrm>
              <a:custGeom>
                <a:avLst/>
                <a:gdLst>
                  <a:gd name="T0" fmla="*/ 0 w 659"/>
                  <a:gd name="T1" fmla="*/ 0 h 546"/>
                  <a:gd name="T2" fmla="*/ 13 w 659"/>
                  <a:gd name="T3" fmla="*/ 6 h 546"/>
                  <a:gd name="T4" fmla="*/ 2 w 659"/>
                  <a:gd name="T5" fmla="*/ 33 h 546"/>
                  <a:gd name="T6" fmla="*/ 17 w 659"/>
                  <a:gd name="T7" fmla="*/ 52 h 546"/>
                  <a:gd name="T8" fmla="*/ 13 w 659"/>
                  <a:gd name="T9" fmla="*/ 73 h 546"/>
                  <a:gd name="T10" fmla="*/ 30 w 659"/>
                  <a:gd name="T11" fmla="*/ 111 h 546"/>
                  <a:gd name="T12" fmla="*/ 33 w 659"/>
                  <a:gd name="T13" fmla="*/ 145 h 546"/>
                  <a:gd name="T14" fmla="*/ 51 w 659"/>
                  <a:gd name="T15" fmla="*/ 191 h 546"/>
                  <a:gd name="T16" fmla="*/ 79 w 659"/>
                  <a:gd name="T17" fmla="*/ 208 h 546"/>
                  <a:gd name="T18" fmla="*/ 104 w 659"/>
                  <a:gd name="T19" fmla="*/ 267 h 546"/>
                  <a:gd name="T20" fmla="*/ 108 w 659"/>
                  <a:gd name="T21" fmla="*/ 306 h 546"/>
                  <a:gd name="T22" fmla="*/ 116 w 659"/>
                  <a:gd name="T23" fmla="*/ 326 h 546"/>
                  <a:gd name="T24" fmla="*/ 152 w 659"/>
                  <a:gd name="T25" fmla="*/ 342 h 546"/>
                  <a:gd name="T26" fmla="*/ 154 w 659"/>
                  <a:gd name="T27" fmla="*/ 369 h 546"/>
                  <a:gd name="T28" fmla="*/ 176 w 659"/>
                  <a:gd name="T29" fmla="*/ 387 h 546"/>
                  <a:gd name="T30" fmla="*/ 157 w 659"/>
                  <a:gd name="T31" fmla="*/ 403 h 546"/>
                  <a:gd name="T32" fmla="*/ 167 w 659"/>
                  <a:gd name="T33" fmla="*/ 435 h 546"/>
                  <a:gd name="T34" fmla="*/ 162 w 659"/>
                  <a:gd name="T35" fmla="*/ 462 h 546"/>
                  <a:gd name="T36" fmla="*/ 157 w 659"/>
                  <a:gd name="T37" fmla="*/ 477 h 546"/>
                  <a:gd name="T38" fmla="*/ 165 w 659"/>
                  <a:gd name="T39" fmla="*/ 482 h 546"/>
                  <a:gd name="T40" fmla="*/ 230 w 659"/>
                  <a:gd name="T41" fmla="*/ 469 h 546"/>
                  <a:gd name="T42" fmla="*/ 246 w 659"/>
                  <a:gd name="T43" fmla="*/ 488 h 546"/>
                  <a:gd name="T44" fmla="*/ 273 w 659"/>
                  <a:gd name="T45" fmla="*/ 492 h 546"/>
                  <a:gd name="T46" fmla="*/ 281 w 659"/>
                  <a:gd name="T47" fmla="*/ 505 h 546"/>
                  <a:gd name="T48" fmla="*/ 339 w 659"/>
                  <a:gd name="T49" fmla="*/ 546 h 546"/>
                  <a:gd name="T50" fmla="*/ 357 w 659"/>
                  <a:gd name="T51" fmla="*/ 525 h 546"/>
                  <a:gd name="T52" fmla="*/ 367 w 659"/>
                  <a:gd name="T53" fmla="*/ 490 h 546"/>
                  <a:gd name="T54" fmla="*/ 386 w 659"/>
                  <a:gd name="T55" fmla="*/ 482 h 546"/>
                  <a:gd name="T56" fmla="*/ 398 w 659"/>
                  <a:gd name="T57" fmla="*/ 461 h 546"/>
                  <a:gd name="T58" fmla="*/ 451 w 659"/>
                  <a:gd name="T59" fmla="*/ 455 h 546"/>
                  <a:gd name="T60" fmla="*/ 452 w 659"/>
                  <a:gd name="T61" fmla="*/ 469 h 546"/>
                  <a:gd name="T62" fmla="*/ 449 w 659"/>
                  <a:gd name="T63" fmla="*/ 509 h 546"/>
                  <a:gd name="T64" fmla="*/ 483 w 659"/>
                  <a:gd name="T65" fmla="*/ 520 h 546"/>
                  <a:gd name="T66" fmla="*/ 496 w 659"/>
                  <a:gd name="T67" fmla="*/ 511 h 546"/>
                  <a:gd name="T68" fmla="*/ 498 w 659"/>
                  <a:gd name="T69" fmla="*/ 458 h 546"/>
                  <a:gd name="T70" fmla="*/ 538 w 659"/>
                  <a:gd name="T71" fmla="*/ 454 h 546"/>
                  <a:gd name="T72" fmla="*/ 574 w 659"/>
                  <a:gd name="T73" fmla="*/ 478 h 546"/>
                  <a:gd name="T74" fmla="*/ 589 w 659"/>
                  <a:gd name="T75" fmla="*/ 497 h 546"/>
                  <a:gd name="T76" fmla="*/ 638 w 659"/>
                  <a:gd name="T77" fmla="*/ 525 h 546"/>
                  <a:gd name="T78" fmla="*/ 651 w 659"/>
                  <a:gd name="T79" fmla="*/ 518 h 546"/>
                  <a:gd name="T80" fmla="*/ 659 w 659"/>
                  <a:gd name="T81" fmla="*/ 537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59" h="546">
                    <a:moveTo>
                      <a:pt x="0" y="0"/>
                    </a:moveTo>
                    <a:lnTo>
                      <a:pt x="13" y="6"/>
                    </a:lnTo>
                    <a:lnTo>
                      <a:pt x="2" y="33"/>
                    </a:lnTo>
                    <a:lnTo>
                      <a:pt x="17" y="52"/>
                    </a:lnTo>
                    <a:lnTo>
                      <a:pt x="13" y="73"/>
                    </a:lnTo>
                    <a:lnTo>
                      <a:pt x="30" y="111"/>
                    </a:lnTo>
                    <a:lnTo>
                      <a:pt x="33" y="145"/>
                    </a:lnTo>
                    <a:lnTo>
                      <a:pt x="51" y="191"/>
                    </a:lnTo>
                    <a:lnTo>
                      <a:pt x="79" y="208"/>
                    </a:lnTo>
                    <a:lnTo>
                      <a:pt x="104" y="267"/>
                    </a:lnTo>
                    <a:lnTo>
                      <a:pt x="108" y="306"/>
                    </a:lnTo>
                    <a:lnTo>
                      <a:pt x="116" y="326"/>
                    </a:lnTo>
                    <a:lnTo>
                      <a:pt x="152" y="342"/>
                    </a:lnTo>
                    <a:lnTo>
                      <a:pt x="154" y="369"/>
                    </a:lnTo>
                    <a:lnTo>
                      <a:pt x="176" y="387"/>
                    </a:lnTo>
                    <a:lnTo>
                      <a:pt x="157" y="403"/>
                    </a:lnTo>
                    <a:lnTo>
                      <a:pt x="167" y="435"/>
                    </a:lnTo>
                    <a:lnTo>
                      <a:pt x="162" y="462"/>
                    </a:lnTo>
                    <a:lnTo>
                      <a:pt x="157" y="477"/>
                    </a:lnTo>
                    <a:lnTo>
                      <a:pt x="165" y="482"/>
                    </a:lnTo>
                    <a:lnTo>
                      <a:pt x="230" y="469"/>
                    </a:lnTo>
                    <a:lnTo>
                      <a:pt x="246" y="488"/>
                    </a:lnTo>
                    <a:lnTo>
                      <a:pt x="273" y="492"/>
                    </a:lnTo>
                    <a:lnTo>
                      <a:pt x="281" y="505"/>
                    </a:lnTo>
                    <a:lnTo>
                      <a:pt x="339" y="546"/>
                    </a:lnTo>
                    <a:lnTo>
                      <a:pt x="357" y="525"/>
                    </a:lnTo>
                    <a:lnTo>
                      <a:pt x="367" y="490"/>
                    </a:lnTo>
                    <a:lnTo>
                      <a:pt x="386" y="482"/>
                    </a:lnTo>
                    <a:lnTo>
                      <a:pt x="398" y="461"/>
                    </a:lnTo>
                    <a:lnTo>
                      <a:pt x="451" y="455"/>
                    </a:lnTo>
                    <a:lnTo>
                      <a:pt x="452" y="469"/>
                    </a:lnTo>
                    <a:lnTo>
                      <a:pt x="449" y="509"/>
                    </a:lnTo>
                    <a:lnTo>
                      <a:pt x="483" y="520"/>
                    </a:lnTo>
                    <a:lnTo>
                      <a:pt x="496" y="511"/>
                    </a:lnTo>
                    <a:lnTo>
                      <a:pt x="498" y="458"/>
                    </a:lnTo>
                    <a:lnTo>
                      <a:pt x="538" y="454"/>
                    </a:lnTo>
                    <a:lnTo>
                      <a:pt x="574" y="478"/>
                    </a:lnTo>
                    <a:lnTo>
                      <a:pt x="589" y="497"/>
                    </a:lnTo>
                    <a:lnTo>
                      <a:pt x="638" y="525"/>
                    </a:lnTo>
                    <a:lnTo>
                      <a:pt x="651" y="518"/>
                    </a:lnTo>
                    <a:lnTo>
                      <a:pt x="659" y="53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" name="Freeform 107">
                <a:extLst>
                  <a:ext uri="{FF2B5EF4-FFF2-40B4-BE49-F238E27FC236}">
                    <a16:creationId xmlns:a16="http://schemas.microsoft.com/office/drawing/2014/main" id="{5951DF8E-1F92-AFD2-F39E-F1C9A30A48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6" y="2277"/>
                <a:ext cx="533" cy="398"/>
              </a:xfrm>
              <a:custGeom>
                <a:avLst/>
                <a:gdLst>
                  <a:gd name="T0" fmla="*/ 1583 w 1598"/>
                  <a:gd name="T1" fmla="*/ 5 h 1193"/>
                  <a:gd name="T2" fmla="*/ 1532 w 1598"/>
                  <a:gd name="T3" fmla="*/ 29 h 1193"/>
                  <a:gd name="T4" fmla="*/ 1479 w 1598"/>
                  <a:gd name="T5" fmla="*/ 40 h 1193"/>
                  <a:gd name="T6" fmla="*/ 1456 w 1598"/>
                  <a:gd name="T7" fmla="*/ 84 h 1193"/>
                  <a:gd name="T8" fmla="*/ 1385 w 1598"/>
                  <a:gd name="T9" fmla="*/ 36 h 1193"/>
                  <a:gd name="T10" fmla="*/ 1323 w 1598"/>
                  <a:gd name="T11" fmla="*/ 21 h 1193"/>
                  <a:gd name="T12" fmla="*/ 1277 w 1598"/>
                  <a:gd name="T13" fmla="*/ 33 h 1193"/>
                  <a:gd name="T14" fmla="*/ 1268 w 1598"/>
                  <a:gd name="T15" fmla="*/ 81 h 1193"/>
                  <a:gd name="T16" fmla="*/ 1296 w 1598"/>
                  <a:gd name="T17" fmla="*/ 159 h 1193"/>
                  <a:gd name="T18" fmla="*/ 1349 w 1598"/>
                  <a:gd name="T19" fmla="*/ 153 h 1193"/>
                  <a:gd name="T20" fmla="*/ 1381 w 1598"/>
                  <a:gd name="T21" fmla="*/ 218 h 1193"/>
                  <a:gd name="T22" fmla="*/ 1364 w 1598"/>
                  <a:gd name="T23" fmla="*/ 320 h 1193"/>
                  <a:gd name="T24" fmla="*/ 1297 w 1598"/>
                  <a:gd name="T25" fmla="*/ 320 h 1193"/>
                  <a:gd name="T26" fmla="*/ 1147 w 1598"/>
                  <a:gd name="T27" fmla="*/ 368 h 1193"/>
                  <a:gd name="T28" fmla="*/ 1100 w 1598"/>
                  <a:gd name="T29" fmla="*/ 364 h 1193"/>
                  <a:gd name="T30" fmla="*/ 1084 w 1598"/>
                  <a:gd name="T31" fmla="*/ 413 h 1193"/>
                  <a:gd name="T32" fmla="*/ 1008 w 1598"/>
                  <a:gd name="T33" fmla="*/ 454 h 1193"/>
                  <a:gd name="T34" fmla="*/ 938 w 1598"/>
                  <a:gd name="T35" fmla="*/ 508 h 1193"/>
                  <a:gd name="T36" fmla="*/ 960 w 1598"/>
                  <a:gd name="T37" fmla="*/ 526 h 1193"/>
                  <a:gd name="T38" fmla="*/ 903 w 1598"/>
                  <a:gd name="T39" fmla="*/ 565 h 1193"/>
                  <a:gd name="T40" fmla="*/ 811 w 1598"/>
                  <a:gd name="T41" fmla="*/ 580 h 1193"/>
                  <a:gd name="T42" fmla="*/ 781 w 1598"/>
                  <a:gd name="T43" fmla="*/ 697 h 1193"/>
                  <a:gd name="T44" fmla="*/ 807 w 1598"/>
                  <a:gd name="T45" fmla="*/ 755 h 1193"/>
                  <a:gd name="T46" fmla="*/ 783 w 1598"/>
                  <a:gd name="T47" fmla="*/ 784 h 1193"/>
                  <a:gd name="T48" fmla="*/ 670 w 1598"/>
                  <a:gd name="T49" fmla="*/ 801 h 1193"/>
                  <a:gd name="T50" fmla="*/ 681 w 1598"/>
                  <a:gd name="T51" fmla="*/ 840 h 1193"/>
                  <a:gd name="T52" fmla="*/ 641 w 1598"/>
                  <a:gd name="T53" fmla="*/ 845 h 1193"/>
                  <a:gd name="T54" fmla="*/ 652 w 1598"/>
                  <a:gd name="T55" fmla="*/ 896 h 1193"/>
                  <a:gd name="T56" fmla="*/ 723 w 1598"/>
                  <a:gd name="T57" fmla="*/ 930 h 1193"/>
                  <a:gd name="T58" fmla="*/ 811 w 1598"/>
                  <a:gd name="T59" fmla="*/ 943 h 1193"/>
                  <a:gd name="T60" fmla="*/ 821 w 1598"/>
                  <a:gd name="T61" fmla="*/ 982 h 1193"/>
                  <a:gd name="T62" fmla="*/ 858 w 1598"/>
                  <a:gd name="T63" fmla="*/ 1019 h 1193"/>
                  <a:gd name="T64" fmla="*/ 859 w 1598"/>
                  <a:gd name="T65" fmla="*/ 1099 h 1193"/>
                  <a:gd name="T66" fmla="*/ 835 w 1598"/>
                  <a:gd name="T67" fmla="*/ 1122 h 1193"/>
                  <a:gd name="T68" fmla="*/ 864 w 1598"/>
                  <a:gd name="T69" fmla="*/ 1153 h 1193"/>
                  <a:gd name="T70" fmla="*/ 828 w 1598"/>
                  <a:gd name="T71" fmla="*/ 1122 h 1193"/>
                  <a:gd name="T72" fmla="*/ 786 w 1598"/>
                  <a:gd name="T73" fmla="*/ 1106 h 1193"/>
                  <a:gd name="T74" fmla="*/ 776 w 1598"/>
                  <a:gd name="T75" fmla="*/ 1147 h 1193"/>
                  <a:gd name="T76" fmla="*/ 680 w 1598"/>
                  <a:gd name="T77" fmla="*/ 1190 h 1193"/>
                  <a:gd name="T78" fmla="*/ 622 w 1598"/>
                  <a:gd name="T79" fmla="*/ 1148 h 1193"/>
                  <a:gd name="T80" fmla="*/ 596 w 1598"/>
                  <a:gd name="T81" fmla="*/ 1090 h 1193"/>
                  <a:gd name="T82" fmla="*/ 500 w 1598"/>
                  <a:gd name="T83" fmla="*/ 1065 h 1193"/>
                  <a:gd name="T84" fmla="*/ 469 w 1598"/>
                  <a:gd name="T85" fmla="*/ 1088 h 1193"/>
                  <a:gd name="T86" fmla="*/ 427 w 1598"/>
                  <a:gd name="T87" fmla="*/ 1065 h 1193"/>
                  <a:gd name="T88" fmla="*/ 415 w 1598"/>
                  <a:gd name="T89" fmla="*/ 1020 h 1193"/>
                  <a:gd name="T90" fmla="*/ 432 w 1598"/>
                  <a:gd name="T91" fmla="*/ 978 h 1193"/>
                  <a:gd name="T92" fmla="*/ 361 w 1598"/>
                  <a:gd name="T93" fmla="*/ 1011 h 1193"/>
                  <a:gd name="T94" fmla="*/ 236 w 1598"/>
                  <a:gd name="T95" fmla="*/ 1037 h 1193"/>
                  <a:gd name="T96" fmla="*/ 152 w 1598"/>
                  <a:gd name="T97" fmla="*/ 1078 h 1193"/>
                  <a:gd name="T98" fmla="*/ 134 w 1598"/>
                  <a:gd name="T99" fmla="*/ 1032 h 1193"/>
                  <a:gd name="T100" fmla="*/ 110 w 1598"/>
                  <a:gd name="T101" fmla="*/ 981 h 1193"/>
                  <a:gd name="T102" fmla="*/ 29 w 1598"/>
                  <a:gd name="T103" fmla="*/ 974 h 1193"/>
                  <a:gd name="T104" fmla="*/ 0 w 1598"/>
                  <a:gd name="T105" fmla="*/ 1038 h 1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598" h="1193">
                    <a:moveTo>
                      <a:pt x="1598" y="10"/>
                    </a:moveTo>
                    <a:lnTo>
                      <a:pt x="1583" y="5"/>
                    </a:lnTo>
                    <a:lnTo>
                      <a:pt x="1556" y="0"/>
                    </a:lnTo>
                    <a:lnTo>
                      <a:pt x="1532" y="29"/>
                    </a:lnTo>
                    <a:lnTo>
                      <a:pt x="1497" y="19"/>
                    </a:lnTo>
                    <a:lnTo>
                      <a:pt x="1479" y="40"/>
                    </a:lnTo>
                    <a:lnTo>
                      <a:pt x="1483" y="74"/>
                    </a:lnTo>
                    <a:lnTo>
                      <a:pt x="1456" y="84"/>
                    </a:lnTo>
                    <a:lnTo>
                      <a:pt x="1388" y="70"/>
                    </a:lnTo>
                    <a:lnTo>
                      <a:pt x="1385" y="36"/>
                    </a:lnTo>
                    <a:lnTo>
                      <a:pt x="1362" y="12"/>
                    </a:lnTo>
                    <a:lnTo>
                      <a:pt x="1323" y="21"/>
                    </a:lnTo>
                    <a:lnTo>
                      <a:pt x="1295" y="5"/>
                    </a:lnTo>
                    <a:lnTo>
                      <a:pt x="1277" y="33"/>
                    </a:lnTo>
                    <a:lnTo>
                      <a:pt x="1281" y="73"/>
                    </a:lnTo>
                    <a:lnTo>
                      <a:pt x="1268" y="81"/>
                    </a:lnTo>
                    <a:lnTo>
                      <a:pt x="1260" y="135"/>
                    </a:lnTo>
                    <a:lnTo>
                      <a:pt x="1296" y="159"/>
                    </a:lnTo>
                    <a:lnTo>
                      <a:pt x="1335" y="148"/>
                    </a:lnTo>
                    <a:lnTo>
                      <a:pt x="1349" y="153"/>
                    </a:lnTo>
                    <a:lnTo>
                      <a:pt x="1360" y="206"/>
                    </a:lnTo>
                    <a:lnTo>
                      <a:pt x="1381" y="218"/>
                    </a:lnTo>
                    <a:lnTo>
                      <a:pt x="1385" y="318"/>
                    </a:lnTo>
                    <a:lnTo>
                      <a:pt x="1364" y="320"/>
                    </a:lnTo>
                    <a:lnTo>
                      <a:pt x="1335" y="296"/>
                    </a:lnTo>
                    <a:lnTo>
                      <a:pt x="1297" y="320"/>
                    </a:lnTo>
                    <a:lnTo>
                      <a:pt x="1203" y="315"/>
                    </a:lnTo>
                    <a:lnTo>
                      <a:pt x="1147" y="368"/>
                    </a:lnTo>
                    <a:lnTo>
                      <a:pt x="1112" y="351"/>
                    </a:lnTo>
                    <a:lnTo>
                      <a:pt x="1100" y="364"/>
                    </a:lnTo>
                    <a:lnTo>
                      <a:pt x="1062" y="389"/>
                    </a:lnTo>
                    <a:lnTo>
                      <a:pt x="1084" y="413"/>
                    </a:lnTo>
                    <a:lnTo>
                      <a:pt x="1060" y="436"/>
                    </a:lnTo>
                    <a:lnTo>
                      <a:pt x="1008" y="454"/>
                    </a:lnTo>
                    <a:lnTo>
                      <a:pt x="959" y="445"/>
                    </a:lnTo>
                    <a:lnTo>
                      <a:pt x="938" y="508"/>
                    </a:lnTo>
                    <a:lnTo>
                      <a:pt x="952" y="513"/>
                    </a:lnTo>
                    <a:lnTo>
                      <a:pt x="960" y="526"/>
                    </a:lnTo>
                    <a:lnTo>
                      <a:pt x="930" y="562"/>
                    </a:lnTo>
                    <a:lnTo>
                      <a:pt x="903" y="565"/>
                    </a:lnTo>
                    <a:lnTo>
                      <a:pt x="878" y="581"/>
                    </a:lnTo>
                    <a:lnTo>
                      <a:pt x="811" y="580"/>
                    </a:lnTo>
                    <a:lnTo>
                      <a:pt x="815" y="620"/>
                    </a:lnTo>
                    <a:lnTo>
                      <a:pt x="781" y="697"/>
                    </a:lnTo>
                    <a:lnTo>
                      <a:pt x="825" y="740"/>
                    </a:lnTo>
                    <a:lnTo>
                      <a:pt x="807" y="755"/>
                    </a:lnTo>
                    <a:lnTo>
                      <a:pt x="796" y="776"/>
                    </a:lnTo>
                    <a:lnTo>
                      <a:pt x="783" y="784"/>
                    </a:lnTo>
                    <a:lnTo>
                      <a:pt x="672" y="754"/>
                    </a:lnTo>
                    <a:lnTo>
                      <a:pt x="670" y="801"/>
                    </a:lnTo>
                    <a:lnTo>
                      <a:pt x="694" y="833"/>
                    </a:lnTo>
                    <a:lnTo>
                      <a:pt x="681" y="840"/>
                    </a:lnTo>
                    <a:lnTo>
                      <a:pt x="653" y="836"/>
                    </a:lnTo>
                    <a:lnTo>
                      <a:pt x="641" y="845"/>
                    </a:lnTo>
                    <a:lnTo>
                      <a:pt x="658" y="876"/>
                    </a:lnTo>
                    <a:lnTo>
                      <a:pt x="652" y="896"/>
                    </a:lnTo>
                    <a:lnTo>
                      <a:pt x="696" y="933"/>
                    </a:lnTo>
                    <a:lnTo>
                      <a:pt x="723" y="930"/>
                    </a:lnTo>
                    <a:lnTo>
                      <a:pt x="750" y="942"/>
                    </a:lnTo>
                    <a:lnTo>
                      <a:pt x="811" y="943"/>
                    </a:lnTo>
                    <a:lnTo>
                      <a:pt x="806" y="963"/>
                    </a:lnTo>
                    <a:lnTo>
                      <a:pt x="821" y="982"/>
                    </a:lnTo>
                    <a:lnTo>
                      <a:pt x="823" y="1002"/>
                    </a:lnTo>
                    <a:lnTo>
                      <a:pt x="858" y="1019"/>
                    </a:lnTo>
                    <a:lnTo>
                      <a:pt x="865" y="1091"/>
                    </a:lnTo>
                    <a:lnTo>
                      <a:pt x="859" y="1099"/>
                    </a:lnTo>
                    <a:lnTo>
                      <a:pt x="840" y="1107"/>
                    </a:lnTo>
                    <a:lnTo>
                      <a:pt x="835" y="1122"/>
                    </a:lnTo>
                    <a:lnTo>
                      <a:pt x="862" y="1133"/>
                    </a:lnTo>
                    <a:lnTo>
                      <a:pt x="864" y="1153"/>
                    </a:lnTo>
                    <a:lnTo>
                      <a:pt x="831" y="1148"/>
                    </a:lnTo>
                    <a:lnTo>
                      <a:pt x="828" y="1122"/>
                    </a:lnTo>
                    <a:lnTo>
                      <a:pt x="799" y="1105"/>
                    </a:lnTo>
                    <a:lnTo>
                      <a:pt x="786" y="1106"/>
                    </a:lnTo>
                    <a:lnTo>
                      <a:pt x="767" y="1127"/>
                    </a:lnTo>
                    <a:lnTo>
                      <a:pt x="776" y="1147"/>
                    </a:lnTo>
                    <a:lnTo>
                      <a:pt x="714" y="1193"/>
                    </a:lnTo>
                    <a:lnTo>
                      <a:pt x="680" y="1190"/>
                    </a:lnTo>
                    <a:lnTo>
                      <a:pt x="663" y="1158"/>
                    </a:lnTo>
                    <a:lnTo>
                      <a:pt x="622" y="1148"/>
                    </a:lnTo>
                    <a:lnTo>
                      <a:pt x="618" y="1101"/>
                    </a:lnTo>
                    <a:lnTo>
                      <a:pt x="596" y="1090"/>
                    </a:lnTo>
                    <a:lnTo>
                      <a:pt x="549" y="1087"/>
                    </a:lnTo>
                    <a:lnTo>
                      <a:pt x="500" y="1065"/>
                    </a:lnTo>
                    <a:lnTo>
                      <a:pt x="489" y="1086"/>
                    </a:lnTo>
                    <a:lnTo>
                      <a:pt x="469" y="1088"/>
                    </a:lnTo>
                    <a:lnTo>
                      <a:pt x="427" y="1072"/>
                    </a:lnTo>
                    <a:lnTo>
                      <a:pt x="427" y="1065"/>
                    </a:lnTo>
                    <a:lnTo>
                      <a:pt x="431" y="1039"/>
                    </a:lnTo>
                    <a:lnTo>
                      <a:pt x="415" y="1020"/>
                    </a:lnTo>
                    <a:lnTo>
                      <a:pt x="434" y="998"/>
                    </a:lnTo>
                    <a:lnTo>
                      <a:pt x="432" y="978"/>
                    </a:lnTo>
                    <a:lnTo>
                      <a:pt x="381" y="1009"/>
                    </a:lnTo>
                    <a:lnTo>
                      <a:pt x="361" y="1011"/>
                    </a:lnTo>
                    <a:lnTo>
                      <a:pt x="338" y="986"/>
                    </a:lnTo>
                    <a:lnTo>
                      <a:pt x="236" y="1037"/>
                    </a:lnTo>
                    <a:lnTo>
                      <a:pt x="196" y="1040"/>
                    </a:lnTo>
                    <a:lnTo>
                      <a:pt x="152" y="1078"/>
                    </a:lnTo>
                    <a:lnTo>
                      <a:pt x="145" y="1071"/>
                    </a:lnTo>
                    <a:lnTo>
                      <a:pt x="134" y="1032"/>
                    </a:lnTo>
                    <a:lnTo>
                      <a:pt x="131" y="999"/>
                    </a:lnTo>
                    <a:lnTo>
                      <a:pt x="110" y="981"/>
                    </a:lnTo>
                    <a:lnTo>
                      <a:pt x="88" y="969"/>
                    </a:lnTo>
                    <a:lnTo>
                      <a:pt x="29" y="974"/>
                    </a:lnTo>
                    <a:lnTo>
                      <a:pt x="0" y="964"/>
                    </a:lnTo>
                    <a:lnTo>
                      <a:pt x="0" y="103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" name="Freeform 108">
                <a:extLst>
                  <a:ext uri="{FF2B5EF4-FFF2-40B4-BE49-F238E27FC236}">
                    <a16:creationId xmlns:a16="http://schemas.microsoft.com/office/drawing/2014/main" id="{8888F6C2-F2C5-9134-1ED4-5FC3D98794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6" y="2623"/>
                <a:ext cx="169" cy="312"/>
              </a:xfrm>
              <a:custGeom>
                <a:avLst/>
                <a:gdLst>
                  <a:gd name="T0" fmla="*/ 0 w 506"/>
                  <a:gd name="T1" fmla="*/ 937 h 937"/>
                  <a:gd name="T2" fmla="*/ 16 w 506"/>
                  <a:gd name="T3" fmla="*/ 888 h 937"/>
                  <a:gd name="T4" fmla="*/ 74 w 506"/>
                  <a:gd name="T5" fmla="*/ 856 h 937"/>
                  <a:gd name="T6" fmla="*/ 72 w 506"/>
                  <a:gd name="T7" fmla="*/ 836 h 937"/>
                  <a:gd name="T8" fmla="*/ 93 w 506"/>
                  <a:gd name="T9" fmla="*/ 848 h 937"/>
                  <a:gd name="T10" fmla="*/ 150 w 506"/>
                  <a:gd name="T11" fmla="*/ 815 h 937"/>
                  <a:gd name="T12" fmla="*/ 162 w 506"/>
                  <a:gd name="T13" fmla="*/ 794 h 937"/>
                  <a:gd name="T14" fmla="*/ 194 w 506"/>
                  <a:gd name="T15" fmla="*/ 785 h 937"/>
                  <a:gd name="T16" fmla="*/ 199 w 506"/>
                  <a:gd name="T17" fmla="*/ 757 h 937"/>
                  <a:gd name="T18" fmla="*/ 179 w 506"/>
                  <a:gd name="T19" fmla="*/ 759 h 937"/>
                  <a:gd name="T20" fmla="*/ 164 w 506"/>
                  <a:gd name="T21" fmla="*/ 747 h 937"/>
                  <a:gd name="T22" fmla="*/ 181 w 506"/>
                  <a:gd name="T23" fmla="*/ 706 h 937"/>
                  <a:gd name="T24" fmla="*/ 206 w 506"/>
                  <a:gd name="T25" fmla="*/ 690 h 937"/>
                  <a:gd name="T26" fmla="*/ 210 w 506"/>
                  <a:gd name="T27" fmla="*/ 662 h 937"/>
                  <a:gd name="T28" fmla="*/ 256 w 506"/>
                  <a:gd name="T29" fmla="*/ 652 h 937"/>
                  <a:gd name="T30" fmla="*/ 304 w 506"/>
                  <a:gd name="T31" fmla="*/ 667 h 937"/>
                  <a:gd name="T32" fmla="*/ 332 w 506"/>
                  <a:gd name="T33" fmla="*/ 664 h 937"/>
                  <a:gd name="T34" fmla="*/ 321 w 506"/>
                  <a:gd name="T35" fmla="*/ 625 h 937"/>
                  <a:gd name="T36" fmla="*/ 347 w 506"/>
                  <a:gd name="T37" fmla="*/ 556 h 937"/>
                  <a:gd name="T38" fmla="*/ 352 w 506"/>
                  <a:gd name="T39" fmla="*/ 528 h 937"/>
                  <a:gd name="T40" fmla="*/ 343 w 506"/>
                  <a:gd name="T41" fmla="*/ 502 h 937"/>
                  <a:gd name="T42" fmla="*/ 355 w 506"/>
                  <a:gd name="T43" fmla="*/ 481 h 937"/>
                  <a:gd name="T44" fmla="*/ 339 w 506"/>
                  <a:gd name="T45" fmla="*/ 462 h 937"/>
                  <a:gd name="T46" fmla="*/ 384 w 506"/>
                  <a:gd name="T47" fmla="*/ 438 h 937"/>
                  <a:gd name="T48" fmla="*/ 420 w 506"/>
                  <a:gd name="T49" fmla="*/ 394 h 937"/>
                  <a:gd name="T50" fmla="*/ 476 w 506"/>
                  <a:gd name="T51" fmla="*/ 349 h 937"/>
                  <a:gd name="T52" fmla="*/ 480 w 506"/>
                  <a:gd name="T53" fmla="*/ 321 h 937"/>
                  <a:gd name="T54" fmla="*/ 500 w 506"/>
                  <a:gd name="T55" fmla="*/ 319 h 937"/>
                  <a:gd name="T56" fmla="*/ 506 w 506"/>
                  <a:gd name="T57" fmla="*/ 299 h 937"/>
                  <a:gd name="T58" fmla="*/ 445 w 506"/>
                  <a:gd name="T59" fmla="*/ 231 h 937"/>
                  <a:gd name="T60" fmla="*/ 430 w 506"/>
                  <a:gd name="T61" fmla="*/ 205 h 937"/>
                  <a:gd name="T62" fmla="*/ 396 w 506"/>
                  <a:gd name="T63" fmla="*/ 209 h 937"/>
                  <a:gd name="T64" fmla="*/ 387 w 506"/>
                  <a:gd name="T65" fmla="*/ 182 h 937"/>
                  <a:gd name="T66" fmla="*/ 393 w 506"/>
                  <a:gd name="T67" fmla="*/ 95 h 937"/>
                  <a:gd name="T68" fmla="*/ 382 w 506"/>
                  <a:gd name="T69" fmla="*/ 62 h 937"/>
                  <a:gd name="T70" fmla="*/ 356 w 506"/>
                  <a:gd name="T71" fmla="*/ 58 h 937"/>
                  <a:gd name="T72" fmla="*/ 354 w 506"/>
                  <a:gd name="T73" fmla="*/ 38 h 937"/>
                  <a:gd name="T74" fmla="*/ 329 w 506"/>
                  <a:gd name="T75" fmla="*/ 0 h 9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06" h="937">
                    <a:moveTo>
                      <a:pt x="0" y="937"/>
                    </a:moveTo>
                    <a:lnTo>
                      <a:pt x="16" y="888"/>
                    </a:lnTo>
                    <a:lnTo>
                      <a:pt x="74" y="856"/>
                    </a:lnTo>
                    <a:lnTo>
                      <a:pt x="72" y="836"/>
                    </a:lnTo>
                    <a:lnTo>
                      <a:pt x="93" y="848"/>
                    </a:lnTo>
                    <a:lnTo>
                      <a:pt x="150" y="815"/>
                    </a:lnTo>
                    <a:lnTo>
                      <a:pt x="162" y="794"/>
                    </a:lnTo>
                    <a:lnTo>
                      <a:pt x="194" y="785"/>
                    </a:lnTo>
                    <a:lnTo>
                      <a:pt x="199" y="757"/>
                    </a:lnTo>
                    <a:lnTo>
                      <a:pt x="179" y="759"/>
                    </a:lnTo>
                    <a:lnTo>
                      <a:pt x="164" y="747"/>
                    </a:lnTo>
                    <a:lnTo>
                      <a:pt x="181" y="706"/>
                    </a:lnTo>
                    <a:lnTo>
                      <a:pt x="206" y="690"/>
                    </a:lnTo>
                    <a:lnTo>
                      <a:pt x="210" y="662"/>
                    </a:lnTo>
                    <a:lnTo>
                      <a:pt x="256" y="652"/>
                    </a:lnTo>
                    <a:lnTo>
                      <a:pt x="304" y="667"/>
                    </a:lnTo>
                    <a:lnTo>
                      <a:pt x="332" y="664"/>
                    </a:lnTo>
                    <a:lnTo>
                      <a:pt x="321" y="625"/>
                    </a:lnTo>
                    <a:lnTo>
                      <a:pt x="347" y="556"/>
                    </a:lnTo>
                    <a:lnTo>
                      <a:pt x="352" y="528"/>
                    </a:lnTo>
                    <a:lnTo>
                      <a:pt x="343" y="502"/>
                    </a:lnTo>
                    <a:lnTo>
                      <a:pt x="355" y="481"/>
                    </a:lnTo>
                    <a:lnTo>
                      <a:pt x="339" y="462"/>
                    </a:lnTo>
                    <a:lnTo>
                      <a:pt x="384" y="438"/>
                    </a:lnTo>
                    <a:lnTo>
                      <a:pt x="420" y="394"/>
                    </a:lnTo>
                    <a:lnTo>
                      <a:pt x="476" y="349"/>
                    </a:lnTo>
                    <a:lnTo>
                      <a:pt x="480" y="321"/>
                    </a:lnTo>
                    <a:lnTo>
                      <a:pt x="500" y="319"/>
                    </a:lnTo>
                    <a:lnTo>
                      <a:pt x="506" y="299"/>
                    </a:lnTo>
                    <a:lnTo>
                      <a:pt x="445" y="231"/>
                    </a:lnTo>
                    <a:lnTo>
                      <a:pt x="430" y="205"/>
                    </a:lnTo>
                    <a:lnTo>
                      <a:pt x="396" y="209"/>
                    </a:lnTo>
                    <a:lnTo>
                      <a:pt x="387" y="182"/>
                    </a:lnTo>
                    <a:lnTo>
                      <a:pt x="393" y="95"/>
                    </a:lnTo>
                    <a:lnTo>
                      <a:pt x="382" y="62"/>
                    </a:lnTo>
                    <a:lnTo>
                      <a:pt x="356" y="58"/>
                    </a:lnTo>
                    <a:lnTo>
                      <a:pt x="354" y="38"/>
                    </a:lnTo>
                    <a:lnTo>
                      <a:pt x="32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" name="Freeform 109">
                <a:extLst>
                  <a:ext uri="{FF2B5EF4-FFF2-40B4-BE49-F238E27FC236}">
                    <a16:creationId xmlns:a16="http://schemas.microsoft.com/office/drawing/2014/main" id="{B77513A4-2F3E-F310-CDD4-609328B99B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8" y="2559"/>
                <a:ext cx="55" cy="53"/>
              </a:xfrm>
              <a:custGeom>
                <a:avLst/>
                <a:gdLst>
                  <a:gd name="T0" fmla="*/ 115 w 165"/>
                  <a:gd name="T1" fmla="*/ 23 h 159"/>
                  <a:gd name="T2" fmla="*/ 116 w 165"/>
                  <a:gd name="T3" fmla="*/ 43 h 159"/>
                  <a:gd name="T4" fmla="*/ 130 w 165"/>
                  <a:gd name="T5" fmla="*/ 42 h 159"/>
                  <a:gd name="T6" fmla="*/ 145 w 165"/>
                  <a:gd name="T7" fmla="*/ 53 h 159"/>
                  <a:gd name="T8" fmla="*/ 165 w 165"/>
                  <a:gd name="T9" fmla="*/ 52 h 159"/>
                  <a:gd name="T10" fmla="*/ 165 w 165"/>
                  <a:gd name="T11" fmla="*/ 59 h 159"/>
                  <a:gd name="T12" fmla="*/ 153 w 165"/>
                  <a:gd name="T13" fmla="*/ 73 h 159"/>
                  <a:gd name="T14" fmla="*/ 127 w 165"/>
                  <a:gd name="T15" fmla="*/ 76 h 159"/>
                  <a:gd name="T16" fmla="*/ 121 w 165"/>
                  <a:gd name="T17" fmla="*/ 97 h 159"/>
                  <a:gd name="T18" fmla="*/ 116 w 165"/>
                  <a:gd name="T19" fmla="*/ 110 h 159"/>
                  <a:gd name="T20" fmla="*/ 117 w 165"/>
                  <a:gd name="T21" fmla="*/ 117 h 159"/>
                  <a:gd name="T22" fmla="*/ 103 w 165"/>
                  <a:gd name="T23" fmla="*/ 125 h 159"/>
                  <a:gd name="T24" fmla="*/ 98 w 165"/>
                  <a:gd name="T25" fmla="*/ 132 h 159"/>
                  <a:gd name="T26" fmla="*/ 100 w 165"/>
                  <a:gd name="T27" fmla="*/ 159 h 159"/>
                  <a:gd name="T28" fmla="*/ 93 w 165"/>
                  <a:gd name="T29" fmla="*/ 153 h 159"/>
                  <a:gd name="T30" fmla="*/ 73 w 165"/>
                  <a:gd name="T31" fmla="*/ 147 h 159"/>
                  <a:gd name="T32" fmla="*/ 44 w 165"/>
                  <a:gd name="T33" fmla="*/ 137 h 159"/>
                  <a:gd name="T34" fmla="*/ 19 w 165"/>
                  <a:gd name="T35" fmla="*/ 146 h 159"/>
                  <a:gd name="T36" fmla="*/ 17 w 165"/>
                  <a:gd name="T37" fmla="*/ 133 h 159"/>
                  <a:gd name="T38" fmla="*/ 10 w 165"/>
                  <a:gd name="T39" fmla="*/ 120 h 159"/>
                  <a:gd name="T40" fmla="*/ 21 w 165"/>
                  <a:gd name="T41" fmla="*/ 105 h 159"/>
                  <a:gd name="T42" fmla="*/ 0 w 165"/>
                  <a:gd name="T43" fmla="*/ 94 h 159"/>
                  <a:gd name="T44" fmla="*/ 18 w 165"/>
                  <a:gd name="T45" fmla="*/ 72 h 159"/>
                  <a:gd name="T46" fmla="*/ 32 w 165"/>
                  <a:gd name="T47" fmla="*/ 64 h 159"/>
                  <a:gd name="T48" fmla="*/ 29 w 165"/>
                  <a:gd name="T49" fmla="*/ 38 h 159"/>
                  <a:gd name="T50" fmla="*/ 34 w 165"/>
                  <a:gd name="T51" fmla="*/ 24 h 159"/>
                  <a:gd name="T52" fmla="*/ 67 w 165"/>
                  <a:gd name="T53" fmla="*/ 7 h 159"/>
                  <a:gd name="T54" fmla="*/ 67 w 165"/>
                  <a:gd name="T55" fmla="*/ 14 h 159"/>
                  <a:gd name="T56" fmla="*/ 79 w 165"/>
                  <a:gd name="T57" fmla="*/ 0 h 159"/>
                  <a:gd name="T58" fmla="*/ 87 w 165"/>
                  <a:gd name="T59" fmla="*/ 6 h 159"/>
                  <a:gd name="T60" fmla="*/ 93 w 165"/>
                  <a:gd name="T61" fmla="*/ 5 h 159"/>
                  <a:gd name="T62" fmla="*/ 115 w 165"/>
                  <a:gd name="T63" fmla="*/ 23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5" h="159">
                    <a:moveTo>
                      <a:pt x="115" y="23"/>
                    </a:moveTo>
                    <a:lnTo>
                      <a:pt x="116" y="43"/>
                    </a:lnTo>
                    <a:lnTo>
                      <a:pt x="130" y="42"/>
                    </a:lnTo>
                    <a:lnTo>
                      <a:pt x="145" y="53"/>
                    </a:lnTo>
                    <a:lnTo>
                      <a:pt x="165" y="52"/>
                    </a:lnTo>
                    <a:lnTo>
                      <a:pt x="165" y="59"/>
                    </a:lnTo>
                    <a:lnTo>
                      <a:pt x="153" y="73"/>
                    </a:lnTo>
                    <a:lnTo>
                      <a:pt x="127" y="76"/>
                    </a:lnTo>
                    <a:lnTo>
                      <a:pt x="121" y="97"/>
                    </a:lnTo>
                    <a:lnTo>
                      <a:pt x="116" y="110"/>
                    </a:lnTo>
                    <a:lnTo>
                      <a:pt x="117" y="117"/>
                    </a:lnTo>
                    <a:lnTo>
                      <a:pt x="103" y="125"/>
                    </a:lnTo>
                    <a:lnTo>
                      <a:pt x="98" y="132"/>
                    </a:lnTo>
                    <a:lnTo>
                      <a:pt x="100" y="159"/>
                    </a:lnTo>
                    <a:lnTo>
                      <a:pt x="93" y="153"/>
                    </a:lnTo>
                    <a:lnTo>
                      <a:pt x="73" y="147"/>
                    </a:lnTo>
                    <a:lnTo>
                      <a:pt x="44" y="137"/>
                    </a:lnTo>
                    <a:lnTo>
                      <a:pt x="19" y="146"/>
                    </a:lnTo>
                    <a:lnTo>
                      <a:pt x="17" y="133"/>
                    </a:lnTo>
                    <a:lnTo>
                      <a:pt x="10" y="120"/>
                    </a:lnTo>
                    <a:lnTo>
                      <a:pt x="21" y="105"/>
                    </a:lnTo>
                    <a:lnTo>
                      <a:pt x="0" y="94"/>
                    </a:lnTo>
                    <a:lnTo>
                      <a:pt x="18" y="72"/>
                    </a:lnTo>
                    <a:lnTo>
                      <a:pt x="32" y="64"/>
                    </a:lnTo>
                    <a:lnTo>
                      <a:pt x="29" y="38"/>
                    </a:lnTo>
                    <a:lnTo>
                      <a:pt x="34" y="24"/>
                    </a:lnTo>
                    <a:lnTo>
                      <a:pt x="67" y="7"/>
                    </a:lnTo>
                    <a:lnTo>
                      <a:pt x="67" y="14"/>
                    </a:lnTo>
                    <a:lnTo>
                      <a:pt x="79" y="0"/>
                    </a:lnTo>
                    <a:lnTo>
                      <a:pt x="87" y="6"/>
                    </a:lnTo>
                    <a:lnTo>
                      <a:pt x="93" y="5"/>
                    </a:lnTo>
                    <a:lnTo>
                      <a:pt x="115" y="2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" name="Freeform 110">
                <a:extLst>
                  <a:ext uri="{FF2B5EF4-FFF2-40B4-BE49-F238E27FC236}">
                    <a16:creationId xmlns:a16="http://schemas.microsoft.com/office/drawing/2014/main" id="{B2CC1E69-9787-3614-0248-E5D566390F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6" y="2280"/>
                <a:ext cx="965" cy="804"/>
              </a:xfrm>
              <a:custGeom>
                <a:avLst/>
                <a:gdLst>
                  <a:gd name="T0" fmla="*/ 195 w 2893"/>
                  <a:gd name="T1" fmla="*/ 1967 h 2410"/>
                  <a:gd name="T2" fmla="*/ 307 w 2893"/>
                  <a:gd name="T3" fmla="*/ 2010 h 2410"/>
                  <a:gd name="T4" fmla="*/ 314 w 2893"/>
                  <a:gd name="T5" fmla="*/ 2077 h 2410"/>
                  <a:gd name="T6" fmla="*/ 517 w 2893"/>
                  <a:gd name="T7" fmla="*/ 2105 h 2410"/>
                  <a:gd name="T8" fmla="*/ 525 w 2893"/>
                  <a:gd name="T9" fmla="*/ 2037 h 2410"/>
                  <a:gd name="T10" fmla="*/ 539 w 2893"/>
                  <a:gd name="T11" fmla="*/ 1989 h 2410"/>
                  <a:gd name="T12" fmla="*/ 621 w 2893"/>
                  <a:gd name="T13" fmla="*/ 1994 h 2410"/>
                  <a:gd name="T14" fmla="*/ 650 w 2893"/>
                  <a:gd name="T15" fmla="*/ 2018 h 2410"/>
                  <a:gd name="T16" fmla="*/ 845 w 2893"/>
                  <a:gd name="T17" fmla="*/ 2094 h 2410"/>
                  <a:gd name="T18" fmla="*/ 960 w 2893"/>
                  <a:gd name="T19" fmla="*/ 2111 h 2410"/>
                  <a:gd name="T20" fmla="*/ 957 w 2893"/>
                  <a:gd name="T21" fmla="*/ 2212 h 2410"/>
                  <a:gd name="T22" fmla="*/ 1087 w 2893"/>
                  <a:gd name="T23" fmla="*/ 2240 h 2410"/>
                  <a:gd name="T24" fmla="*/ 1171 w 2893"/>
                  <a:gd name="T25" fmla="*/ 2279 h 2410"/>
                  <a:gd name="T26" fmla="*/ 1253 w 2893"/>
                  <a:gd name="T27" fmla="*/ 2292 h 2410"/>
                  <a:gd name="T28" fmla="*/ 1349 w 2893"/>
                  <a:gd name="T29" fmla="*/ 2377 h 2410"/>
                  <a:gd name="T30" fmla="*/ 1427 w 2893"/>
                  <a:gd name="T31" fmla="*/ 2356 h 2410"/>
                  <a:gd name="T32" fmla="*/ 1512 w 2893"/>
                  <a:gd name="T33" fmla="*/ 2335 h 2410"/>
                  <a:gd name="T34" fmla="*/ 1618 w 2893"/>
                  <a:gd name="T35" fmla="*/ 2386 h 2410"/>
                  <a:gd name="T36" fmla="*/ 1647 w 2893"/>
                  <a:gd name="T37" fmla="*/ 2349 h 2410"/>
                  <a:gd name="T38" fmla="*/ 1807 w 2893"/>
                  <a:gd name="T39" fmla="*/ 2334 h 2410"/>
                  <a:gd name="T40" fmla="*/ 1934 w 2893"/>
                  <a:gd name="T41" fmla="*/ 2256 h 2410"/>
                  <a:gd name="T42" fmla="*/ 2070 w 2893"/>
                  <a:gd name="T43" fmla="*/ 2196 h 2410"/>
                  <a:gd name="T44" fmla="*/ 2069 w 2893"/>
                  <a:gd name="T45" fmla="*/ 2116 h 2410"/>
                  <a:gd name="T46" fmla="*/ 2101 w 2893"/>
                  <a:gd name="T47" fmla="*/ 2025 h 2410"/>
                  <a:gd name="T48" fmla="*/ 2264 w 2893"/>
                  <a:gd name="T49" fmla="*/ 1902 h 2410"/>
                  <a:gd name="T50" fmla="*/ 2283 w 2893"/>
                  <a:gd name="T51" fmla="*/ 1820 h 2410"/>
                  <a:gd name="T52" fmla="*/ 2361 w 2893"/>
                  <a:gd name="T53" fmla="*/ 1793 h 2410"/>
                  <a:gd name="T54" fmla="*/ 2434 w 2893"/>
                  <a:gd name="T55" fmla="*/ 1705 h 2410"/>
                  <a:gd name="T56" fmla="*/ 2496 w 2893"/>
                  <a:gd name="T57" fmla="*/ 1652 h 2410"/>
                  <a:gd name="T58" fmla="*/ 2585 w 2893"/>
                  <a:gd name="T59" fmla="*/ 1597 h 2410"/>
                  <a:gd name="T60" fmla="*/ 2669 w 2893"/>
                  <a:gd name="T61" fmla="*/ 1563 h 2410"/>
                  <a:gd name="T62" fmla="*/ 2686 w 2893"/>
                  <a:gd name="T63" fmla="*/ 1534 h 2410"/>
                  <a:gd name="T64" fmla="*/ 2731 w 2893"/>
                  <a:gd name="T65" fmla="*/ 1504 h 2410"/>
                  <a:gd name="T66" fmla="*/ 2726 w 2893"/>
                  <a:gd name="T67" fmla="*/ 1390 h 2410"/>
                  <a:gd name="T68" fmla="*/ 2849 w 2893"/>
                  <a:gd name="T69" fmla="*/ 1258 h 2410"/>
                  <a:gd name="T70" fmla="*/ 2881 w 2893"/>
                  <a:gd name="T71" fmla="*/ 1181 h 2410"/>
                  <a:gd name="T72" fmla="*/ 2853 w 2893"/>
                  <a:gd name="T73" fmla="*/ 1083 h 2410"/>
                  <a:gd name="T74" fmla="*/ 2803 w 2893"/>
                  <a:gd name="T75" fmla="*/ 1060 h 2410"/>
                  <a:gd name="T76" fmla="*/ 2601 w 2893"/>
                  <a:gd name="T77" fmla="*/ 1112 h 2410"/>
                  <a:gd name="T78" fmla="*/ 2494 w 2893"/>
                  <a:gd name="T79" fmla="*/ 1055 h 2410"/>
                  <a:gd name="T80" fmla="*/ 2403 w 2893"/>
                  <a:gd name="T81" fmla="*/ 1023 h 2410"/>
                  <a:gd name="T82" fmla="*/ 2300 w 2893"/>
                  <a:gd name="T83" fmla="*/ 993 h 2410"/>
                  <a:gd name="T84" fmla="*/ 2208 w 2893"/>
                  <a:gd name="T85" fmla="*/ 867 h 2410"/>
                  <a:gd name="T86" fmla="*/ 2187 w 2893"/>
                  <a:gd name="T87" fmla="*/ 788 h 2410"/>
                  <a:gd name="T88" fmla="*/ 2149 w 2893"/>
                  <a:gd name="T89" fmla="*/ 664 h 2410"/>
                  <a:gd name="T90" fmla="*/ 2204 w 2893"/>
                  <a:gd name="T91" fmla="*/ 606 h 2410"/>
                  <a:gd name="T92" fmla="*/ 2216 w 2893"/>
                  <a:gd name="T93" fmla="*/ 511 h 2410"/>
                  <a:gd name="T94" fmla="*/ 2319 w 2893"/>
                  <a:gd name="T95" fmla="*/ 474 h 2410"/>
                  <a:gd name="T96" fmla="*/ 2280 w 2893"/>
                  <a:gd name="T97" fmla="*/ 417 h 2410"/>
                  <a:gd name="T98" fmla="*/ 2264 w 2893"/>
                  <a:gd name="T99" fmla="*/ 317 h 2410"/>
                  <a:gd name="T100" fmla="*/ 2175 w 2893"/>
                  <a:gd name="T101" fmla="*/ 292 h 2410"/>
                  <a:gd name="T102" fmla="*/ 2049 w 2893"/>
                  <a:gd name="T103" fmla="*/ 163 h 2410"/>
                  <a:gd name="T104" fmla="*/ 2009 w 2893"/>
                  <a:gd name="T105" fmla="*/ 99 h 2410"/>
                  <a:gd name="T106" fmla="*/ 1927 w 2893"/>
                  <a:gd name="T107" fmla="*/ 0 h 2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893" h="2410">
                    <a:moveTo>
                      <a:pt x="0" y="1965"/>
                    </a:moveTo>
                    <a:lnTo>
                      <a:pt x="149" y="1978"/>
                    </a:lnTo>
                    <a:lnTo>
                      <a:pt x="195" y="1967"/>
                    </a:lnTo>
                    <a:lnTo>
                      <a:pt x="270" y="1973"/>
                    </a:lnTo>
                    <a:lnTo>
                      <a:pt x="299" y="1991"/>
                    </a:lnTo>
                    <a:lnTo>
                      <a:pt x="307" y="2010"/>
                    </a:lnTo>
                    <a:lnTo>
                      <a:pt x="308" y="2024"/>
                    </a:lnTo>
                    <a:lnTo>
                      <a:pt x="284" y="2053"/>
                    </a:lnTo>
                    <a:lnTo>
                      <a:pt x="314" y="2077"/>
                    </a:lnTo>
                    <a:lnTo>
                      <a:pt x="367" y="2085"/>
                    </a:lnTo>
                    <a:lnTo>
                      <a:pt x="461" y="2083"/>
                    </a:lnTo>
                    <a:lnTo>
                      <a:pt x="517" y="2105"/>
                    </a:lnTo>
                    <a:lnTo>
                      <a:pt x="554" y="2074"/>
                    </a:lnTo>
                    <a:lnTo>
                      <a:pt x="532" y="2050"/>
                    </a:lnTo>
                    <a:lnTo>
                      <a:pt x="525" y="2037"/>
                    </a:lnTo>
                    <a:lnTo>
                      <a:pt x="529" y="2010"/>
                    </a:lnTo>
                    <a:lnTo>
                      <a:pt x="541" y="2002"/>
                    </a:lnTo>
                    <a:lnTo>
                      <a:pt x="539" y="1989"/>
                    </a:lnTo>
                    <a:lnTo>
                      <a:pt x="568" y="1999"/>
                    </a:lnTo>
                    <a:lnTo>
                      <a:pt x="593" y="1984"/>
                    </a:lnTo>
                    <a:lnTo>
                      <a:pt x="621" y="1994"/>
                    </a:lnTo>
                    <a:lnTo>
                      <a:pt x="628" y="2001"/>
                    </a:lnTo>
                    <a:lnTo>
                      <a:pt x="636" y="2013"/>
                    </a:lnTo>
                    <a:lnTo>
                      <a:pt x="650" y="2018"/>
                    </a:lnTo>
                    <a:lnTo>
                      <a:pt x="645" y="2033"/>
                    </a:lnTo>
                    <a:lnTo>
                      <a:pt x="691" y="2102"/>
                    </a:lnTo>
                    <a:lnTo>
                      <a:pt x="845" y="2094"/>
                    </a:lnTo>
                    <a:lnTo>
                      <a:pt x="916" y="2062"/>
                    </a:lnTo>
                    <a:lnTo>
                      <a:pt x="944" y="2085"/>
                    </a:lnTo>
                    <a:lnTo>
                      <a:pt x="960" y="2111"/>
                    </a:lnTo>
                    <a:lnTo>
                      <a:pt x="957" y="2145"/>
                    </a:lnTo>
                    <a:lnTo>
                      <a:pt x="974" y="2183"/>
                    </a:lnTo>
                    <a:lnTo>
                      <a:pt x="957" y="2212"/>
                    </a:lnTo>
                    <a:lnTo>
                      <a:pt x="958" y="2225"/>
                    </a:lnTo>
                    <a:lnTo>
                      <a:pt x="1052" y="2230"/>
                    </a:lnTo>
                    <a:lnTo>
                      <a:pt x="1087" y="2240"/>
                    </a:lnTo>
                    <a:lnTo>
                      <a:pt x="1112" y="2224"/>
                    </a:lnTo>
                    <a:lnTo>
                      <a:pt x="1143" y="2262"/>
                    </a:lnTo>
                    <a:lnTo>
                      <a:pt x="1171" y="2279"/>
                    </a:lnTo>
                    <a:lnTo>
                      <a:pt x="1196" y="2251"/>
                    </a:lnTo>
                    <a:lnTo>
                      <a:pt x="1229" y="2254"/>
                    </a:lnTo>
                    <a:lnTo>
                      <a:pt x="1253" y="2292"/>
                    </a:lnTo>
                    <a:lnTo>
                      <a:pt x="1308" y="2307"/>
                    </a:lnTo>
                    <a:lnTo>
                      <a:pt x="1343" y="2331"/>
                    </a:lnTo>
                    <a:lnTo>
                      <a:pt x="1349" y="2377"/>
                    </a:lnTo>
                    <a:lnTo>
                      <a:pt x="1377" y="2394"/>
                    </a:lnTo>
                    <a:lnTo>
                      <a:pt x="1402" y="2386"/>
                    </a:lnTo>
                    <a:lnTo>
                      <a:pt x="1427" y="2356"/>
                    </a:lnTo>
                    <a:lnTo>
                      <a:pt x="1424" y="2330"/>
                    </a:lnTo>
                    <a:lnTo>
                      <a:pt x="1437" y="2321"/>
                    </a:lnTo>
                    <a:lnTo>
                      <a:pt x="1512" y="2335"/>
                    </a:lnTo>
                    <a:lnTo>
                      <a:pt x="1542" y="2359"/>
                    </a:lnTo>
                    <a:lnTo>
                      <a:pt x="1608" y="2359"/>
                    </a:lnTo>
                    <a:lnTo>
                      <a:pt x="1618" y="2386"/>
                    </a:lnTo>
                    <a:lnTo>
                      <a:pt x="1612" y="2406"/>
                    </a:lnTo>
                    <a:lnTo>
                      <a:pt x="1640" y="2410"/>
                    </a:lnTo>
                    <a:lnTo>
                      <a:pt x="1647" y="2349"/>
                    </a:lnTo>
                    <a:lnTo>
                      <a:pt x="1679" y="2319"/>
                    </a:lnTo>
                    <a:lnTo>
                      <a:pt x="1738" y="2308"/>
                    </a:lnTo>
                    <a:lnTo>
                      <a:pt x="1807" y="2334"/>
                    </a:lnTo>
                    <a:lnTo>
                      <a:pt x="1823" y="2293"/>
                    </a:lnTo>
                    <a:lnTo>
                      <a:pt x="1842" y="2277"/>
                    </a:lnTo>
                    <a:lnTo>
                      <a:pt x="1934" y="2256"/>
                    </a:lnTo>
                    <a:lnTo>
                      <a:pt x="1985" y="2217"/>
                    </a:lnTo>
                    <a:lnTo>
                      <a:pt x="2040" y="2233"/>
                    </a:lnTo>
                    <a:lnTo>
                      <a:pt x="2070" y="2196"/>
                    </a:lnTo>
                    <a:lnTo>
                      <a:pt x="2066" y="2156"/>
                    </a:lnTo>
                    <a:lnTo>
                      <a:pt x="2083" y="2121"/>
                    </a:lnTo>
                    <a:lnTo>
                      <a:pt x="2069" y="2116"/>
                    </a:lnTo>
                    <a:lnTo>
                      <a:pt x="2010" y="2127"/>
                    </a:lnTo>
                    <a:lnTo>
                      <a:pt x="2002" y="2115"/>
                    </a:lnTo>
                    <a:lnTo>
                      <a:pt x="2101" y="2025"/>
                    </a:lnTo>
                    <a:lnTo>
                      <a:pt x="2127" y="1943"/>
                    </a:lnTo>
                    <a:lnTo>
                      <a:pt x="2207" y="1941"/>
                    </a:lnTo>
                    <a:lnTo>
                      <a:pt x="2264" y="1902"/>
                    </a:lnTo>
                    <a:lnTo>
                      <a:pt x="2275" y="1868"/>
                    </a:lnTo>
                    <a:lnTo>
                      <a:pt x="2293" y="1846"/>
                    </a:lnTo>
                    <a:lnTo>
                      <a:pt x="2283" y="1820"/>
                    </a:lnTo>
                    <a:lnTo>
                      <a:pt x="2307" y="1791"/>
                    </a:lnTo>
                    <a:lnTo>
                      <a:pt x="2340" y="1781"/>
                    </a:lnTo>
                    <a:lnTo>
                      <a:pt x="2361" y="1793"/>
                    </a:lnTo>
                    <a:lnTo>
                      <a:pt x="2405" y="1755"/>
                    </a:lnTo>
                    <a:lnTo>
                      <a:pt x="2440" y="1779"/>
                    </a:lnTo>
                    <a:lnTo>
                      <a:pt x="2434" y="1705"/>
                    </a:lnTo>
                    <a:lnTo>
                      <a:pt x="2438" y="1678"/>
                    </a:lnTo>
                    <a:lnTo>
                      <a:pt x="2456" y="1657"/>
                    </a:lnTo>
                    <a:lnTo>
                      <a:pt x="2496" y="1652"/>
                    </a:lnTo>
                    <a:lnTo>
                      <a:pt x="2532" y="1609"/>
                    </a:lnTo>
                    <a:lnTo>
                      <a:pt x="2572" y="1605"/>
                    </a:lnTo>
                    <a:lnTo>
                      <a:pt x="2585" y="1597"/>
                    </a:lnTo>
                    <a:lnTo>
                      <a:pt x="2592" y="1610"/>
                    </a:lnTo>
                    <a:lnTo>
                      <a:pt x="2609" y="1575"/>
                    </a:lnTo>
                    <a:lnTo>
                      <a:pt x="2669" y="1563"/>
                    </a:lnTo>
                    <a:lnTo>
                      <a:pt x="2662" y="1556"/>
                    </a:lnTo>
                    <a:lnTo>
                      <a:pt x="2680" y="1535"/>
                    </a:lnTo>
                    <a:lnTo>
                      <a:pt x="2686" y="1534"/>
                    </a:lnTo>
                    <a:lnTo>
                      <a:pt x="2705" y="1519"/>
                    </a:lnTo>
                    <a:lnTo>
                      <a:pt x="2719" y="1525"/>
                    </a:lnTo>
                    <a:lnTo>
                      <a:pt x="2731" y="1504"/>
                    </a:lnTo>
                    <a:lnTo>
                      <a:pt x="2756" y="1488"/>
                    </a:lnTo>
                    <a:lnTo>
                      <a:pt x="2728" y="1410"/>
                    </a:lnTo>
                    <a:lnTo>
                      <a:pt x="2726" y="1390"/>
                    </a:lnTo>
                    <a:lnTo>
                      <a:pt x="2777" y="1352"/>
                    </a:lnTo>
                    <a:lnTo>
                      <a:pt x="2785" y="1303"/>
                    </a:lnTo>
                    <a:lnTo>
                      <a:pt x="2849" y="1258"/>
                    </a:lnTo>
                    <a:lnTo>
                      <a:pt x="2860" y="1236"/>
                    </a:lnTo>
                    <a:lnTo>
                      <a:pt x="2851" y="1204"/>
                    </a:lnTo>
                    <a:lnTo>
                      <a:pt x="2881" y="1181"/>
                    </a:lnTo>
                    <a:lnTo>
                      <a:pt x="2893" y="1160"/>
                    </a:lnTo>
                    <a:lnTo>
                      <a:pt x="2885" y="1133"/>
                    </a:lnTo>
                    <a:lnTo>
                      <a:pt x="2853" y="1083"/>
                    </a:lnTo>
                    <a:lnTo>
                      <a:pt x="2848" y="1029"/>
                    </a:lnTo>
                    <a:lnTo>
                      <a:pt x="2828" y="1031"/>
                    </a:lnTo>
                    <a:lnTo>
                      <a:pt x="2803" y="1060"/>
                    </a:lnTo>
                    <a:lnTo>
                      <a:pt x="2710" y="1075"/>
                    </a:lnTo>
                    <a:lnTo>
                      <a:pt x="2647" y="1108"/>
                    </a:lnTo>
                    <a:lnTo>
                      <a:pt x="2601" y="1112"/>
                    </a:lnTo>
                    <a:lnTo>
                      <a:pt x="2578" y="1088"/>
                    </a:lnTo>
                    <a:lnTo>
                      <a:pt x="2517" y="1087"/>
                    </a:lnTo>
                    <a:lnTo>
                      <a:pt x="2494" y="1055"/>
                    </a:lnTo>
                    <a:lnTo>
                      <a:pt x="2467" y="1051"/>
                    </a:lnTo>
                    <a:lnTo>
                      <a:pt x="2424" y="1021"/>
                    </a:lnTo>
                    <a:lnTo>
                      <a:pt x="2403" y="1023"/>
                    </a:lnTo>
                    <a:lnTo>
                      <a:pt x="2354" y="994"/>
                    </a:lnTo>
                    <a:lnTo>
                      <a:pt x="2321" y="1004"/>
                    </a:lnTo>
                    <a:lnTo>
                      <a:pt x="2300" y="993"/>
                    </a:lnTo>
                    <a:lnTo>
                      <a:pt x="2276" y="941"/>
                    </a:lnTo>
                    <a:lnTo>
                      <a:pt x="2254" y="923"/>
                    </a:lnTo>
                    <a:lnTo>
                      <a:pt x="2208" y="867"/>
                    </a:lnTo>
                    <a:lnTo>
                      <a:pt x="2187" y="856"/>
                    </a:lnTo>
                    <a:lnTo>
                      <a:pt x="2191" y="835"/>
                    </a:lnTo>
                    <a:lnTo>
                      <a:pt x="2187" y="788"/>
                    </a:lnTo>
                    <a:lnTo>
                      <a:pt x="2225" y="765"/>
                    </a:lnTo>
                    <a:lnTo>
                      <a:pt x="2174" y="715"/>
                    </a:lnTo>
                    <a:lnTo>
                      <a:pt x="2149" y="664"/>
                    </a:lnTo>
                    <a:lnTo>
                      <a:pt x="2166" y="635"/>
                    </a:lnTo>
                    <a:lnTo>
                      <a:pt x="2186" y="627"/>
                    </a:lnTo>
                    <a:lnTo>
                      <a:pt x="2204" y="606"/>
                    </a:lnTo>
                    <a:lnTo>
                      <a:pt x="2215" y="577"/>
                    </a:lnTo>
                    <a:lnTo>
                      <a:pt x="2233" y="549"/>
                    </a:lnTo>
                    <a:lnTo>
                      <a:pt x="2216" y="511"/>
                    </a:lnTo>
                    <a:lnTo>
                      <a:pt x="2227" y="489"/>
                    </a:lnTo>
                    <a:lnTo>
                      <a:pt x="2245" y="474"/>
                    </a:lnTo>
                    <a:lnTo>
                      <a:pt x="2319" y="474"/>
                    </a:lnTo>
                    <a:lnTo>
                      <a:pt x="2310" y="441"/>
                    </a:lnTo>
                    <a:lnTo>
                      <a:pt x="2290" y="437"/>
                    </a:lnTo>
                    <a:lnTo>
                      <a:pt x="2280" y="417"/>
                    </a:lnTo>
                    <a:lnTo>
                      <a:pt x="2271" y="378"/>
                    </a:lnTo>
                    <a:lnTo>
                      <a:pt x="2255" y="359"/>
                    </a:lnTo>
                    <a:lnTo>
                      <a:pt x="2264" y="317"/>
                    </a:lnTo>
                    <a:lnTo>
                      <a:pt x="2249" y="299"/>
                    </a:lnTo>
                    <a:lnTo>
                      <a:pt x="2194" y="277"/>
                    </a:lnTo>
                    <a:lnTo>
                      <a:pt x="2175" y="292"/>
                    </a:lnTo>
                    <a:lnTo>
                      <a:pt x="2134" y="289"/>
                    </a:lnTo>
                    <a:lnTo>
                      <a:pt x="2042" y="231"/>
                    </a:lnTo>
                    <a:lnTo>
                      <a:pt x="2049" y="163"/>
                    </a:lnTo>
                    <a:lnTo>
                      <a:pt x="2027" y="138"/>
                    </a:lnTo>
                    <a:lnTo>
                      <a:pt x="2031" y="111"/>
                    </a:lnTo>
                    <a:lnTo>
                      <a:pt x="2009" y="99"/>
                    </a:lnTo>
                    <a:lnTo>
                      <a:pt x="1969" y="97"/>
                    </a:lnTo>
                    <a:lnTo>
                      <a:pt x="1958" y="51"/>
                    </a:lnTo>
                    <a:lnTo>
                      <a:pt x="192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" name="Freeform 111">
                <a:extLst>
                  <a:ext uri="{FF2B5EF4-FFF2-40B4-BE49-F238E27FC236}">
                    <a16:creationId xmlns:a16="http://schemas.microsoft.com/office/drawing/2014/main" id="{E7241660-9026-B0D7-8508-5492981216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4" y="32"/>
                <a:ext cx="129" cy="251"/>
              </a:xfrm>
              <a:custGeom>
                <a:avLst/>
                <a:gdLst>
                  <a:gd name="T0" fmla="*/ 387 w 387"/>
                  <a:gd name="T1" fmla="*/ 0 h 755"/>
                  <a:gd name="T2" fmla="*/ 170 w 387"/>
                  <a:gd name="T3" fmla="*/ 60 h 755"/>
                  <a:gd name="T4" fmla="*/ 114 w 387"/>
                  <a:gd name="T5" fmla="*/ 99 h 755"/>
                  <a:gd name="T6" fmla="*/ 77 w 387"/>
                  <a:gd name="T7" fmla="*/ 136 h 755"/>
                  <a:gd name="T8" fmla="*/ 32 w 387"/>
                  <a:gd name="T9" fmla="*/ 160 h 755"/>
                  <a:gd name="T10" fmla="*/ 43 w 387"/>
                  <a:gd name="T11" fmla="*/ 267 h 755"/>
                  <a:gd name="T12" fmla="*/ 33 w 387"/>
                  <a:gd name="T13" fmla="*/ 308 h 755"/>
                  <a:gd name="T14" fmla="*/ 14 w 387"/>
                  <a:gd name="T15" fmla="*/ 330 h 755"/>
                  <a:gd name="T16" fmla="*/ 10 w 387"/>
                  <a:gd name="T17" fmla="*/ 358 h 755"/>
                  <a:gd name="T18" fmla="*/ 24 w 387"/>
                  <a:gd name="T19" fmla="*/ 497 h 755"/>
                  <a:gd name="T20" fmla="*/ 40 w 387"/>
                  <a:gd name="T21" fmla="*/ 542 h 755"/>
                  <a:gd name="T22" fmla="*/ 21 w 387"/>
                  <a:gd name="T23" fmla="*/ 551 h 755"/>
                  <a:gd name="T24" fmla="*/ 0 w 387"/>
                  <a:gd name="T25" fmla="*/ 687 h 755"/>
                  <a:gd name="T26" fmla="*/ 16 w 387"/>
                  <a:gd name="T27" fmla="*/ 712 h 755"/>
                  <a:gd name="T28" fmla="*/ 52 w 387"/>
                  <a:gd name="T29" fmla="*/ 729 h 755"/>
                  <a:gd name="T30" fmla="*/ 61 w 387"/>
                  <a:gd name="T31" fmla="*/ 755 h 7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87" h="755">
                    <a:moveTo>
                      <a:pt x="387" y="0"/>
                    </a:moveTo>
                    <a:lnTo>
                      <a:pt x="170" y="60"/>
                    </a:lnTo>
                    <a:lnTo>
                      <a:pt x="114" y="99"/>
                    </a:lnTo>
                    <a:lnTo>
                      <a:pt x="77" y="136"/>
                    </a:lnTo>
                    <a:lnTo>
                      <a:pt x="32" y="160"/>
                    </a:lnTo>
                    <a:lnTo>
                      <a:pt x="43" y="267"/>
                    </a:lnTo>
                    <a:lnTo>
                      <a:pt x="33" y="308"/>
                    </a:lnTo>
                    <a:lnTo>
                      <a:pt x="14" y="330"/>
                    </a:lnTo>
                    <a:lnTo>
                      <a:pt x="10" y="358"/>
                    </a:lnTo>
                    <a:lnTo>
                      <a:pt x="24" y="497"/>
                    </a:lnTo>
                    <a:lnTo>
                      <a:pt x="40" y="542"/>
                    </a:lnTo>
                    <a:lnTo>
                      <a:pt x="21" y="551"/>
                    </a:lnTo>
                    <a:lnTo>
                      <a:pt x="0" y="687"/>
                    </a:lnTo>
                    <a:lnTo>
                      <a:pt x="16" y="712"/>
                    </a:lnTo>
                    <a:lnTo>
                      <a:pt x="52" y="729"/>
                    </a:lnTo>
                    <a:lnTo>
                      <a:pt x="61" y="75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" name="Freeform 112">
                <a:extLst>
                  <a:ext uri="{FF2B5EF4-FFF2-40B4-BE49-F238E27FC236}">
                    <a16:creationId xmlns:a16="http://schemas.microsoft.com/office/drawing/2014/main" id="{E49C5A7C-2B2C-52B5-1918-AA7100D7C1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8" y="277"/>
                <a:ext cx="74" cy="113"/>
              </a:xfrm>
              <a:custGeom>
                <a:avLst/>
                <a:gdLst>
                  <a:gd name="T0" fmla="*/ 199 w 223"/>
                  <a:gd name="T1" fmla="*/ 19 h 340"/>
                  <a:gd name="T2" fmla="*/ 184 w 223"/>
                  <a:gd name="T3" fmla="*/ 0 h 340"/>
                  <a:gd name="T4" fmla="*/ 137 w 223"/>
                  <a:gd name="T5" fmla="*/ 5 h 340"/>
                  <a:gd name="T6" fmla="*/ 118 w 223"/>
                  <a:gd name="T7" fmla="*/ 94 h 340"/>
                  <a:gd name="T8" fmla="*/ 134 w 223"/>
                  <a:gd name="T9" fmla="*/ 120 h 340"/>
                  <a:gd name="T10" fmla="*/ 162 w 223"/>
                  <a:gd name="T11" fmla="*/ 124 h 340"/>
                  <a:gd name="T12" fmla="*/ 180 w 223"/>
                  <a:gd name="T13" fmla="*/ 169 h 340"/>
                  <a:gd name="T14" fmla="*/ 221 w 223"/>
                  <a:gd name="T15" fmla="*/ 185 h 340"/>
                  <a:gd name="T16" fmla="*/ 223 w 223"/>
                  <a:gd name="T17" fmla="*/ 212 h 340"/>
                  <a:gd name="T18" fmla="*/ 210 w 223"/>
                  <a:gd name="T19" fmla="*/ 220 h 340"/>
                  <a:gd name="T20" fmla="*/ 182 w 223"/>
                  <a:gd name="T21" fmla="*/ 202 h 340"/>
                  <a:gd name="T22" fmla="*/ 155 w 223"/>
                  <a:gd name="T23" fmla="*/ 205 h 340"/>
                  <a:gd name="T24" fmla="*/ 132 w 223"/>
                  <a:gd name="T25" fmla="*/ 174 h 340"/>
                  <a:gd name="T26" fmla="*/ 107 w 223"/>
                  <a:gd name="T27" fmla="*/ 182 h 340"/>
                  <a:gd name="T28" fmla="*/ 82 w 223"/>
                  <a:gd name="T29" fmla="*/ 212 h 340"/>
                  <a:gd name="T30" fmla="*/ 50 w 223"/>
                  <a:gd name="T31" fmla="*/ 295 h 340"/>
                  <a:gd name="T32" fmla="*/ 0 w 223"/>
                  <a:gd name="T33" fmla="*/ 340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23" h="340">
                    <a:moveTo>
                      <a:pt x="199" y="19"/>
                    </a:moveTo>
                    <a:lnTo>
                      <a:pt x="184" y="0"/>
                    </a:lnTo>
                    <a:lnTo>
                      <a:pt x="137" y="5"/>
                    </a:lnTo>
                    <a:lnTo>
                      <a:pt x="118" y="94"/>
                    </a:lnTo>
                    <a:lnTo>
                      <a:pt x="134" y="120"/>
                    </a:lnTo>
                    <a:lnTo>
                      <a:pt x="162" y="124"/>
                    </a:lnTo>
                    <a:lnTo>
                      <a:pt x="180" y="169"/>
                    </a:lnTo>
                    <a:lnTo>
                      <a:pt x="221" y="185"/>
                    </a:lnTo>
                    <a:lnTo>
                      <a:pt x="223" y="212"/>
                    </a:lnTo>
                    <a:lnTo>
                      <a:pt x="210" y="220"/>
                    </a:lnTo>
                    <a:lnTo>
                      <a:pt x="182" y="202"/>
                    </a:lnTo>
                    <a:lnTo>
                      <a:pt x="155" y="205"/>
                    </a:lnTo>
                    <a:lnTo>
                      <a:pt x="132" y="174"/>
                    </a:lnTo>
                    <a:lnTo>
                      <a:pt x="107" y="182"/>
                    </a:lnTo>
                    <a:lnTo>
                      <a:pt x="82" y="212"/>
                    </a:lnTo>
                    <a:lnTo>
                      <a:pt x="50" y="295"/>
                    </a:lnTo>
                    <a:lnTo>
                      <a:pt x="0" y="34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" name="Line 113">
                <a:extLst>
                  <a:ext uri="{FF2B5EF4-FFF2-40B4-BE49-F238E27FC236}">
                    <a16:creationId xmlns:a16="http://schemas.microsoft.com/office/drawing/2014/main" id="{5B791406-A292-FF46-42C8-BD182370A12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703" y="32"/>
                <a:ext cx="7" cy="4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" name="Freeform 114">
                <a:extLst>
                  <a:ext uri="{FF2B5EF4-FFF2-40B4-BE49-F238E27FC236}">
                    <a16:creationId xmlns:a16="http://schemas.microsoft.com/office/drawing/2014/main" id="{95F5B9E7-FF1D-5EFB-C3ED-B63CCA54EB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8" y="389"/>
                <a:ext cx="98" cy="326"/>
              </a:xfrm>
              <a:custGeom>
                <a:avLst/>
                <a:gdLst>
                  <a:gd name="T0" fmla="*/ 0 w 295"/>
                  <a:gd name="T1" fmla="*/ 3 h 977"/>
                  <a:gd name="T2" fmla="*/ 21 w 295"/>
                  <a:gd name="T3" fmla="*/ 15 h 977"/>
                  <a:gd name="T4" fmla="*/ 34 w 295"/>
                  <a:gd name="T5" fmla="*/ 0 h 977"/>
                  <a:gd name="T6" fmla="*/ 54 w 295"/>
                  <a:gd name="T7" fmla="*/ 4 h 977"/>
                  <a:gd name="T8" fmla="*/ 57 w 295"/>
                  <a:gd name="T9" fmla="*/ 38 h 977"/>
                  <a:gd name="T10" fmla="*/ 93 w 295"/>
                  <a:gd name="T11" fmla="*/ 69 h 977"/>
                  <a:gd name="T12" fmla="*/ 154 w 295"/>
                  <a:gd name="T13" fmla="*/ 144 h 977"/>
                  <a:gd name="T14" fmla="*/ 211 w 295"/>
                  <a:gd name="T15" fmla="*/ 178 h 977"/>
                  <a:gd name="T16" fmla="*/ 242 w 295"/>
                  <a:gd name="T17" fmla="*/ 215 h 977"/>
                  <a:gd name="T18" fmla="*/ 257 w 295"/>
                  <a:gd name="T19" fmla="*/ 302 h 977"/>
                  <a:gd name="T20" fmla="*/ 289 w 295"/>
                  <a:gd name="T21" fmla="*/ 366 h 977"/>
                  <a:gd name="T22" fmla="*/ 263 w 295"/>
                  <a:gd name="T23" fmla="*/ 368 h 977"/>
                  <a:gd name="T24" fmla="*/ 258 w 295"/>
                  <a:gd name="T25" fmla="*/ 388 h 977"/>
                  <a:gd name="T26" fmla="*/ 239 w 295"/>
                  <a:gd name="T27" fmla="*/ 397 h 977"/>
                  <a:gd name="T28" fmla="*/ 234 w 295"/>
                  <a:gd name="T29" fmla="*/ 424 h 977"/>
                  <a:gd name="T30" fmla="*/ 222 w 295"/>
                  <a:gd name="T31" fmla="*/ 439 h 977"/>
                  <a:gd name="T32" fmla="*/ 230 w 295"/>
                  <a:gd name="T33" fmla="*/ 452 h 977"/>
                  <a:gd name="T34" fmla="*/ 255 w 295"/>
                  <a:gd name="T35" fmla="*/ 436 h 977"/>
                  <a:gd name="T36" fmla="*/ 263 w 295"/>
                  <a:gd name="T37" fmla="*/ 442 h 977"/>
                  <a:gd name="T38" fmla="*/ 234 w 295"/>
                  <a:gd name="T39" fmla="*/ 498 h 977"/>
                  <a:gd name="T40" fmla="*/ 243 w 295"/>
                  <a:gd name="T41" fmla="*/ 525 h 977"/>
                  <a:gd name="T42" fmla="*/ 226 w 295"/>
                  <a:gd name="T43" fmla="*/ 553 h 977"/>
                  <a:gd name="T44" fmla="*/ 241 w 295"/>
                  <a:gd name="T45" fmla="*/ 565 h 977"/>
                  <a:gd name="T46" fmla="*/ 245 w 295"/>
                  <a:gd name="T47" fmla="*/ 612 h 977"/>
                  <a:gd name="T48" fmla="*/ 260 w 295"/>
                  <a:gd name="T49" fmla="*/ 624 h 977"/>
                  <a:gd name="T50" fmla="*/ 235 w 295"/>
                  <a:gd name="T51" fmla="*/ 660 h 977"/>
                  <a:gd name="T52" fmla="*/ 257 w 295"/>
                  <a:gd name="T53" fmla="*/ 671 h 977"/>
                  <a:gd name="T54" fmla="*/ 276 w 295"/>
                  <a:gd name="T55" fmla="*/ 649 h 977"/>
                  <a:gd name="T56" fmla="*/ 290 w 295"/>
                  <a:gd name="T57" fmla="*/ 668 h 977"/>
                  <a:gd name="T58" fmla="*/ 280 w 295"/>
                  <a:gd name="T59" fmla="*/ 695 h 977"/>
                  <a:gd name="T60" fmla="*/ 243 w 295"/>
                  <a:gd name="T61" fmla="*/ 732 h 977"/>
                  <a:gd name="T62" fmla="*/ 232 w 295"/>
                  <a:gd name="T63" fmla="*/ 767 h 977"/>
                  <a:gd name="T64" fmla="*/ 247 w 295"/>
                  <a:gd name="T65" fmla="*/ 779 h 977"/>
                  <a:gd name="T66" fmla="*/ 241 w 295"/>
                  <a:gd name="T67" fmla="*/ 786 h 977"/>
                  <a:gd name="T68" fmla="*/ 264 w 295"/>
                  <a:gd name="T69" fmla="*/ 818 h 977"/>
                  <a:gd name="T70" fmla="*/ 273 w 295"/>
                  <a:gd name="T71" fmla="*/ 851 h 977"/>
                  <a:gd name="T72" fmla="*/ 272 w 295"/>
                  <a:gd name="T73" fmla="*/ 904 h 977"/>
                  <a:gd name="T74" fmla="*/ 286 w 295"/>
                  <a:gd name="T75" fmla="*/ 910 h 977"/>
                  <a:gd name="T76" fmla="*/ 295 w 295"/>
                  <a:gd name="T77" fmla="*/ 930 h 977"/>
                  <a:gd name="T78" fmla="*/ 283 w 295"/>
                  <a:gd name="T79" fmla="*/ 951 h 977"/>
                  <a:gd name="T80" fmla="*/ 269 w 295"/>
                  <a:gd name="T81" fmla="*/ 952 h 977"/>
                  <a:gd name="T82" fmla="*/ 261 w 295"/>
                  <a:gd name="T83" fmla="*/ 933 h 977"/>
                  <a:gd name="T84" fmla="*/ 228 w 295"/>
                  <a:gd name="T85" fmla="*/ 935 h 977"/>
                  <a:gd name="T86" fmla="*/ 216 w 295"/>
                  <a:gd name="T87" fmla="*/ 957 h 977"/>
                  <a:gd name="T88" fmla="*/ 219 w 295"/>
                  <a:gd name="T89" fmla="*/ 977 h 9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95" h="977">
                    <a:moveTo>
                      <a:pt x="0" y="3"/>
                    </a:moveTo>
                    <a:lnTo>
                      <a:pt x="21" y="15"/>
                    </a:lnTo>
                    <a:lnTo>
                      <a:pt x="34" y="0"/>
                    </a:lnTo>
                    <a:lnTo>
                      <a:pt x="54" y="4"/>
                    </a:lnTo>
                    <a:lnTo>
                      <a:pt x="57" y="38"/>
                    </a:lnTo>
                    <a:lnTo>
                      <a:pt x="93" y="69"/>
                    </a:lnTo>
                    <a:lnTo>
                      <a:pt x="154" y="144"/>
                    </a:lnTo>
                    <a:lnTo>
                      <a:pt x="211" y="178"/>
                    </a:lnTo>
                    <a:lnTo>
                      <a:pt x="242" y="215"/>
                    </a:lnTo>
                    <a:lnTo>
                      <a:pt x="257" y="302"/>
                    </a:lnTo>
                    <a:lnTo>
                      <a:pt x="289" y="366"/>
                    </a:lnTo>
                    <a:lnTo>
                      <a:pt x="263" y="368"/>
                    </a:lnTo>
                    <a:lnTo>
                      <a:pt x="258" y="388"/>
                    </a:lnTo>
                    <a:lnTo>
                      <a:pt x="239" y="397"/>
                    </a:lnTo>
                    <a:lnTo>
                      <a:pt x="234" y="424"/>
                    </a:lnTo>
                    <a:lnTo>
                      <a:pt x="222" y="439"/>
                    </a:lnTo>
                    <a:lnTo>
                      <a:pt x="230" y="452"/>
                    </a:lnTo>
                    <a:lnTo>
                      <a:pt x="255" y="436"/>
                    </a:lnTo>
                    <a:lnTo>
                      <a:pt x="263" y="442"/>
                    </a:lnTo>
                    <a:lnTo>
                      <a:pt x="234" y="498"/>
                    </a:lnTo>
                    <a:lnTo>
                      <a:pt x="243" y="525"/>
                    </a:lnTo>
                    <a:lnTo>
                      <a:pt x="226" y="553"/>
                    </a:lnTo>
                    <a:lnTo>
                      <a:pt x="241" y="565"/>
                    </a:lnTo>
                    <a:lnTo>
                      <a:pt x="245" y="612"/>
                    </a:lnTo>
                    <a:lnTo>
                      <a:pt x="260" y="624"/>
                    </a:lnTo>
                    <a:lnTo>
                      <a:pt x="235" y="660"/>
                    </a:lnTo>
                    <a:lnTo>
                      <a:pt x="257" y="671"/>
                    </a:lnTo>
                    <a:lnTo>
                      <a:pt x="276" y="649"/>
                    </a:lnTo>
                    <a:lnTo>
                      <a:pt x="290" y="668"/>
                    </a:lnTo>
                    <a:lnTo>
                      <a:pt x="280" y="695"/>
                    </a:lnTo>
                    <a:lnTo>
                      <a:pt x="243" y="732"/>
                    </a:lnTo>
                    <a:lnTo>
                      <a:pt x="232" y="767"/>
                    </a:lnTo>
                    <a:lnTo>
                      <a:pt x="247" y="779"/>
                    </a:lnTo>
                    <a:lnTo>
                      <a:pt x="241" y="786"/>
                    </a:lnTo>
                    <a:lnTo>
                      <a:pt x="264" y="818"/>
                    </a:lnTo>
                    <a:lnTo>
                      <a:pt x="273" y="851"/>
                    </a:lnTo>
                    <a:lnTo>
                      <a:pt x="272" y="904"/>
                    </a:lnTo>
                    <a:lnTo>
                      <a:pt x="286" y="910"/>
                    </a:lnTo>
                    <a:lnTo>
                      <a:pt x="295" y="930"/>
                    </a:lnTo>
                    <a:lnTo>
                      <a:pt x="283" y="951"/>
                    </a:lnTo>
                    <a:lnTo>
                      <a:pt x="269" y="952"/>
                    </a:lnTo>
                    <a:lnTo>
                      <a:pt x="261" y="933"/>
                    </a:lnTo>
                    <a:lnTo>
                      <a:pt x="228" y="935"/>
                    </a:lnTo>
                    <a:lnTo>
                      <a:pt x="216" y="957"/>
                    </a:lnTo>
                    <a:lnTo>
                      <a:pt x="219" y="97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" name="Freeform 115">
                <a:extLst>
                  <a:ext uri="{FF2B5EF4-FFF2-40B4-BE49-F238E27FC236}">
                    <a16:creationId xmlns:a16="http://schemas.microsoft.com/office/drawing/2014/main" id="{2F9EAA54-AB94-0FCB-0E05-E213755A3C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3" y="390"/>
                <a:ext cx="335" cy="230"/>
              </a:xfrm>
              <a:custGeom>
                <a:avLst/>
                <a:gdLst>
                  <a:gd name="T0" fmla="*/ 1004 w 1004"/>
                  <a:gd name="T1" fmla="*/ 0 h 690"/>
                  <a:gd name="T2" fmla="*/ 973 w 1004"/>
                  <a:gd name="T3" fmla="*/ 16 h 690"/>
                  <a:gd name="T4" fmla="*/ 866 w 1004"/>
                  <a:gd name="T5" fmla="*/ 107 h 690"/>
                  <a:gd name="T6" fmla="*/ 770 w 1004"/>
                  <a:gd name="T7" fmla="*/ 156 h 690"/>
                  <a:gd name="T8" fmla="*/ 731 w 1004"/>
                  <a:gd name="T9" fmla="*/ 167 h 690"/>
                  <a:gd name="T10" fmla="*/ 683 w 1004"/>
                  <a:gd name="T11" fmla="*/ 164 h 690"/>
                  <a:gd name="T12" fmla="*/ 547 w 1004"/>
                  <a:gd name="T13" fmla="*/ 210 h 690"/>
                  <a:gd name="T14" fmla="*/ 486 w 1004"/>
                  <a:gd name="T15" fmla="*/ 209 h 690"/>
                  <a:gd name="T16" fmla="*/ 401 w 1004"/>
                  <a:gd name="T17" fmla="*/ 230 h 690"/>
                  <a:gd name="T18" fmla="*/ 204 w 1004"/>
                  <a:gd name="T19" fmla="*/ 350 h 690"/>
                  <a:gd name="T20" fmla="*/ 113 w 1004"/>
                  <a:gd name="T21" fmla="*/ 378 h 690"/>
                  <a:gd name="T22" fmla="*/ 95 w 1004"/>
                  <a:gd name="T23" fmla="*/ 400 h 690"/>
                  <a:gd name="T24" fmla="*/ 82 w 1004"/>
                  <a:gd name="T25" fmla="*/ 408 h 690"/>
                  <a:gd name="T26" fmla="*/ 67 w 1004"/>
                  <a:gd name="T27" fmla="*/ 464 h 690"/>
                  <a:gd name="T28" fmla="*/ 0 w 1004"/>
                  <a:gd name="T29" fmla="*/ 610 h 690"/>
                  <a:gd name="T30" fmla="*/ 44 w 1004"/>
                  <a:gd name="T31" fmla="*/ 653 h 690"/>
                  <a:gd name="T32" fmla="*/ 45 w 1004"/>
                  <a:gd name="T33" fmla="*/ 667 h 690"/>
                  <a:gd name="T34" fmla="*/ 86 w 1004"/>
                  <a:gd name="T35" fmla="*/ 677 h 690"/>
                  <a:gd name="T36" fmla="*/ 94 w 1004"/>
                  <a:gd name="T37" fmla="*/ 682 h 690"/>
                  <a:gd name="T38" fmla="*/ 229 w 1004"/>
                  <a:gd name="T39" fmla="*/ 690 h 690"/>
                  <a:gd name="T40" fmla="*/ 327 w 1004"/>
                  <a:gd name="T41" fmla="*/ 655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04" h="690">
                    <a:moveTo>
                      <a:pt x="1004" y="0"/>
                    </a:moveTo>
                    <a:lnTo>
                      <a:pt x="973" y="16"/>
                    </a:lnTo>
                    <a:lnTo>
                      <a:pt x="866" y="107"/>
                    </a:lnTo>
                    <a:lnTo>
                      <a:pt x="770" y="156"/>
                    </a:lnTo>
                    <a:lnTo>
                      <a:pt x="731" y="167"/>
                    </a:lnTo>
                    <a:lnTo>
                      <a:pt x="683" y="164"/>
                    </a:lnTo>
                    <a:lnTo>
                      <a:pt x="547" y="210"/>
                    </a:lnTo>
                    <a:lnTo>
                      <a:pt x="486" y="209"/>
                    </a:lnTo>
                    <a:lnTo>
                      <a:pt x="401" y="230"/>
                    </a:lnTo>
                    <a:lnTo>
                      <a:pt x="204" y="350"/>
                    </a:lnTo>
                    <a:lnTo>
                      <a:pt x="113" y="378"/>
                    </a:lnTo>
                    <a:lnTo>
                      <a:pt x="95" y="400"/>
                    </a:lnTo>
                    <a:lnTo>
                      <a:pt x="82" y="408"/>
                    </a:lnTo>
                    <a:lnTo>
                      <a:pt x="67" y="464"/>
                    </a:lnTo>
                    <a:lnTo>
                      <a:pt x="0" y="610"/>
                    </a:lnTo>
                    <a:lnTo>
                      <a:pt x="44" y="653"/>
                    </a:lnTo>
                    <a:lnTo>
                      <a:pt x="45" y="667"/>
                    </a:lnTo>
                    <a:lnTo>
                      <a:pt x="86" y="677"/>
                    </a:lnTo>
                    <a:lnTo>
                      <a:pt x="94" y="682"/>
                    </a:lnTo>
                    <a:lnTo>
                      <a:pt x="229" y="690"/>
                    </a:lnTo>
                    <a:lnTo>
                      <a:pt x="327" y="65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" name="Freeform 116">
                <a:extLst>
                  <a:ext uri="{FF2B5EF4-FFF2-40B4-BE49-F238E27FC236}">
                    <a16:creationId xmlns:a16="http://schemas.microsoft.com/office/drawing/2014/main" id="{65C921BB-FE91-99CA-CA0B-2FFFDD9E18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6" y="483"/>
                <a:ext cx="554" cy="433"/>
              </a:xfrm>
              <a:custGeom>
                <a:avLst/>
                <a:gdLst>
                  <a:gd name="T0" fmla="*/ 1601 w 1661"/>
                  <a:gd name="T1" fmla="*/ 437 h 1299"/>
                  <a:gd name="T2" fmla="*/ 1497 w 1661"/>
                  <a:gd name="T3" fmla="*/ 486 h 1299"/>
                  <a:gd name="T4" fmla="*/ 1358 w 1661"/>
                  <a:gd name="T5" fmla="*/ 573 h 1299"/>
                  <a:gd name="T6" fmla="*/ 1254 w 1661"/>
                  <a:gd name="T7" fmla="*/ 603 h 1299"/>
                  <a:gd name="T8" fmla="*/ 1131 w 1661"/>
                  <a:gd name="T9" fmla="*/ 520 h 1299"/>
                  <a:gd name="T10" fmla="*/ 720 w 1661"/>
                  <a:gd name="T11" fmla="*/ 424 h 1299"/>
                  <a:gd name="T12" fmla="*/ 596 w 1661"/>
                  <a:gd name="T13" fmla="*/ 463 h 1299"/>
                  <a:gd name="T14" fmla="*/ 576 w 1661"/>
                  <a:gd name="T15" fmla="*/ 464 h 1299"/>
                  <a:gd name="T16" fmla="*/ 553 w 1661"/>
                  <a:gd name="T17" fmla="*/ 440 h 1299"/>
                  <a:gd name="T18" fmla="*/ 556 w 1661"/>
                  <a:gd name="T19" fmla="*/ 399 h 1299"/>
                  <a:gd name="T20" fmla="*/ 461 w 1661"/>
                  <a:gd name="T21" fmla="*/ 240 h 1299"/>
                  <a:gd name="T22" fmla="*/ 490 w 1661"/>
                  <a:gd name="T23" fmla="*/ 191 h 1299"/>
                  <a:gd name="T24" fmla="*/ 520 w 1661"/>
                  <a:gd name="T25" fmla="*/ 160 h 1299"/>
                  <a:gd name="T26" fmla="*/ 499 w 1661"/>
                  <a:gd name="T27" fmla="*/ 68 h 1299"/>
                  <a:gd name="T28" fmla="*/ 350 w 1661"/>
                  <a:gd name="T29" fmla="*/ 62 h 1299"/>
                  <a:gd name="T30" fmla="*/ 241 w 1661"/>
                  <a:gd name="T31" fmla="*/ 106 h 1299"/>
                  <a:gd name="T32" fmla="*/ 94 w 1661"/>
                  <a:gd name="T33" fmla="*/ 46 h 1299"/>
                  <a:gd name="T34" fmla="*/ 44 w 1661"/>
                  <a:gd name="T35" fmla="*/ 23 h 1299"/>
                  <a:gd name="T36" fmla="*/ 3 w 1661"/>
                  <a:gd name="T37" fmla="*/ 7 h 1299"/>
                  <a:gd name="T38" fmla="*/ 50 w 1661"/>
                  <a:gd name="T39" fmla="*/ 83 h 1299"/>
                  <a:gd name="T40" fmla="*/ 66 w 1661"/>
                  <a:gd name="T41" fmla="*/ 176 h 1299"/>
                  <a:gd name="T42" fmla="*/ 54 w 1661"/>
                  <a:gd name="T43" fmla="*/ 265 h 1299"/>
                  <a:gd name="T44" fmla="*/ 65 w 1661"/>
                  <a:gd name="T45" fmla="*/ 378 h 1299"/>
                  <a:gd name="T46" fmla="*/ 80 w 1661"/>
                  <a:gd name="T47" fmla="*/ 409 h 1299"/>
                  <a:gd name="T48" fmla="*/ 132 w 1661"/>
                  <a:gd name="T49" fmla="*/ 459 h 1299"/>
                  <a:gd name="T50" fmla="*/ 149 w 1661"/>
                  <a:gd name="T51" fmla="*/ 490 h 1299"/>
                  <a:gd name="T52" fmla="*/ 211 w 1661"/>
                  <a:gd name="T53" fmla="*/ 585 h 1299"/>
                  <a:gd name="T54" fmla="*/ 213 w 1661"/>
                  <a:gd name="T55" fmla="*/ 612 h 1299"/>
                  <a:gd name="T56" fmla="*/ 228 w 1661"/>
                  <a:gd name="T57" fmla="*/ 698 h 1299"/>
                  <a:gd name="T58" fmla="*/ 207 w 1661"/>
                  <a:gd name="T59" fmla="*/ 754 h 1299"/>
                  <a:gd name="T60" fmla="*/ 232 w 1661"/>
                  <a:gd name="T61" fmla="*/ 819 h 1299"/>
                  <a:gd name="T62" fmla="*/ 232 w 1661"/>
                  <a:gd name="T63" fmla="*/ 886 h 1299"/>
                  <a:gd name="T64" fmla="*/ 238 w 1661"/>
                  <a:gd name="T65" fmla="*/ 945 h 1299"/>
                  <a:gd name="T66" fmla="*/ 226 w 1661"/>
                  <a:gd name="T67" fmla="*/ 967 h 1299"/>
                  <a:gd name="T68" fmla="*/ 210 w 1661"/>
                  <a:gd name="T69" fmla="*/ 1082 h 1299"/>
                  <a:gd name="T70" fmla="*/ 239 w 1661"/>
                  <a:gd name="T71" fmla="*/ 1174 h 1299"/>
                  <a:gd name="T72" fmla="*/ 270 w 1661"/>
                  <a:gd name="T73" fmla="*/ 1225 h 1299"/>
                  <a:gd name="T74" fmla="*/ 339 w 1661"/>
                  <a:gd name="T75" fmla="*/ 1239 h 1299"/>
                  <a:gd name="T76" fmla="*/ 348 w 1661"/>
                  <a:gd name="T77" fmla="*/ 1271 h 1299"/>
                  <a:gd name="T78" fmla="*/ 202 w 1661"/>
                  <a:gd name="T79" fmla="*/ 1285 h 1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661" h="1299">
                    <a:moveTo>
                      <a:pt x="1661" y="430"/>
                    </a:moveTo>
                    <a:lnTo>
                      <a:pt x="1601" y="437"/>
                    </a:lnTo>
                    <a:lnTo>
                      <a:pt x="1542" y="456"/>
                    </a:lnTo>
                    <a:lnTo>
                      <a:pt x="1497" y="486"/>
                    </a:lnTo>
                    <a:lnTo>
                      <a:pt x="1430" y="546"/>
                    </a:lnTo>
                    <a:lnTo>
                      <a:pt x="1358" y="573"/>
                    </a:lnTo>
                    <a:lnTo>
                      <a:pt x="1265" y="581"/>
                    </a:lnTo>
                    <a:lnTo>
                      <a:pt x="1254" y="603"/>
                    </a:lnTo>
                    <a:lnTo>
                      <a:pt x="1238" y="577"/>
                    </a:lnTo>
                    <a:lnTo>
                      <a:pt x="1131" y="520"/>
                    </a:lnTo>
                    <a:lnTo>
                      <a:pt x="819" y="476"/>
                    </a:lnTo>
                    <a:lnTo>
                      <a:pt x="720" y="424"/>
                    </a:lnTo>
                    <a:lnTo>
                      <a:pt x="619" y="433"/>
                    </a:lnTo>
                    <a:lnTo>
                      <a:pt x="596" y="463"/>
                    </a:lnTo>
                    <a:lnTo>
                      <a:pt x="591" y="483"/>
                    </a:lnTo>
                    <a:lnTo>
                      <a:pt x="576" y="464"/>
                    </a:lnTo>
                    <a:lnTo>
                      <a:pt x="549" y="460"/>
                    </a:lnTo>
                    <a:lnTo>
                      <a:pt x="553" y="440"/>
                    </a:lnTo>
                    <a:lnTo>
                      <a:pt x="558" y="426"/>
                    </a:lnTo>
                    <a:lnTo>
                      <a:pt x="556" y="399"/>
                    </a:lnTo>
                    <a:lnTo>
                      <a:pt x="494" y="311"/>
                    </a:lnTo>
                    <a:lnTo>
                      <a:pt x="461" y="240"/>
                    </a:lnTo>
                    <a:lnTo>
                      <a:pt x="477" y="198"/>
                    </a:lnTo>
                    <a:lnTo>
                      <a:pt x="490" y="191"/>
                    </a:lnTo>
                    <a:lnTo>
                      <a:pt x="508" y="169"/>
                    </a:lnTo>
                    <a:lnTo>
                      <a:pt x="520" y="160"/>
                    </a:lnTo>
                    <a:lnTo>
                      <a:pt x="517" y="121"/>
                    </a:lnTo>
                    <a:lnTo>
                      <a:pt x="499" y="68"/>
                    </a:lnTo>
                    <a:lnTo>
                      <a:pt x="403" y="50"/>
                    </a:lnTo>
                    <a:lnTo>
                      <a:pt x="350" y="62"/>
                    </a:lnTo>
                    <a:lnTo>
                      <a:pt x="314" y="99"/>
                    </a:lnTo>
                    <a:lnTo>
                      <a:pt x="241" y="106"/>
                    </a:lnTo>
                    <a:lnTo>
                      <a:pt x="184" y="72"/>
                    </a:lnTo>
                    <a:lnTo>
                      <a:pt x="94" y="46"/>
                    </a:lnTo>
                    <a:lnTo>
                      <a:pt x="71" y="15"/>
                    </a:lnTo>
                    <a:lnTo>
                      <a:pt x="44" y="23"/>
                    </a:lnTo>
                    <a:lnTo>
                      <a:pt x="9" y="0"/>
                    </a:lnTo>
                    <a:lnTo>
                      <a:pt x="3" y="7"/>
                    </a:lnTo>
                    <a:lnTo>
                      <a:pt x="0" y="55"/>
                    </a:lnTo>
                    <a:lnTo>
                      <a:pt x="50" y="83"/>
                    </a:lnTo>
                    <a:lnTo>
                      <a:pt x="68" y="122"/>
                    </a:lnTo>
                    <a:lnTo>
                      <a:pt x="66" y="176"/>
                    </a:lnTo>
                    <a:lnTo>
                      <a:pt x="30" y="227"/>
                    </a:lnTo>
                    <a:lnTo>
                      <a:pt x="54" y="265"/>
                    </a:lnTo>
                    <a:lnTo>
                      <a:pt x="66" y="324"/>
                    </a:lnTo>
                    <a:lnTo>
                      <a:pt x="65" y="378"/>
                    </a:lnTo>
                    <a:lnTo>
                      <a:pt x="73" y="404"/>
                    </a:lnTo>
                    <a:lnTo>
                      <a:pt x="80" y="409"/>
                    </a:lnTo>
                    <a:lnTo>
                      <a:pt x="101" y="421"/>
                    </a:lnTo>
                    <a:lnTo>
                      <a:pt x="132" y="459"/>
                    </a:lnTo>
                    <a:lnTo>
                      <a:pt x="153" y="463"/>
                    </a:lnTo>
                    <a:lnTo>
                      <a:pt x="149" y="490"/>
                    </a:lnTo>
                    <a:lnTo>
                      <a:pt x="192" y="600"/>
                    </a:lnTo>
                    <a:lnTo>
                      <a:pt x="211" y="585"/>
                    </a:lnTo>
                    <a:lnTo>
                      <a:pt x="226" y="598"/>
                    </a:lnTo>
                    <a:lnTo>
                      <a:pt x="213" y="612"/>
                    </a:lnTo>
                    <a:lnTo>
                      <a:pt x="220" y="678"/>
                    </a:lnTo>
                    <a:lnTo>
                      <a:pt x="228" y="698"/>
                    </a:lnTo>
                    <a:lnTo>
                      <a:pt x="216" y="713"/>
                    </a:lnTo>
                    <a:lnTo>
                      <a:pt x="207" y="754"/>
                    </a:lnTo>
                    <a:lnTo>
                      <a:pt x="215" y="847"/>
                    </a:lnTo>
                    <a:lnTo>
                      <a:pt x="232" y="819"/>
                    </a:lnTo>
                    <a:lnTo>
                      <a:pt x="246" y="818"/>
                    </a:lnTo>
                    <a:lnTo>
                      <a:pt x="232" y="886"/>
                    </a:lnTo>
                    <a:lnTo>
                      <a:pt x="229" y="920"/>
                    </a:lnTo>
                    <a:lnTo>
                      <a:pt x="238" y="945"/>
                    </a:lnTo>
                    <a:lnTo>
                      <a:pt x="233" y="966"/>
                    </a:lnTo>
                    <a:lnTo>
                      <a:pt x="226" y="967"/>
                    </a:lnTo>
                    <a:lnTo>
                      <a:pt x="193" y="1043"/>
                    </a:lnTo>
                    <a:lnTo>
                      <a:pt x="210" y="1082"/>
                    </a:lnTo>
                    <a:lnTo>
                      <a:pt x="210" y="1150"/>
                    </a:lnTo>
                    <a:lnTo>
                      <a:pt x="239" y="1174"/>
                    </a:lnTo>
                    <a:lnTo>
                      <a:pt x="255" y="1212"/>
                    </a:lnTo>
                    <a:lnTo>
                      <a:pt x="270" y="1225"/>
                    </a:lnTo>
                    <a:lnTo>
                      <a:pt x="300" y="1255"/>
                    </a:lnTo>
                    <a:lnTo>
                      <a:pt x="339" y="1239"/>
                    </a:lnTo>
                    <a:lnTo>
                      <a:pt x="341" y="1259"/>
                    </a:lnTo>
                    <a:lnTo>
                      <a:pt x="348" y="1271"/>
                    </a:lnTo>
                    <a:lnTo>
                      <a:pt x="264" y="1299"/>
                    </a:lnTo>
                    <a:lnTo>
                      <a:pt x="202" y="128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" name="Freeform 117">
                <a:extLst>
                  <a:ext uri="{FF2B5EF4-FFF2-40B4-BE49-F238E27FC236}">
                    <a16:creationId xmlns:a16="http://schemas.microsoft.com/office/drawing/2014/main" id="{C206AF44-8E4B-DFA7-704A-974867C11D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0" y="609"/>
                <a:ext cx="52" cy="17"/>
              </a:xfrm>
              <a:custGeom>
                <a:avLst/>
                <a:gdLst>
                  <a:gd name="T0" fmla="*/ 156 w 156"/>
                  <a:gd name="T1" fmla="*/ 0 h 53"/>
                  <a:gd name="T2" fmla="*/ 79 w 156"/>
                  <a:gd name="T3" fmla="*/ 40 h 53"/>
                  <a:gd name="T4" fmla="*/ 59 w 156"/>
                  <a:gd name="T5" fmla="*/ 42 h 53"/>
                  <a:gd name="T6" fmla="*/ 0 w 156"/>
                  <a:gd name="T7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6" h="53">
                    <a:moveTo>
                      <a:pt x="156" y="0"/>
                    </a:moveTo>
                    <a:lnTo>
                      <a:pt x="79" y="40"/>
                    </a:lnTo>
                    <a:lnTo>
                      <a:pt x="59" y="42"/>
                    </a:lnTo>
                    <a:lnTo>
                      <a:pt x="0" y="5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" name="Freeform 118">
                <a:extLst>
                  <a:ext uri="{FF2B5EF4-FFF2-40B4-BE49-F238E27FC236}">
                    <a16:creationId xmlns:a16="http://schemas.microsoft.com/office/drawing/2014/main" id="{CDC59C63-3DA5-C5EB-CDCA-A9ED5AF259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0" y="626"/>
                <a:ext cx="121" cy="299"/>
              </a:xfrm>
              <a:custGeom>
                <a:avLst/>
                <a:gdLst>
                  <a:gd name="T0" fmla="*/ 364 w 364"/>
                  <a:gd name="T1" fmla="*/ 894 h 896"/>
                  <a:gd name="T2" fmla="*/ 331 w 364"/>
                  <a:gd name="T3" fmla="*/ 896 h 896"/>
                  <a:gd name="T4" fmla="*/ 322 w 364"/>
                  <a:gd name="T5" fmla="*/ 865 h 896"/>
                  <a:gd name="T6" fmla="*/ 306 w 364"/>
                  <a:gd name="T7" fmla="*/ 846 h 896"/>
                  <a:gd name="T8" fmla="*/ 330 w 364"/>
                  <a:gd name="T9" fmla="*/ 816 h 896"/>
                  <a:gd name="T10" fmla="*/ 322 w 364"/>
                  <a:gd name="T11" fmla="*/ 791 h 896"/>
                  <a:gd name="T12" fmla="*/ 319 w 364"/>
                  <a:gd name="T13" fmla="*/ 777 h 896"/>
                  <a:gd name="T14" fmla="*/ 212 w 364"/>
                  <a:gd name="T15" fmla="*/ 700 h 896"/>
                  <a:gd name="T16" fmla="*/ 217 w 364"/>
                  <a:gd name="T17" fmla="*/ 685 h 896"/>
                  <a:gd name="T18" fmla="*/ 200 w 364"/>
                  <a:gd name="T19" fmla="*/ 647 h 896"/>
                  <a:gd name="T20" fmla="*/ 199 w 364"/>
                  <a:gd name="T21" fmla="*/ 633 h 896"/>
                  <a:gd name="T22" fmla="*/ 185 w 364"/>
                  <a:gd name="T23" fmla="*/ 634 h 896"/>
                  <a:gd name="T24" fmla="*/ 167 w 364"/>
                  <a:gd name="T25" fmla="*/ 650 h 896"/>
                  <a:gd name="T26" fmla="*/ 78 w 364"/>
                  <a:gd name="T27" fmla="*/ 631 h 896"/>
                  <a:gd name="T28" fmla="*/ 48 w 364"/>
                  <a:gd name="T29" fmla="*/ 601 h 896"/>
                  <a:gd name="T30" fmla="*/ 64 w 364"/>
                  <a:gd name="T31" fmla="*/ 559 h 896"/>
                  <a:gd name="T32" fmla="*/ 76 w 364"/>
                  <a:gd name="T33" fmla="*/ 537 h 896"/>
                  <a:gd name="T34" fmla="*/ 92 w 364"/>
                  <a:gd name="T35" fmla="*/ 483 h 896"/>
                  <a:gd name="T36" fmla="*/ 56 w 364"/>
                  <a:gd name="T37" fmla="*/ 459 h 896"/>
                  <a:gd name="T38" fmla="*/ 47 w 364"/>
                  <a:gd name="T39" fmla="*/ 439 h 896"/>
                  <a:gd name="T40" fmla="*/ 51 w 364"/>
                  <a:gd name="T41" fmla="*/ 419 h 896"/>
                  <a:gd name="T42" fmla="*/ 70 w 364"/>
                  <a:gd name="T43" fmla="*/ 411 h 896"/>
                  <a:gd name="T44" fmla="*/ 68 w 364"/>
                  <a:gd name="T45" fmla="*/ 377 h 896"/>
                  <a:gd name="T46" fmla="*/ 85 w 364"/>
                  <a:gd name="T47" fmla="*/ 342 h 896"/>
                  <a:gd name="T48" fmla="*/ 63 w 364"/>
                  <a:gd name="T49" fmla="*/ 324 h 896"/>
                  <a:gd name="T50" fmla="*/ 57 w 364"/>
                  <a:gd name="T51" fmla="*/ 258 h 896"/>
                  <a:gd name="T52" fmla="*/ 27 w 364"/>
                  <a:gd name="T53" fmla="*/ 234 h 896"/>
                  <a:gd name="T54" fmla="*/ 12 w 364"/>
                  <a:gd name="T55" fmla="*/ 215 h 896"/>
                  <a:gd name="T56" fmla="*/ 51 w 364"/>
                  <a:gd name="T57" fmla="*/ 198 h 896"/>
                  <a:gd name="T58" fmla="*/ 56 w 364"/>
                  <a:gd name="T59" fmla="*/ 177 h 896"/>
                  <a:gd name="T60" fmla="*/ 41 w 364"/>
                  <a:gd name="T61" fmla="*/ 159 h 896"/>
                  <a:gd name="T62" fmla="*/ 8 w 364"/>
                  <a:gd name="T63" fmla="*/ 168 h 896"/>
                  <a:gd name="T64" fmla="*/ 4 w 364"/>
                  <a:gd name="T65" fmla="*/ 128 h 896"/>
                  <a:gd name="T66" fmla="*/ 9 w 364"/>
                  <a:gd name="T67" fmla="*/ 107 h 896"/>
                  <a:gd name="T68" fmla="*/ 0 w 364"/>
                  <a:gd name="T69" fmla="*/ 74 h 896"/>
                  <a:gd name="T70" fmla="*/ 0 w 364"/>
                  <a:gd name="T71" fmla="*/ 0 h 8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64" h="896">
                    <a:moveTo>
                      <a:pt x="364" y="894"/>
                    </a:moveTo>
                    <a:lnTo>
                      <a:pt x="331" y="896"/>
                    </a:lnTo>
                    <a:lnTo>
                      <a:pt x="322" y="865"/>
                    </a:lnTo>
                    <a:lnTo>
                      <a:pt x="306" y="846"/>
                    </a:lnTo>
                    <a:lnTo>
                      <a:pt x="330" y="816"/>
                    </a:lnTo>
                    <a:lnTo>
                      <a:pt x="322" y="791"/>
                    </a:lnTo>
                    <a:lnTo>
                      <a:pt x="319" y="777"/>
                    </a:lnTo>
                    <a:lnTo>
                      <a:pt x="212" y="700"/>
                    </a:lnTo>
                    <a:lnTo>
                      <a:pt x="217" y="685"/>
                    </a:lnTo>
                    <a:lnTo>
                      <a:pt x="200" y="647"/>
                    </a:lnTo>
                    <a:lnTo>
                      <a:pt x="199" y="633"/>
                    </a:lnTo>
                    <a:lnTo>
                      <a:pt x="185" y="634"/>
                    </a:lnTo>
                    <a:lnTo>
                      <a:pt x="167" y="650"/>
                    </a:lnTo>
                    <a:lnTo>
                      <a:pt x="78" y="631"/>
                    </a:lnTo>
                    <a:lnTo>
                      <a:pt x="48" y="601"/>
                    </a:lnTo>
                    <a:lnTo>
                      <a:pt x="64" y="559"/>
                    </a:lnTo>
                    <a:lnTo>
                      <a:pt x="76" y="537"/>
                    </a:lnTo>
                    <a:lnTo>
                      <a:pt x="92" y="483"/>
                    </a:lnTo>
                    <a:lnTo>
                      <a:pt x="56" y="459"/>
                    </a:lnTo>
                    <a:lnTo>
                      <a:pt x="47" y="439"/>
                    </a:lnTo>
                    <a:lnTo>
                      <a:pt x="51" y="419"/>
                    </a:lnTo>
                    <a:lnTo>
                      <a:pt x="70" y="411"/>
                    </a:lnTo>
                    <a:lnTo>
                      <a:pt x="68" y="377"/>
                    </a:lnTo>
                    <a:lnTo>
                      <a:pt x="85" y="342"/>
                    </a:lnTo>
                    <a:lnTo>
                      <a:pt x="63" y="324"/>
                    </a:lnTo>
                    <a:lnTo>
                      <a:pt x="57" y="258"/>
                    </a:lnTo>
                    <a:lnTo>
                      <a:pt x="27" y="234"/>
                    </a:lnTo>
                    <a:lnTo>
                      <a:pt x="12" y="215"/>
                    </a:lnTo>
                    <a:lnTo>
                      <a:pt x="51" y="198"/>
                    </a:lnTo>
                    <a:lnTo>
                      <a:pt x="56" y="177"/>
                    </a:lnTo>
                    <a:lnTo>
                      <a:pt x="41" y="159"/>
                    </a:lnTo>
                    <a:lnTo>
                      <a:pt x="8" y="168"/>
                    </a:lnTo>
                    <a:lnTo>
                      <a:pt x="4" y="128"/>
                    </a:lnTo>
                    <a:lnTo>
                      <a:pt x="9" y="107"/>
                    </a:lnTo>
                    <a:lnTo>
                      <a:pt x="0" y="7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" name="Freeform 119">
                <a:extLst>
                  <a:ext uri="{FF2B5EF4-FFF2-40B4-BE49-F238E27FC236}">
                    <a16:creationId xmlns:a16="http://schemas.microsoft.com/office/drawing/2014/main" id="{180470CC-0555-DF2B-0DCE-590F5A6C23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2" y="609"/>
                <a:ext cx="35" cy="22"/>
              </a:xfrm>
              <a:custGeom>
                <a:avLst/>
                <a:gdLst>
                  <a:gd name="T0" fmla="*/ 0 w 104"/>
                  <a:gd name="T1" fmla="*/ 0 h 67"/>
                  <a:gd name="T2" fmla="*/ 14 w 104"/>
                  <a:gd name="T3" fmla="*/ 5 h 67"/>
                  <a:gd name="T4" fmla="*/ 20 w 104"/>
                  <a:gd name="T5" fmla="*/ 4 h 67"/>
                  <a:gd name="T6" fmla="*/ 58 w 104"/>
                  <a:gd name="T7" fmla="*/ 54 h 67"/>
                  <a:gd name="T8" fmla="*/ 104 w 104"/>
                  <a:gd name="T9" fmla="*/ 50 h 67"/>
                  <a:gd name="T10" fmla="*/ 79 w 104"/>
                  <a:gd name="T11" fmla="*/ 65 h 67"/>
                  <a:gd name="T12" fmla="*/ 66 w 104"/>
                  <a:gd name="T13" fmla="*/ 67 h 67"/>
                  <a:gd name="T14" fmla="*/ 14 w 104"/>
                  <a:gd name="T15" fmla="*/ 11 h 67"/>
                  <a:gd name="T16" fmla="*/ 0 w 104"/>
                  <a:gd name="T17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4" h="67">
                    <a:moveTo>
                      <a:pt x="0" y="0"/>
                    </a:moveTo>
                    <a:lnTo>
                      <a:pt x="14" y="5"/>
                    </a:lnTo>
                    <a:lnTo>
                      <a:pt x="20" y="4"/>
                    </a:lnTo>
                    <a:lnTo>
                      <a:pt x="58" y="54"/>
                    </a:lnTo>
                    <a:lnTo>
                      <a:pt x="104" y="50"/>
                    </a:lnTo>
                    <a:lnTo>
                      <a:pt x="79" y="65"/>
                    </a:lnTo>
                    <a:lnTo>
                      <a:pt x="66" y="67"/>
                    </a:lnTo>
                    <a:lnTo>
                      <a:pt x="14" y="1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" name="Freeform 120">
                <a:extLst>
                  <a:ext uri="{FF2B5EF4-FFF2-40B4-BE49-F238E27FC236}">
                    <a16:creationId xmlns:a16="http://schemas.microsoft.com/office/drawing/2014/main" id="{BF8BB07F-4752-30E2-AE71-B51DA265F3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7" y="715"/>
                <a:ext cx="64" cy="110"/>
              </a:xfrm>
              <a:custGeom>
                <a:avLst/>
                <a:gdLst>
                  <a:gd name="T0" fmla="*/ 190 w 190"/>
                  <a:gd name="T1" fmla="*/ 0 h 329"/>
                  <a:gd name="T2" fmla="*/ 171 w 190"/>
                  <a:gd name="T3" fmla="*/ 21 h 329"/>
                  <a:gd name="T4" fmla="*/ 153 w 190"/>
                  <a:gd name="T5" fmla="*/ 111 h 329"/>
                  <a:gd name="T6" fmla="*/ 118 w 190"/>
                  <a:gd name="T7" fmla="*/ 174 h 329"/>
                  <a:gd name="T8" fmla="*/ 90 w 190"/>
                  <a:gd name="T9" fmla="*/ 174 h 329"/>
                  <a:gd name="T10" fmla="*/ 81 w 190"/>
                  <a:gd name="T11" fmla="*/ 174 h 329"/>
                  <a:gd name="T12" fmla="*/ 44 w 190"/>
                  <a:gd name="T13" fmla="*/ 174 h 329"/>
                  <a:gd name="T14" fmla="*/ 26 w 190"/>
                  <a:gd name="T15" fmla="*/ 196 h 329"/>
                  <a:gd name="T16" fmla="*/ 6 w 190"/>
                  <a:gd name="T17" fmla="*/ 191 h 329"/>
                  <a:gd name="T18" fmla="*/ 0 w 190"/>
                  <a:gd name="T19" fmla="*/ 199 h 329"/>
                  <a:gd name="T20" fmla="*/ 3 w 190"/>
                  <a:gd name="T21" fmla="*/ 232 h 329"/>
                  <a:gd name="T22" fmla="*/ 18 w 190"/>
                  <a:gd name="T23" fmla="*/ 250 h 329"/>
                  <a:gd name="T24" fmla="*/ 7 w 190"/>
                  <a:gd name="T25" fmla="*/ 285 h 329"/>
                  <a:gd name="T26" fmla="*/ 42 w 190"/>
                  <a:gd name="T27" fmla="*/ 288 h 329"/>
                  <a:gd name="T28" fmla="*/ 29 w 190"/>
                  <a:gd name="T29" fmla="*/ 303 h 329"/>
                  <a:gd name="T30" fmla="*/ 31 w 190"/>
                  <a:gd name="T31" fmla="*/ 329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90" h="329">
                    <a:moveTo>
                      <a:pt x="190" y="0"/>
                    </a:moveTo>
                    <a:lnTo>
                      <a:pt x="171" y="21"/>
                    </a:lnTo>
                    <a:lnTo>
                      <a:pt x="153" y="111"/>
                    </a:lnTo>
                    <a:lnTo>
                      <a:pt x="118" y="174"/>
                    </a:lnTo>
                    <a:lnTo>
                      <a:pt x="90" y="174"/>
                    </a:lnTo>
                    <a:lnTo>
                      <a:pt x="81" y="174"/>
                    </a:lnTo>
                    <a:lnTo>
                      <a:pt x="44" y="174"/>
                    </a:lnTo>
                    <a:lnTo>
                      <a:pt x="26" y="196"/>
                    </a:lnTo>
                    <a:lnTo>
                      <a:pt x="6" y="191"/>
                    </a:lnTo>
                    <a:lnTo>
                      <a:pt x="0" y="199"/>
                    </a:lnTo>
                    <a:lnTo>
                      <a:pt x="3" y="232"/>
                    </a:lnTo>
                    <a:lnTo>
                      <a:pt x="18" y="250"/>
                    </a:lnTo>
                    <a:lnTo>
                      <a:pt x="7" y="285"/>
                    </a:lnTo>
                    <a:lnTo>
                      <a:pt x="42" y="288"/>
                    </a:lnTo>
                    <a:lnTo>
                      <a:pt x="29" y="303"/>
                    </a:lnTo>
                    <a:lnTo>
                      <a:pt x="31" y="32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" name="Freeform 121">
                <a:extLst>
                  <a:ext uri="{FF2B5EF4-FFF2-40B4-BE49-F238E27FC236}">
                    <a16:creationId xmlns:a16="http://schemas.microsoft.com/office/drawing/2014/main" id="{73A9AACE-077D-8A3B-B181-2045931234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1" y="825"/>
                <a:ext cx="177" cy="99"/>
              </a:xfrm>
              <a:custGeom>
                <a:avLst/>
                <a:gdLst>
                  <a:gd name="T0" fmla="*/ 529 w 529"/>
                  <a:gd name="T1" fmla="*/ 0 h 299"/>
                  <a:gd name="T2" fmla="*/ 503 w 529"/>
                  <a:gd name="T3" fmla="*/ 4 h 299"/>
                  <a:gd name="T4" fmla="*/ 491 w 529"/>
                  <a:gd name="T5" fmla="*/ 18 h 299"/>
                  <a:gd name="T6" fmla="*/ 501 w 529"/>
                  <a:gd name="T7" fmla="*/ 51 h 299"/>
                  <a:gd name="T8" fmla="*/ 496 w 529"/>
                  <a:gd name="T9" fmla="*/ 71 h 299"/>
                  <a:gd name="T10" fmla="*/ 421 w 529"/>
                  <a:gd name="T11" fmla="*/ 125 h 299"/>
                  <a:gd name="T12" fmla="*/ 415 w 529"/>
                  <a:gd name="T13" fmla="*/ 139 h 299"/>
                  <a:gd name="T14" fmla="*/ 426 w 529"/>
                  <a:gd name="T15" fmla="*/ 179 h 299"/>
                  <a:gd name="T16" fmla="*/ 394 w 529"/>
                  <a:gd name="T17" fmla="*/ 202 h 299"/>
                  <a:gd name="T18" fmla="*/ 367 w 529"/>
                  <a:gd name="T19" fmla="*/ 198 h 299"/>
                  <a:gd name="T20" fmla="*/ 340 w 529"/>
                  <a:gd name="T21" fmla="*/ 206 h 299"/>
                  <a:gd name="T22" fmla="*/ 326 w 529"/>
                  <a:gd name="T23" fmla="*/ 195 h 299"/>
                  <a:gd name="T24" fmla="*/ 307 w 529"/>
                  <a:gd name="T25" fmla="*/ 203 h 299"/>
                  <a:gd name="T26" fmla="*/ 266 w 529"/>
                  <a:gd name="T27" fmla="*/ 194 h 299"/>
                  <a:gd name="T28" fmla="*/ 257 w 529"/>
                  <a:gd name="T29" fmla="*/ 174 h 299"/>
                  <a:gd name="T30" fmla="*/ 237 w 529"/>
                  <a:gd name="T31" fmla="*/ 169 h 299"/>
                  <a:gd name="T32" fmla="*/ 227 w 529"/>
                  <a:gd name="T33" fmla="*/ 210 h 299"/>
                  <a:gd name="T34" fmla="*/ 186 w 529"/>
                  <a:gd name="T35" fmla="*/ 207 h 299"/>
                  <a:gd name="T36" fmla="*/ 169 w 529"/>
                  <a:gd name="T37" fmla="*/ 229 h 299"/>
                  <a:gd name="T38" fmla="*/ 122 w 529"/>
                  <a:gd name="T39" fmla="*/ 234 h 299"/>
                  <a:gd name="T40" fmla="*/ 84 w 529"/>
                  <a:gd name="T41" fmla="*/ 257 h 299"/>
                  <a:gd name="T42" fmla="*/ 56 w 529"/>
                  <a:gd name="T43" fmla="*/ 246 h 299"/>
                  <a:gd name="T44" fmla="*/ 49 w 529"/>
                  <a:gd name="T45" fmla="*/ 254 h 299"/>
                  <a:gd name="T46" fmla="*/ 32 w 529"/>
                  <a:gd name="T47" fmla="*/ 282 h 299"/>
                  <a:gd name="T48" fmla="*/ 0 w 529"/>
                  <a:gd name="T49" fmla="*/ 299 h 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29" h="299">
                    <a:moveTo>
                      <a:pt x="529" y="0"/>
                    </a:moveTo>
                    <a:lnTo>
                      <a:pt x="503" y="4"/>
                    </a:lnTo>
                    <a:lnTo>
                      <a:pt x="491" y="18"/>
                    </a:lnTo>
                    <a:lnTo>
                      <a:pt x="501" y="51"/>
                    </a:lnTo>
                    <a:lnTo>
                      <a:pt x="496" y="71"/>
                    </a:lnTo>
                    <a:lnTo>
                      <a:pt x="421" y="125"/>
                    </a:lnTo>
                    <a:lnTo>
                      <a:pt x="415" y="139"/>
                    </a:lnTo>
                    <a:lnTo>
                      <a:pt x="426" y="179"/>
                    </a:lnTo>
                    <a:lnTo>
                      <a:pt x="394" y="202"/>
                    </a:lnTo>
                    <a:lnTo>
                      <a:pt x="367" y="198"/>
                    </a:lnTo>
                    <a:lnTo>
                      <a:pt x="340" y="206"/>
                    </a:lnTo>
                    <a:lnTo>
                      <a:pt x="326" y="195"/>
                    </a:lnTo>
                    <a:lnTo>
                      <a:pt x="307" y="203"/>
                    </a:lnTo>
                    <a:lnTo>
                      <a:pt x="266" y="194"/>
                    </a:lnTo>
                    <a:lnTo>
                      <a:pt x="257" y="174"/>
                    </a:lnTo>
                    <a:lnTo>
                      <a:pt x="237" y="169"/>
                    </a:lnTo>
                    <a:lnTo>
                      <a:pt x="227" y="210"/>
                    </a:lnTo>
                    <a:lnTo>
                      <a:pt x="186" y="207"/>
                    </a:lnTo>
                    <a:lnTo>
                      <a:pt x="169" y="229"/>
                    </a:lnTo>
                    <a:lnTo>
                      <a:pt x="122" y="234"/>
                    </a:lnTo>
                    <a:lnTo>
                      <a:pt x="84" y="257"/>
                    </a:lnTo>
                    <a:lnTo>
                      <a:pt x="56" y="246"/>
                    </a:lnTo>
                    <a:lnTo>
                      <a:pt x="49" y="254"/>
                    </a:lnTo>
                    <a:lnTo>
                      <a:pt x="32" y="282"/>
                    </a:lnTo>
                    <a:lnTo>
                      <a:pt x="0" y="29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" name="Freeform 122">
                <a:extLst>
                  <a:ext uri="{FF2B5EF4-FFF2-40B4-BE49-F238E27FC236}">
                    <a16:creationId xmlns:a16="http://schemas.microsoft.com/office/drawing/2014/main" id="{049B981B-FBE5-D5B2-12FD-7178EAFF05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8" y="825"/>
                <a:ext cx="364" cy="319"/>
              </a:xfrm>
              <a:custGeom>
                <a:avLst/>
                <a:gdLst>
                  <a:gd name="T0" fmla="*/ 9 w 1092"/>
                  <a:gd name="T1" fmla="*/ 14 h 959"/>
                  <a:gd name="T2" fmla="*/ 32 w 1092"/>
                  <a:gd name="T3" fmla="*/ 45 h 959"/>
                  <a:gd name="T4" fmla="*/ 35 w 1092"/>
                  <a:gd name="T5" fmla="*/ 85 h 959"/>
                  <a:gd name="T6" fmla="*/ 58 w 1092"/>
                  <a:gd name="T7" fmla="*/ 117 h 959"/>
                  <a:gd name="T8" fmla="*/ 59 w 1092"/>
                  <a:gd name="T9" fmla="*/ 130 h 959"/>
                  <a:gd name="T10" fmla="*/ 58 w 1092"/>
                  <a:gd name="T11" fmla="*/ 184 h 959"/>
                  <a:gd name="T12" fmla="*/ 82 w 1092"/>
                  <a:gd name="T13" fmla="*/ 215 h 959"/>
                  <a:gd name="T14" fmla="*/ 59 w 1092"/>
                  <a:gd name="T15" fmla="*/ 271 h 959"/>
                  <a:gd name="T16" fmla="*/ 75 w 1092"/>
                  <a:gd name="T17" fmla="*/ 296 h 959"/>
                  <a:gd name="T18" fmla="*/ 99 w 1092"/>
                  <a:gd name="T19" fmla="*/ 341 h 959"/>
                  <a:gd name="T20" fmla="*/ 157 w 1092"/>
                  <a:gd name="T21" fmla="*/ 382 h 959"/>
                  <a:gd name="T22" fmla="*/ 188 w 1092"/>
                  <a:gd name="T23" fmla="*/ 427 h 959"/>
                  <a:gd name="T24" fmla="*/ 202 w 1092"/>
                  <a:gd name="T25" fmla="*/ 500 h 959"/>
                  <a:gd name="T26" fmla="*/ 241 w 1092"/>
                  <a:gd name="T27" fmla="*/ 557 h 959"/>
                  <a:gd name="T28" fmla="*/ 277 w 1092"/>
                  <a:gd name="T29" fmla="*/ 586 h 959"/>
                  <a:gd name="T30" fmla="*/ 308 w 1092"/>
                  <a:gd name="T31" fmla="*/ 563 h 959"/>
                  <a:gd name="T32" fmla="*/ 320 w 1092"/>
                  <a:gd name="T33" fmla="*/ 623 h 959"/>
                  <a:gd name="T34" fmla="*/ 351 w 1092"/>
                  <a:gd name="T35" fmla="*/ 654 h 959"/>
                  <a:gd name="T36" fmla="*/ 347 w 1092"/>
                  <a:gd name="T37" fmla="*/ 701 h 959"/>
                  <a:gd name="T38" fmla="*/ 338 w 1092"/>
                  <a:gd name="T39" fmla="*/ 742 h 959"/>
                  <a:gd name="T40" fmla="*/ 367 w 1092"/>
                  <a:gd name="T41" fmla="*/ 767 h 959"/>
                  <a:gd name="T42" fmla="*/ 453 w 1092"/>
                  <a:gd name="T43" fmla="*/ 744 h 959"/>
                  <a:gd name="T44" fmla="*/ 494 w 1092"/>
                  <a:gd name="T45" fmla="*/ 754 h 959"/>
                  <a:gd name="T46" fmla="*/ 506 w 1092"/>
                  <a:gd name="T47" fmla="*/ 733 h 959"/>
                  <a:gd name="T48" fmla="*/ 557 w 1092"/>
                  <a:gd name="T49" fmla="*/ 721 h 959"/>
                  <a:gd name="T50" fmla="*/ 579 w 1092"/>
                  <a:gd name="T51" fmla="*/ 739 h 959"/>
                  <a:gd name="T52" fmla="*/ 617 w 1092"/>
                  <a:gd name="T53" fmla="*/ 716 h 959"/>
                  <a:gd name="T54" fmla="*/ 680 w 1092"/>
                  <a:gd name="T55" fmla="*/ 731 h 959"/>
                  <a:gd name="T56" fmla="*/ 756 w 1092"/>
                  <a:gd name="T57" fmla="*/ 824 h 959"/>
                  <a:gd name="T58" fmla="*/ 767 w 1092"/>
                  <a:gd name="T59" fmla="*/ 884 h 959"/>
                  <a:gd name="T60" fmla="*/ 738 w 1092"/>
                  <a:gd name="T61" fmla="*/ 920 h 959"/>
                  <a:gd name="T62" fmla="*/ 721 w 1092"/>
                  <a:gd name="T63" fmla="*/ 954 h 959"/>
                  <a:gd name="T64" fmla="*/ 793 w 1092"/>
                  <a:gd name="T65" fmla="*/ 942 h 959"/>
                  <a:gd name="T66" fmla="*/ 972 w 1092"/>
                  <a:gd name="T67" fmla="*/ 911 h 959"/>
                  <a:gd name="T68" fmla="*/ 988 w 1092"/>
                  <a:gd name="T69" fmla="*/ 936 h 959"/>
                  <a:gd name="T70" fmla="*/ 1041 w 1092"/>
                  <a:gd name="T71" fmla="*/ 925 h 9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92" h="959">
                    <a:moveTo>
                      <a:pt x="0" y="0"/>
                    </a:moveTo>
                    <a:lnTo>
                      <a:pt x="9" y="14"/>
                    </a:lnTo>
                    <a:lnTo>
                      <a:pt x="30" y="25"/>
                    </a:lnTo>
                    <a:lnTo>
                      <a:pt x="32" y="45"/>
                    </a:lnTo>
                    <a:lnTo>
                      <a:pt x="47" y="64"/>
                    </a:lnTo>
                    <a:lnTo>
                      <a:pt x="35" y="85"/>
                    </a:lnTo>
                    <a:lnTo>
                      <a:pt x="56" y="96"/>
                    </a:lnTo>
                    <a:lnTo>
                      <a:pt x="58" y="117"/>
                    </a:lnTo>
                    <a:lnTo>
                      <a:pt x="66" y="123"/>
                    </a:lnTo>
                    <a:lnTo>
                      <a:pt x="59" y="130"/>
                    </a:lnTo>
                    <a:lnTo>
                      <a:pt x="61" y="149"/>
                    </a:lnTo>
                    <a:lnTo>
                      <a:pt x="58" y="184"/>
                    </a:lnTo>
                    <a:lnTo>
                      <a:pt x="60" y="210"/>
                    </a:lnTo>
                    <a:lnTo>
                      <a:pt x="82" y="215"/>
                    </a:lnTo>
                    <a:lnTo>
                      <a:pt x="89" y="227"/>
                    </a:lnTo>
                    <a:lnTo>
                      <a:pt x="59" y="271"/>
                    </a:lnTo>
                    <a:lnTo>
                      <a:pt x="53" y="278"/>
                    </a:lnTo>
                    <a:lnTo>
                      <a:pt x="75" y="296"/>
                    </a:lnTo>
                    <a:lnTo>
                      <a:pt x="77" y="323"/>
                    </a:lnTo>
                    <a:lnTo>
                      <a:pt x="99" y="341"/>
                    </a:lnTo>
                    <a:lnTo>
                      <a:pt x="116" y="379"/>
                    </a:lnTo>
                    <a:lnTo>
                      <a:pt x="157" y="382"/>
                    </a:lnTo>
                    <a:lnTo>
                      <a:pt x="154" y="424"/>
                    </a:lnTo>
                    <a:lnTo>
                      <a:pt x="188" y="427"/>
                    </a:lnTo>
                    <a:lnTo>
                      <a:pt x="204" y="452"/>
                    </a:lnTo>
                    <a:lnTo>
                      <a:pt x="202" y="500"/>
                    </a:lnTo>
                    <a:lnTo>
                      <a:pt x="220" y="551"/>
                    </a:lnTo>
                    <a:lnTo>
                      <a:pt x="241" y="557"/>
                    </a:lnTo>
                    <a:lnTo>
                      <a:pt x="256" y="574"/>
                    </a:lnTo>
                    <a:lnTo>
                      <a:pt x="277" y="586"/>
                    </a:lnTo>
                    <a:lnTo>
                      <a:pt x="297" y="585"/>
                    </a:lnTo>
                    <a:lnTo>
                      <a:pt x="308" y="563"/>
                    </a:lnTo>
                    <a:lnTo>
                      <a:pt x="324" y="596"/>
                    </a:lnTo>
                    <a:lnTo>
                      <a:pt x="320" y="623"/>
                    </a:lnTo>
                    <a:lnTo>
                      <a:pt x="348" y="634"/>
                    </a:lnTo>
                    <a:lnTo>
                      <a:pt x="351" y="654"/>
                    </a:lnTo>
                    <a:lnTo>
                      <a:pt x="359" y="673"/>
                    </a:lnTo>
                    <a:lnTo>
                      <a:pt x="347" y="701"/>
                    </a:lnTo>
                    <a:lnTo>
                      <a:pt x="356" y="720"/>
                    </a:lnTo>
                    <a:lnTo>
                      <a:pt x="338" y="742"/>
                    </a:lnTo>
                    <a:lnTo>
                      <a:pt x="346" y="761"/>
                    </a:lnTo>
                    <a:lnTo>
                      <a:pt x="367" y="767"/>
                    </a:lnTo>
                    <a:lnTo>
                      <a:pt x="400" y="763"/>
                    </a:lnTo>
                    <a:lnTo>
                      <a:pt x="453" y="744"/>
                    </a:lnTo>
                    <a:lnTo>
                      <a:pt x="460" y="751"/>
                    </a:lnTo>
                    <a:lnTo>
                      <a:pt x="494" y="754"/>
                    </a:lnTo>
                    <a:lnTo>
                      <a:pt x="492" y="734"/>
                    </a:lnTo>
                    <a:lnTo>
                      <a:pt x="506" y="733"/>
                    </a:lnTo>
                    <a:lnTo>
                      <a:pt x="529" y="704"/>
                    </a:lnTo>
                    <a:lnTo>
                      <a:pt x="557" y="721"/>
                    </a:lnTo>
                    <a:lnTo>
                      <a:pt x="561" y="749"/>
                    </a:lnTo>
                    <a:lnTo>
                      <a:pt x="579" y="739"/>
                    </a:lnTo>
                    <a:lnTo>
                      <a:pt x="600" y="738"/>
                    </a:lnTo>
                    <a:lnTo>
                      <a:pt x="617" y="716"/>
                    </a:lnTo>
                    <a:lnTo>
                      <a:pt x="647" y="740"/>
                    </a:lnTo>
                    <a:lnTo>
                      <a:pt x="680" y="731"/>
                    </a:lnTo>
                    <a:lnTo>
                      <a:pt x="699" y="796"/>
                    </a:lnTo>
                    <a:lnTo>
                      <a:pt x="756" y="824"/>
                    </a:lnTo>
                    <a:lnTo>
                      <a:pt x="766" y="864"/>
                    </a:lnTo>
                    <a:lnTo>
                      <a:pt x="767" y="884"/>
                    </a:lnTo>
                    <a:lnTo>
                      <a:pt x="763" y="911"/>
                    </a:lnTo>
                    <a:lnTo>
                      <a:pt x="738" y="920"/>
                    </a:lnTo>
                    <a:lnTo>
                      <a:pt x="713" y="949"/>
                    </a:lnTo>
                    <a:lnTo>
                      <a:pt x="721" y="954"/>
                    </a:lnTo>
                    <a:lnTo>
                      <a:pt x="761" y="951"/>
                    </a:lnTo>
                    <a:lnTo>
                      <a:pt x="793" y="942"/>
                    </a:lnTo>
                    <a:lnTo>
                      <a:pt x="902" y="959"/>
                    </a:lnTo>
                    <a:lnTo>
                      <a:pt x="972" y="911"/>
                    </a:lnTo>
                    <a:lnTo>
                      <a:pt x="986" y="916"/>
                    </a:lnTo>
                    <a:lnTo>
                      <a:pt x="988" y="936"/>
                    </a:lnTo>
                    <a:lnTo>
                      <a:pt x="1001" y="949"/>
                    </a:lnTo>
                    <a:lnTo>
                      <a:pt x="1041" y="925"/>
                    </a:lnTo>
                    <a:lnTo>
                      <a:pt x="1092" y="91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" name="Freeform 123">
                <a:extLst>
                  <a:ext uri="{FF2B5EF4-FFF2-40B4-BE49-F238E27FC236}">
                    <a16:creationId xmlns:a16="http://schemas.microsoft.com/office/drawing/2014/main" id="{ED6D6F87-C56B-C02D-7532-2F07412352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3" y="924"/>
                <a:ext cx="56" cy="183"/>
              </a:xfrm>
              <a:custGeom>
                <a:avLst/>
                <a:gdLst>
                  <a:gd name="T0" fmla="*/ 54 w 167"/>
                  <a:gd name="T1" fmla="*/ 0 h 547"/>
                  <a:gd name="T2" fmla="*/ 59 w 167"/>
                  <a:gd name="T3" fmla="*/ 47 h 547"/>
                  <a:gd name="T4" fmla="*/ 54 w 167"/>
                  <a:gd name="T5" fmla="*/ 67 h 547"/>
                  <a:gd name="T6" fmla="*/ 75 w 167"/>
                  <a:gd name="T7" fmla="*/ 72 h 547"/>
                  <a:gd name="T8" fmla="*/ 84 w 167"/>
                  <a:gd name="T9" fmla="*/ 105 h 547"/>
                  <a:gd name="T10" fmla="*/ 134 w 167"/>
                  <a:gd name="T11" fmla="*/ 140 h 547"/>
                  <a:gd name="T12" fmla="*/ 136 w 167"/>
                  <a:gd name="T13" fmla="*/ 159 h 547"/>
                  <a:gd name="T14" fmla="*/ 164 w 167"/>
                  <a:gd name="T15" fmla="*/ 171 h 547"/>
                  <a:gd name="T16" fmla="*/ 148 w 167"/>
                  <a:gd name="T17" fmla="*/ 206 h 547"/>
                  <a:gd name="T18" fmla="*/ 155 w 167"/>
                  <a:gd name="T19" fmla="*/ 218 h 547"/>
                  <a:gd name="T20" fmla="*/ 143 w 167"/>
                  <a:gd name="T21" fmla="*/ 233 h 547"/>
                  <a:gd name="T22" fmla="*/ 152 w 167"/>
                  <a:gd name="T23" fmla="*/ 260 h 547"/>
                  <a:gd name="T24" fmla="*/ 167 w 167"/>
                  <a:gd name="T25" fmla="*/ 271 h 547"/>
                  <a:gd name="T26" fmla="*/ 149 w 167"/>
                  <a:gd name="T27" fmla="*/ 293 h 547"/>
                  <a:gd name="T28" fmla="*/ 143 w 167"/>
                  <a:gd name="T29" fmla="*/ 313 h 547"/>
                  <a:gd name="T30" fmla="*/ 119 w 167"/>
                  <a:gd name="T31" fmla="*/ 343 h 547"/>
                  <a:gd name="T32" fmla="*/ 95 w 167"/>
                  <a:gd name="T33" fmla="*/ 365 h 547"/>
                  <a:gd name="T34" fmla="*/ 22 w 167"/>
                  <a:gd name="T35" fmla="*/ 379 h 547"/>
                  <a:gd name="T36" fmla="*/ 4 w 167"/>
                  <a:gd name="T37" fmla="*/ 400 h 547"/>
                  <a:gd name="T38" fmla="*/ 0 w 167"/>
                  <a:gd name="T39" fmla="*/ 427 h 547"/>
                  <a:gd name="T40" fmla="*/ 14 w 167"/>
                  <a:gd name="T41" fmla="*/ 426 h 547"/>
                  <a:gd name="T42" fmla="*/ 27 w 167"/>
                  <a:gd name="T43" fmla="*/ 439 h 547"/>
                  <a:gd name="T44" fmla="*/ 17 w 167"/>
                  <a:gd name="T45" fmla="*/ 466 h 547"/>
                  <a:gd name="T46" fmla="*/ 49 w 167"/>
                  <a:gd name="T47" fmla="*/ 531 h 547"/>
                  <a:gd name="T48" fmla="*/ 24 w 167"/>
                  <a:gd name="T49" fmla="*/ 547 h 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7" h="547">
                    <a:moveTo>
                      <a:pt x="54" y="0"/>
                    </a:moveTo>
                    <a:lnTo>
                      <a:pt x="59" y="47"/>
                    </a:lnTo>
                    <a:lnTo>
                      <a:pt x="54" y="67"/>
                    </a:lnTo>
                    <a:lnTo>
                      <a:pt x="75" y="72"/>
                    </a:lnTo>
                    <a:lnTo>
                      <a:pt x="84" y="105"/>
                    </a:lnTo>
                    <a:lnTo>
                      <a:pt x="134" y="140"/>
                    </a:lnTo>
                    <a:lnTo>
                      <a:pt x="136" y="159"/>
                    </a:lnTo>
                    <a:lnTo>
                      <a:pt x="164" y="171"/>
                    </a:lnTo>
                    <a:lnTo>
                      <a:pt x="148" y="206"/>
                    </a:lnTo>
                    <a:lnTo>
                      <a:pt x="155" y="218"/>
                    </a:lnTo>
                    <a:lnTo>
                      <a:pt x="143" y="233"/>
                    </a:lnTo>
                    <a:lnTo>
                      <a:pt x="152" y="260"/>
                    </a:lnTo>
                    <a:lnTo>
                      <a:pt x="167" y="271"/>
                    </a:lnTo>
                    <a:lnTo>
                      <a:pt x="149" y="293"/>
                    </a:lnTo>
                    <a:lnTo>
                      <a:pt x="143" y="313"/>
                    </a:lnTo>
                    <a:lnTo>
                      <a:pt x="119" y="343"/>
                    </a:lnTo>
                    <a:lnTo>
                      <a:pt x="95" y="365"/>
                    </a:lnTo>
                    <a:lnTo>
                      <a:pt x="22" y="379"/>
                    </a:lnTo>
                    <a:lnTo>
                      <a:pt x="4" y="400"/>
                    </a:lnTo>
                    <a:lnTo>
                      <a:pt x="0" y="427"/>
                    </a:lnTo>
                    <a:lnTo>
                      <a:pt x="14" y="426"/>
                    </a:lnTo>
                    <a:lnTo>
                      <a:pt x="27" y="439"/>
                    </a:lnTo>
                    <a:lnTo>
                      <a:pt x="17" y="466"/>
                    </a:lnTo>
                    <a:lnTo>
                      <a:pt x="49" y="531"/>
                    </a:lnTo>
                    <a:lnTo>
                      <a:pt x="24" y="54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" name="Freeform 124">
                <a:extLst>
                  <a:ext uri="{FF2B5EF4-FFF2-40B4-BE49-F238E27FC236}">
                    <a16:creationId xmlns:a16="http://schemas.microsoft.com/office/drawing/2014/main" id="{5050C153-7BC1-9092-35FE-BB87DDF280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7" y="954"/>
                <a:ext cx="474" cy="158"/>
              </a:xfrm>
              <a:custGeom>
                <a:avLst/>
                <a:gdLst>
                  <a:gd name="T0" fmla="*/ 1397 w 1422"/>
                  <a:gd name="T1" fmla="*/ 466 h 473"/>
                  <a:gd name="T2" fmla="*/ 1383 w 1422"/>
                  <a:gd name="T3" fmla="*/ 468 h 473"/>
                  <a:gd name="T4" fmla="*/ 1308 w 1422"/>
                  <a:gd name="T5" fmla="*/ 381 h 473"/>
                  <a:gd name="T6" fmla="*/ 1297 w 1422"/>
                  <a:gd name="T7" fmla="*/ 408 h 473"/>
                  <a:gd name="T8" fmla="*/ 1206 w 1422"/>
                  <a:gd name="T9" fmla="*/ 370 h 473"/>
                  <a:gd name="T10" fmla="*/ 1195 w 1422"/>
                  <a:gd name="T11" fmla="*/ 331 h 473"/>
                  <a:gd name="T12" fmla="*/ 1154 w 1422"/>
                  <a:gd name="T13" fmla="*/ 322 h 473"/>
                  <a:gd name="T14" fmla="*/ 1119 w 1422"/>
                  <a:gd name="T15" fmla="*/ 305 h 473"/>
                  <a:gd name="T16" fmla="*/ 1105 w 1422"/>
                  <a:gd name="T17" fmla="*/ 218 h 473"/>
                  <a:gd name="T18" fmla="*/ 1109 w 1422"/>
                  <a:gd name="T19" fmla="*/ 184 h 473"/>
                  <a:gd name="T20" fmla="*/ 1091 w 1422"/>
                  <a:gd name="T21" fmla="*/ 145 h 473"/>
                  <a:gd name="T22" fmla="*/ 1021 w 1422"/>
                  <a:gd name="T23" fmla="*/ 112 h 473"/>
                  <a:gd name="T24" fmla="*/ 956 w 1422"/>
                  <a:gd name="T25" fmla="*/ 132 h 473"/>
                  <a:gd name="T26" fmla="*/ 937 w 1422"/>
                  <a:gd name="T27" fmla="*/ 140 h 473"/>
                  <a:gd name="T28" fmla="*/ 905 w 1422"/>
                  <a:gd name="T29" fmla="*/ 163 h 473"/>
                  <a:gd name="T30" fmla="*/ 868 w 1422"/>
                  <a:gd name="T31" fmla="*/ 200 h 473"/>
                  <a:gd name="T32" fmla="*/ 830 w 1422"/>
                  <a:gd name="T33" fmla="*/ 223 h 473"/>
                  <a:gd name="T34" fmla="*/ 777 w 1422"/>
                  <a:gd name="T35" fmla="*/ 222 h 473"/>
                  <a:gd name="T36" fmla="*/ 728 w 1422"/>
                  <a:gd name="T37" fmla="*/ 139 h 473"/>
                  <a:gd name="T38" fmla="*/ 694 w 1422"/>
                  <a:gd name="T39" fmla="*/ 68 h 473"/>
                  <a:gd name="T40" fmla="*/ 662 w 1422"/>
                  <a:gd name="T41" fmla="*/ 4 h 473"/>
                  <a:gd name="T42" fmla="*/ 624 w 1422"/>
                  <a:gd name="T43" fmla="*/ 21 h 473"/>
                  <a:gd name="T44" fmla="*/ 614 w 1422"/>
                  <a:gd name="T45" fmla="*/ 62 h 473"/>
                  <a:gd name="T46" fmla="*/ 549 w 1422"/>
                  <a:gd name="T47" fmla="*/ 88 h 473"/>
                  <a:gd name="T48" fmla="*/ 472 w 1422"/>
                  <a:gd name="T49" fmla="*/ 56 h 473"/>
                  <a:gd name="T50" fmla="*/ 432 w 1422"/>
                  <a:gd name="T51" fmla="*/ 59 h 473"/>
                  <a:gd name="T52" fmla="*/ 362 w 1422"/>
                  <a:gd name="T53" fmla="*/ 99 h 473"/>
                  <a:gd name="T54" fmla="*/ 314 w 1422"/>
                  <a:gd name="T55" fmla="*/ 90 h 473"/>
                  <a:gd name="T56" fmla="*/ 294 w 1422"/>
                  <a:gd name="T57" fmla="*/ 93 h 473"/>
                  <a:gd name="T58" fmla="*/ 254 w 1422"/>
                  <a:gd name="T59" fmla="*/ 102 h 473"/>
                  <a:gd name="T60" fmla="*/ 230 w 1422"/>
                  <a:gd name="T61" fmla="*/ 125 h 473"/>
                  <a:gd name="T62" fmla="*/ 194 w 1422"/>
                  <a:gd name="T63" fmla="*/ 101 h 473"/>
                  <a:gd name="T64" fmla="*/ 163 w 1422"/>
                  <a:gd name="T65" fmla="*/ 50 h 473"/>
                  <a:gd name="T66" fmla="*/ 108 w 1422"/>
                  <a:gd name="T67" fmla="*/ 36 h 473"/>
                  <a:gd name="T68" fmla="*/ 76 w 1422"/>
                  <a:gd name="T69" fmla="*/ 51 h 473"/>
                  <a:gd name="T70" fmla="*/ 13 w 1422"/>
                  <a:gd name="T71" fmla="*/ 31 h 4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422" h="473">
                    <a:moveTo>
                      <a:pt x="1422" y="458"/>
                    </a:moveTo>
                    <a:lnTo>
                      <a:pt x="1397" y="466"/>
                    </a:lnTo>
                    <a:lnTo>
                      <a:pt x="1391" y="473"/>
                    </a:lnTo>
                    <a:lnTo>
                      <a:pt x="1383" y="468"/>
                    </a:lnTo>
                    <a:lnTo>
                      <a:pt x="1329" y="392"/>
                    </a:lnTo>
                    <a:lnTo>
                      <a:pt x="1308" y="381"/>
                    </a:lnTo>
                    <a:lnTo>
                      <a:pt x="1296" y="389"/>
                    </a:lnTo>
                    <a:lnTo>
                      <a:pt x="1297" y="408"/>
                    </a:lnTo>
                    <a:lnTo>
                      <a:pt x="1228" y="388"/>
                    </a:lnTo>
                    <a:lnTo>
                      <a:pt x="1206" y="370"/>
                    </a:lnTo>
                    <a:lnTo>
                      <a:pt x="1191" y="351"/>
                    </a:lnTo>
                    <a:lnTo>
                      <a:pt x="1195" y="331"/>
                    </a:lnTo>
                    <a:lnTo>
                      <a:pt x="1189" y="325"/>
                    </a:lnTo>
                    <a:lnTo>
                      <a:pt x="1154" y="322"/>
                    </a:lnTo>
                    <a:lnTo>
                      <a:pt x="1133" y="310"/>
                    </a:lnTo>
                    <a:lnTo>
                      <a:pt x="1119" y="305"/>
                    </a:lnTo>
                    <a:lnTo>
                      <a:pt x="1105" y="286"/>
                    </a:lnTo>
                    <a:lnTo>
                      <a:pt x="1105" y="218"/>
                    </a:lnTo>
                    <a:lnTo>
                      <a:pt x="1103" y="198"/>
                    </a:lnTo>
                    <a:lnTo>
                      <a:pt x="1109" y="184"/>
                    </a:lnTo>
                    <a:lnTo>
                      <a:pt x="1108" y="178"/>
                    </a:lnTo>
                    <a:lnTo>
                      <a:pt x="1091" y="145"/>
                    </a:lnTo>
                    <a:lnTo>
                      <a:pt x="1049" y="116"/>
                    </a:lnTo>
                    <a:lnTo>
                      <a:pt x="1021" y="112"/>
                    </a:lnTo>
                    <a:lnTo>
                      <a:pt x="962" y="131"/>
                    </a:lnTo>
                    <a:lnTo>
                      <a:pt x="956" y="132"/>
                    </a:lnTo>
                    <a:lnTo>
                      <a:pt x="951" y="145"/>
                    </a:lnTo>
                    <a:lnTo>
                      <a:pt x="937" y="140"/>
                    </a:lnTo>
                    <a:lnTo>
                      <a:pt x="932" y="160"/>
                    </a:lnTo>
                    <a:lnTo>
                      <a:pt x="905" y="163"/>
                    </a:lnTo>
                    <a:lnTo>
                      <a:pt x="887" y="192"/>
                    </a:lnTo>
                    <a:lnTo>
                      <a:pt x="868" y="200"/>
                    </a:lnTo>
                    <a:lnTo>
                      <a:pt x="858" y="228"/>
                    </a:lnTo>
                    <a:lnTo>
                      <a:pt x="830" y="223"/>
                    </a:lnTo>
                    <a:lnTo>
                      <a:pt x="814" y="204"/>
                    </a:lnTo>
                    <a:lnTo>
                      <a:pt x="777" y="222"/>
                    </a:lnTo>
                    <a:lnTo>
                      <a:pt x="775" y="141"/>
                    </a:lnTo>
                    <a:lnTo>
                      <a:pt x="728" y="139"/>
                    </a:lnTo>
                    <a:lnTo>
                      <a:pt x="707" y="127"/>
                    </a:lnTo>
                    <a:lnTo>
                      <a:pt x="694" y="68"/>
                    </a:lnTo>
                    <a:lnTo>
                      <a:pt x="706" y="47"/>
                    </a:lnTo>
                    <a:lnTo>
                      <a:pt x="662" y="4"/>
                    </a:lnTo>
                    <a:lnTo>
                      <a:pt x="635" y="0"/>
                    </a:lnTo>
                    <a:lnTo>
                      <a:pt x="624" y="21"/>
                    </a:lnTo>
                    <a:lnTo>
                      <a:pt x="632" y="41"/>
                    </a:lnTo>
                    <a:lnTo>
                      <a:pt x="614" y="62"/>
                    </a:lnTo>
                    <a:lnTo>
                      <a:pt x="579" y="52"/>
                    </a:lnTo>
                    <a:lnTo>
                      <a:pt x="549" y="88"/>
                    </a:lnTo>
                    <a:lnTo>
                      <a:pt x="520" y="64"/>
                    </a:lnTo>
                    <a:lnTo>
                      <a:pt x="472" y="56"/>
                    </a:lnTo>
                    <a:lnTo>
                      <a:pt x="453" y="64"/>
                    </a:lnTo>
                    <a:lnTo>
                      <a:pt x="432" y="59"/>
                    </a:lnTo>
                    <a:lnTo>
                      <a:pt x="395" y="89"/>
                    </a:lnTo>
                    <a:lnTo>
                      <a:pt x="362" y="99"/>
                    </a:lnTo>
                    <a:lnTo>
                      <a:pt x="318" y="123"/>
                    </a:lnTo>
                    <a:lnTo>
                      <a:pt x="314" y="90"/>
                    </a:lnTo>
                    <a:lnTo>
                      <a:pt x="306" y="78"/>
                    </a:lnTo>
                    <a:lnTo>
                      <a:pt x="294" y="93"/>
                    </a:lnTo>
                    <a:lnTo>
                      <a:pt x="261" y="95"/>
                    </a:lnTo>
                    <a:lnTo>
                      <a:pt x="254" y="102"/>
                    </a:lnTo>
                    <a:lnTo>
                      <a:pt x="263" y="115"/>
                    </a:lnTo>
                    <a:lnTo>
                      <a:pt x="230" y="125"/>
                    </a:lnTo>
                    <a:lnTo>
                      <a:pt x="221" y="99"/>
                    </a:lnTo>
                    <a:lnTo>
                      <a:pt x="194" y="101"/>
                    </a:lnTo>
                    <a:lnTo>
                      <a:pt x="192" y="81"/>
                    </a:lnTo>
                    <a:lnTo>
                      <a:pt x="163" y="50"/>
                    </a:lnTo>
                    <a:lnTo>
                      <a:pt x="130" y="54"/>
                    </a:lnTo>
                    <a:lnTo>
                      <a:pt x="108" y="36"/>
                    </a:lnTo>
                    <a:lnTo>
                      <a:pt x="94" y="30"/>
                    </a:lnTo>
                    <a:lnTo>
                      <a:pt x="76" y="51"/>
                    </a:lnTo>
                    <a:lnTo>
                      <a:pt x="56" y="54"/>
                    </a:lnTo>
                    <a:lnTo>
                      <a:pt x="13" y="31"/>
                    </a:lnTo>
                    <a:lnTo>
                      <a:pt x="0" y="3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" name="Freeform 125">
                <a:extLst>
                  <a:ext uri="{FF2B5EF4-FFF2-40B4-BE49-F238E27FC236}">
                    <a16:creationId xmlns:a16="http://schemas.microsoft.com/office/drawing/2014/main" id="{3F2209C5-7E69-84BB-8EF9-8742DB05CF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6" y="1107"/>
                <a:ext cx="234" cy="390"/>
              </a:xfrm>
              <a:custGeom>
                <a:avLst/>
                <a:gdLst>
                  <a:gd name="T0" fmla="*/ 616 w 703"/>
                  <a:gd name="T1" fmla="*/ 0 h 1171"/>
                  <a:gd name="T2" fmla="*/ 625 w 703"/>
                  <a:gd name="T3" fmla="*/ 12 h 1171"/>
                  <a:gd name="T4" fmla="*/ 647 w 703"/>
                  <a:gd name="T5" fmla="*/ 37 h 1171"/>
                  <a:gd name="T6" fmla="*/ 681 w 703"/>
                  <a:gd name="T7" fmla="*/ 41 h 1171"/>
                  <a:gd name="T8" fmla="*/ 703 w 703"/>
                  <a:gd name="T9" fmla="*/ 59 h 1171"/>
                  <a:gd name="T10" fmla="*/ 697 w 703"/>
                  <a:gd name="T11" fmla="*/ 72 h 1171"/>
                  <a:gd name="T12" fmla="*/ 657 w 703"/>
                  <a:gd name="T13" fmla="*/ 76 h 1171"/>
                  <a:gd name="T14" fmla="*/ 647 w 703"/>
                  <a:gd name="T15" fmla="*/ 110 h 1171"/>
                  <a:gd name="T16" fmla="*/ 640 w 703"/>
                  <a:gd name="T17" fmla="*/ 118 h 1171"/>
                  <a:gd name="T18" fmla="*/ 648 w 703"/>
                  <a:gd name="T19" fmla="*/ 124 h 1171"/>
                  <a:gd name="T20" fmla="*/ 643 w 703"/>
                  <a:gd name="T21" fmla="*/ 138 h 1171"/>
                  <a:gd name="T22" fmla="*/ 616 w 703"/>
                  <a:gd name="T23" fmla="*/ 147 h 1171"/>
                  <a:gd name="T24" fmla="*/ 612 w 703"/>
                  <a:gd name="T25" fmla="*/ 167 h 1171"/>
                  <a:gd name="T26" fmla="*/ 614 w 703"/>
                  <a:gd name="T27" fmla="*/ 187 h 1171"/>
                  <a:gd name="T28" fmla="*/ 641 w 703"/>
                  <a:gd name="T29" fmla="*/ 198 h 1171"/>
                  <a:gd name="T30" fmla="*/ 626 w 703"/>
                  <a:gd name="T31" fmla="*/ 247 h 1171"/>
                  <a:gd name="T32" fmla="*/ 644 w 703"/>
                  <a:gd name="T33" fmla="*/ 292 h 1171"/>
                  <a:gd name="T34" fmla="*/ 625 w 703"/>
                  <a:gd name="T35" fmla="*/ 308 h 1171"/>
                  <a:gd name="T36" fmla="*/ 615 w 703"/>
                  <a:gd name="T37" fmla="*/ 349 h 1171"/>
                  <a:gd name="T38" fmla="*/ 593 w 703"/>
                  <a:gd name="T39" fmla="*/ 331 h 1171"/>
                  <a:gd name="T40" fmla="*/ 581 w 703"/>
                  <a:gd name="T41" fmla="*/ 345 h 1171"/>
                  <a:gd name="T42" fmla="*/ 581 w 703"/>
                  <a:gd name="T43" fmla="*/ 412 h 1171"/>
                  <a:gd name="T44" fmla="*/ 525 w 703"/>
                  <a:gd name="T45" fmla="*/ 471 h 1171"/>
                  <a:gd name="T46" fmla="*/ 521 w 703"/>
                  <a:gd name="T47" fmla="*/ 491 h 1171"/>
                  <a:gd name="T48" fmla="*/ 470 w 703"/>
                  <a:gd name="T49" fmla="*/ 510 h 1171"/>
                  <a:gd name="T50" fmla="*/ 440 w 703"/>
                  <a:gd name="T51" fmla="*/ 553 h 1171"/>
                  <a:gd name="T52" fmla="*/ 442 w 703"/>
                  <a:gd name="T53" fmla="*/ 580 h 1171"/>
                  <a:gd name="T54" fmla="*/ 456 w 703"/>
                  <a:gd name="T55" fmla="*/ 578 h 1171"/>
                  <a:gd name="T56" fmla="*/ 449 w 703"/>
                  <a:gd name="T57" fmla="*/ 593 h 1171"/>
                  <a:gd name="T58" fmla="*/ 437 w 703"/>
                  <a:gd name="T59" fmla="*/ 600 h 1171"/>
                  <a:gd name="T60" fmla="*/ 339 w 703"/>
                  <a:gd name="T61" fmla="*/ 630 h 1171"/>
                  <a:gd name="T62" fmla="*/ 322 w 703"/>
                  <a:gd name="T63" fmla="*/ 658 h 1171"/>
                  <a:gd name="T64" fmla="*/ 301 w 703"/>
                  <a:gd name="T65" fmla="*/ 653 h 1171"/>
                  <a:gd name="T66" fmla="*/ 286 w 703"/>
                  <a:gd name="T67" fmla="*/ 635 h 1171"/>
                  <a:gd name="T68" fmla="*/ 272 w 703"/>
                  <a:gd name="T69" fmla="*/ 629 h 1171"/>
                  <a:gd name="T70" fmla="*/ 267 w 703"/>
                  <a:gd name="T71" fmla="*/ 643 h 1171"/>
                  <a:gd name="T72" fmla="*/ 261 w 703"/>
                  <a:gd name="T73" fmla="*/ 650 h 1171"/>
                  <a:gd name="T74" fmla="*/ 268 w 703"/>
                  <a:gd name="T75" fmla="*/ 663 h 1171"/>
                  <a:gd name="T76" fmla="*/ 286 w 703"/>
                  <a:gd name="T77" fmla="*/ 701 h 1171"/>
                  <a:gd name="T78" fmla="*/ 266 w 703"/>
                  <a:gd name="T79" fmla="*/ 710 h 1171"/>
                  <a:gd name="T80" fmla="*/ 174 w 703"/>
                  <a:gd name="T81" fmla="*/ 658 h 1171"/>
                  <a:gd name="T82" fmla="*/ 155 w 703"/>
                  <a:gd name="T83" fmla="*/ 667 h 1171"/>
                  <a:gd name="T84" fmla="*/ 157 w 703"/>
                  <a:gd name="T85" fmla="*/ 693 h 1171"/>
                  <a:gd name="T86" fmla="*/ 138 w 703"/>
                  <a:gd name="T87" fmla="*/ 709 h 1171"/>
                  <a:gd name="T88" fmla="*/ 128 w 703"/>
                  <a:gd name="T89" fmla="*/ 744 h 1171"/>
                  <a:gd name="T90" fmla="*/ 144 w 703"/>
                  <a:gd name="T91" fmla="*/ 762 h 1171"/>
                  <a:gd name="T92" fmla="*/ 138 w 703"/>
                  <a:gd name="T93" fmla="*/ 783 h 1171"/>
                  <a:gd name="T94" fmla="*/ 128 w 703"/>
                  <a:gd name="T95" fmla="*/ 810 h 1171"/>
                  <a:gd name="T96" fmla="*/ 110 w 703"/>
                  <a:gd name="T97" fmla="*/ 839 h 1171"/>
                  <a:gd name="T98" fmla="*/ 107 w 703"/>
                  <a:gd name="T99" fmla="*/ 872 h 1171"/>
                  <a:gd name="T100" fmla="*/ 96 w 703"/>
                  <a:gd name="T101" fmla="*/ 901 h 1171"/>
                  <a:gd name="T102" fmla="*/ 98 w 703"/>
                  <a:gd name="T103" fmla="*/ 927 h 1171"/>
                  <a:gd name="T104" fmla="*/ 80 w 703"/>
                  <a:gd name="T105" fmla="*/ 949 h 1171"/>
                  <a:gd name="T106" fmla="*/ 69 w 703"/>
                  <a:gd name="T107" fmla="*/ 970 h 1171"/>
                  <a:gd name="T108" fmla="*/ 50 w 703"/>
                  <a:gd name="T109" fmla="*/ 985 h 1171"/>
                  <a:gd name="T110" fmla="*/ 27 w 703"/>
                  <a:gd name="T111" fmla="*/ 1027 h 1171"/>
                  <a:gd name="T112" fmla="*/ 0 w 703"/>
                  <a:gd name="T113" fmla="*/ 1171 h 1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703" h="1171">
                    <a:moveTo>
                      <a:pt x="616" y="0"/>
                    </a:moveTo>
                    <a:lnTo>
                      <a:pt x="625" y="12"/>
                    </a:lnTo>
                    <a:lnTo>
                      <a:pt x="647" y="37"/>
                    </a:lnTo>
                    <a:lnTo>
                      <a:pt x="681" y="41"/>
                    </a:lnTo>
                    <a:lnTo>
                      <a:pt x="703" y="59"/>
                    </a:lnTo>
                    <a:lnTo>
                      <a:pt x="697" y="72"/>
                    </a:lnTo>
                    <a:lnTo>
                      <a:pt x="657" y="76"/>
                    </a:lnTo>
                    <a:lnTo>
                      <a:pt x="647" y="110"/>
                    </a:lnTo>
                    <a:lnTo>
                      <a:pt x="640" y="118"/>
                    </a:lnTo>
                    <a:lnTo>
                      <a:pt x="648" y="124"/>
                    </a:lnTo>
                    <a:lnTo>
                      <a:pt x="643" y="138"/>
                    </a:lnTo>
                    <a:lnTo>
                      <a:pt x="616" y="147"/>
                    </a:lnTo>
                    <a:lnTo>
                      <a:pt x="612" y="167"/>
                    </a:lnTo>
                    <a:lnTo>
                      <a:pt x="614" y="187"/>
                    </a:lnTo>
                    <a:lnTo>
                      <a:pt x="641" y="198"/>
                    </a:lnTo>
                    <a:lnTo>
                      <a:pt x="626" y="247"/>
                    </a:lnTo>
                    <a:lnTo>
                      <a:pt x="644" y="292"/>
                    </a:lnTo>
                    <a:lnTo>
                      <a:pt x="625" y="308"/>
                    </a:lnTo>
                    <a:lnTo>
                      <a:pt x="615" y="349"/>
                    </a:lnTo>
                    <a:lnTo>
                      <a:pt x="593" y="331"/>
                    </a:lnTo>
                    <a:lnTo>
                      <a:pt x="581" y="345"/>
                    </a:lnTo>
                    <a:lnTo>
                      <a:pt x="581" y="412"/>
                    </a:lnTo>
                    <a:lnTo>
                      <a:pt x="525" y="471"/>
                    </a:lnTo>
                    <a:lnTo>
                      <a:pt x="521" y="491"/>
                    </a:lnTo>
                    <a:lnTo>
                      <a:pt x="470" y="510"/>
                    </a:lnTo>
                    <a:lnTo>
                      <a:pt x="440" y="553"/>
                    </a:lnTo>
                    <a:lnTo>
                      <a:pt x="442" y="580"/>
                    </a:lnTo>
                    <a:lnTo>
                      <a:pt x="456" y="578"/>
                    </a:lnTo>
                    <a:lnTo>
                      <a:pt x="449" y="593"/>
                    </a:lnTo>
                    <a:lnTo>
                      <a:pt x="437" y="600"/>
                    </a:lnTo>
                    <a:lnTo>
                      <a:pt x="339" y="630"/>
                    </a:lnTo>
                    <a:lnTo>
                      <a:pt x="322" y="658"/>
                    </a:lnTo>
                    <a:lnTo>
                      <a:pt x="301" y="653"/>
                    </a:lnTo>
                    <a:lnTo>
                      <a:pt x="286" y="635"/>
                    </a:lnTo>
                    <a:lnTo>
                      <a:pt x="272" y="629"/>
                    </a:lnTo>
                    <a:lnTo>
                      <a:pt x="267" y="643"/>
                    </a:lnTo>
                    <a:lnTo>
                      <a:pt x="261" y="650"/>
                    </a:lnTo>
                    <a:lnTo>
                      <a:pt x="268" y="663"/>
                    </a:lnTo>
                    <a:lnTo>
                      <a:pt x="286" y="701"/>
                    </a:lnTo>
                    <a:lnTo>
                      <a:pt x="266" y="710"/>
                    </a:lnTo>
                    <a:lnTo>
                      <a:pt x="174" y="658"/>
                    </a:lnTo>
                    <a:lnTo>
                      <a:pt x="155" y="667"/>
                    </a:lnTo>
                    <a:lnTo>
                      <a:pt x="157" y="693"/>
                    </a:lnTo>
                    <a:lnTo>
                      <a:pt x="138" y="709"/>
                    </a:lnTo>
                    <a:lnTo>
                      <a:pt x="128" y="744"/>
                    </a:lnTo>
                    <a:lnTo>
                      <a:pt x="144" y="762"/>
                    </a:lnTo>
                    <a:lnTo>
                      <a:pt x="138" y="783"/>
                    </a:lnTo>
                    <a:lnTo>
                      <a:pt x="128" y="810"/>
                    </a:lnTo>
                    <a:lnTo>
                      <a:pt x="110" y="839"/>
                    </a:lnTo>
                    <a:lnTo>
                      <a:pt x="107" y="872"/>
                    </a:lnTo>
                    <a:lnTo>
                      <a:pt x="96" y="901"/>
                    </a:lnTo>
                    <a:lnTo>
                      <a:pt x="98" y="927"/>
                    </a:lnTo>
                    <a:lnTo>
                      <a:pt x="80" y="949"/>
                    </a:lnTo>
                    <a:lnTo>
                      <a:pt x="69" y="970"/>
                    </a:lnTo>
                    <a:lnTo>
                      <a:pt x="50" y="985"/>
                    </a:lnTo>
                    <a:lnTo>
                      <a:pt x="27" y="1027"/>
                    </a:lnTo>
                    <a:lnTo>
                      <a:pt x="0" y="117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" name="Freeform 126">
                <a:extLst>
                  <a:ext uri="{FF2B5EF4-FFF2-40B4-BE49-F238E27FC236}">
                    <a16:creationId xmlns:a16="http://schemas.microsoft.com/office/drawing/2014/main" id="{D58E140D-690F-9EC9-3B86-05873642FE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1" y="715"/>
                <a:ext cx="450" cy="154"/>
              </a:xfrm>
              <a:custGeom>
                <a:avLst/>
                <a:gdLst>
                  <a:gd name="T0" fmla="*/ 1350 w 1350"/>
                  <a:gd name="T1" fmla="*/ 446 h 461"/>
                  <a:gd name="T2" fmla="*/ 1325 w 1350"/>
                  <a:gd name="T3" fmla="*/ 461 h 461"/>
                  <a:gd name="T4" fmla="*/ 1323 w 1350"/>
                  <a:gd name="T5" fmla="*/ 441 h 461"/>
                  <a:gd name="T6" fmla="*/ 1273 w 1350"/>
                  <a:gd name="T7" fmla="*/ 418 h 461"/>
                  <a:gd name="T8" fmla="*/ 1261 w 1350"/>
                  <a:gd name="T9" fmla="*/ 366 h 461"/>
                  <a:gd name="T10" fmla="*/ 1230 w 1350"/>
                  <a:gd name="T11" fmla="*/ 382 h 461"/>
                  <a:gd name="T12" fmla="*/ 1212 w 1350"/>
                  <a:gd name="T13" fmla="*/ 337 h 461"/>
                  <a:gd name="T14" fmla="*/ 1186 w 1350"/>
                  <a:gd name="T15" fmla="*/ 346 h 461"/>
                  <a:gd name="T16" fmla="*/ 1170 w 1350"/>
                  <a:gd name="T17" fmla="*/ 307 h 461"/>
                  <a:gd name="T18" fmla="*/ 1132 w 1350"/>
                  <a:gd name="T19" fmla="*/ 264 h 461"/>
                  <a:gd name="T20" fmla="*/ 1104 w 1350"/>
                  <a:gd name="T21" fmla="*/ 260 h 461"/>
                  <a:gd name="T22" fmla="*/ 1121 w 1350"/>
                  <a:gd name="T23" fmla="*/ 225 h 461"/>
                  <a:gd name="T24" fmla="*/ 1097 w 1350"/>
                  <a:gd name="T25" fmla="*/ 180 h 461"/>
                  <a:gd name="T26" fmla="*/ 1102 w 1350"/>
                  <a:gd name="T27" fmla="*/ 160 h 461"/>
                  <a:gd name="T28" fmla="*/ 1032 w 1350"/>
                  <a:gd name="T29" fmla="*/ 138 h 461"/>
                  <a:gd name="T30" fmla="*/ 1022 w 1350"/>
                  <a:gd name="T31" fmla="*/ 173 h 461"/>
                  <a:gd name="T32" fmla="*/ 988 w 1350"/>
                  <a:gd name="T33" fmla="*/ 170 h 461"/>
                  <a:gd name="T34" fmla="*/ 970 w 1350"/>
                  <a:gd name="T35" fmla="*/ 191 h 461"/>
                  <a:gd name="T36" fmla="*/ 955 w 1350"/>
                  <a:gd name="T37" fmla="*/ 173 h 461"/>
                  <a:gd name="T38" fmla="*/ 930 w 1350"/>
                  <a:gd name="T39" fmla="*/ 189 h 461"/>
                  <a:gd name="T40" fmla="*/ 909 w 1350"/>
                  <a:gd name="T41" fmla="*/ 178 h 461"/>
                  <a:gd name="T42" fmla="*/ 876 w 1350"/>
                  <a:gd name="T43" fmla="*/ 193 h 461"/>
                  <a:gd name="T44" fmla="*/ 833 w 1350"/>
                  <a:gd name="T45" fmla="*/ 164 h 461"/>
                  <a:gd name="T46" fmla="*/ 814 w 1350"/>
                  <a:gd name="T47" fmla="*/ 172 h 461"/>
                  <a:gd name="T48" fmla="*/ 816 w 1350"/>
                  <a:gd name="T49" fmla="*/ 192 h 461"/>
                  <a:gd name="T50" fmla="*/ 783 w 1350"/>
                  <a:gd name="T51" fmla="*/ 202 h 461"/>
                  <a:gd name="T52" fmla="*/ 769 w 1350"/>
                  <a:gd name="T53" fmla="*/ 184 h 461"/>
                  <a:gd name="T54" fmla="*/ 750 w 1350"/>
                  <a:gd name="T55" fmla="*/ 199 h 461"/>
                  <a:gd name="T56" fmla="*/ 749 w 1350"/>
                  <a:gd name="T57" fmla="*/ 192 h 461"/>
                  <a:gd name="T58" fmla="*/ 734 w 1350"/>
                  <a:gd name="T59" fmla="*/ 173 h 461"/>
                  <a:gd name="T60" fmla="*/ 705 w 1350"/>
                  <a:gd name="T61" fmla="*/ 155 h 461"/>
                  <a:gd name="T62" fmla="*/ 667 w 1350"/>
                  <a:gd name="T63" fmla="*/ 186 h 461"/>
                  <a:gd name="T64" fmla="*/ 645 w 1350"/>
                  <a:gd name="T65" fmla="*/ 162 h 461"/>
                  <a:gd name="T66" fmla="*/ 643 w 1350"/>
                  <a:gd name="T67" fmla="*/ 134 h 461"/>
                  <a:gd name="T68" fmla="*/ 629 w 1350"/>
                  <a:gd name="T69" fmla="*/ 136 h 461"/>
                  <a:gd name="T70" fmla="*/ 625 w 1350"/>
                  <a:gd name="T71" fmla="*/ 156 h 461"/>
                  <a:gd name="T72" fmla="*/ 604 w 1350"/>
                  <a:gd name="T73" fmla="*/ 152 h 461"/>
                  <a:gd name="T74" fmla="*/ 598 w 1350"/>
                  <a:gd name="T75" fmla="*/ 152 h 461"/>
                  <a:gd name="T76" fmla="*/ 602 w 1350"/>
                  <a:gd name="T77" fmla="*/ 132 h 461"/>
                  <a:gd name="T78" fmla="*/ 567 w 1350"/>
                  <a:gd name="T79" fmla="*/ 115 h 461"/>
                  <a:gd name="T80" fmla="*/ 553 w 1350"/>
                  <a:gd name="T81" fmla="*/ 116 h 461"/>
                  <a:gd name="T82" fmla="*/ 552 w 1350"/>
                  <a:gd name="T83" fmla="*/ 103 h 461"/>
                  <a:gd name="T84" fmla="*/ 505 w 1350"/>
                  <a:gd name="T85" fmla="*/ 94 h 461"/>
                  <a:gd name="T86" fmla="*/ 492 w 1350"/>
                  <a:gd name="T87" fmla="*/ 102 h 461"/>
                  <a:gd name="T88" fmla="*/ 461 w 1350"/>
                  <a:gd name="T89" fmla="*/ 57 h 461"/>
                  <a:gd name="T90" fmla="*/ 437 w 1350"/>
                  <a:gd name="T91" fmla="*/ 87 h 461"/>
                  <a:gd name="T92" fmla="*/ 391 w 1350"/>
                  <a:gd name="T93" fmla="*/ 97 h 461"/>
                  <a:gd name="T94" fmla="*/ 403 w 1350"/>
                  <a:gd name="T95" fmla="*/ 76 h 461"/>
                  <a:gd name="T96" fmla="*/ 395 w 1350"/>
                  <a:gd name="T97" fmla="*/ 70 h 461"/>
                  <a:gd name="T98" fmla="*/ 349 w 1350"/>
                  <a:gd name="T99" fmla="*/ 75 h 461"/>
                  <a:gd name="T100" fmla="*/ 340 w 1350"/>
                  <a:gd name="T101" fmla="*/ 62 h 461"/>
                  <a:gd name="T102" fmla="*/ 299 w 1350"/>
                  <a:gd name="T103" fmla="*/ 46 h 461"/>
                  <a:gd name="T104" fmla="*/ 283 w 1350"/>
                  <a:gd name="T105" fmla="*/ 27 h 461"/>
                  <a:gd name="T106" fmla="*/ 226 w 1350"/>
                  <a:gd name="T107" fmla="*/ 66 h 461"/>
                  <a:gd name="T108" fmla="*/ 206 w 1350"/>
                  <a:gd name="T109" fmla="*/ 61 h 461"/>
                  <a:gd name="T110" fmla="*/ 141 w 1350"/>
                  <a:gd name="T111" fmla="*/ 80 h 461"/>
                  <a:gd name="T112" fmla="*/ 134 w 1350"/>
                  <a:gd name="T113" fmla="*/ 68 h 461"/>
                  <a:gd name="T114" fmla="*/ 106 w 1350"/>
                  <a:gd name="T115" fmla="*/ 70 h 461"/>
                  <a:gd name="T116" fmla="*/ 71 w 1350"/>
                  <a:gd name="T117" fmla="*/ 53 h 461"/>
                  <a:gd name="T118" fmla="*/ 39 w 1350"/>
                  <a:gd name="T119" fmla="*/ 64 h 461"/>
                  <a:gd name="T120" fmla="*/ 9 w 1350"/>
                  <a:gd name="T121" fmla="*/ 32 h 461"/>
                  <a:gd name="T122" fmla="*/ 26 w 1350"/>
                  <a:gd name="T123" fmla="*/ 3 h 461"/>
                  <a:gd name="T124" fmla="*/ 0 w 1350"/>
                  <a:gd name="T125" fmla="*/ 0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50" h="461">
                    <a:moveTo>
                      <a:pt x="1350" y="446"/>
                    </a:moveTo>
                    <a:lnTo>
                      <a:pt x="1325" y="461"/>
                    </a:lnTo>
                    <a:lnTo>
                      <a:pt x="1323" y="441"/>
                    </a:lnTo>
                    <a:lnTo>
                      <a:pt x="1273" y="418"/>
                    </a:lnTo>
                    <a:lnTo>
                      <a:pt x="1261" y="366"/>
                    </a:lnTo>
                    <a:lnTo>
                      <a:pt x="1230" y="382"/>
                    </a:lnTo>
                    <a:lnTo>
                      <a:pt x="1212" y="337"/>
                    </a:lnTo>
                    <a:lnTo>
                      <a:pt x="1186" y="346"/>
                    </a:lnTo>
                    <a:lnTo>
                      <a:pt x="1170" y="307"/>
                    </a:lnTo>
                    <a:lnTo>
                      <a:pt x="1132" y="264"/>
                    </a:lnTo>
                    <a:lnTo>
                      <a:pt x="1104" y="260"/>
                    </a:lnTo>
                    <a:lnTo>
                      <a:pt x="1121" y="225"/>
                    </a:lnTo>
                    <a:lnTo>
                      <a:pt x="1097" y="180"/>
                    </a:lnTo>
                    <a:lnTo>
                      <a:pt x="1102" y="160"/>
                    </a:lnTo>
                    <a:lnTo>
                      <a:pt x="1032" y="138"/>
                    </a:lnTo>
                    <a:lnTo>
                      <a:pt x="1022" y="173"/>
                    </a:lnTo>
                    <a:lnTo>
                      <a:pt x="988" y="170"/>
                    </a:lnTo>
                    <a:lnTo>
                      <a:pt x="970" y="191"/>
                    </a:lnTo>
                    <a:lnTo>
                      <a:pt x="955" y="173"/>
                    </a:lnTo>
                    <a:lnTo>
                      <a:pt x="930" y="189"/>
                    </a:lnTo>
                    <a:lnTo>
                      <a:pt x="909" y="178"/>
                    </a:lnTo>
                    <a:lnTo>
                      <a:pt x="876" y="193"/>
                    </a:lnTo>
                    <a:lnTo>
                      <a:pt x="833" y="164"/>
                    </a:lnTo>
                    <a:lnTo>
                      <a:pt x="814" y="172"/>
                    </a:lnTo>
                    <a:lnTo>
                      <a:pt x="816" y="192"/>
                    </a:lnTo>
                    <a:lnTo>
                      <a:pt x="783" y="202"/>
                    </a:lnTo>
                    <a:lnTo>
                      <a:pt x="769" y="184"/>
                    </a:lnTo>
                    <a:lnTo>
                      <a:pt x="750" y="199"/>
                    </a:lnTo>
                    <a:lnTo>
                      <a:pt x="749" y="192"/>
                    </a:lnTo>
                    <a:lnTo>
                      <a:pt x="734" y="173"/>
                    </a:lnTo>
                    <a:lnTo>
                      <a:pt x="705" y="155"/>
                    </a:lnTo>
                    <a:lnTo>
                      <a:pt x="667" y="186"/>
                    </a:lnTo>
                    <a:lnTo>
                      <a:pt x="645" y="162"/>
                    </a:lnTo>
                    <a:lnTo>
                      <a:pt x="643" y="134"/>
                    </a:lnTo>
                    <a:lnTo>
                      <a:pt x="629" y="136"/>
                    </a:lnTo>
                    <a:lnTo>
                      <a:pt x="625" y="156"/>
                    </a:lnTo>
                    <a:lnTo>
                      <a:pt x="604" y="152"/>
                    </a:lnTo>
                    <a:lnTo>
                      <a:pt x="598" y="152"/>
                    </a:lnTo>
                    <a:lnTo>
                      <a:pt x="602" y="132"/>
                    </a:lnTo>
                    <a:lnTo>
                      <a:pt x="567" y="115"/>
                    </a:lnTo>
                    <a:lnTo>
                      <a:pt x="553" y="116"/>
                    </a:lnTo>
                    <a:lnTo>
                      <a:pt x="552" y="103"/>
                    </a:lnTo>
                    <a:lnTo>
                      <a:pt x="505" y="94"/>
                    </a:lnTo>
                    <a:lnTo>
                      <a:pt x="492" y="102"/>
                    </a:lnTo>
                    <a:lnTo>
                      <a:pt x="461" y="57"/>
                    </a:lnTo>
                    <a:lnTo>
                      <a:pt x="437" y="87"/>
                    </a:lnTo>
                    <a:lnTo>
                      <a:pt x="391" y="97"/>
                    </a:lnTo>
                    <a:lnTo>
                      <a:pt x="403" y="76"/>
                    </a:lnTo>
                    <a:lnTo>
                      <a:pt x="395" y="70"/>
                    </a:lnTo>
                    <a:lnTo>
                      <a:pt x="349" y="75"/>
                    </a:lnTo>
                    <a:lnTo>
                      <a:pt x="340" y="62"/>
                    </a:lnTo>
                    <a:lnTo>
                      <a:pt x="299" y="46"/>
                    </a:lnTo>
                    <a:lnTo>
                      <a:pt x="283" y="27"/>
                    </a:lnTo>
                    <a:lnTo>
                      <a:pt x="226" y="66"/>
                    </a:lnTo>
                    <a:lnTo>
                      <a:pt x="206" y="61"/>
                    </a:lnTo>
                    <a:lnTo>
                      <a:pt x="141" y="80"/>
                    </a:lnTo>
                    <a:lnTo>
                      <a:pt x="134" y="68"/>
                    </a:lnTo>
                    <a:lnTo>
                      <a:pt x="106" y="70"/>
                    </a:lnTo>
                    <a:lnTo>
                      <a:pt x="71" y="53"/>
                    </a:lnTo>
                    <a:lnTo>
                      <a:pt x="39" y="64"/>
                    </a:lnTo>
                    <a:lnTo>
                      <a:pt x="9" y="32"/>
                    </a:lnTo>
                    <a:lnTo>
                      <a:pt x="26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" name="Freeform 127">
                <a:extLst>
                  <a:ext uri="{FF2B5EF4-FFF2-40B4-BE49-F238E27FC236}">
                    <a16:creationId xmlns:a16="http://schemas.microsoft.com/office/drawing/2014/main" id="{EA3657BE-9734-60B9-FAC6-598A719C3C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6" y="864"/>
                <a:ext cx="44" cy="178"/>
              </a:xfrm>
              <a:custGeom>
                <a:avLst/>
                <a:gdLst>
                  <a:gd name="T0" fmla="*/ 22 w 132"/>
                  <a:gd name="T1" fmla="*/ 535 h 535"/>
                  <a:gd name="T2" fmla="*/ 26 w 132"/>
                  <a:gd name="T3" fmla="*/ 507 h 535"/>
                  <a:gd name="T4" fmla="*/ 13 w 132"/>
                  <a:gd name="T5" fmla="*/ 495 h 535"/>
                  <a:gd name="T6" fmla="*/ 17 w 132"/>
                  <a:gd name="T7" fmla="*/ 468 h 535"/>
                  <a:gd name="T8" fmla="*/ 0 w 132"/>
                  <a:gd name="T9" fmla="*/ 435 h 535"/>
                  <a:gd name="T10" fmla="*/ 38 w 132"/>
                  <a:gd name="T11" fmla="*/ 412 h 535"/>
                  <a:gd name="T12" fmla="*/ 21 w 132"/>
                  <a:gd name="T13" fmla="*/ 373 h 535"/>
                  <a:gd name="T14" fmla="*/ 55 w 132"/>
                  <a:gd name="T15" fmla="*/ 370 h 535"/>
                  <a:gd name="T16" fmla="*/ 74 w 132"/>
                  <a:gd name="T17" fmla="*/ 361 h 535"/>
                  <a:gd name="T18" fmla="*/ 63 w 132"/>
                  <a:gd name="T19" fmla="*/ 322 h 535"/>
                  <a:gd name="T20" fmla="*/ 95 w 132"/>
                  <a:gd name="T21" fmla="*/ 299 h 535"/>
                  <a:gd name="T22" fmla="*/ 94 w 132"/>
                  <a:gd name="T23" fmla="*/ 285 h 535"/>
                  <a:gd name="T24" fmla="*/ 132 w 132"/>
                  <a:gd name="T25" fmla="*/ 269 h 535"/>
                  <a:gd name="T26" fmla="*/ 90 w 132"/>
                  <a:gd name="T27" fmla="*/ 239 h 535"/>
                  <a:gd name="T28" fmla="*/ 50 w 132"/>
                  <a:gd name="T29" fmla="*/ 250 h 535"/>
                  <a:gd name="T30" fmla="*/ 55 w 132"/>
                  <a:gd name="T31" fmla="*/ 230 h 535"/>
                  <a:gd name="T32" fmla="*/ 40 w 132"/>
                  <a:gd name="T33" fmla="*/ 217 h 535"/>
                  <a:gd name="T34" fmla="*/ 64 w 132"/>
                  <a:gd name="T35" fmla="*/ 188 h 535"/>
                  <a:gd name="T36" fmla="*/ 59 w 132"/>
                  <a:gd name="T37" fmla="*/ 135 h 535"/>
                  <a:gd name="T38" fmla="*/ 10 w 132"/>
                  <a:gd name="T39" fmla="*/ 106 h 535"/>
                  <a:gd name="T40" fmla="*/ 21 w 132"/>
                  <a:gd name="T41" fmla="*/ 85 h 535"/>
                  <a:gd name="T42" fmla="*/ 40 w 132"/>
                  <a:gd name="T43" fmla="*/ 69 h 535"/>
                  <a:gd name="T44" fmla="*/ 32 w 132"/>
                  <a:gd name="T45" fmla="*/ 50 h 535"/>
                  <a:gd name="T46" fmla="*/ 71 w 132"/>
                  <a:gd name="T47" fmla="*/ 40 h 535"/>
                  <a:gd name="T48" fmla="*/ 74 w 132"/>
                  <a:gd name="T49" fmla="*/ 0 h 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32" h="535">
                    <a:moveTo>
                      <a:pt x="22" y="535"/>
                    </a:moveTo>
                    <a:lnTo>
                      <a:pt x="26" y="507"/>
                    </a:lnTo>
                    <a:lnTo>
                      <a:pt x="13" y="495"/>
                    </a:lnTo>
                    <a:lnTo>
                      <a:pt x="17" y="468"/>
                    </a:lnTo>
                    <a:lnTo>
                      <a:pt x="0" y="435"/>
                    </a:lnTo>
                    <a:lnTo>
                      <a:pt x="38" y="412"/>
                    </a:lnTo>
                    <a:lnTo>
                      <a:pt x="21" y="373"/>
                    </a:lnTo>
                    <a:lnTo>
                      <a:pt x="55" y="370"/>
                    </a:lnTo>
                    <a:lnTo>
                      <a:pt x="74" y="361"/>
                    </a:lnTo>
                    <a:lnTo>
                      <a:pt x="63" y="322"/>
                    </a:lnTo>
                    <a:lnTo>
                      <a:pt x="95" y="299"/>
                    </a:lnTo>
                    <a:lnTo>
                      <a:pt x="94" y="285"/>
                    </a:lnTo>
                    <a:lnTo>
                      <a:pt x="132" y="269"/>
                    </a:lnTo>
                    <a:lnTo>
                      <a:pt x="90" y="239"/>
                    </a:lnTo>
                    <a:lnTo>
                      <a:pt x="50" y="250"/>
                    </a:lnTo>
                    <a:lnTo>
                      <a:pt x="55" y="230"/>
                    </a:lnTo>
                    <a:lnTo>
                      <a:pt x="40" y="217"/>
                    </a:lnTo>
                    <a:lnTo>
                      <a:pt x="64" y="188"/>
                    </a:lnTo>
                    <a:lnTo>
                      <a:pt x="59" y="135"/>
                    </a:lnTo>
                    <a:lnTo>
                      <a:pt x="10" y="106"/>
                    </a:lnTo>
                    <a:lnTo>
                      <a:pt x="21" y="85"/>
                    </a:lnTo>
                    <a:lnTo>
                      <a:pt x="40" y="69"/>
                    </a:lnTo>
                    <a:lnTo>
                      <a:pt x="32" y="50"/>
                    </a:lnTo>
                    <a:lnTo>
                      <a:pt x="71" y="40"/>
                    </a:lnTo>
                    <a:lnTo>
                      <a:pt x="7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" name="Freeform 128">
                <a:extLst>
                  <a:ext uri="{FF2B5EF4-FFF2-40B4-BE49-F238E27FC236}">
                    <a16:creationId xmlns:a16="http://schemas.microsoft.com/office/drawing/2014/main" id="{DF2D6345-75D1-4AC0-52C7-91C9632C2A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1" y="1038"/>
                <a:ext cx="122" cy="91"/>
              </a:xfrm>
              <a:custGeom>
                <a:avLst/>
                <a:gdLst>
                  <a:gd name="T0" fmla="*/ 1 w 366"/>
                  <a:gd name="T1" fmla="*/ 272 h 272"/>
                  <a:gd name="T2" fmla="*/ 0 w 366"/>
                  <a:gd name="T3" fmla="*/ 252 h 272"/>
                  <a:gd name="T4" fmla="*/ 5 w 366"/>
                  <a:gd name="T5" fmla="*/ 246 h 272"/>
                  <a:gd name="T6" fmla="*/ 31 w 366"/>
                  <a:gd name="T7" fmla="*/ 223 h 272"/>
                  <a:gd name="T8" fmla="*/ 51 w 366"/>
                  <a:gd name="T9" fmla="*/ 220 h 272"/>
                  <a:gd name="T10" fmla="*/ 67 w 366"/>
                  <a:gd name="T11" fmla="*/ 179 h 272"/>
                  <a:gd name="T12" fmla="*/ 87 w 366"/>
                  <a:gd name="T13" fmla="*/ 171 h 272"/>
                  <a:gd name="T14" fmla="*/ 85 w 366"/>
                  <a:gd name="T15" fmla="*/ 151 h 272"/>
                  <a:gd name="T16" fmla="*/ 70 w 366"/>
                  <a:gd name="T17" fmla="*/ 138 h 272"/>
                  <a:gd name="T18" fmla="*/ 67 w 366"/>
                  <a:gd name="T19" fmla="*/ 105 h 272"/>
                  <a:gd name="T20" fmla="*/ 89 w 366"/>
                  <a:gd name="T21" fmla="*/ 50 h 272"/>
                  <a:gd name="T22" fmla="*/ 129 w 366"/>
                  <a:gd name="T23" fmla="*/ 53 h 272"/>
                  <a:gd name="T24" fmla="*/ 148 w 366"/>
                  <a:gd name="T25" fmla="*/ 37 h 272"/>
                  <a:gd name="T26" fmla="*/ 181 w 366"/>
                  <a:gd name="T27" fmla="*/ 27 h 272"/>
                  <a:gd name="T28" fmla="*/ 208 w 366"/>
                  <a:gd name="T29" fmla="*/ 39 h 272"/>
                  <a:gd name="T30" fmla="*/ 242 w 366"/>
                  <a:gd name="T31" fmla="*/ 36 h 272"/>
                  <a:gd name="T32" fmla="*/ 261 w 366"/>
                  <a:gd name="T33" fmla="*/ 27 h 272"/>
                  <a:gd name="T34" fmla="*/ 308 w 366"/>
                  <a:gd name="T35" fmla="*/ 30 h 272"/>
                  <a:gd name="T36" fmla="*/ 328 w 366"/>
                  <a:gd name="T37" fmla="*/ 27 h 272"/>
                  <a:gd name="T38" fmla="*/ 339 w 366"/>
                  <a:gd name="T39" fmla="*/ 0 h 272"/>
                  <a:gd name="T40" fmla="*/ 366 w 366"/>
                  <a:gd name="T41" fmla="*/ 11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66" h="272">
                    <a:moveTo>
                      <a:pt x="1" y="272"/>
                    </a:moveTo>
                    <a:lnTo>
                      <a:pt x="0" y="252"/>
                    </a:lnTo>
                    <a:lnTo>
                      <a:pt x="5" y="246"/>
                    </a:lnTo>
                    <a:lnTo>
                      <a:pt x="31" y="223"/>
                    </a:lnTo>
                    <a:lnTo>
                      <a:pt x="51" y="220"/>
                    </a:lnTo>
                    <a:lnTo>
                      <a:pt x="67" y="179"/>
                    </a:lnTo>
                    <a:lnTo>
                      <a:pt x="87" y="171"/>
                    </a:lnTo>
                    <a:lnTo>
                      <a:pt x="85" y="151"/>
                    </a:lnTo>
                    <a:lnTo>
                      <a:pt x="70" y="138"/>
                    </a:lnTo>
                    <a:lnTo>
                      <a:pt x="67" y="105"/>
                    </a:lnTo>
                    <a:lnTo>
                      <a:pt x="89" y="50"/>
                    </a:lnTo>
                    <a:lnTo>
                      <a:pt x="129" y="53"/>
                    </a:lnTo>
                    <a:lnTo>
                      <a:pt x="148" y="37"/>
                    </a:lnTo>
                    <a:lnTo>
                      <a:pt x="181" y="27"/>
                    </a:lnTo>
                    <a:lnTo>
                      <a:pt x="208" y="39"/>
                    </a:lnTo>
                    <a:lnTo>
                      <a:pt x="242" y="36"/>
                    </a:lnTo>
                    <a:lnTo>
                      <a:pt x="261" y="27"/>
                    </a:lnTo>
                    <a:lnTo>
                      <a:pt x="308" y="30"/>
                    </a:lnTo>
                    <a:lnTo>
                      <a:pt x="328" y="27"/>
                    </a:lnTo>
                    <a:lnTo>
                      <a:pt x="339" y="0"/>
                    </a:lnTo>
                    <a:lnTo>
                      <a:pt x="366" y="1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" name="Freeform 129">
                <a:extLst>
                  <a:ext uri="{FF2B5EF4-FFF2-40B4-BE49-F238E27FC236}">
                    <a16:creationId xmlns:a16="http://schemas.microsoft.com/office/drawing/2014/main" id="{4725FF62-74A2-2A64-CD92-0774603E39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9" y="1129"/>
                <a:ext cx="72" cy="526"/>
              </a:xfrm>
              <a:custGeom>
                <a:avLst/>
                <a:gdLst>
                  <a:gd name="T0" fmla="*/ 140 w 215"/>
                  <a:gd name="T1" fmla="*/ 1579 h 1579"/>
                  <a:gd name="T2" fmla="*/ 168 w 215"/>
                  <a:gd name="T3" fmla="*/ 1515 h 1579"/>
                  <a:gd name="T4" fmla="*/ 165 w 215"/>
                  <a:gd name="T5" fmla="*/ 1483 h 1579"/>
                  <a:gd name="T6" fmla="*/ 155 w 215"/>
                  <a:gd name="T7" fmla="*/ 1450 h 1579"/>
                  <a:gd name="T8" fmla="*/ 178 w 215"/>
                  <a:gd name="T9" fmla="*/ 1400 h 1579"/>
                  <a:gd name="T10" fmla="*/ 167 w 215"/>
                  <a:gd name="T11" fmla="*/ 1368 h 1579"/>
                  <a:gd name="T12" fmla="*/ 176 w 215"/>
                  <a:gd name="T13" fmla="*/ 1314 h 1579"/>
                  <a:gd name="T14" fmla="*/ 167 w 215"/>
                  <a:gd name="T15" fmla="*/ 1294 h 1579"/>
                  <a:gd name="T16" fmla="*/ 132 w 215"/>
                  <a:gd name="T17" fmla="*/ 1264 h 1579"/>
                  <a:gd name="T18" fmla="*/ 139 w 215"/>
                  <a:gd name="T19" fmla="*/ 1203 h 1579"/>
                  <a:gd name="T20" fmla="*/ 101 w 215"/>
                  <a:gd name="T21" fmla="*/ 1085 h 1579"/>
                  <a:gd name="T22" fmla="*/ 97 w 215"/>
                  <a:gd name="T23" fmla="*/ 1039 h 1579"/>
                  <a:gd name="T24" fmla="*/ 17 w 215"/>
                  <a:gd name="T25" fmla="*/ 966 h 1579"/>
                  <a:gd name="T26" fmla="*/ 14 w 215"/>
                  <a:gd name="T27" fmla="*/ 946 h 1579"/>
                  <a:gd name="T28" fmla="*/ 59 w 215"/>
                  <a:gd name="T29" fmla="*/ 841 h 1579"/>
                  <a:gd name="T30" fmla="*/ 16 w 215"/>
                  <a:gd name="T31" fmla="*/ 744 h 1579"/>
                  <a:gd name="T32" fmla="*/ 1 w 215"/>
                  <a:gd name="T33" fmla="*/ 725 h 1579"/>
                  <a:gd name="T34" fmla="*/ 0 w 215"/>
                  <a:gd name="T35" fmla="*/ 712 h 1579"/>
                  <a:gd name="T36" fmla="*/ 51 w 215"/>
                  <a:gd name="T37" fmla="*/ 693 h 1579"/>
                  <a:gd name="T38" fmla="*/ 79 w 215"/>
                  <a:gd name="T39" fmla="*/ 698 h 1579"/>
                  <a:gd name="T40" fmla="*/ 98 w 215"/>
                  <a:gd name="T41" fmla="*/ 689 h 1579"/>
                  <a:gd name="T42" fmla="*/ 67 w 215"/>
                  <a:gd name="T43" fmla="*/ 652 h 1579"/>
                  <a:gd name="T44" fmla="*/ 65 w 215"/>
                  <a:gd name="T45" fmla="*/ 619 h 1579"/>
                  <a:gd name="T46" fmla="*/ 76 w 215"/>
                  <a:gd name="T47" fmla="*/ 597 h 1579"/>
                  <a:gd name="T48" fmla="*/ 55 w 215"/>
                  <a:gd name="T49" fmla="*/ 580 h 1579"/>
                  <a:gd name="T50" fmla="*/ 51 w 215"/>
                  <a:gd name="T51" fmla="*/ 553 h 1579"/>
                  <a:gd name="T52" fmla="*/ 30 w 215"/>
                  <a:gd name="T53" fmla="*/ 534 h 1579"/>
                  <a:gd name="T54" fmla="*/ 22 w 215"/>
                  <a:gd name="T55" fmla="*/ 515 h 1579"/>
                  <a:gd name="T56" fmla="*/ 2 w 215"/>
                  <a:gd name="T57" fmla="*/ 517 h 1579"/>
                  <a:gd name="T58" fmla="*/ 4 w 215"/>
                  <a:gd name="T59" fmla="*/ 470 h 1579"/>
                  <a:gd name="T60" fmla="*/ 17 w 215"/>
                  <a:gd name="T61" fmla="*/ 462 h 1579"/>
                  <a:gd name="T62" fmla="*/ 70 w 215"/>
                  <a:gd name="T63" fmla="*/ 463 h 1579"/>
                  <a:gd name="T64" fmla="*/ 108 w 215"/>
                  <a:gd name="T65" fmla="*/ 440 h 1579"/>
                  <a:gd name="T66" fmla="*/ 135 w 215"/>
                  <a:gd name="T67" fmla="*/ 431 h 1579"/>
                  <a:gd name="T68" fmla="*/ 132 w 215"/>
                  <a:gd name="T69" fmla="*/ 404 h 1579"/>
                  <a:gd name="T70" fmla="*/ 123 w 215"/>
                  <a:gd name="T71" fmla="*/ 385 h 1579"/>
                  <a:gd name="T72" fmla="*/ 135 w 215"/>
                  <a:gd name="T73" fmla="*/ 363 h 1579"/>
                  <a:gd name="T74" fmla="*/ 120 w 215"/>
                  <a:gd name="T75" fmla="*/ 345 h 1579"/>
                  <a:gd name="T76" fmla="*/ 123 w 215"/>
                  <a:gd name="T77" fmla="*/ 311 h 1579"/>
                  <a:gd name="T78" fmla="*/ 198 w 215"/>
                  <a:gd name="T79" fmla="*/ 250 h 1579"/>
                  <a:gd name="T80" fmla="*/ 215 w 215"/>
                  <a:gd name="T81" fmla="*/ 215 h 1579"/>
                  <a:gd name="T82" fmla="*/ 205 w 215"/>
                  <a:gd name="T83" fmla="*/ 183 h 1579"/>
                  <a:gd name="T84" fmla="*/ 197 w 215"/>
                  <a:gd name="T85" fmla="*/ 170 h 1579"/>
                  <a:gd name="T86" fmla="*/ 210 w 215"/>
                  <a:gd name="T87" fmla="*/ 155 h 1579"/>
                  <a:gd name="T88" fmla="*/ 158 w 215"/>
                  <a:gd name="T89" fmla="*/ 107 h 1579"/>
                  <a:gd name="T90" fmla="*/ 140 w 215"/>
                  <a:gd name="T91" fmla="*/ 61 h 1579"/>
                  <a:gd name="T92" fmla="*/ 126 w 215"/>
                  <a:gd name="T93" fmla="*/ 55 h 1579"/>
                  <a:gd name="T94" fmla="*/ 132 w 215"/>
                  <a:gd name="T95" fmla="*/ 35 h 1579"/>
                  <a:gd name="T96" fmla="*/ 67 w 215"/>
                  <a:gd name="T97" fmla="*/ 0 h 1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15" h="1579">
                    <a:moveTo>
                      <a:pt x="140" y="1579"/>
                    </a:moveTo>
                    <a:lnTo>
                      <a:pt x="168" y="1515"/>
                    </a:lnTo>
                    <a:lnTo>
                      <a:pt x="165" y="1483"/>
                    </a:lnTo>
                    <a:lnTo>
                      <a:pt x="155" y="1450"/>
                    </a:lnTo>
                    <a:lnTo>
                      <a:pt x="178" y="1400"/>
                    </a:lnTo>
                    <a:lnTo>
                      <a:pt x="167" y="1368"/>
                    </a:lnTo>
                    <a:lnTo>
                      <a:pt x="176" y="1314"/>
                    </a:lnTo>
                    <a:lnTo>
                      <a:pt x="167" y="1294"/>
                    </a:lnTo>
                    <a:lnTo>
                      <a:pt x="132" y="1264"/>
                    </a:lnTo>
                    <a:lnTo>
                      <a:pt x="139" y="1203"/>
                    </a:lnTo>
                    <a:lnTo>
                      <a:pt x="101" y="1085"/>
                    </a:lnTo>
                    <a:lnTo>
                      <a:pt x="97" y="1039"/>
                    </a:lnTo>
                    <a:lnTo>
                      <a:pt x="17" y="966"/>
                    </a:lnTo>
                    <a:lnTo>
                      <a:pt x="14" y="946"/>
                    </a:lnTo>
                    <a:lnTo>
                      <a:pt x="59" y="841"/>
                    </a:lnTo>
                    <a:lnTo>
                      <a:pt x="16" y="744"/>
                    </a:lnTo>
                    <a:lnTo>
                      <a:pt x="1" y="725"/>
                    </a:lnTo>
                    <a:lnTo>
                      <a:pt x="0" y="712"/>
                    </a:lnTo>
                    <a:lnTo>
                      <a:pt x="51" y="693"/>
                    </a:lnTo>
                    <a:lnTo>
                      <a:pt x="79" y="698"/>
                    </a:lnTo>
                    <a:lnTo>
                      <a:pt x="98" y="689"/>
                    </a:lnTo>
                    <a:lnTo>
                      <a:pt x="67" y="652"/>
                    </a:lnTo>
                    <a:lnTo>
                      <a:pt x="65" y="619"/>
                    </a:lnTo>
                    <a:lnTo>
                      <a:pt x="76" y="597"/>
                    </a:lnTo>
                    <a:lnTo>
                      <a:pt x="55" y="580"/>
                    </a:lnTo>
                    <a:lnTo>
                      <a:pt x="51" y="553"/>
                    </a:lnTo>
                    <a:lnTo>
                      <a:pt x="30" y="534"/>
                    </a:lnTo>
                    <a:lnTo>
                      <a:pt x="22" y="515"/>
                    </a:lnTo>
                    <a:lnTo>
                      <a:pt x="2" y="517"/>
                    </a:lnTo>
                    <a:lnTo>
                      <a:pt x="4" y="470"/>
                    </a:lnTo>
                    <a:lnTo>
                      <a:pt x="17" y="462"/>
                    </a:lnTo>
                    <a:lnTo>
                      <a:pt x="70" y="463"/>
                    </a:lnTo>
                    <a:lnTo>
                      <a:pt x="108" y="440"/>
                    </a:lnTo>
                    <a:lnTo>
                      <a:pt x="135" y="431"/>
                    </a:lnTo>
                    <a:lnTo>
                      <a:pt x="132" y="404"/>
                    </a:lnTo>
                    <a:lnTo>
                      <a:pt x="123" y="385"/>
                    </a:lnTo>
                    <a:lnTo>
                      <a:pt x="135" y="363"/>
                    </a:lnTo>
                    <a:lnTo>
                      <a:pt x="120" y="345"/>
                    </a:lnTo>
                    <a:lnTo>
                      <a:pt x="123" y="311"/>
                    </a:lnTo>
                    <a:lnTo>
                      <a:pt x="198" y="250"/>
                    </a:lnTo>
                    <a:lnTo>
                      <a:pt x="215" y="215"/>
                    </a:lnTo>
                    <a:lnTo>
                      <a:pt x="205" y="183"/>
                    </a:lnTo>
                    <a:lnTo>
                      <a:pt x="197" y="170"/>
                    </a:lnTo>
                    <a:lnTo>
                      <a:pt x="210" y="155"/>
                    </a:lnTo>
                    <a:lnTo>
                      <a:pt x="158" y="107"/>
                    </a:lnTo>
                    <a:lnTo>
                      <a:pt x="140" y="61"/>
                    </a:lnTo>
                    <a:lnTo>
                      <a:pt x="126" y="55"/>
                    </a:lnTo>
                    <a:lnTo>
                      <a:pt x="132" y="35"/>
                    </a:lnTo>
                    <a:lnTo>
                      <a:pt x="6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" name="Freeform 130">
                <a:extLst>
                  <a:ext uri="{FF2B5EF4-FFF2-40B4-BE49-F238E27FC236}">
                    <a16:creationId xmlns:a16="http://schemas.microsoft.com/office/drawing/2014/main" id="{8FCEDD1C-77F3-F509-0A80-61F7F623F7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6" y="789"/>
                <a:ext cx="828" cy="498"/>
              </a:xfrm>
              <a:custGeom>
                <a:avLst/>
                <a:gdLst>
                  <a:gd name="T0" fmla="*/ 2288 w 2482"/>
                  <a:gd name="T1" fmla="*/ 372 h 1495"/>
                  <a:gd name="T2" fmla="*/ 2262 w 2482"/>
                  <a:gd name="T3" fmla="*/ 314 h 1495"/>
                  <a:gd name="T4" fmla="*/ 2232 w 2482"/>
                  <a:gd name="T5" fmla="*/ 277 h 1495"/>
                  <a:gd name="T6" fmla="*/ 2185 w 2482"/>
                  <a:gd name="T7" fmla="*/ 282 h 1495"/>
                  <a:gd name="T8" fmla="*/ 2147 w 2482"/>
                  <a:gd name="T9" fmla="*/ 379 h 1495"/>
                  <a:gd name="T10" fmla="*/ 2163 w 2482"/>
                  <a:gd name="T11" fmla="*/ 404 h 1495"/>
                  <a:gd name="T12" fmla="*/ 2163 w 2482"/>
                  <a:gd name="T13" fmla="*/ 478 h 1495"/>
                  <a:gd name="T14" fmla="*/ 2144 w 2482"/>
                  <a:gd name="T15" fmla="*/ 420 h 1495"/>
                  <a:gd name="T16" fmla="*/ 2124 w 2482"/>
                  <a:gd name="T17" fmla="*/ 347 h 1495"/>
                  <a:gd name="T18" fmla="*/ 2043 w 2482"/>
                  <a:gd name="T19" fmla="*/ 342 h 1495"/>
                  <a:gd name="T20" fmla="*/ 2021 w 2482"/>
                  <a:gd name="T21" fmla="*/ 384 h 1495"/>
                  <a:gd name="T22" fmla="*/ 1920 w 2482"/>
                  <a:gd name="T23" fmla="*/ 326 h 1495"/>
                  <a:gd name="T24" fmla="*/ 1846 w 2482"/>
                  <a:gd name="T25" fmla="*/ 306 h 1495"/>
                  <a:gd name="T26" fmla="*/ 1729 w 2482"/>
                  <a:gd name="T27" fmla="*/ 357 h 1495"/>
                  <a:gd name="T28" fmla="*/ 1617 w 2482"/>
                  <a:gd name="T29" fmla="*/ 448 h 1495"/>
                  <a:gd name="T30" fmla="*/ 1518 w 2482"/>
                  <a:gd name="T31" fmla="*/ 263 h 1495"/>
                  <a:gd name="T32" fmla="*/ 1391 w 2482"/>
                  <a:gd name="T33" fmla="*/ 113 h 1495"/>
                  <a:gd name="T34" fmla="*/ 1394 w 2482"/>
                  <a:gd name="T35" fmla="*/ 73 h 1495"/>
                  <a:gd name="T36" fmla="*/ 1335 w 2482"/>
                  <a:gd name="T37" fmla="*/ 11 h 1495"/>
                  <a:gd name="T38" fmla="*/ 1247 w 2482"/>
                  <a:gd name="T39" fmla="*/ 12 h 1495"/>
                  <a:gd name="T40" fmla="*/ 1162 w 2482"/>
                  <a:gd name="T41" fmla="*/ 27 h 1495"/>
                  <a:gd name="T42" fmla="*/ 1013 w 2482"/>
                  <a:gd name="T43" fmla="*/ 21 h 1495"/>
                  <a:gd name="T44" fmla="*/ 966 w 2482"/>
                  <a:gd name="T45" fmla="*/ 85 h 1495"/>
                  <a:gd name="T46" fmla="*/ 955 w 2482"/>
                  <a:gd name="T47" fmla="*/ 188 h 1495"/>
                  <a:gd name="T48" fmla="*/ 896 w 2482"/>
                  <a:gd name="T49" fmla="*/ 207 h 1495"/>
                  <a:gd name="T50" fmla="*/ 782 w 2482"/>
                  <a:gd name="T51" fmla="*/ 136 h 1495"/>
                  <a:gd name="T52" fmla="*/ 699 w 2482"/>
                  <a:gd name="T53" fmla="*/ 184 h 1495"/>
                  <a:gd name="T54" fmla="*/ 652 w 2482"/>
                  <a:gd name="T55" fmla="*/ 108 h 1495"/>
                  <a:gd name="T56" fmla="*/ 513 w 2482"/>
                  <a:gd name="T57" fmla="*/ 134 h 1495"/>
                  <a:gd name="T58" fmla="*/ 402 w 2482"/>
                  <a:gd name="T59" fmla="*/ 172 h 1495"/>
                  <a:gd name="T60" fmla="*/ 282 w 2482"/>
                  <a:gd name="T61" fmla="*/ 176 h 1495"/>
                  <a:gd name="T62" fmla="*/ 146 w 2482"/>
                  <a:gd name="T63" fmla="*/ 222 h 1495"/>
                  <a:gd name="T64" fmla="*/ 32 w 2482"/>
                  <a:gd name="T65" fmla="*/ 299 h 1495"/>
                  <a:gd name="T66" fmla="*/ 12 w 2482"/>
                  <a:gd name="T67" fmla="*/ 443 h 1495"/>
                  <a:gd name="T68" fmla="*/ 83 w 2482"/>
                  <a:gd name="T69" fmla="*/ 483 h 1495"/>
                  <a:gd name="T70" fmla="*/ 295 w 2482"/>
                  <a:gd name="T71" fmla="*/ 457 h 1495"/>
                  <a:gd name="T72" fmla="*/ 274 w 2482"/>
                  <a:gd name="T73" fmla="*/ 519 h 1495"/>
                  <a:gd name="T74" fmla="*/ 364 w 2482"/>
                  <a:gd name="T75" fmla="*/ 551 h 1495"/>
                  <a:gd name="T76" fmla="*/ 353 w 2482"/>
                  <a:gd name="T77" fmla="*/ 579 h 1495"/>
                  <a:gd name="T78" fmla="*/ 190 w 2482"/>
                  <a:gd name="T79" fmla="*/ 560 h 1495"/>
                  <a:gd name="T80" fmla="*/ 150 w 2482"/>
                  <a:gd name="T81" fmla="*/ 558 h 1495"/>
                  <a:gd name="T82" fmla="*/ 168 w 2482"/>
                  <a:gd name="T83" fmla="*/ 684 h 1495"/>
                  <a:gd name="T84" fmla="*/ 344 w 2482"/>
                  <a:gd name="T85" fmla="*/ 700 h 1495"/>
                  <a:gd name="T86" fmla="*/ 327 w 2482"/>
                  <a:gd name="T87" fmla="*/ 803 h 1495"/>
                  <a:gd name="T88" fmla="*/ 28 w 2482"/>
                  <a:gd name="T89" fmla="*/ 831 h 1495"/>
                  <a:gd name="T90" fmla="*/ 226 w 2482"/>
                  <a:gd name="T91" fmla="*/ 946 h 1495"/>
                  <a:gd name="T92" fmla="*/ 274 w 2482"/>
                  <a:gd name="T93" fmla="*/ 1090 h 1495"/>
                  <a:gd name="T94" fmla="*/ 333 w 2482"/>
                  <a:gd name="T95" fmla="*/ 1158 h 1495"/>
                  <a:gd name="T96" fmla="*/ 408 w 2482"/>
                  <a:gd name="T97" fmla="*/ 1097 h 1495"/>
                  <a:gd name="T98" fmla="*/ 536 w 2482"/>
                  <a:gd name="T99" fmla="*/ 1106 h 1495"/>
                  <a:gd name="T100" fmla="*/ 580 w 2482"/>
                  <a:gd name="T101" fmla="*/ 1069 h 1495"/>
                  <a:gd name="T102" fmla="*/ 664 w 2482"/>
                  <a:gd name="T103" fmla="*/ 1182 h 1495"/>
                  <a:gd name="T104" fmla="*/ 796 w 2482"/>
                  <a:gd name="T105" fmla="*/ 1223 h 1495"/>
                  <a:gd name="T106" fmla="*/ 906 w 2482"/>
                  <a:gd name="T107" fmla="*/ 1179 h 1495"/>
                  <a:gd name="T108" fmla="*/ 966 w 2482"/>
                  <a:gd name="T109" fmla="*/ 1321 h 1495"/>
                  <a:gd name="T110" fmla="*/ 1047 w 2482"/>
                  <a:gd name="T111" fmla="*/ 1327 h 1495"/>
                  <a:gd name="T112" fmla="*/ 1190 w 2482"/>
                  <a:gd name="T113" fmla="*/ 1495 h 1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482" h="1495">
                    <a:moveTo>
                      <a:pt x="2482" y="368"/>
                    </a:moveTo>
                    <a:lnTo>
                      <a:pt x="2376" y="384"/>
                    </a:lnTo>
                    <a:lnTo>
                      <a:pt x="2288" y="372"/>
                    </a:lnTo>
                    <a:lnTo>
                      <a:pt x="2266" y="361"/>
                    </a:lnTo>
                    <a:lnTo>
                      <a:pt x="2257" y="335"/>
                    </a:lnTo>
                    <a:lnTo>
                      <a:pt x="2262" y="314"/>
                    </a:lnTo>
                    <a:lnTo>
                      <a:pt x="2280" y="292"/>
                    </a:lnTo>
                    <a:lnTo>
                      <a:pt x="2272" y="267"/>
                    </a:lnTo>
                    <a:lnTo>
                      <a:pt x="2232" y="277"/>
                    </a:lnTo>
                    <a:lnTo>
                      <a:pt x="2212" y="272"/>
                    </a:lnTo>
                    <a:lnTo>
                      <a:pt x="2192" y="280"/>
                    </a:lnTo>
                    <a:lnTo>
                      <a:pt x="2185" y="282"/>
                    </a:lnTo>
                    <a:lnTo>
                      <a:pt x="2173" y="289"/>
                    </a:lnTo>
                    <a:lnTo>
                      <a:pt x="2136" y="326"/>
                    </a:lnTo>
                    <a:lnTo>
                      <a:pt x="2147" y="379"/>
                    </a:lnTo>
                    <a:lnTo>
                      <a:pt x="2168" y="390"/>
                    </a:lnTo>
                    <a:lnTo>
                      <a:pt x="2176" y="397"/>
                    </a:lnTo>
                    <a:lnTo>
                      <a:pt x="2163" y="404"/>
                    </a:lnTo>
                    <a:lnTo>
                      <a:pt x="2175" y="450"/>
                    </a:lnTo>
                    <a:lnTo>
                      <a:pt x="2187" y="449"/>
                    </a:lnTo>
                    <a:lnTo>
                      <a:pt x="2163" y="478"/>
                    </a:lnTo>
                    <a:lnTo>
                      <a:pt x="2156" y="465"/>
                    </a:lnTo>
                    <a:lnTo>
                      <a:pt x="2167" y="444"/>
                    </a:lnTo>
                    <a:lnTo>
                      <a:pt x="2144" y="420"/>
                    </a:lnTo>
                    <a:lnTo>
                      <a:pt x="2149" y="399"/>
                    </a:lnTo>
                    <a:lnTo>
                      <a:pt x="2135" y="387"/>
                    </a:lnTo>
                    <a:lnTo>
                      <a:pt x="2124" y="347"/>
                    </a:lnTo>
                    <a:lnTo>
                      <a:pt x="2103" y="329"/>
                    </a:lnTo>
                    <a:lnTo>
                      <a:pt x="2049" y="334"/>
                    </a:lnTo>
                    <a:lnTo>
                      <a:pt x="2043" y="342"/>
                    </a:lnTo>
                    <a:lnTo>
                      <a:pt x="2059" y="367"/>
                    </a:lnTo>
                    <a:lnTo>
                      <a:pt x="2039" y="362"/>
                    </a:lnTo>
                    <a:lnTo>
                      <a:pt x="2021" y="384"/>
                    </a:lnTo>
                    <a:lnTo>
                      <a:pt x="1993" y="380"/>
                    </a:lnTo>
                    <a:lnTo>
                      <a:pt x="1962" y="329"/>
                    </a:lnTo>
                    <a:lnTo>
                      <a:pt x="1920" y="326"/>
                    </a:lnTo>
                    <a:lnTo>
                      <a:pt x="1925" y="292"/>
                    </a:lnTo>
                    <a:lnTo>
                      <a:pt x="1909" y="273"/>
                    </a:lnTo>
                    <a:lnTo>
                      <a:pt x="1846" y="306"/>
                    </a:lnTo>
                    <a:lnTo>
                      <a:pt x="1798" y="304"/>
                    </a:lnTo>
                    <a:lnTo>
                      <a:pt x="1780" y="332"/>
                    </a:lnTo>
                    <a:lnTo>
                      <a:pt x="1729" y="357"/>
                    </a:lnTo>
                    <a:lnTo>
                      <a:pt x="1667" y="417"/>
                    </a:lnTo>
                    <a:lnTo>
                      <a:pt x="1635" y="420"/>
                    </a:lnTo>
                    <a:lnTo>
                      <a:pt x="1617" y="448"/>
                    </a:lnTo>
                    <a:lnTo>
                      <a:pt x="1590" y="384"/>
                    </a:lnTo>
                    <a:lnTo>
                      <a:pt x="1525" y="329"/>
                    </a:lnTo>
                    <a:lnTo>
                      <a:pt x="1518" y="263"/>
                    </a:lnTo>
                    <a:lnTo>
                      <a:pt x="1445" y="182"/>
                    </a:lnTo>
                    <a:lnTo>
                      <a:pt x="1448" y="141"/>
                    </a:lnTo>
                    <a:lnTo>
                      <a:pt x="1391" y="113"/>
                    </a:lnTo>
                    <a:lnTo>
                      <a:pt x="1383" y="100"/>
                    </a:lnTo>
                    <a:lnTo>
                      <a:pt x="1395" y="86"/>
                    </a:lnTo>
                    <a:lnTo>
                      <a:pt x="1394" y="73"/>
                    </a:lnTo>
                    <a:lnTo>
                      <a:pt x="1353" y="63"/>
                    </a:lnTo>
                    <a:lnTo>
                      <a:pt x="1341" y="17"/>
                    </a:lnTo>
                    <a:lnTo>
                      <a:pt x="1335" y="11"/>
                    </a:lnTo>
                    <a:lnTo>
                      <a:pt x="1288" y="22"/>
                    </a:lnTo>
                    <a:lnTo>
                      <a:pt x="1257" y="45"/>
                    </a:lnTo>
                    <a:lnTo>
                      <a:pt x="1247" y="12"/>
                    </a:lnTo>
                    <a:lnTo>
                      <a:pt x="1239" y="0"/>
                    </a:lnTo>
                    <a:lnTo>
                      <a:pt x="1208" y="23"/>
                    </a:lnTo>
                    <a:lnTo>
                      <a:pt x="1162" y="27"/>
                    </a:lnTo>
                    <a:lnTo>
                      <a:pt x="1090" y="61"/>
                    </a:lnTo>
                    <a:lnTo>
                      <a:pt x="1046" y="18"/>
                    </a:lnTo>
                    <a:lnTo>
                      <a:pt x="1013" y="21"/>
                    </a:lnTo>
                    <a:lnTo>
                      <a:pt x="989" y="49"/>
                    </a:lnTo>
                    <a:lnTo>
                      <a:pt x="969" y="51"/>
                    </a:lnTo>
                    <a:lnTo>
                      <a:pt x="966" y="85"/>
                    </a:lnTo>
                    <a:lnTo>
                      <a:pt x="990" y="131"/>
                    </a:lnTo>
                    <a:lnTo>
                      <a:pt x="957" y="146"/>
                    </a:lnTo>
                    <a:lnTo>
                      <a:pt x="955" y="188"/>
                    </a:lnTo>
                    <a:lnTo>
                      <a:pt x="935" y="196"/>
                    </a:lnTo>
                    <a:lnTo>
                      <a:pt x="914" y="184"/>
                    </a:lnTo>
                    <a:lnTo>
                      <a:pt x="896" y="207"/>
                    </a:lnTo>
                    <a:lnTo>
                      <a:pt x="901" y="185"/>
                    </a:lnTo>
                    <a:lnTo>
                      <a:pt x="892" y="166"/>
                    </a:lnTo>
                    <a:lnTo>
                      <a:pt x="782" y="136"/>
                    </a:lnTo>
                    <a:lnTo>
                      <a:pt x="758" y="159"/>
                    </a:lnTo>
                    <a:lnTo>
                      <a:pt x="729" y="221"/>
                    </a:lnTo>
                    <a:lnTo>
                      <a:pt x="699" y="184"/>
                    </a:lnTo>
                    <a:lnTo>
                      <a:pt x="672" y="180"/>
                    </a:lnTo>
                    <a:lnTo>
                      <a:pt x="660" y="121"/>
                    </a:lnTo>
                    <a:lnTo>
                      <a:pt x="652" y="108"/>
                    </a:lnTo>
                    <a:lnTo>
                      <a:pt x="620" y="118"/>
                    </a:lnTo>
                    <a:lnTo>
                      <a:pt x="588" y="141"/>
                    </a:lnTo>
                    <a:lnTo>
                      <a:pt x="513" y="134"/>
                    </a:lnTo>
                    <a:lnTo>
                      <a:pt x="464" y="173"/>
                    </a:lnTo>
                    <a:lnTo>
                      <a:pt x="423" y="176"/>
                    </a:lnTo>
                    <a:lnTo>
                      <a:pt x="402" y="172"/>
                    </a:lnTo>
                    <a:lnTo>
                      <a:pt x="394" y="152"/>
                    </a:lnTo>
                    <a:lnTo>
                      <a:pt x="366" y="141"/>
                    </a:lnTo>
                    <a:lnTo>
                      <a:pt x="282" y="176"/>
                    </a:lnTo>
                    <a:lnTo>
                      <a:pt x="215" y="175"/>
                    </a:lnTo>
                    <a:lnTo>
                      <a:pt x="197" y="197"/>
                    </a:lnTo>
                    <a:lnTo>
                      <a:pt x="146" y="222"/>
                    </a:lnTo>
                    <a:lnTo>
                      <a:pt x="100" y="233"/>
                    </a:lnTo>
                    <a:lnTo>
                      <a:pt x="49" y="265"/>
                    </a:lnTo>
                    <a:lnTo>
                      <a:pt x="32" y="299"/>
                    </a:lnTo>
                    <a:lnTo>
                      <a:pt x="30" y="347"/>
                    </a:lnTo>
                    <a:lnTo>
                      <a:pt x="8" y="397"/>
                    </a:lnTo>
                    <a:lnTo>
                      <a:pt x="12" y="443"/>
                    </a:lnTo>
                    <a:lnTo>
                      <a:pt x="0" y="464"/>
                    </a:lnTo>
                    <a:lnTo>
                      <a:pt x="30" y="495"/>
                    </a:lnTo>
                    <a:lnTo>
                      <a:pt x="83" y="483"/>
                    </a:lnTo>
                    <a:lnTo>
                      <a:pt x="131" y="499"/>
                    </a:lnTo>
                    <a:lnTo>
                      <a:pt x="222" y="470"/>
                    </a:lnTo>
                    <a:lnTo>
                      <a:pt x="295" y="457"/>
                    </a:lnTo>
                    <a:lnTo>
                      <a:pt x="296" y="463"/>
                    </a:lnTo>
                    <a:lnTo>
                      <a:pt x="279" y="499"/>
                    </a:lnTo>
                    <a:lnTo>
                      <a:pt x="274" y="519"/>
                    </a:lnTo>
                    <a:lnTo>
                      <a:pt x="295" y="531"/>
                    </a:lnTo>
                    <a:lnTo>
                      <a:pt x="361" y="518"/>
                    </a:lnTo>
                    <a:lnTo>
                      <a:pt x="364" y="551"/>
                    </a:lnTo>
                    <a:lnTo>
                      <a:pt x="400" y="581"/>
                    </a:lnTo>
                    <a:lnTo>
                      <a:pt x="394" y="589"/>
                    </a:lnTo>
                    <a:lnTo>
                      <a:pt x="353" y="579"/>
                    </a:lnTo>
                    <a:lnTo>
                      <a:pt x="301" y="591"/>
                    </a:lnTo>
                    <a:lnTo>
                      <a:pt x="211" y="572"/>
                    </a:lnTo>
                    <a:lnTo>
                      <a:pt x="190" y="560"/>
                    </a:lnTo>
                    <a:lnTo>
                      <a:pt x="181" y="527"/>
                    </a:lnTo>
                    <a:lnTo>
                      <a:pt x="167" y="522"/>
                    </a:lnTo>
                    <a:lnTo>
                      <a:pt x="150" y="558"/>
                    </a:lnTo>
                    <a:lnTo>
                      <a:pt x="131" y="579"/>
                    </a:lnTo>
                    <a:lnTo>
                      <a:pt x="162" y="617"/>
                    </a:lnTo>
                    <a:lnTo>
                      <a:pt x="168" y="684"/>
                    </a:lnTo>
                    <a:lnTo>
                      <a:pt x="224" y="638"/>
                    </a:lnTo>
                    <a:lnTo>
                      <a:pt x="322" y="676"/>
                    </a:lnTo>
                    <a:lnTo>
                      <a:pt x="344" y="700"/>
                    </a:lnTo>
                    <a:lnTo>
                      <a:pt x="360" y="726"/>
                    </a:lnTo>
                    <a:lnTo>
                      <a:pt x="352" y="781"/>
                    </a:lnTo>
                    <a:lnTo>
                      <a:pt x="327" y="803"/>
                    </a:lnTo>
                    <a:lnTo>
                      <a:pt x="265" y="789"/>
                    </a:lnTo>
                    <a:lnTo>
                      <a:pt x="58" y="808"/>
                    </a:lnTo>
                    <a:lnTo>
                      <a:pt x="28" y="831"/>
                    </a:lnTo>
                    <a:lnTo>
                      <a:pt x="120" y="883"/>
                    </a:lnTo>
                    <a:lnTo>
                      <a:pt x="162" y="899"/>
                    </a:lnTo>
                    <a:lnTo>
                      <a:pt x="226" y="946"/>
                    </a:lnTo>
                    <a:lnTo>
                      <a:pt x="259" y="1004"/>
                    </a:lnTo>
                    <a:lnTo>
                      <a:pt x="269" y="1050"/>
                    </a:lnTo>
                    <a:lnTo>
                      <a:pt x="274" y="1090"/>
                    </a:lnTo>
                    <a:lnTo>
                      <a:pt x="263" y="1125"/>
                    </a:lnTo>
                    <a:lnTo>
                      <a:pt x="264" y="1138"/>
                    </a:lnTo>
                    <a:lnTo>
                      <a:pt x="333" y="1158"/>
                    </a:lnTo>
                    <a:lnTo>
                      <a:pt x="380" y="1154"/>
                    </a:lnTo>
                    <a:lnTo>
                      <a:pt x="411" y="1131"/>
                    </a:lnTo>
                    <a:lnTo>
                      <a:pt x="408" y="1097"/>
                    </a:lnTo>
                    <a:lnTo>
                      <a:pt x="414" y="1091"/>
                    </a:lnTo>
                    <a:lnTo>
                      <a:pt x="475" y="1092"/>
                    </a:lnTo>
                    <a:lnTo>
                      <a:pt x="536" y="1106"/>
                    </a:lnTo>
                    <a:lnTo>
                      <a:pt x="550" y="1105"/>
                    </a:lnTo>
                    <a:lnTo>
                      <a:pt x="567" y="1076"/>
                    </a:lnTo>
                    <a:lnTo>
                      <a:pt x="580" y="1069"/>
                    </a:lnTo>
                    <a:lnTo>
                      <a:pt x="610" y="1099"/>
                    </a:lnTo>
                    <a:lnTo>
                      <a:pt x="634" y="1144"/>
                    </a:lnTo>
                    <a:lnTo>
                      <a:pt x="664" y="1182"/>
                    </a:lnTo>
                    <a:lnTo>
                      <a:pt x="712" y="1197"/>
                    </a:lnTo>
                    <a:lnTo>
                      <a:pt x="753" y="1193"/>
                    </a:lnTo>
                    <a:lnTo>
                      <a:pt x="796" y="1223"/>
                    </a:lnTo>
                    <a:lnTo>
                      <a:pt x="878" y="1242"/>
                    </a:lnTo>
                    <a:lnTo>
                      <a:pt x="902" y="1220"/>
                    </a:lnTo>
                    <a:lnTo>
                      <a:pt x="906" y="1179"/>
                    </a:lnTo>
                    <a:lnTo>
                      <a:pt x="911" y="1239"/>
                    </a:lnTo>
                    <a:lnTo>
                      <a:pt x="945" y="1309"/>
                    </a:lnTo>
                    <a:lnTo>
                      <a:pt x="966" y="1321"/>
                    </a:lnTo>
                    <a:lnTo>
                      <a:pt x="999" y="1325"/>
                    </a:lnTo>
                    <a:lnTo>
                      <a:pt x="1051" y="1293"/>
                    </a:lnTo>
                    <a:lnTo>
                      <a:pt x="1047" y="1327"/>
                    </a:lnTo>
                    <a:lnTo>
                      <a:pt x="1082" y="1344"/>
                    </a:lnTo>
                    <a:lnTo>
                      <a:pt x="1127" y="1394"/>
                    </a:lnTo>
                    <a:lnTo>
                      <a:pt x="1190" y="1495"/>
                    </a:lnTo>
                    <a:lnTo>
                      <a:pt x="1191" y="149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" name="Freeform 131">
                <a:extLst>
                  <a:ext uri="{FF2B5EF4-FFF2-40B4-BE49-F238E27FC236}">
                    <a16:creationId xmlns:a16="http://schemas.microsoft.com/office/drawing/2014/main" id="{145EA2A8-D39A-594D-761B-C3C3D376D9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2" y="794"/>
                <a:ext cx="7" cy="10"/>
              </a:xfrm>
              <a:custGeom>
                <a:avLst/>
                <a:gdLst>
                  <a:gd name="T0" fmla="*/ 5 w 20"/>
                  <a:gd name="T1" fmla="*/ 1 h 28"/>
                  <a:gd name="T2" fmla="*/ 0 w 20"/>
                  <a:gd name="T3" fmla="*/ 22 h 28"/>
                  <a:gd name="T4" fmla="*/ 8 w 20"/>
                  <a:gd name="T5" fmla="*/ 28 h 28"/>
                  <a:gd name="T6" fmla="*/ 14 w 20"/>
                  <a:gd name="T7" fmla="*/ 27 h 28"/>
                  <a:gd name="T8" fmla="*/ 20 w 20"/>
                  <a:gd name="T9" fmla="*/ 13 h 28"/>
                  <a:gd name="T10" fmla="*/ 18 w 20"/>
                  <a:gd name="T11" fmla="*/ 0 h 28"/>
                  <a:gd name="T12" fmla="*/ 5 w 20"/>
                  <a:gd name="T13" fmla="*/ 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28">
                    <a:moveTo>
                      <a:pt x="5" y="1"/>
                    </a:moveTo>
                    <a:lnTo>
                      <a:pt x="0" y="22"/>
                    </a:lnTo>
                    <a:lnTo>
                      <a:pt x="8" y="28"/>
                    </a:lnTo>
                    <a:lnTo>
                      <a:pt x="14" y="27"/>
                    </a:lnTo>
                    <a:lnTo>
                      <a:pt x="20" y="13"/>
                    </a:lnTo>
                    <a:lnTo>
                      <a:pt x="18" y="0"/>
                    </a:lnTo>
                    <a:lnTo>
                      <a:pt x="5" y="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" name="Freeform 132">
                <a:extLst>
                  <a:ext uri="{FF2B5EF4-FFF2-40B4-BE49-F238E27FC236}">
                    <a16:creationId xmlns:a16="http://schemas.microsoft.com/office/drawing/2014/main" id="{2B088E82-F5BA-CA58-A180-E45780FED4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1" y="811"/>
                <a:ext cx="10" cy="8"/>
              </a:xfrm>
              <a:custGeom>
                <a:avLst/>
                <a:gdLst>
                  <a:gd name="T0" fmla="*/ 13 w 28"/>
                  <a:gd name="T1" fmla="*/ 1 h 23"/>
                  <a:gd name="T2" fmla="*/ 0 w 28"/>
                  <a:gd name="T3" fmla="*/ 10 h 23"/>
                  <a:gd name="T4" fmla="*/ 9 w 28"/>
                  <a:gd name="T5" fmla="*/ 23 h 23"/>
                  <a:gd name="T6" fmla="*/ 14 w 28"/>
                  <a:gd name="T7" fmla="*/ 15 h 23"/>
                  <a:gd name="T8" fmla="*/ 28 w 28"/>
                  <a:gd name="T9" fmla="*/ 14 h 23"/>
                  <a:gd name="T10" fmla="*/ 27 w 28"/>
                  <a:gd name="T11" fmla="*/ 0 h 23"/>
                  <a:gd name="T12" fmla="*/ 13 w 28"/>
                  <a:gd name="T13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3">
                    <a:moveTo>
                      <a:pt x="13" y="1"/>
                    </a:moveTo>
                    <a:lnTo>
                      <a:pt x="0" y="10"/>
                    </a:lnTo>
                    <a:lnTo>
                      <a:pt x="9" y="23"/>
                    </a:lnTo>
                    <a:lnTo>
                      <a:pt x="14" y="15"/>
                    </a:lnTo>
                    <a:lnTo>
                      <a:pt x="28" y="14"/>
                    </a:lnTo>
                    <a:lnTo>
                      <a:pt x="27" y="0"/>
                    </a:lnTo>
                    <a:lnTo>
                      <a:pt x="13" y="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" name="Freeform 133">
                <a:extLst>
                  <a:ext uri="{FF2B5EF4-FFF2-40B4-BE49-F238E27FC236}">
                    <a16:creationId xmlns:a16="http://schemas.microsoft.com/office/drawing/2014/main" id="{5CF54A6F-270A-177C-27AB-7269E3F0F9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52" y="889"/>
                <a:ext cx="22" cy="15"/>
              </a:xfrm>
              <a:custGeom>
                <a:avLst/>
                <a:gdLst>
                  <a:gd name="T0" fmla="*/ 24 w 67"/>
                  <a:gd name="T1" fmla="*/ 2 h 43"/>
                  <a:gd name="T2" fmla="*/ 25 w 67"/>
                  <a:gd name="T3" fmla="*/ 9 h 43"/>
                  <a:gd name="T4" fmla="*/ 5 w 67"/>
                  <a:gd name="T5" fmla="*/ 17 h 43"/>
                  <a:gd name="T6" fmla="*/ 0 w 67"/>
                  <a:gd name="T7" fmla="*/ 25 h 43"/>
                  <a:gd name="T8" fmla="*/ 0 w 67"/>
                  <a:gd name="T9" fmla="*/ 31 h 43"/>
                  <a:gd name="T10" fmla="*/ 13 w 67"/>
                  <a:gd name="T11" fmla="*/ 23 h 43"/>
                  <a:gd name="T12" fmla="*/ 26 w 67"/>
                  <a:gd name="T13" fmla="*/ 22 h 43"/>
                  <a:gd name="T14" fmla="*/ 28 w 67"/>
                  <a:gd name="T15" fmla="*/ 35 h 43"/>
                  <a:gd name="T16" fmla="*/ 21 w 67"/>
                  <a:gd name="T17" fmla="*/ 35 h 43"/>
                  <a:gd name="T18" fmla="*/ 21 w 67"/>
                  <a:gd name="T19" fmla="*/ 43 h 43"/>
                  <a:gd name="T20" fmla="*/ 35 w 67"/>
                  <a:gd name="T21" fmla="*/ 42 h 43"/>
                  <a:gd name="T22" fmla="*/ 41 w 67"/>
                  <a:gd name="T23" fmla="*/ 34 h 43"/>
                  <a:gd name="T24" fmla="*/ 61 w 67"/>
                  <a:gd name="T25" fmla="*/ 32 h 43"/>
                  <a:gd name="T26" fmla="*/ 67 w 67"/>
                  <a:gd name="T27" fmla="*/ 25 h 43"/>
                  <a:gd name="T28" fmla="*/ 59 w 67"/>
                  <a:gd name="T29" fmla="*/ 12 h 43"/>
                  <a:gd name="T30" fmla="*/ 66 w 67"/>
                  <a:gd name="T31" fmla="*/ 5 h 43"/>
                  <a:gd name="T32" fmla="*/ 51 w 67"/>
                  <a:gd name="T33" fmla="*/ 0 h 43"/>
                  <a:gd name="T34" fmla="*/ 45 w 67"/>
                  <a:gd name="T35" fmla="*/ 7 h 43"/>
                  <a:gd name="T36" fmla="*/ 38 w 67"/>
                  <a:gd name="T37" fmla="*/ 1 h 43"/>
                  <a:gd name="T38" fmla="*/ 24 w 67"/>
                  <a:gd name="T39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43">
                    <a:moveTo>
                      <a:pt x="24" y="2"/>
                    </a:moveTo>
                    <a:lnTo>
                      <a:pt x="25" y="9"/>
                    </a:lnTo>
                    <a:lnTo>
                      <a:pt x="5" y="17"/>
                    </a:lnTo>
                    <a:lnTo>
                      <a:pt x="0" y="25"/>
                    </a:lnTo>
                    <a:lnTo>
                      <a:pt x="0" y="31"/>
                    </a:lnTo>
                    <a:lnTo>
                      <a:pt x="13" y="23"/>
                    </a:lnTo>
                    <a:lnTo>
                      <a:pt x="26" y="22"/>
                    </a:lnTo>
                    <a:lnTo>
                      <a:pt x="28" y="35"/>
                    </a:lnTo>
                    <a:lnTo>
                      <a:pt x="21" y="35"/>
                    </a:lnTo>
                    <a:lnTo>
                      <a:pt x="21" y="43"/>
                    </a:lnTo>
                    <a:lnTo>
                      <a:pt x="35" y="42"/>
                    </a:lnTo>
                    <a:lnTo>
                      <a:pt x="41" y="34"/>
                    </a:lnTo>
                    <a:lnTo>
                      <a:pt x="61" y="32"/>
                    </a:lnTo>
                    <a:lnTo>
                      <a:pt x="67" y="25"/>
                    </a:lnTo>
                    <a:lnTo>
                      <a:pt x="59" y="12"/>
                    </a:lnTo>
                    <a:lnTo>
                      <a:pt x="66" y="5"/>
                    </a:lnTo>
                    <a:lnTo>
                      <a:pt x="51" y="0"/>
                    </a:lnTo>
                    <a:lnTo>
                      <a:pt x="45" y="7"/>
                    </a:lnTo>
                    <a:lnTo>
                      <a:pt x="38" y="1"/>
                    </a:lnTo>
                    <a:lnTo>
                      <a:pt x="24" y="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" name="Freeform 134">
                <a:extLst>
                  <a:ext uri="{FF2B5EF4-FFF2-40B4-BE49-F238E27FC236}">
                    <a16:creationId xmlns:a16="http://schemas.microsoft.com/office/drawing/2014/main" id="{F43B83D1-62AC-6852-3070-AE690DAF6B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2" y="920"/>
                <a:ext cx="5" cy="7"/>
              </a:xfrm>
              <a:custGeom>
                <a:avLst/>
                <a:gdLst>
                  <a:gd name="T0" fmla="*/ 15 w 15"/>
                  <a:gd name="T1" fmla="*/ 19 h 21"/>
                  <a:gd name="T2" fmla="*/ 7 w 15"/>
                  <a:gd name="T3" fmla="*/ 0 h 21"/>
                  <a:gd name="T4" fmla="*/ 0 w 15"/>
                  <a:gd name="T5" fmla="*/ 8 h 21"/>
                  <a:gd name="T6" fmla="*/ 2 w 15"/>
                  <a:gd name="T7" fmla="*/ 21 h 21"/>
                  <a:gd name="T8" fmla="*/ 15 w 15"/>
                  <a:gd name="T9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1">
                    <a:moveTo>
                      <a:pt x="15" y="19"/>
                    </a:moveTo>
                    <a:lnTo>
                      <a:pt x="7" y="0"/>
                    </a:lnTo>
                    <a:lnTo>
                      <a:pt x="0" y="8"/>
                    </a:lnTo>
                    <a:lnTo>
                      <a:pt x="2" y="21"/>
                    </a:lnTo>
                    <a:lnTo>
                      <a:pt x="15" y="1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" name="Freeform 135">
                <a:extLst>
                  <a:ext uri="{FF2B5EF4-FFF2-40B4-BE49-F238E27FC236}">
                    <a16:creationId xmlns:a16="http://schemas.microsoft.com/office/drawing/2014/main" id="{6878B281-6613-7681-DEA1-21FD0C5910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2" y="1211"/>
                <a:ext cx="4" cy="7"/>
              </a:xfrm>
              <a:custGeom>
                <a:avLst/>
                <a:gdLst>
                  <a:gd name="T0" fmla="*/ 4 w 12"/>
                  <a:gd name="T1" fmla="*/ 0 h 21"/>
                  <a:gd name="T2" fmla="*/ 0 w 12"/>
                  <a:gd name="T3" fmla="*/ 21 h 21"/>
                  <a:gd name="T4" fmla="*/ 12 w 12"/>
                  <a:gd name="T5" fmla="*/ 20 h 21"/>
                  <a:gd name="T6" fmla="*/ 11 w 12"/>
                  <a:gd name="T7" fmla="*/ 6 h 21"/>
                  <a:gd name="T8" fmla="*/ 4 w 12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1">
                    <a:moveTo>
                      <a:pt x="4" y="0"/>
                    </a:moveTo>
                    <a:lnTo>
                      <a:pt x="0" y="21"/>
                    </a:lnTo>
                    <a:lnTo>
                      <a:pt x="12" y="20"/>
                    </a:lnTo>
                    <a:lnTo>
                      <a:pt x="11" y="6"/>
                    </a:lnTo>
                    <a:lnTo>
                      <a:pt x="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" name="Freeform 136">
                <a:extLst>
                  <a:ext uri="{FF2B5EF4-FFF2-40B4-BE49-F238E27FC236}">
                    <a16:creationId xmlns:a16="http://schemas.microsoft.com/office/drawing/2014/main" id="{5FD98059-0BC9-FB8B-C797-C9E1E87402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8" y="1246"/>
                <a:ext cx="25" cy="16"/>
              </a:xfrm>
              <a:custGeom>
                <a:avLst/>
                <a:gdLst>
                  <a:gd name="T0" fmla="*/ 62 w 76"/>
                  <a:gd name="T1" fmla="*/ 22 h 48"/>
                  <a:gd name="T2" fmla="*/ 48 w 76"/>
                  <a:gd name="T3" fmla="*/ 16 h 48"/>
                  <a:gd name="T4" fmla="*/ 41 w 76"/>
                  <a:gd name="T5" fmla="*/ 10 h 48"/>
                  <a:gd name="T6" fmla="*/ 13 w 76"/>
                  <a:gd name="T7" fmla="*/ 0 h 48"/>
                  <a:gd name="T8" fmla="*/ 0 w 76"/>
                  <a:gd name="T9" fmla="*/ 8 h 48"/>
                  <a:gd name="T10" fmla="*/ 2 w 76"/>
                  <a:gd name="T11" fmla="*/ 21 h 48"/>
                  <a:gd name="T12" fmla="*/ 16 w 76"/>
                  <a:gd name="T13" fmla="*/ 33 h 48"/>
                  <a:gd name="T14" fmla="*/ 37 w 76"/>
                  <a:gd name="T15" fmla="*/ 45 h 48"/>
                  <a:gd name="T16" fmla="*/ 56 w 76"/>
                  <a:gd name="T17" fmla="*/ 35 h 48"/>
                  <a:gd name="T18" fmla="*/ 71 w 76"/>
                  <a:gd name="T19" fmla="*/ 48 h 48"/>
                  <a:gd name="T20" fmla="*/ 76 w 76"/>
                  <a:gd name="T21" fmla="*/ 34 h 48"/>
                  <a:gd name="T22" fmla="*/ 62 w 76"/>
                  <a:gd name="T23" fmla="*/ 22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8">
                    <a:moveTo>
                      <a:pt x="62" y="22"/>
                    </a:moveTo>
                    <a:lnTo>
                      <a:pt x="48" y="16"/>
                    </a:lnTo>
                    <a:lnTo>
                      <a:pt x="41" y="10"/>
                    </a:lnTo>
                    <a:lnTo>
                      <a:pt x="13" y="0"/>
                    </a:lnTo>
                    <a:lnTo>
                      <a:pt x="0" y="8"/>
                    </a:lnTo>
                    <a:lnTo>
                      <a:pt x="2" y="21"/>
                    </a:lnTo>
                    <a:lnTo>
                      <a:pt x="16" y="33"/>
                    </a:lnTo>
                    <a:lnTo>
                      <a:pt x="37" y="45"/>
                    </a:lnTo>
                    <a:lnTo>
                      <a:pt x="56" y="35"/>
                    </a:lnTo>
                    <a:lnTo>
                      <a:pt x="71" y="48"/>
                    </a:lnTo>
                    <a:lnTo>
                      <a:pt x="76" y="34"/>
                    </a:lnTo>
                    <a:lnTo>
                      <a:pt x="62" y="2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" name="Freeform 137">
                <a:extLst>
                  <a:ext uri="{FF2B5EF4-FFF2-40B4-BE49-F238E27FC236}">
                    <a16:creationId xmlns:a16="http://schemas.microsoft.com/office/drawing/2014/main" id="{D2ACC1ED-3F7F-6063-31A5-24FDFA9BEA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4" y="1274"/>
                <a:ext cx="171" cy="76"/>
              </a:xfrm>
              <a:custGeom>
                <a:avLst/>
                <a:gdLst>
                  <a:gd name="T0" fmla="*/ 0 w 513"/>
                  <a:gd name="T1" fmla="*/ 40 h 228"/>
                  <a:gd name="T2" fmla="*/ 85 w 513"/>
                  <a:gd name="T3" fmla="*/ 32 h 228"/>
                  <a:gd name="T4" fmla="*/ 134 w 513"/>
                  <a:gd name="T5" fmla="*/ 61 h 228"/>
                  <a:gd name="T6" fmla="*/ 144 w 513"/>
                  <a:gd name="T7" fmla="*/ 14 h 228"/>
                  <a:gd name="T8" fmla="*/ 179 w 513"/>
                  <a:gd name="T9" fmla="*/ 30 h 228"/>
                  <a:gd name="T10" fmla="*/ 224 w 513"/>
                  <a:gd name="T11" fmla="*/ 13 h 228"/>
                  <a:gd name="T12" fmla="*/ 283 w 513"/>
                  <a:gd name="T13" fmla="*/ 0 h 228"/>
                  <a:gd name="T14" fmla="*/ 340 w 513"/>
                  <a:gd name="T15" fmla="*/ 35 h 228"/>
                  <a:gd name="T16" fmla="*/ 299 w 513"/>
                  <a:gd name="T17" fmla="*/ 93 h 228"/>
                  <a:gd name="T18" fmla="*/ 225 w 513"/>
                  <a:gd name="T19" fmla="*/ 93 h 228"/>
                  <a:gd name="T20" fmla="*/ 197 w 513"/>
                  <a:gd name="T21" fmla="*/ 82 h 228"/>
                  <a:gd name="T22" fmla="*/ 184 w 513"/>
                  <a:gd name="T23" fmla="*/ 90 h 228"/>
                  <a:gd name="T24" fmla="*/ 222 w 513"/>
                  <a:gd name="T25" fmla="*/ 140 h 228"/>
                  <a:gd name="T26" fmla="*/ 251 w 513"/>
                  <a:gd name="T27" fmla="*/ 157 h 228"/>
                  <a:gd name="T28" fmla="*/ 337 w 513"/>
                  <a:gd name="T29" fmla="*/ 150 h 228"/>
                  <a:gd name="T30" fmla="*/ 388 w 513"/>
                  <a:gd name="T31" fmla="*/ 112 h 228"/>
                  <a:gd name="T32" fmla="*/ 420 w 513"/>
                  <a:gd name="T33" fmla="*/ 101 h 228"/>
                  <a:gd name="T34" fmla="*/ 430 w 513"/>
                  <a:gd name="T35" fmla="*/ 134 h 228"/>
                  <a:gd name="T36" fmla="*/ 484 w 513"/>
                  <a:gd name="T37" fmla="*/ 136 h 228"/>
                  <a:gd name="T38" fmla="*/ 513 w 513"/>
                  <a:gd name="T39" fmla="*/ 160 h 228"/>
                  <a:gd name="T40" fmla="*/ 490 w 513"/>
                  <a:gd name="T41" fmla="*/ 202 h 228"/>
                  <a:gd name="T42" fmla="*/ 491 w 513"/>
                  <a:gd name="T43" fmla="*/ 216 h 228"/>
                  <a:gd name="T44" fmla="*/ 512 w 513"/>
                  <a:gd name="T45" fmla="*/ 228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13" h="228">
                    <a:moveTo>
                      <a:pt x="0" y="40"/>
                    </a:moveTo>
                    <a:lnTo>
                      <a:pt x="85" y="32"/>
                    </a:lnTo>
                    <a:lnTo>
                      <a:pt x="134" y="61"/>
                    </a:lnTo>
                    <a:lnTo>
                      <a:pt x="144" y="14"/>
                    </a:lnTo>
                    <a:lnTo>
                      <a:pt x="179" y="30"/>
                    </a:lnTo>
                    <a:lnTo>
                      <a:pt x="224" y="13"/>
                    </a:lnTo>
                    <a:lnTo>
                      <a:pt x="283" y="0"/>
                    </a:lnTo>
                    <a:lnTo>
                      <a:pt x="340" y="35"/>
                    </a:lnTo>
                    <a:lnTo>
                      <a:pt x="299" y="93"/>
                    </a:lnTo>
                    <a:lnTo>
                      <a:pt x="225" y="93"/>
                    </a:lnTo>
                    <a:lnTo>
                      <a:pt x="197" y="82"/>
                    </a:lnTo>
                    <a:lnTo>
                      <a:pt x="184" y="90"/>
                    </a:lnTo>
                    <a:lnTo>
                      <a:pt x="222" y="140"/>
                    </a:lnTo>
                    <a:lnTo>
                      <a:pt x="251" y="157"/>
                    </a:lnTo>
                    <a:lnTo>
                      <a:pt x="337" y="150"/>
                    </a:lnTo>
                    <a:lnTo>
                      <a:pt x="388" y="112"/>
                    </a:lnTo>
                    <a:lnTo>
                      <a:pt x="420" y="101"/>
                    </a:lnTo>
                    <a:lnTo>
                      <a:pt x="430" y="134"/>
                    </a:lnTo>
                    <a:lnTo>
                      <a:pt x="484" y="136"/>
                    </a:lnTo>
                    <a:lnTo>
                      <a:pt x="513" y="160"/>
                    </a:lnTo>
                    <a:lnTo>
                      <a:pt x="490" y="202"/>
                    </a:lnTo>
                    <a:lnTo>
                      <a:pt x="491" y="216"/>
                    </a:lnTo>
                    <a:lnTo>
                      <a:pt x="512" y="22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" name="Freeform 138">
                <a:extLst>
                  <a:ext uri="{FF2B5EF4-FFF2-40B4-BE49-F238E27FC236}">
                    <a16:creationId xmlns:a16="http://schemas.microsoft.com/office/drawing/2014/main" id="{FA8A0F8A-214E-4289-3CB0-D8E91FEC49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8" y="1283"/>
                <a:ext cx="7" cy="7"/>
              </a:xfrm>
              <a:custGeom>
                <a:avLst/>
                <a:gdLst>
                  <a:gd name="T0" fmla="*/ 2 w 20"/>
                  <a:gd name="T1" fmla="*/ 21 h 21"/>
                  <a:gd name="T2" fmla="*/ 20 w 20"/>
                  <a:gd name="T3" fmla="*/ 7 h 21"/>
                  <a:gd name="T4" fmla="*/ 12 w 20"/>
                  <a:gd name="T5" fmla="*/ 0 h 21"/>
                  <a:gd name="T6" fmla="*/ 0 w 20"/>
                  <a:gd name="T7" fmla="*/ 9 h 21"/>
                  <a:gd name="T8" fmla="*/ 2 w 20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2" y="21"/>
                    </a:moveTo>
                    <a:lnTo>
                      <a:pt x="20" y="7"/>
                    </a:lnTo>
                    <a:lnTo>
                      <a:pt x="12" y="0"/>
                    </a:lnTo>
                    <a:lnTo>
                      <a:pt x="0" y="9"/>
                    </a:lnTo>
                    <a:lnTo>
                      <a:pt x="2" y="2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" name="Freeform 139">
                <a:extLst>
                  <a:ext uri="{FF2B5EF4-FFF2-40B4-BE49-F238E27FC236}">
                    <a16:creationId xmlns:a16="http://schemas.microsoft.com/office/drawing/2014/main" id="{80AAB4FA-51C0-44EA-F482-458C18B42B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3" y="1282"/>
                <a:ext cx="6" cy="12"/>
              </a:xfrm>
              <a:custGeom>
                <a:avLst/>
                <a:gdLst>
                  <a:gd name="T0" fmla="*/ 18 w 18"/>
                  <a:gd name="T1" fmla="*/ 14 h 36"/>
                  <a:gd name="T2" fmla="*/ 17 w 18"/>
                  <a:gd name="T3" fmla="*/ 0 h 36"/>
                  <a:gd name="T4" fmla="*/ 6 w 18"/>
                  <a:gd name="T5" fmla="*/ 15 h 36"/>
                  <a:gd name="T6" fmla="*/ 0 w 18"/>
                  <a:gd name="T7" fmla="*/ 36 h 36"/>
                  <a:gd name="T8" fmla="*/ 7 w 18"/>
                  <a:gd name="T9" fmla="*/ 35 h 36"/>
                  <a:gd name="T10" fmla="*/ 12 w 18"/>
                  <a:gd name="T11" fmla="*/ 15 h 36"/>
                  <a:gd name="T12" fmla="*/ 18 w 18"/>
                  <a:gd name="T13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36">
                    <a:moveTo>
                      <a:pt x="18" y="14"/>
                    </a:moveTo>
                    <a:lnTo>
                      <a:pt x="17" y="0"/>
                    </a:lnTo>
                    <a:lnTo>
                      <a:pt x="6" y="15"/>
                    </a:lnTo>
                    <a:lnTo>
                      <a:pt x="0" y="36"/>
                    </a:lnTo>
                    <a:lnTo>
                      <a:pt x="7" y="35"/>
                    </a:lnTo>
                    <a:lnTo>
                      <a:pt x="12" y="15"/>
                    </a:lnTo>
                    <a:lnTo>
                      <a:pt x="18" y="1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" name="Freeform 140">
                <a:extLst>
                  <a:ext uri="{FF2B5EF4-FFF2-40B4-BE49-F238E27FC236}">
                    <a16:creationId xmlns:a16="http://schemas.microsoft.com/office/drawing/2014/main" id="{239C99DB-1D0F-C801-C898-9B59708CC2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79" y="1231"/>
                <a:ext cx="4" cy="7"/>
              </a:xfrm>
              <a:custGeom>
                <a:avLst/>
                <a:gdLst>
                  <a:gd name="T0" fmla="*/ 14 w 14"/>
                  <a:gd name="T1" fmla="*/ 7 h 20"/>
                  <a:gd name="T2" fmla="*/ 7 w 14"/>
                  <a:gd name="T3" fmla="*/ 0 h 20"/>
                  <a:gd name="T4" fmla="*/ 0 w 14"/>
                  <a:gd name="T5" fmla="*/ 1 h 20"/>
                  <a:gd name="T6" fmla="*/ 8 w 14"/>
                  <a:gd name="T7" fmla="*/ 20 h 20"/>
                  <a:gd name="T8" fmla="*/ 14 w 14"/>
                  <a:gd name="T9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14" y="7"/>
                    </a:moveTo>
                    <a:lnTo>
                      <a:pt x="7" y="0"/>
                    </a:lnTo>
                    <a:lnTo>
                      <a:pt x="0" y="1"/>
                    </a:lnTo>
                    <a:lnTo>
                      <a:pt x="8" y="20"/>
                    </a:lnTo>
                    <a:lnTo>
                      <a:pt x="14" y="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" name="Freeform 141">
                <a:extLst>
                  <a:ext uri="{FF2B5EF4-FFF2-40B4-BE49-F238E27FC236}">
                    <a16:creationId xmlns:a16="http://schemas.microsoft.com/office/drawing/2014/main" id="{2CA3EEF5-3743-3CCE-B17E-78B1F69460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6" y="1287"/>
                <a:ext cx="15" cy="39"/>
              </a:xfrm>
              <a:custGeom>
                <a:avLst/>
                <a:gdLst>
                  <a:gd name="T0" fmla="*/ 23 w 47"/>
                  <a:gd name="T1" fmla="*/ 0 h 118"/>
                  <a:gd name="T2" fmla="*/ 0 w 47"/>
                  <a:gd name="T3" fmla="*/ 56 h 118"/>
                  <a:gd name="T4" fmla="*/ 12 w 47"/>
                  <a:gd name="T5" fmla="*/ 109 h 118"/>
                  <a:gd name="T6" fmla="*/ 13 w 47"/>
                  <a:gd name="T7" fmla="*/ 115 h 118"/>
                  <a:gd name="T8" fmla="*/ 26 w 47"/>
                  <a:gd name="T9" fmla="*/ 108 h 118"/>
                  <a:gd name="T10" fmla="*/ 33 w 47"/>
                  <a:gd name="T11" fmla="*/ 113 h 118"/>
                  <a:gd name="T12" fmla="*/ 47 w 47"/>
                  <a:gd name="T13" fmla="*/ 118 h 118"/>
                  <a:gd name="T14" fmla="*/ 46 w 47"/>
                  <a:gd name="T15" fmla="*/ 112 h 118"/>
                  <a:gd name="T16" fmla="*/ 30 w 47"/>
                  <a:gd name="T17" fmla="*/ 87 h 118"/>
                  <a:gd name="T18" fmla="*/ 24 w 47"/>
                  <a:gd name="T19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118">
                    <a:moveTo>
                      <a:pt x="23" y="0"/>
                    </a:moveTo>
                    <a:lnTo>
                      <a:pt x="0" y="56"/>
                    </a:lnTo>
                    <a:lnTo>
                      <a:pt x="12" y="109"/>
                    </a:lnTo>
                    <a:lnTo>
                      <a:pt x="13" y="115"/>
                    </a:lnTo>
                    <a:lnTo>
                      <a:pt x="26" y="108"/>
                    </a:lnTo>
                    <a:lnTo>
                      <a:pt x="33" y="113"/>
                    </a:lnTo>
                    <a:lnTo>
                      <a:pt x="47" y="118"/>
                    </a:lnTo>
                    <a:lnTo>
                      <a:pt x="46" y="112"/>
                    </a:lnTo>
                    <a:lnTo>
                      <a:pt x="30" y="87"/>
                    </a:lnTo>
                    <a:lnTo>
                      <a:pt x="2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" name="Freeform 142">
                <a:extLst>
                  <a:ext uri="{FF2B5EF4-FFF2-40B4-BE49-F238E27FC236}">
                    <a16:creationId xmlns:a16="http://schemas.microsoft.com/office/drawing/2014/main" id="{98BB091C-CCC2-C35D-51A0-1104658AB9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3" y="1286"/>
                <a:ext cx="1" cy="1"/>
              </a:xfrm>
              <a:custGeom>
                <a:avLst/>
                <a:gdLst>
                  <a:gd name="T0" fmla="*/ 1 w 1"/>
                  <a:gd name="T1" fmla="*/ 3 h 3"/>
                  <a:gd name="T2" fmla="*/ 1 w 1"/>
                  <a:gd name="T3" fmla="*/ 0 h 3"/>
                  <a:gd name="T4" fmla="*/ 0 w 1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3"/>
                    </a:moveTo>
                    <a:lnTo>
                      <a:pt x="1" y="0"/>
                    </a:lnTo>
                    <a:lnTo>
                      <a:pt x="0" y="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" name="Line 143">
                <a:extLst>
                  <a:ext uri="{FF2B5EF4-FFF2-40B4-BE49-F238E27FC236}">
                    <a16:creationId xmlns:a16="http://schemas.microsoft.com/office/drawing/2014/main" id="{E4A16A9B-F6BC-E6BF-C832-B7B420032F6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33" y="1287"/>
                <a:ext cx="1" cy="0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" name="Freeform 144">
                <a:extLst>
                  <a:ext uri="{FF2B5EF4-FFF2-40B4-BE49-F238E27FC236}">
                    <a16:creationId xmlns:a16="http://schemas.microsoft.com/office/drawing/2014/main" id="{71AA0AC1-E93C-D03F-15A8-F33EB69B21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4" y="1355"/>
                <a:ext cx="51" cy="46"/>
              </a:xfrm>
              <a:custGeom>
                <a:avLst/>
                <a:gdLst>
                  <a:gd name="T0" fmla="*/ 38 w 154"/>
                  <a:gd name="T1" fmla="*/ 18 h 137"/>
                  <a:gd name="T2" fmla="*/ 10 w 154"/>
                  <a:gd name="T3" fmla="*/ 0 h 137"/>
                  <a:gd name="T4" fmla="*/ 12 w 154"/>
                  <a:gd name="T5" fmla="*/ 20 h 137"/>
                  <a:gd name="T6" fmla="*/ 4 w 154"/>
                  <a:gd name="T7" fmla="*/ 21 h 137"/>
                  <a:gd name="T8" fmla="*/ 0 w 154"/>
                  <a:gd name="T9" fmla="*/ 41 h 137"/>
                  <a:gd name="T10" fmla="*/ 1 w 154"/>
                  <a:gd name="T11" fmla="*/ 55 h 137"/>
                  <a:gd name="T12" fmla="*/ 16 w 154"/>
                  <a:gd name="T13" fmla="*/ 74 h 137"/>
                  <a:gd name="T14" fmla="*/ 4 w 154"/>
                  <a:gd name="T15" fmla="*/ 87 h 137"/>
                  <a:gd name="T16" fmla="*/ 12 w 154"/>
                  <a:gd name="T17" fmla="*/ 100 h 137"/>
                  <a:gd name="T18" fmla="*/ 27 w 154"/>
                  <a:gd name="T19" fmla="*/ 113 h 137"/>
                  <a:gd name="T20" fmla="*/ 39 w 154"/>
                  <a:gd name="T21" fmla="*/ 104 h 137"/>
                  <a:gd name="T22" fmla="*/ 53 w 154"/>
                  <a:gd name="T23" fmla="*/ 110 h 137"/>
                  <a:gd name="T24" fmla="*/ 59 w 154"/>
                  <a:gd name="T25" fmla="*/ 103 h 137"/>
                  <a:gd name="T26" fmla="*/ 74 w 154"/>
                  <a:gd name="T27" fmla="*/ 115 h 137"/>
                  <a:gd name="T28" fmla="*/ 88 w 154"/>
                  <a:gd name="T29" fmla="*/ 120 h 137"/>
                  <a:gd name="T30" fmla="*/ 109 w 154"/>
                  <a:gd name="T31" fmla="*/ 125 h 137"/>
                  <a:gd name="T32" fmla="*/ 124 w 154"/>
                  <a:gd name="T33" fmla="*/ 137 h 137"/>
                  <a:gd name="T34" fmla="*/ 136 w 154"/>
                  <a:gd name="T35" fmla="*/ 129 h 137"/>
                  <a:gd name="T36" fmla="*/ 154 w 154"/>
                  <a:gd name="T37" fmla="*/ 107 h 137"/>
                  <a:gd name="T38" fmla="*/ 146 w 154"/>
                  <a:gd name="T39" fmla="*/ 95 h 137"/>
                  <a:gd name="T40" fmla="*/ 118 w 154"/>
                  <a:gd name="T41" fmla="*/ 90 h 137"/>
                  <a:gd name="T42" fmla="*/ 105 w 154"/>
                  <a:gd name="T43" fmla="*/ 85 h 137"/>
                  <a:gd name="T44" fmla="*/ 105 w 154"/>
                  <a:gd name="T45" fmla="*/ 79 h 137"/>
                  <a:gd name="T46" fmla="*/ 90 w 154"/>
                  <a:gd name="T47" fmla="*/ 66 h 137"/>
                  <a:gd name="T48" fmla="*/ 89 w 154"/>
                  <a:gd name="T49" fmla="*/ 60 h 137"/>
                  <a:gd name="T50" fmla="*/ 81 w 154"/>
                  <a:gd name="T51" fmla="*/ 54 h 137"/>
                  <a:gd name="T52" fmla="*/ 80 w 154"/>
                  <a:gd name="T53" fmla="*/ 33 h 137"/>
                  <a:gd name="T54" fmla="*/ 73 w 154"/>
                  <a:gd name="T55" fmla="*/ 35 h 137"/>
                  <a:gd name="T56" fmla="*/ 53 w 154"/>
                  <a:gd name="T57" fmla="*/ 29 h 137"/>
                  <a:gd name="T58" fmla="*/ 38 w 154"/>
                  <a:gd name="T59" fmla="*/ 18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4" h="137">
                    <a:moveTo>
                      <a:pt x="38" y="18"/>
                    </a:moveTo>
                    <a:lnTo>
                      <a:pt x="10" y="0"/>
                    </a:lnTo>
                    <a:lnTo>
                      <a:pt x="12" y="20"/>
                    </a:lnTo>
                    <a:lnTo>
                      <a:pt x="4" y="21"/>
                    </a:lnTo>
                    <a:lnTo>
                      <a:pt x="0" y="41"/>
                    </a:lnTo>
                    <a:lnTo>
                      <a:pt x="1" y="55"/>
                    </a:lnTo>
                    <a:lnTo>
                      <a:pt x="16" y="74"/>
                    </a:lnTo>
                    <a:lnTo>
                      <a:pt x="4" y="87"/>
                    </a:lnTo>
                    <a:lnTo>
                      <a:pt x="12" y="100"/>
                    </a:lnTo>
                    <a:lnTo>
                      <a:pt x="27" y="113"/>
                    </a:lnTo>
                    <a:lnTo>
                      <a:pt x="39" y="104"/>
                    </a:lnTo>
                    <a:lnTo>
                      <a:pt x="53" y="110"/>
                    </a:lnTo>
                    <a:lnTo>
                      <a:pt x="59" y="103"/>
                    </a:lnTo>
                    <a:lnTo>
                      <a:pt x="74" y="115"/>
                    </a:lnTo>
                    <a:lnTo>
                      <a:pt x="88" y="120"/>
                    </a:lnTo>
                    <a:lnTo>
                      <a:pt x="109" y="125"/>
                    </a:lnTo>
                    <a:lnTo>
                      <a:pt x="124" y="137"/>
                    </a:lnTo>
                    <a:lnTo>
                      <a:pt x="136" y="129"/>
                    </a:lnTo>
                    <a:lnTo>
                      <a:pt x="154" y="107"/>
                    </a:lnTo>
                    <a:lnTo>
                      <a:pt x="146" y="95"/>
                    </a:lnTo>
                    <a:lnTo>
                      <a:pt x="118" y="90"/>
                    </a:lnTo>
                    <a:lnTo>
                      <a:pt x="105" y="85"/>
                    </a:lnTo>
                    <a:lnTo>
                      <a:pt x="105" y="79"/>
                    </a:lnTo>
                    <a:lnTo>
                      <a:pt x="90" y="66"/>
                    </a:lnTo>
                    <a:lnTo>
                      <a:pt x="89" y="60"/>
                    </a:lnTo>
                    <a:lnTo>
                      <a:pt x="81" y="54"/>
                    </a:lnTo>
                    <a:lnTo>
                      <a:pt x="80" y="33"/>
                    </a:lnTo>
                    <a:lnTo>
                      <a:pt x="73" y="35"/>
                    </a:lnTo>
                    <a:lnTo>
                      <a:pt x="53" y="29"/>
                    </a:lnTo>
                    <a:lnTo>
                      <a:pt x="38" y="1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" name="Freeform 145">
                <a:extLst>
                  <a:ext uri="{FF2B5EF4-FFF2-40B4-BE49-F238E27FC236}">
                    <a16:creationId xmlns:a16="http://schemas.microsoft.com/office/drawing/2014/main" id="{5AE33C7D-CD21-A4A1-3B3C-8AEAAB065E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7" y="1355"/>
                <a:ext cx="9" cy="9"/>
              </a:xfrm>
              <a:custGeom>
                <a:avLst/>
                <a:gdLst>
                  <a:gd name="T0" fmla="*/ 22 w 27"/>
                  <a:gd name="T1" fmla="*/ 25 h 25"/>
                  <a:gd name="T2" fmla="*/ 27 w 27"/>
                  <a:gd name="T3" fmla="*/ 19 h 25"/>
                  <a:gd name="T4" fmla="*/ 20 w 27"/>
                  <a:gd name="T5" fmla="*/ 12 h 25"/>
                  <a:gd name="T6" fmla="*/ 13 w 27"/>
                  <a:gd name="T7" fmla="*/ 12 h 25"/>
                  <a:gd name="T8" fmla="*/ 6 w 27"/>
                  <a:gd name="T9" fmla="*/ 0 h 25"/>
                  <a:gd name="T10" fmla="*/ 0 w 27"/>
                  <a:gd name="T11" fmla="*/ 7 h 25"/>
                  <a:gd name="T12" fmla="*/ 7 w 27"/>
                  <a:gd name="T13" fmla="*/ 20 h 25"/>
                  <a:gd name="T14" fmla="*/ 22 w 27"/>
                  <a:gd name="T15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" h="25">
                    <a:moveTo>
                      <a:pt x="22" y="25"/>
                    </a:moveTo>
                    <a:lnTo>
                      <a:pt x="27" y="19"/>
                    </a:lnTo>
                    <a:lnTo>
                      <a:pt x="20" y="12"/>
                    </a:lnTo>
                    <a:lnTo>
                      <a:pt x="13" y="12"/>
                    </a:lnTo>
                    <a:lnTo>
                      <a:pt x="6" y="0"/>
                    </a:lnTo>
                    <a:lnTo>
                      <a:pt x="0" y="7"/>
                    </a:lnTo>
                    <a:lnTo>
                      <a:pt x="7" y="20"/>
                    </a:lnTo>
                    <a:lnTo>
                      <a:pt x="22" y="2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" name="Freeform 146">
                <a:extLst>
                  <a:ext uri="{FF2B5EF4-FFF2-40B4-BE49-F238E27FC236}">
                    <a16:creationId xmlns:a16="http://schemas.microsoft.com/office/drawing/2014/main" id="{44213924-6EAC-2873-034F-D724DDB183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9" y="1380"/>
                <a:ext cx="8" cy="4"/>
              </a:xfrm>
              <a:custGeom>
                <a:avLst/>
                <a:gdLst>
                  <a:gd name="T0" fmla="*/ 0 w 25"/>
                  <a:gd name="T1" fmla="*/ 9 h 14"/>
                  <a:gd name="T2" fmla="*/ 8 w 25"/>
                  <a:gd name="T3" fmla="*/ 14 h 14"/>
                  <a:gd name="T4" fmla="*/ 20 w 25"/>
                  <a:gd name="T5" fmla="*/ 13 h 14"/>
                  <a:gd name="T6" fmla="*/ 25 w 25"/>
                  <a:gd name="T7" fmla="*/ 0 h 14"/>
                  <a:gd name="T8" fmla="*/ 5 w 25"/>
                  <a:gd name="T9" fmla="*/ 2 h 14"/>
                  <a:gd name="T10" fmla="*/ 0 w 25"/>
                  <a:gd name="T11" fmla="*/ 9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4">
                    <a:moveTo>
                      <a:pt x="0" y="9"/>
                    </a:moveTo>
                    <a:lnTo>
                      <a:pt x="8" y="14"/>
                    </a:lnTo>
                    <a:lnTo>
                      <a:pt x="20" y="13"/>
                    </a:lnTo>
                    <a:lnTo>
                      <a:pt x="25" y="0"/>
                    </a:lnTo>
                    <a:lnTo>
                      <a:pt x="5" y="2"/>
                    </a:lnTo>
                    <a:lnTo>
                      <a:pt x="0" y="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" name="Freeform 147">
                <a:extLst>
                  <a:ext uri="{FF2B5EF4-FFF2-40B4-BE49-F238E27FC236}">
                    <a16:creationId xmlns:a16="http://schemas.microsoft.com/office/drawing/2014/main" id="{81461494-FE4D-72A8-FDD1-F2E7E6E901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4" y="911"/>
                <a:ext cx="123" cy="68"/>
              </a:xfrm>
              <a:custGeom>
                <a:avLst/>
                <a:gdLst>
                  <a:gd name="T0" fmla="*/ 371 w 371"/>
                  <a:gd name="T1" fmla="*/ 160 h 203"/>
                  <a:gd name="T2" fmla="*/ 239 w 371"/>
                  <a:gd name="T3" fmla="*/ 112 h 203"/>
                  <a:gd name="T4" fmla="*/ 219 w 371"/>
                  <a:gd name="T5" fmla="*/ 120 h 203"/>
                  <a:gd name="T6" fmla="*/ 209 w 371"/>
                  <a:gd name="T7" fmla="*/ 148 h 203"/>
                  <a:gd name="T8" fmla="*/ 177 w 371"/>
                  <a:gd name="T9" fmla="*/ 165 h 203"/>
                  <a:gd name="T10" fmla="*/ 133 w 371"/>
                  <a:gd name="T11" fmla="*/ 203 h 203"/>
                  <a:gd name="T12" fmla="*/ 99 w 371"/>
                  <a:gd name="T13" fmla="*/ 198 h 203"/>
                  <a:gd name="T14" fmla="*/ 83 w 371"/>
                  <a:gd name="T15" fmla="*/ 173 h 203"/>
                  <a:gd name="T16" fmla="*/ 56 w 371"/>
                  <a:gd name="T17" fmla="*/ 163 h 203"/>
                  <a:gd name="T18" fmla="*/ 22 w 371"/>
                  <a:gd name="T19" fmla="*/ 92 h 203"/>
                  <a:gd name="T20" fmla="*/ 27 w 371"/>
                  <a:gd name="T21" fmla="*/ 71 h 203"/>
                  <a:gd name="T22" fmla="*/ 19 w 371"/>
                  <a:gd name="T23" fmla="*/ 52 h 203"/>
                  <a:gd name="T24" fmla="*/ 17 w 371"/>
                  <a:gd name="T25" fmla="*/ 32 h 203"/>
                  <a:gd name="T26" fmla="*/ 0 w 37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1" h="203">
                    <a:moveTo>
                      <a:pt x="371" y="160"/>
                    </a:moveTo>
                    <a:lnTo>
                      <a:pt x="239" y="112"/>
                    </a:lnTo>
                    <a:lnTo>
                      <a:pt x="219" y="120"/>
                    </a:lnTo>
                    <a:lnTo>
                      <a:pt x="209" y="148"/>
                    </a:lnTo>
                    <a:lnTo>
                      <a:pt x="177" y="165"/>
                    </a:lnTo>
                    <a:lnTo>
                      <a:pt x="133" y="203"/>
                    </a:lnTo>
                    <a:lnTo>
                      <a:pt x="99" y="198"/>
                    </a:lnTo>
                    <a:lnTo>
                      <a:pt x="83" y="173"/>
                    </a:lnTo>
                    <a:lnTo>
                      <a:pt x="56" y="163"/>
                    </a:lnTo>
                    <a:lnTo>
                      <a:pt x="22" y="92"/>
                    </a:lnTo>
                    <a:lnTo>
                      <a:pt x="27" y="71"/>
                    </a:lnTo>
                    <a:lnTo>
                      <a:pt x="19" y="52"/>
                    </a:lnTo>
                    <a:lnTo>
                      <a:pt x="17" y="3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" name="Freeform 148">
                <a:extLst>
                  <a:ext uri="{FF2B5EF4-FFF2-40B4-BE49-F238E27FC236}">
                    <a16:creationId xmlns:a16="http://schemas.microsoft.com/office/drawing/2014/main" id="{FCA7EA2E-DAB6-046B-2184-D25077704E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4" y="965"/>
                <a:ext cx="386" cy="385"/>
              </a:xfrm>
              <a:custGeom>
                <a:avLst/>
                <a:gdLst>
                  <a:gd name="T0" fmla="*/ 1144 w 1156"/>
                  <a:gd name="T1" fmla="*/ 20 h 1155"/>
                  <a:gd name="T2" fmla="*/ 1137 w 1156"/>
                  <a:gd name="T3" fmla="*/ 95 h 1155"/>
                  <a:gd name="T4" fmla="*/ 1150 w 1156"/>
                  <a:gd name="T5" fmla="*/ 161 h 1155"/>
                  <a:gd name="T6" fmla="*/ 1125 w 1156"/>
                  <a:gd name="T7" fmla="*/ 251 h 1155"/>
                  <a:gd name="T8" fmla="*/ 1120 w 1156"/>
                  <a:gd name="T9" fmla="*/ 338 h 1155"/>
                  <a:gd name="T10" fmla="*/ 1125 w 1156"/>
                  <a:gd name="T11" fmla="*/ 392 h 1155"/>
                  <a:gd name="T12" fmla="*/ 1140 w 1156"/>
                  <a:gd name="T13" fmla="*/ 485 h 1155"/>
                  <a:gd name="T14" fmla="*/ 1153 w 1156"/>
                  <a:gd name="T15" fmla="*/ 550 h 1155"/>
                  <a:gd name="T16" fmla="*/ 1125 w 1156"/>
                  <a:gd name="T17" fmla="*/ 607 h 1155"/>
                  <a:gd name="T18" fmla="*/ 1072 w 1156"/>
                  <a:gd name="T19" fmla="*/ 619 h 1155"/>
                  <a:gd name="T20" fmla="*/ 1032 w 1156"/>
                  <a:gd name="T21" fmla="*/ 696 h 1155"/>
                  <a:gd name="T22" fmla="*/ 1016 w 1156"/>
                  <a:gd name="T23" fmla="*/ 738 h 1155"/>
                  <a:gd name="T24" fmla="*/ 993 w 1156"/>
                  <a:gd name="T25" fmla="*/ 780 h 1155"/>
                  <a:gd name="T26" fmla="*/ 974 w 1156"/>
                  <a:gd name="T27" fmla="*/ 811 h 1155"/>
                  <a:gd name="T28" fmla="*/ 882 w 1156"/>
                  <a:gd name="T29" fmla="*/ 811 h 1155"/>
                  <a:gd name="T30" fmla="*/ 797 w 1156"/>
                  <a:gd name="T31" fmla="*/ 764 h 1155"/>
                  <a:gd name="T32" fmla="*/ 799 w 1156"/>
                  <a:gd name="T33" fmla="*/ 784 h 1155"/>
                  <a:gd name="T34" fmla="*/ 708 w 1156"/>
                  <a:gd name="T35" fmla="*/ 820 h 1155"/>
                  <a:gd name="T36" fmla="*/ 648 w 1156"/>
                  <a:gd name="T37" fmla="*/ 893 h 1155"/>
                  <a:gd name="T38" fmla="*/ 595 w 1156"/>
                  <a:gd name="T39" fmla="*/ 905 h 1155"/>
                  <a:gd name="T40" fmla="*/ 408 w 1156"/>
                  <a:gd name="T41" fmla="*/ 922 h 1155"/>
                  <a:gd name="T42" fmla="*/ 400 w 1156"/>
                  <a:gd name="T43" fmla="*/ 903 h 1155"/>
                  <a:gd name="T44" fmla="*/ 342 w 1156"/>
                  <a:gd name="T45" fmla="*/ 928 h 1155"/>
                  <a:gd name="T46" fmla="*/ 310 w 1156"/>
                  <a:gd name="T47" fmla="*/ 944 h 1155"/>
                  <a:gd name="T48" fmla="*/ 307 w 1156"/>
                  <a:gd name="T49" fmla="*/ 985 h 1155"/>
                  <a:gd name="T50" fmla="*/ 288 w 1156"/>
                  <a:gd name="T51" fmla="*/ 1074 h 1155"/>
                  <a:gd name="T52" fmla="*/ 262 w 1156"/>
                  <a:gd name="T53" fmla="*/ 1077 h 1155"/>
                  <a:gd name="T54" fmla="*/ 232 w 1156"/>
                  <a:gd name="T55" fmla="*/ 1119 h 1155"/>
                  <a:gd name="T56" fmla="*/ 216 w 1156"/>
                  <a:gd name="T57" fmla="*/ 1094 h 1155"/>
                  <a:gd name="T58" fmla="*/ 164 w 1156"/>
                  <a:gd name="T59" fmla="*/ 1105 h 1155"/>
                  <a:gd name="T60" fmla="*/ 135 w 1156"/>
                  <a:gd name="T61" fmla="*/ 1088 h 1155"/>
                  <a:gd name="T62" fmla="*/ 47 w 1156"/>
                  <a:gd name="T63" fmla="*/ 1143 h 1155"/>
                  <a:gd name="T64" fmla="*/ 13 w 1156"/>
                  <a:gd name="T65" fmla="*/ 1140 h 1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156" h="1155">
                    <a:moveTo>
                      <a:pt x="1149" y="0"/>
                    </a:moveTo>
                    <a:lnTo>
                      <a:pt x="1144" y="20"/>
                    </a:lnTo>
                    <a:lnTo>
                      <a:pt x="1148" y="61"/>
                    </a:lnTo>
                    <a:lnTo>
                      <a:pt x="1137" y="95"/>
                    </a:lnTo>
                    <a:lnTo>
                      <a:pt x="1155" y="147"/>
                    </a:lnTo>
                    <a:lnTo>
                      <a:pt x="1150" y="161"/>
                    </a:lnTo>
                    <a:lnTo>
                      <a:pt x="1154" y="207"/>
                    </a:lnTo>
                    <a:lnTo>
                      <a:pt x="1125" y="251"/>
                    </a:lnTo>
                    <a:lnTo>
                      <a:pt x="1114" y="279"/>
                    </a:lnTo>
                    <a:lnTo>
                      <a:pt x="1120" y="338"/>
                    </a:lnTo>
                    <a:lnTo>
                      <a:pt x="1128" y="358"/>
                    </a:lnTo>
                    <a:lnTo>
                      <a:pt x="1125" y="392"/>
                    </a:lnTo>
                    <a:lnTo>
                      <a:pt x="1133" y="411"/>
                    </a:lnTo>
                    <a:lnTo>
                      <a:pt x="1140" y="485"/>
                    </a:lnTo>
                    <a:lnTo>
                      <a:pt x="1155" y="510"/>
                    </a:lnTo>
                    <a:lnTo>
                      <a:pt x="1153" y="550"/>
                    </a:lnTo>
                    <a:lnTo>
                      <a:pt x="1156" y="590"/>
                    </a:lnTo>
                    <a:lnTo>
                      <a:pt x="1125" y="607"/>
                    </a:lnTo>
                    <a:lnTo>
                      <a:pt x="1084" y="604"/>
                    </a:lnTo>
                    <a:lnTo>
                      <a:pt x="1072" y="619"/>
                    </a:lnTo>
                    <a:lnTo>
                      <a:pt x="1053" y="627"/>
                    </a:lnTo>
                    <a:lnTo>
                      <a:pt x="1032" y="696"/>
                    </a:lnTo>
                    <a:lnTo>
                      <a:pt x="1013" y="711"/>
                    </a:lnTo>
                    <a:lnTo>
                      <a:pt x="1016" y="738"/>
                    </a:lnTo>
                    <a:lnTo>
                      <a:pt x="997" y="753"/>
                    </a:lnTo>
                    <a:lnTo>
                      <a:pt x="993" y="780"/>
                    </a:lnTo>
                    <a:lnTo>
                      <a:pt x="975" y="802"/>
                    </a:lnTo>
                    <a:lnTo>
                      <a:pt x="974" y="811"/>
                    </a:lnTo>
                    <a:lnTo>
                      <a:pt x="972" y="836"/>
                    </a:lnTo>
                    <a:lnTo>
                      <a:pt x="882" y="811"/>
                    </a:lnTo>
                    <a:lnTo>
                      <a:pt x="858" y="773"/>
                    </a:lnTo>
                    <a:lnTo>
                      <a:pt x="797" y="764"/>
                    </a:lnTo>
                    <a:lnTo>
                      <a:pt x="790" y="765"/>
                    </a:lnTo>
                    <a:lnTo>
                      <a:pt x="799" y="784"/>
                    </a:lnTo>
                    <a:lnTo>
                      <a:pt x="794" y="798"/>
                    </a:lnTo>
                    <a:lnTo>
                      <a:pt x="708" y="820"/>
                    </a:lnTo>
                    <a:lnTo>
                      <a:pt x="676" y="836"/>
                    </a:lnTo>
                    <a:lnTo>
                      <a:pt x="648" y="893"/>
                    </a:lnTo>
                    <a:lnTo>
                      <a:pt x="614" y="889"/>
                    </a:lnTo>
                    <a:lnTo>
                      <a:pt x="595" y="905"/>
                    </a:lnTo>
                    <a:lnTo>
                      <a:pt x="485" y="888"/>
                    </a:lnTo>
                    <a:lnTo>
                      <a:pt x="408" y="922"/>
                    </a:lnTo>
                    <a:lnTo>
                      <a:pt x="408" y="915"/>
                    </a:lnTo>
                    <a:lnTo>
                      <a:pt x="400" y="903"/>
                    </a:lnTo>
                    <a:lnTo>
                      <a:pt x="368" y="926"/>
                    </a:lnTo>
                    <a:lnTo>
                      <a:pt x="342" y="928"/>
                    </a:lnTo>
                    <a:lnTo>
                      <a:pt x="330" y="943"/>
                    </a:lnTo>
                    <a:lnTo>
                      <a:pt x="310" y="944"/>
                    </a:lnTo>
                    <a:lnTo>
                      <a:pt x="299" y="966"/>
                    </a:lnTo>
                    <a:lnTo>
                      <a:pt x="307" y="985"/>
                    </a:lnTo>
                    <a:lnTo>
                      <a:pt x="289" y="1007"/>
                    </a:lnTo>
                    <a:lnTo>
                      <a:pt x="288" y="1074"/>
                    </a:lnTo>
                    <a:lnTo>
                      <a:pt x="276" y="1082"/>
                    </a:lnTo>
                    <a:lnTo>
                      <a:pt x="262" y="1077"/>
                    </a:lnTo>
                    <a:lnTo>
                      <a:pt x="249" y="1084"/>
                    </a:lnTo>
                    <a:lnTo>
                      <a:pt x="232" y="1119"/>
                    </a:lnTo>
                    <a:lnTo>
                      <a:pt x="219" y="1114"/>
                    </a:lnTo>
                    <a:lnTo>
                      <a:pt x="216" y="1094"/>
                    </a:lnTo>
                    <a:lnTo>
                      <a:pt x="171" y="1112"/>
                    </a:lnTo>
                    <a:lnTo>
                      <a:pt x="164" y="1105"/>
                    </a:lnTo>
                    <a:lnTo>
                      <a:pt x="163" y="1093"/>
                    </a:lnTo>
                    <a:lnTo>
                      <a:pt x="135" y="1088"/>
                    </a:lnTo>
                    <a:lnTo>
                      <a:pt x="107" y="1144"/>
                    </a:lnTo>
                    <a:lnTo>
                      <a:pt x="47" y="1143"/>
                    </a:lnTo>
                    <a:lnTo>
                      <a:pt x="31" y="1124"/>
                    </a:lnTo>
                    <a:lnTo>
                      <a:pt x="13" y="1140"/>
                    </a:lnTo>
                    <a:lnTo>
                      <a:pt x="0" y="115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" name="Freeform 149">
                <a:extLst>
                  <a:ext uri="{FF2B5EF4-FFF2-40B4-BE49-F238E27FC236}">
                    <a16:creationId xmlns:a16="http://schemas.microsoft.com/office/drawing/2014/main" id="{5D8A2B0D-408C-FDB4-7D3C-6737E8AC62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1" y="809"/>
                <a:ext cx="5" cy="7"/>
              </a:xfrm>
              <a:custGeom>
                <a:avLst/>
                <a:gdLst>
                  <a:gd name="T0" fmla="*/ 6 w 13"/>
                  <a:gd name="T1" fmla="*/ 20 h 21"/>
                  <a:gd name="T2" fmla="*/ 13 w 13"/>
                  <a:gd name="T3" fmla="*/ 13 h 21"/>
                  <a:gd name="T4" fmla="*/ 11 w 13"/>
                  <a:gd name="T5" fmla="*/ 0 h 21"/>
                  <a:gd name="T6" fmla="*/ 5 w 13"/>
                  <a:gd name="T7" fmla="*/ 7 h 21"/>
                  <a:gd name="T8" fmla="*/ 0 w 13"/>
                  <a:gd name="T9" fmla="*/ 21 h 21"/>
                  <a:gd name="T10" fmla="*/ 6 w 13"/>
                  <a:gd name="T11" fmla="*/ 2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1">
                    <a:moveTo>
                      <a:pt x="6" y="20"/>
                    </a:moveTo>
                    <a:lnTo>
                      <a:pt x="13" y="13"/>
                    </a:lnTo>
                    <a:lnTo>
                      <a:pt x="11" y="0"/>
                    </a:lnTo>
                    <a:lnTo>
                      <a:pt x="5" y="7"/>
                    </a:lnTo>
                    <a:lnTo>
                      <a:pt x="0" y="21"/>
                    </a:lnTo>
                    <a:lnTo>
                      <a:pt x="6" y="2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" name="Freeform 150">
                <a:extLst>
                  <a:ext uri="{FF2B5EF4-FFF2-40B4-BE49-F238E27FC236}">
                    <a16:creationId xmlns:a16="http://schemas.microsoft.com/office/drawing/2014/main" id="{4F45895C-38C9-6A4E-D104-02DDEDB76A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0" y="1350"/>
                <a:ext cx="362" cy="473"/>
              </a:xfrm>
              <a:custGeom>
                <a:avLst/>
                <a:gdLst>
                  <a:gd name="T0" fmla="*/ 74 w 1088"/>
                  <a:gd name="T1" fmla="*/ 0 h 1420"/>
                  <a:gd name="T2" fmla="*/ 77 w 1088"/>
                  <a:gd name="T3" fmla="*/ 33 h 1420"/>
                  <a:gd name="T4" fmla="*/ 52 w 1088"/>
                  <a:gd name="T5" fmla="*/ 42 h 1420"/>
                  <a:gd name="T6" fmla="*/ 0 w 1088"/>
                  <a:gd name="T7" fmla="*/ 74 h 1420"/>
                  <a:gd name="T8" fmla="*/ 25 w 1088"/>
                  <a:gd name="T9" fmla="*/ 112 h 1420"/>
                  <a:gd name="T10" fmla="*/ 28 w 1088"/>
                  <a:gd name="T11" fmla="*/ 152 h 1420"/>
                  <a:gd name="T12" fmla="*/ 49 w 1088"/>
                  <a:gd name="T13" fmla="*/ 162 h 1420"/>
                  <a:gd name="T14" fmla="*/ 44 w 1088"/>
                  <a:gd name="T15" fmla="*/ 177 h 1420"/>
                  <a:gd name="T16" fmla="*/ 10 w 1088"/>
                  <a:gd name="T17" fmla="*/ 167 h 1420"/>
                  <a:gd name="T18" fmla="*/ 2 w 1088"/>
                  <a:gd name="T19" fmla="*/ 168 h 1420"/>
                  <a:gd name="T20" fmla="*/ 3 w 1088"/>
                  <a:gd name="T21" fmla="*/ 174 h 1420"/>
                  <a:gd name="T22" fmla="*/ 80 w 1088"/>
                  <a:gd name="T23" fmla="*/ 214 h 1420"/>
                  <a:gd name="T24" fmla="*/ 99 w 1088"/>
                  <a:gd name="T25" fmla="*/ 198 h 1420"/>
                  <a:gd name="T26" fmla="*/ 120 w 1088"/>
                  <a:gd name="T27" fmla="*/ 196 h 1420"/>
                  <a:gd name="T28" fmla="*/ 191 w 1088"/>
                  <a:gd name="T29" fmla="*/ 250 h 1420"/>
                  <a:gd name="T30" fmla="*/ 263 w 1088"/>
                  <a:gd name="T31" fmla="*/ 217 h 1420"/>
                  <a:gd name="T32" fmla="*/ 287 w 1088"/>
                  <a:gd name="T33" fmla="*/ 194 h 1420"/>
                  <a:gd name="T34" fmla="*/ 340 w 1088"/>
                  <a:gd name="T35" fmla="*/ 182 h 1420"/>
                  <a:gd name="T36" fmla="*/ 366 w 1088"/>
                  <a:gd name="T37" fmla="*/ 180 h 1420"/>
                  <a:gd name="T38" fmla="*/ 420 w 1088"/>
                  <a:gd name="T39" fmla="*/ 182 h 1420"/>
                  <a:gd name="T40" fmla="*/ 469 w 1088"/>
                  <a:gd name="T41" fmla="*/ 198 h 1420"/>
                  <a:gd name="T42" fmla="*/ 534 w 1088"/>
                  <a:gd name="T43" fmla="*/ 252 h 1420"/>
                  <a:gd name="T44" fmla="*/ 528 w 1088"/>
                  <a:gd name="T45" fmla="*/ 259 h 1420"/>
                  <a:gd name="T46" fmla="*/ 478 w 1088"/>
                  <a:gd name="T47" fmla="*/ 224 h 1420"/>
                  <a:gd name="T48" fmla="*/ 396 w 1088"/>
                  <a:gd name="T49" fmla="*/ 205 h 1420"/>
                  <a:gd name="T50" fmla="*/ 370 w 1088"/>
                  <a:gd name="T51" fmla="*/ 214 h 1420"/>
                  <a:gd name="T52" fmla="*/ 297 w 1088"/>
                  <a:gd name="T53" fmla="*/ 227 h 1420"/>
                  <a:gd name="T54" fmla="*/ 280 w 1088"/>
                  <a:gd name="T55" fmla="*/ 255 h 1420"/>
                  <a:gd name="T56" fmla="*/ 289 w 1088"/>
                  <a:gd name="T57" fmla="*/ 295 h 1420"/>
                  <a:gd name="T58" fmla="*/ 280 w 1088"/>
                  <a:gd name="T59" fmla="*/ 336 h 1420"/>
                  <a:gd name="T60" fmla="*/ 268 w 1088"/>
                  <a:gd name="T61" fmla="*/ 351 h 1420"/>
                  <a:gd name="T62" fmla="*/ 242 w 1088"/>
                  <a:gd name="T63" fmla="*/ 353 h 1420"/>
                  <a:gd name="T64" fmla="*/ 223 w 1088"/>
                  <a:gd name="T65" fmla="*/ 368 h 1420"/>
                  <a:gd name="T66" fmla="*/ 356 w 1088"/>
                  <a:gd name="T67" fmla="*/ 423 h 1420"/>
                  <a:gd name="T68" fmla="*/ 363 w 1088"/>
                  <a:gd name="T69" fmla="*/ 429 h 1420"/>
                  <a:gd name="T70" fmla="*/ 400 w 1088"/>
                  <a:gd name="T71" fmla="*/ 473 h 1420"/>
                  <a:gd name="T72" fmla="*/ 417 w 1088"/>
                  <a:gd name="T73" fmla="*/ 512 h 1420"/>
                  <a:gd name="T74" fmla="*/ 379 w 1088"/>
                  <a:gd name="T75" fmla="*/ 528 h 1420"/>
                  <a:gd name="T76" fmla="*/ 351 w 1088"/>
                  <a:gd name="T77" fmla="*/ 592 h 1420"/>
                  <a:gd name="T78" fmla="*/ 345 w 1088"/>
                  <a:gd name="T79" fmla="*/ 599 h 1420"/>
                  <a:gd name="T80" fmla="*/ 308 w 1088"/>
                  <a:gd name="T81" fmla="*/ 636 h 1420"/>
                  <a:gd name="T82" fmla="*/ 297 w 1088"/>
                  <a:gd name="T83" fmla="*/ 657 h 1420"/>
                  <a:gd name="T84" fmla="*/ 270 w 1088"/>
                  <a:gd name="T85" fmla="*/ 666 h 1420"/>
                  <a:gd name="T86" fmla="*/ 277 w 1088"/>
                  <a:gd name="T87" fmla="*/ 733 h 1420"/>
                  <a:gd name="T88" fmla="*/ 285 w 1088"/>
                  <a:gd name="T89" fmla="*/ 752 h 1420"/>
                  <a:gd name="T90" fmla="*/ 375 w 1088"/>
                  <a:gd name="T91" fmla="*/ 844 h 1420"/>
                  <a:gd name="T92" fmla="*/ 406 w 1088"/>
                  <a:gd name="T93" fmla="*/ 896 h 1420"/>
                  <a:gd name="T94" fmla="*/ 428 w 1088"/>
                  <a:gd name="T95" fmla="*/ 906 h 1420"/>
                  <a:gd name="T96" fmla="*/ 475 w 1088"/>
                  <a:gd name="T97" fmla="*/ 990 h 1420"/>
                  <a:gd name="T98" fmla="*/ 515 w 1088"/>
                  <a:gd name="T99" fmla="*/ 1133 h 1420"/>
                  <a:gd name="T100" fmla="*/ 550 w 1088"/>
                  <a:gd name="T101" fmla="*/ 1144 h 1420"/>
                  <a:gd name="T102" fmla="*/ 659 w 1088"/>
                  <a:gd name="T103" fmla="*/ 1234 h 1420"/>
                  <a:gd name="T104" fmla="*/ 742 w 1088"/>
                  <a:gd name="T105" fmla="*/ 1260 h 1420"/>
                  <a:gd name="T106" fmla="*/ 782 w 1088"/>
                  <a:gd name="T107" fmla="*/ 1324 h 1420"/>
                  <a:gd name="T108" fmla="*/ 870 w 1088"/>
                  <a:gd name="T109" fmla="*/ 1336 h 1420"/>
                  <a:gd name="T110" fmla="*/ 909 w 1088"/>
                  <a:gd name="T111" fmla="*/ 1386 h 1420"/>
                  <a:gd name="T112" fmla="*/ 915 w 1088"/>
                  <a:gd name="T113" fmla="*/ 1392 h 1420"/>
                  <a:gd name="T114" fmla="*/ 914 w 1088"/>
                  <a:gd name="T115" fmla="*/ 1379 h 1420"/>
                  <a:gd name="T116" fmla="*/ 921 w 1088"/>
                  <a:gd name="T117" fmla="*/ 1378 h 1420"/>
                  <a:gd name="T118" fmla="*/ 972 w 1088"/>
                  <a:gd name="T119" fmla="*/ 1420 h 1420"/>
                  <a:gd name="T120" fmla="*/ 994 w 1088"/>
                  <a:gd name="T121" fmla="*/ 1372 h 1420"/>
                  <a:gd name="T122" fmla="*/ 1088 w 1088"/>
                  <a:gd name="T123" fmla="*/ 1376 h 1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088" h="1420">
                    <a:moveTo>
                      <a:pt x="74" y="0"/>
                    </a:moveTo>
                    <a:lnTo>
                      <a:pt x="77" y="33"/>
                    </a:lnTo>
                    <a:lnTo>
                      <a:pt x="52" y="42"/>
                    </a:lnTo>
                    <a:lnTo>
                      <a:pt x="0" y="74"/>
                    </a:lnTo>
                    <a:lnTo>
                      <a:pt x="25" y="112"/>
                    </a:lnTo>
                    <a:lnTo>
                      <a:pt x="28" y="152"/>
                    </a:lnTo>
                    <a:lnTo>
                      <a:pt x="49" y="162"/>
                    </a:lnTo>
                    <a:lnTo>
                      <a:pt x="44" y="177"/>
                    </a:lnTo>
                    <a:lnTo>
                      <a:pt x="10" y="167"/>
                    </a:lnTo>
                    <a:lnTo>
                      <a:pt x="2" y="168"/>
                    </a:lnTo>
                    <a:lnTo>
                      <a:pt x="3" y="174"/>
                    </a:lnTo>
                    <a:lnTo>
                      <a:pt x="80" y="214"/>
                    </a:lnTo>
                    <a:lnTo>
                      <a:pt x="99" y="198"/>
                    </a:lnTo>
                    <a:lnTo>
                      <a:pt x="120" y="196"/>
                    </a:lnTo>
                    <a:lnTo>
                      <a:pt x="191" y="250"/>
                    </a:lnTo>
                    <a:lnTo>
                      <a:pt x="263" y="217"/>
                    </a:lnTo>
                    <a:lnTo>
                      <a:pt x="287" y="194"/>
                    </a:lnTo>
                    <a:lnTo>
                      <a:pt x="340" y="182"/>
                    </a:lnTo>
                    <a:lnTo>
                      <a:pt x="366" y="180"/>
                    </a:lnTo>
                    <a:lnTo>
                      <a:pt x="420" y="182"/>
                    </a:lnTo>
                    <a:lnTo>
                      <a:pt x="469" y="198"/>
                    </a:lnTo>
                    <a:lnTo>
                      <a:pt x="534" y="252"/>
                    </a:lnTo>
                    <a:lnTo>
                      <a:pt x="528" y="259"/>
                    </a:lnTo>
                    <a:lnTo>
                      <a:pt x="478" y="224"/>
                    </a:lnTo>
                    <a:lnTo>
                      <a:pt x="396" y="205"/>
                    </a:lnTo>
                    <a:lnTo>
                      <a:pt x="370" y="214"/>
                    </a:lnTo>
                    <a:lnTo>
                      <a:pt x="297" y="227"/>
                    </a:lnTo>
                    <a:lnTo>
                      <a:pt x="280" y="255"/>
                    </a:lnTo>
                    <a:lnTo>
                      <a:pt x="289" y="295"/>
                    </a:lnTo>
                    <a:lnTo>
                      <a:pt x="280" y="336"/>
                    </a:lnTo>
                    <a:lnTo>
                      <a:pt x="268" y="351"/>
                    </a:lnTo>
                    <a:lnTo>
                      <a:pt x="242" y="353"/>
                    </a:lnTo>
                    <a:lnTo>
                      <a:pt x="223" y="368"/>
                    </a:lnTo>
                    <a:lnTo>
                      <a:pt x="356" y="423"/>
                    </a:lnTo>
                    <a:lnTo>
                      <a:pt x="363" y="429"/>
                    </a:lnTo>
                    <a:lnTo>
                      <a:pt x="400" y="473"/>
                    </a:lnTo>
                    <a:lnTo>
                      <a:pt x="417" y="512"/>
                    </a:lnTo>
                    <a:lnTo>
                      <a:pt x="379" y="528"/>
                    </a:lnTo>
                    <a:lnTo>
                      <a:pt x="351" y="592"/>
                    </a:lnTo>
                    <a:lnTo>
                      <a:pt x="345" y="599"/>
                    </a:lnTo>
                    <a:lnTo>
                      <a:pt x="308" y="636"/>
                    </a:lnTo>
                    <a:lnTo>
                      <a:pt x="297" y="657"/>
                    </a:lnTo>
                    <a:lnTo>
                      <a:pt x="270" y="666"/>
                    </a:lnTo>
                    <a:lnTo>
                      <a:pt x="277" y="733"/>
                    </a:lnTo>
                    <a:lnTo>
                      <a:pt x="285" y="752"/>
                    </a:lnTo>
                    <a:lnTo>
                      <a:pt x="375" y="844"/>
                    </a:lnTo>
                    <a:lnTo>
                      <a:pt x="406" y="896"/>
                    </a:lnTo>
                    <a:lnTo>
                      <a:pt x="428" y="906"/>
                    </a:lnTo>
                    <a:lnTo>
                      <a:pt x="475" y="990"/>
                    </a:lnTo>
                    <a:lnTo>
                      <a:pt x="515" y="1133"/>
                    </a:lnTo>
                    <a:lnTo>
                      <a:pt x="550" y="1144"/>
                    </a:lnTo>
                    <a:lnTo>
                      <a:pt x="659" y="1234"/>
                    </a:lnTo>
                    <a:lnTo>
                      <a:pt x="742" y="1260"/>
                    </a:lnTo>
                    <a:lnTo>
                      <a:pt x="782" y="1324"/>
                    </a:lnTo>
                    <a:lnTo>
                      <a:pt x="870" y="1336"/>
                    </a:lnTo>
                    <a:lnTo>
                      <a:pt x="909" y="1386"/>
                    </a:lnTo>
                    <a:lnTo>
                      <a:pt x="915" y="1392"/>
                    </a:lnTo>
                    <a:lnTo>
                      <a:pt x="914" y="1379"/>
                    </a:lnTo>
                    <a:lnTo>
                      <a:pt x="921" y="1378"/>
                    </a:lnTo>
                    <a:lnTo>
                      <a:pt x="972" y="1420"/>
                    </a:lnTo>
                    <a:lnTo>
                      <a:pt x="994" y="1372"/>
                    </a:lnTo>
                    <a:lnTo>
                      <a:pt x="1088" y="137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" name="Freeform 151">
                <a:extLst>
                  <a:ext uri="{FF2B5EF4-FFF2-40B4-BE49-F238E27FC236}">
                    <a16:creationId xmlns:a16="http://schemas.microsoft.com/office/drawing/2014/main" id="{5ACC0F55-030E-5FBC-929F-9101059C56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2" y="1319"/>
                <a:ext cx="6" cy="7"/>
              </a:xfrm>
              <a:custGeom>
                <a:avLst/>
                <a:gdLst>
                  <a:gd name="T0" fmla="*/ 19 w 19"/>
                  <a:gd name="T1" fmla="*/ 0 h 21"/>
                  <a:gd name="T2" fmla="*/ 5 w 19"/>
                  <a:gd name="T3" fmla="*/ 1 h 21"/>
                  <a:gd name="T4" fmla="*/ 0 w 19"/>
                  <a:gd name="T5" fmla="*/ 15 h 21"/>
                  <a:gd name="T6" fmla="*/ 7 w 19"/>
                  <a:gd name="T7" fmla="*/ 21 h 21"/>
                  <a:gd name="T8" fmla="*/ 19 w 19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1">
                    <a:moveTo>
                      <a:pt x="19" y="0"/>
                    </a:moveTo>
                    <a:lnTo>
                      <a:pt x="5" y="1"/>
                    </a:lnTo>
                    <a:lnTo>
                      <a:pt x="0" y="15"/>
                    </a:lnTo>
                    <a:lnTo>
                      <a:pt x="7" y="21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" name="Freeform 152">
                <a:extLst>
                  <a:ext uri="{FF2B5EF4-FFF2-40B4-BE49-F238E27FC236}">
                    <a16:creationId xmlns:a16="http://schemas.microsoft.com/office/drawing/2014/main" id="{12D92F89-3E76-7CE3-2E95-EE9F6E981A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2" y="1493"/>
                <a:ext cx="314" cy="325"/>
              </a:xfrm>
              <a:custGeom>
                <a:avLst/>
                <a:gdLst>
                  <a:gd name="T0" fmla="*/ 914 w 941"/>
                  <a:gd name="T1" fmla="*/ 0 h 974"/>
                  <a:gd name="T2" fmla="*/ 864 w 941"/>
                  <a:gd name="T3" fmla="*/ 52 h 974"/>
                  <a:gd name="T4" fmla="*/ 827 w 941"/>
                  <a:gd name="T5" fmla="*/ 83 h 974"/>
                  <a:gd name="T6" fmla="*/ 810 w 941"/>
                  <a:gd name="T7" fmla="*/ 118 h 974"/>
                  <a:gd name="T8" fmla="*/ 763 w 941"/>
                  <a:gd name="T9" fmla="*/ 115 h 974"/>
                  <a:gd name="T10" fmla="*/ 752 w 941"/>
                  <a:gd name="T11" fmla="*/ 69 h 974"/>
                  <a:gd name="T12" fmla="*/ 698 w 941"/>
                  <a:gd name="T13" fmla="*/ 74 h 974"/>
                  <a:gd name="T14" fmla="*/ 586 w 941"/>
                  <a:gd name="T15" fmla="*/ 85 h 974"/>
                  <a:gd name="T16" fmla="*/ 514 w 941"/>
                  <a:gd name="T17" fmla="*/ 111 h 974"/>
                  <a:gd name="T18" fmla="*/ 505 w 941"/>
                  <a:gd name="T19" fmla="*/ 86 h 974"/>
                  <a:gd name="T20" fmla="*/ 457 w 941"/>
                  <a:gd name="T21" fmla="*/ 144 h 974"/>
                  <a:gd name="T22" fmla="*/ 365 w 941"/>
                  <a:gd name="T23" fmla="*/ 172 h 974"/>
                  <a:gd name="T24" fmla="*/ 326 w 941"/>
                  <a:gd name="T25" fmla="*/ 189 h 974"/>
                  <a:gd name="T26" fmla="*/ 206 w 941"/>
                  <a:gd name="T27" fmla="*/ 193 h 974"/>
                  <a:gd name="T28" fmla="*/ 179 w 941"/>
                  <a:gd name="T29" fmla="*/ 197 h 974"/>
                  <a:gd name="T30" fmla="*/ 196 w 941"/>
                  <a:gd name="T31" fmla="*/ 228 h 974"/>
                  <a:gd name="T32" fmla="*/ 239 w 941"/>
                  <a:gd name="T33" fmla="*/ 264 h 974"/>
                  <a:gd name="T34" fmla="*/ 268 w 941"/>
                  <a:gd name="T35" fmla="*/ 356 h 974"/>
                  <a:gd name="T36" fmla="*/ 319 w 941"/>
                  <a:gd name="T37" fmla="*/ 392 h 974"/>
                  <a:gd name="T38" fmla="*/ 303 w 941"/>
                  <a:gd name="T39" fmla="*/ 440 h 974"/>
                  <a:gd name="T40" fmla="*/ 325 w 941"/>
                  <a:gd name="T41" fmla="*/ 465 h 974"/>
                  <a:gd name="T42" fmla="*/ 350 w 941"/>
                  <a:gd name="T43" fmla="*/ 516 h 974"/>
                  <a:gd name="T44" fmla="*/ 361 w 941"/>
                  <a:gd name="T45" fmla="*/ 562 h 974"/>
                  <a:gd name="T46" fmla="*/ 371 w 941"/>
                  <a:gd name="T47" fmla="*/ 594 h 974"/>
                  <a:gd name="T48" fmla="*/ 378 w 941"/>
                  <a:gd name="T49" fmla="*/ 668 h 974"/>
                  <a:gd name="T50" fmla="*/ 383 w 941"/>
                  <a:gd name="T51" fmla="*/ 721 h 974"/>
                  <a:gd name="T52" fmla="*/ 358 w 941"/>
                  <a:gd name="T53" fmla="*/ 737 h 974"/>
                  <a:gd name="T54" fmla="*/ 352 w 941"/>
                  <a:gd name="T55" fmla="*/ 832 h 974"/>
                  <a:gd name="T56" fmla="*/ 364 w 941"/>
                  <a:gd name="T57" fmla="*/ 877 h 974"/>
                  <a:gd name="T58" fmla="*/ 431 w 941"/>
                  <a:gd name="T59" fmla="*/ 885 h 974"/>
                  <a:gd name="T60" fmla="*/ 381 w 941"/>
                  <a:gd name="T61" fmla="*/ 916 h 974"/>
                  <a:gd name="T62" fmla="*/ 303 w 941"/>
                  <a:gd name="T63" fmla="*/ 950 h 974"/>
                  <a:gd name="T64" fmla="*/ 279 w 941"/>
                  <a:gd name="T65" fmla="*/ 972 h 974"/>
                  <a:gd name="T66" fmla="*/ 222 w 941"/>
                  <a:gd name="T67" fmla="*/ 945 h 974"/>
                  <a:gd name="T68" fmla="*/ 187 w 941"/>
                  <a:gd name="T69" fmla="*/ 928 h 974"/>
                  <a:gd name="T70" fmla="*/ 161 w 941"/>
                  <a:gd name="T71" fmla="*/ 944 h 974"/>
                  <a:gd name="T72" fmla="*/ 94 w 941"/>
                  <a:gd name="T73" fmla="*/ 943 h 974"/>
                  <a:gd name="T74" fmla="*/ 110 w 941"/>
                  <a:gd name="T75" fmla="*/ 894 h 974"/>
                  <a:gd name="T76" fmla="*/ 51 w 941"/>
                  <a:gd name="T77" fmla="*/ 907 h 974"/>
                  <a:gd name="T78" fmla="*/ 0 w 941"/>
                  <a:gd name="T79" fmla="*/ 945 h 9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41" h="974">
                    <a:moveTo>
                      <a:pt x="941" y="11"/>
                    </a:moveTo>
                    <a:lnTo>
                      <a:pt x="914" y="0"/>
                    </a:lnTo>
                    <a:lnTo>
                      <a:pt x="894" y="9"/>
                    </a:lnTo>
                    <a:lnTo>
                      <a:pt x="864" y="52"/>
                    </a:lnTo>
                    <a:lnTo>
                      <a:pt x="868" y="92"/>
                    </a:lnTo>
                    <a:lnTo>
                      <a:pt x="827" y="83"/>
                    </a:lnTo>
                    <a:lnTo>
                      <a:pt x="814" y="96"/>
                    </a:lnTo>
                    <a:lnTo>
                      <a:pt x="810" y="118"/>
                    </a:lnTo>
                    <a:lnTo>
                      <a:pt x="790" y="126"/>
                    </a:lnTo>
                    <a:lnTo>
                      <a:pt x="763" y="115"/>
                    </a:lnTo>
                    <a:lnTo>
                      <a:pt x="780" y="80"/>
                    </a:lnTo>
                    <a:lnTo>
                      <a:pt x="752" y="69"/>
                    </a:lnTo>
                    <a:lnTo>
                      <a:pt x="732" y="77"/>
                    </a:lnTo>
                    <a:lnTo>
                      <a:pt x="698" y="74"/>
                    </a:lnTo>
                    <a:lnTo>
                      <a:pt x="633" y="87"/>
                    </a:lnTo>
                    <a:lnTo>
                      <a:pt x="586" y="85"/>
                    </a:lnTo>
                    <a:lnTo>
                      <a:pt x="568" y="107"/>
                    </a:lnTo>
                    <a:lnTo>
                      <a:pt x="514" y="111"/>
                    </a:lnTo>
                    <a:lnTo>
                      <a:pt x="519" y="91"/>
                    </a:lnTo>
                    <a:lnTo>
                      <a:pt x="505" y="86"/>
                    </a:lnTo>
                    <a:lnTo>
                      <a:pt x="460" y="103"/>
                    </a:lnTo>
                    <a:lnTo>
                      <a:pt x="457" y="144"/>
                    </a:lnTo>
                    <a:lnTo>
                      <a:pt x="406" y="182"/>
                    </a:lnTo>
                    <a:lnTo>
                      <a:pt x="365" y="172"/>
                    </a:lnTo>
                    <a:lnTo>
                      <a:pt x="332" y="182"/>
                    </a:lnTo>
                    <a:lnTo>
                      <a:pt x="326" y="189"/>
                    </a:lnTo>
                    <a:lnTo>
                      <a:pt x="271" y="167"/>
                    </a:lnTo>
                    <a:lnTo>
                      <a:pt x="206" y="193"/>
                    </a:lnTo>
                    <a:lnTo>
                      <a:pt x="186" y="189"/>
                    </a:lnTo>
                    <a:lnTo>
                      <a:pt x="179" y="197"/>
                    </a:lnTo>
                    <a:lnTo>
                      <a:pt x="193" y="202"/>
                    </a:lnTo>
                    <a:lnTo>
                      <a:pt x="196" y="228"/>
                    </a:lnTo>
                    <a:lnTo>
                      <a:pt x="202" y="215"/>
                    </a:lnTo>
                    <a:lnTo>
                      <a:pt x="239" y="264"/>
                    </a:lnTo>
                    <a:lnTo>
                      <a:pt x="229" y="299"/>
                    </a:lnTo>
                    <a:lnTo>
                      <a:pt x="268" y="356"/>
                    </a:lnTo>
                    <a:lnTo>
                      <a:pt x="318" y="384"/>
                    </a:lnTo>
                    <a:lnTo>
                      <a:pt x="319" y="392"/>
                    </a:lnTo>
                    <a:lnTo>
                      <a:pt x="308" y="419"/>
                    </a:lnTo>
                    <a:lnTo>
                      <a:pt x="303" y="440"/>
                    </a:lnTo>
                    <a:lnTo>
                      <a:pt x="318" y="458"/>
                    </a:lnTo>
                    <a:lnTo>
                      <a:pt x="325" y="465"/>
                    </a:lnTo>
                    <a:lnTo>
                      <a:pt x="326" y="478"/>
                    </a:lnTo>
                    <a:lnTo>
                      <a:pt x="350" y="516"/>
                    </a:lnTo>
                    <a:lnTo>
                      <a:pt x="339" y="537"/>
                    </a:lnTo>
                    <a:lnTo>
                      <a:pt x="361" y="562"/>
                    </a:lnTo>
                    <a:lnTo>
                      <a:pt x="351" y="597"/>
                    </a:lnTo>
                    <a:lnTo>
                      <a:pt x="371" y="594"/>
                    </a:lnTo>
                    <a:lnTo>
                      <a:pt x="380" y="615"/>
                    </a:lnTo>
                    <a:lnTo>
                      <a:pt x="378" y="668"/>
                    </a:lnTo>
                    <a:lnTo>
                      <a:pt x="387" y="701"/>
                    </a:lnTo>
                    <a:lnTo>
                      <a:pt x="383" y="721"/>
                    </a:lnTo>
                    <a:lnTo>
                      <a:pt x="363" y="723"/>
                    </a:lnTo>
                    <a:lnTo>
                      <a:pt x="358" y="737"/>
                    </a:lnTo>
                    <a:lnTo>
                      <a:pt x="377" y="802"/>
                    </a:lnTo>
                    <a:lnTo>
                      <a:pt x="352" y="832"/>
                    </a:lnTo>
                    <a:lnTo>
                      <a:pt x="357" y="872"/>
                    </a:lnTo>
                    <a:lnTo>
                      <a:pt x="364" y="877"/>
                    </a:lnTo>
                    <a:lnTo>
                      <a:pt x="382" y="856"/>
                    </a:lnTo>
                    <a:lnTo>
                      <a:pt x="431" y="885"/>
                    </a:lnTo>
                    <a:lnTo>
                      <a:pt x="414" y="913"/>
                    </a:lnTo>
                    <a:lnTo>
                      <a:pt x="381" y="916"/>
                    </a:lnTo>
                    <a:lnTo>
                      <a:pt x="344" y="960"/>
                    </a:lnTo>
                    <a:lnTo>
                      <a:pt x="303" y="950"/>
                    </a:lnTo>
                    <a:lnTo>
                      <a:pt x="298" y="957"/>
                    </a:lnTo>
                    <a:lnTo>
                      <a:pt x="279" y="972"/>
                    </a:lnTo>
                    <a:lnTo>
                      <a:pt x="258" y="974"/>
                    </a:lnTo>
                    <a:lnTo>
                      <a:pt x="222" y="945"/>
                    </a:lnTo>
                    <a:lnTo>
                      <a:pt x="220" y="931"/>
                    </a:lnTo>
                    <a:lnTo>
                      <a:pt x="187" y="928"/>
                    </a:lnTo>
                    <a:lnTo>
                      <a:pt x="175" y="949"/>
                    </a:lnTo>
                    <a:lnTo>
                      <a:pt x="161" y="944"/>
                    </a:lnTo>
                    <a:lnTo>
                      <a:pt x="109" y="955"/>
                    </a:lnTo>
                    <a:lnTo>
                      <a:pt x="94" y="943"/>
                    </a:lnTo>
                    <a:lnTo>
                      <a:pt x="112" y="914"/>
                    </a:lnTo>
                    <a:lnTo>
                      <a:pt x="110" y="894"/>
                    </a:lnTo>
                    <a:lnTo>
                      <a:pt x="78" y="911"/>
                    </a:lnTo>
                    <a:lnTo>
                      <a:pt x="51" y="907"/>
                    </a:lnTo>
                    <a:lnTo>
                      <a:pt x="18" y="916"/>
                    </a:lnTo>
                    <a:lnTo>
                      <a:pt x="0" y="94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" name="Freeform 153">
                <a:extLst>
                  <a:ext uri="{FF2B5EF4-FFF2-40B4-BE49-F238E27FC236}">
                    <a16:creationId xmlns:a16="http://schemas.microsoft.com/office/drawing/2014/main" id="{695E7C23-887E-5336-BD1C-3F5958E01F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34" y="1514"/>
                <a:ext cx="39" cy="51"/>
              </a:xfrm>
              <a:custGeom>
                <a:avLst/>
                <a:gdLst>
                  <a:gd name="T0" fmla="*/ 106 w 116"/>
                  <a:gd name="T1" fmla="*/ 99 h 153"/>
                  <a:gd name="T2" fmla="*/ 56 w 116"/>
                  <a:gd name="T3" fmla="*/ 64 h 153"/>
                  <a:gd name="T4" fmla="*/ 49 w 116"/>
                  <a:gd name="T5" fmla="*/ 58 h 153"/>
                  <a:gd name="T6" fmla="*/ 55 w 116"/>
                  <a:gd name="T7" fmla="*/ 44 h 153"/>
                  <a:gd name="T8" fmla="*/ 61 w 116"/>
                  <a:gd name="T9" fmla="*/ 43 h 153"/>
                  <a:gd name="T10" fmla="*/ 66 w 116"/>
                  <a:gd name="T11" fmla="*/ 29 h 153"/>
                  <a:gd name="T12" fmla="*/ 59 w 116"/>
                  <a:gd name="T13" fmla="*/ 16 h 153"/>
                  <a:gd name="T14" fmla="*/ 44 w 116"/>
                  <a:gd name="T15" fmla="*/ 11 h 153"/>
                  <a:gd name="T16" fmla="*/ 38 w 116"/>
                  <a:gd name="T17" fmla="*/ 5 h 153"/>
                  <a:gd name="T18" fmla="*/ 23 w 116"/>
                  <a:gd name="T19" fmla="*/ 0 h 153"/>
                  <a:gd name="T20" fmla="*/ 3 w 116"/>
                  <a:gd name="T21" fmla="*/ 2 h 153"/>
                  <a:gd name="T22" fmla="*/ 5 w 116"/>
                  <a:gd name="T23" fmla="*/ 22 h 153"/>
                  <a:gd name="T24" fmla="*/ 0 w 116"/>
                  <a:gd name="T25" fmla="*/ 35 h 153"/>
                  <a:gd name="T26" fmla="*/ 1 w 116"/>
                  <a:gd name="T27" fmla="*/ 42 h 153"/>
                  <a:gd name="T28" fmla="*/ 15 w 116"/>
                  <a:gd name="T29" fmla="*/ 54 h 153"/>
                  <a:gd name="T30" fmla="*/ 30 w 116"/>
                  <a:gd name="T31" fmla="*/ 80 h 153"/>
                  <a:gd name="T32" fmla="*/ 43 w 116"/>
                  <a:gd name="T33" fmla="*/ 71 h 153"/>
                  <a:gd name="T34" fmla="*/ 58 w 116"/>
                  <a:gd name="T35" fmla="*/ 77 h 153"/>
                  <a:gd name="T36" fmla="*/ 79 w 116"/>
                  <a:gd name="T37" fmla="*/ 95 h 153"/>
                  <a:gd name="T38" fmla="*/ 104 w 116"/>
                  <a:gd name="T39" fmla="*/ 146 h 153"/>
                  <a:gd name="T40" fmla="*/ 104 w 116"/>
                  <a:gd name="T41" fmla="*/ 153 h 153"/>
                  <a:gd name="T42" fmla="*/ 116 w 116"/>
                  <a:gd name="T43" fmla="*/ 125 h 153"/>
                  <a:gd name="T44" fmla="*/ 115 w 116"/>
                  <a:gd name="T45" fmla="*/ 111 h 153"/>
                  <a:gd name="T46" fmla="*/ 106 w 116"/>
                  <a:gd name="T47" fmla="*/ 99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6" h="153">
                    <a:moveTo>
                      <a:pt x="106" y="99"/>
                    </a:moveTo>
                    <a:lnTo>
                      <a:pt x="56" y="64"/>
                    </a:lnTo>
                    <a:lnTo>
                      <a:pt x="49" y="58"/>
                    </a:lnTo>
                    <a:lnTo>
                      <a:pt x="55" y="44"/>
                    </a:lnTo>
                    <a:lnTo>
                      <a:pt x="61" y="43"/>
                    </a:lnTo>
                    <a:lnTo>
                      <a:pt x="66" y="29"/>
                    </a:lnTo>
                    <a:lnTo>
                      <a:pt x="59" y="16"/>
                    </a:lnTo>
                    <a:lnTo>
                      <a:pt x="44" y="11"/>
                    </a:lnTo>
                    <a:lnTo>
                      <a:pt x="38" y="5"/>
                    </a:lnTo>
                    <a:lnTo>
                      <a:pt x="23" y="0"/>
                    </a:lnTo>
                    <a:lnTo>
                      <a:pt x="3" y="2"/>
                    </a:lnTo>
                    <a:lnTo>
                      <a:pt x="5" y="22"/>
                    </a:lnTo>
                    <a:lnTo>
                      <a:pt x="0" y="35"/>
                    </a:lnTo>
                    <a:lnTo>
                      <a:pt x="1" y="42"/>
                    </a:lnTo>
                    <a:lnTo>
                      <a:pt x="15" y="54"/>
                    </a:lnTo>
                    <a:lnTo>
                      <a:pt x="30" y="80"/>
                    </a:lnTo>
                    <a:lnTo>
                      <a:pt x="43" y="71"/>
                    </a:lnTo>
                    <a:lnTo>
                      <a:pt x="58" y="77"/>
                    </a:lnTo>
                    <a:lnTo>
                      <a:pt x="79" y="95"/>
                    </a:lnTo>
                    <a:lnTo>
                      <a:pt x="104" y="146"/>
                    </a:lnTo>
                    <a:lnTo>
                      <a:pt x="104" y="153"/>
                    </a:lnTo>
                    <a:lnTo>
                      <a:pt x="116" y="125"/>
                    </a:lnTo>
                    <a:lnTo>
                      <a:pt x="115" y="111"/>
                    </a:lnTo>
                    <a:lnTo>
                      <a:pt x="106" y="9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" name="Freeform 154">
                <a:extLst>
                  <a:ext uri="{FF2B5EF4-FFF2-40B4-BE49-F238E27FC236}">
                    <a16:creationId xmlns:a16="http://schemas.microsoft.com/office/drawing/2014/main" id="{F9C969B2-481E-C010-FA93-7149C877E3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1" y="1624"/>
                <a:ext cx="28" cy="20"/>
              </a:xfrm>
              <a:custGeom>
                <a:avLst/>
                <a:gdLst>
                  <a:gd name="T0" fmla="*/ 47 w 84"/>
                  <a:gd name="T1" fmla="*/ 18 h 58"/>
                  <a:gd name="T2" fmla="*/ 40 w 84"/>
                  <a:gd name="T3" fmla="*/ 12 h 58"/>
                  <a:gd name="T4" fmla="*/ 19 w 84"/>
                  <a:gd name="T5" fmla="*/ 0 h 58"/>
                  <a:gd name="T6" fmla="*/ 0 w 84"/>
                  <a:gd name="T7" fmla="*/ 9 h 58"/>
                  <a:gd name="T8" fmla="*/ 1 w 84"/>
                  <a:gd name="T9" fmla="*/ 22 h 58"/>
                  <a:gd name="T10" fmla="*/ 9 w 84"/>
                  <a:gd name="T11" fmla="*/ 35 h 58"/>
                  <a:gd name="T12" fmla="*/ 9 w 84"/>
                  <a:gd name="T13" fmla="*/ 42 h 58"/>
                  <a:gd name="T14" fmla="*/ 23 w 84"/>
                  <a:gd name="T15" fmla="*/ 40 h 58"/>
                  <a:gd name="T16" fmla="*/ 23 w 84"/>
                  <a:gd name="T17" fmla="*/ 47 h 58"/>
                  <a:gd name="T18" fmla="*/ 44 w 84"/>
                  <a:gd name="T19" fmla="*/ 52 h 58"/>
                  <a:gd name="T20" fmla="*/ 51 w 84"/>
                  <a:gd name="T21" fmla="*/ 58 h 58"/>
                  <a:gd name="T22" fmla="*/ 64 w 84"/>
                  <a:gd name="T23" fmla="*/ 50 h 58"/>
                  <a:gd name="T24" fmla="*/ 84 w 84"/>
                  <a:gd name="T25" fmla="*/ 55 h 58"/>
                  <a:gd name="T26" fmla="*/ 77 w 84"/>
                  <a:gd name="T27" fmla="*/ 42 h 58"/>
                  <a:gd name="T28" fmla="*/ 61 w 84"/>
                  <a:gd name="T29" fmla="*/ 23 h 58"/>
                  <a:gd name="T30" fmla="*/ 47 w 84"/>
                  <a:gd name="T31" fmla="*/ 1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58">
                    <a:moveTo>
                      <a:pt x="47" y="18"/>
                    </a:moveTo>
                    <a:lnTo>
                      <a:pt x="40" y="12"/>
                    </a:lnTo>
                    <a:lnTo>
                      <a:pt x="19" y="0"/>
                    </a:lnTo>
                    <a:lnTo>
                      <a:pt x="0" y="9"/>
                    </a:lnTo>
                    <a:lnTo>
                      <a:pt x="1" y="22"/>
                    </a:lnTo>
                    <a:lnTo>
                      <a:pt x="9" y="35"/>
                    </a:lnTo>
                    <a:lnTo>
                      <a:pt x="9" y="42"/>
                    </a:lnTo>
                    <a:lnTo>
                      <a:pt x="23" y="40"/>
                    </a:lnTo>
                    <a:lnTo>
                      <a:pt x="23" y="47"/>
                    </a:lnTo>
                    <a:lnTo>
                      <a:pt x="44" y="52"/>
                    </a:lnTo>
                    <a:lnTo>
                      <a:pt x="51" y="58"/>
                    </a:lnTo>
                    <a:lnTo>
                      <a:pt x="64" y="50"/>
                    </a:lnTo>
                    <a:lnTo>
                      <a:pt x="84" y="55"/>
                    </a:lnTo>
                    <a:lnTo>
                      <a:pt x="77" y="42"/>
                    </a:lnTo>
                    <a:lnTo>
                      <a:pt x="61" y="23"/>
                    </a:lnTo>
                    <a:lnTo>
                      <a:pt x="47" y="1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" name="Freeform 155">
                <a:extLst>
                  <a:ext uri="{FF2B5EF4-FFF2-40B4-BE49-F238E27FC236}">
                    <a16:creationId xmlns:a16="http://schemas.microsoft.com/office/drawing/2014/main" id="{6BEFDDC8-C287-1ECD-F697-356523850F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0" y="1808"/>
                <a:ext cx="131" cy="385"/>
              </a:xfrm>
              <a:custGeom>
                <a:avLst/>
                <a:gdLst>
                  <a:gd name="T0" fmla="*/ 156 w 391"/>
                  <a:gd name="T1" fmla="*/ 0 h 1153"/>
                  <a:gd name="T2" fmla="*/ 124 w 391"/>
                  <a:gd name="T3" fmla="*/ 17 h 1153"/>
                  <a:gd name="T4" fmla="*/ 109 w 391"/>
                  <a:gd name="T5" fmla="*/ 64 h 1153"/>
                  <a:gd name="T6" fmla="*/ 60 w 391"/>
                  <a:gd name="T7" fmla="*/ 116 h 1153"/>
                  <a:gd name="T8" fmla="*/ 38 w 391"/>
                  <a:gd name="T9" fmla="*/ 165 h 1153"/>
                  <a:gd name="T10" fmla="*/ 46 w 391"/>
                  <a:gd name="T11" fmla="*/ 184 h 1153"/>
                  <a:gd name="T12" fmla="*/ 90 w 391"/>
                  <a:gd name="T13" fmla="*/ 214 h 1153"/>
                  <a:gd name="T14" fmla="*/ 147 w 391"/>
                  <a:gd name="T15" fmla="*/ 323 h 1153"/>
                  <a:gd name="T16" fmla="*/ 120 w 391"/>
                  <a:gd name="T17" fmla="*/ 480 h 1153"/>
                  <a:gd name="T18" fmla="*/ 73 w 391"/>
                  <a:gd name="T19" fmla="*/ 545 h 1153"/>
                  <a:gd name="T20" fmla="*/ 92 w 391"/>
                  <a:gd name="T21" fmla="*/ 603 h 1153"/>
                  <a:gd name="T22" fmla="*/ 138 w 391"/>
                  <a:gd name="T23" fmla="*/ 667 h 1153"/>
                  <a:gd name="T24" fmla="*/ 38 w 391"/>
                  <a:gd name="T25" fmla="*/ 601 h 1153"/>
                  <a:gd name="T26" fmla="*/ 0 w 391"/>
                  <a:gd name="T27" fmla="*/ 626 h 1153"/>
                  <a:gd name="T28" fmla="*/ 0 w 391"/>
                  <a:gd name="T29" fmla="*/ 699 h 1153"/>
                  <a:gd name="T30" fmla="*/ 151 w 391"/>
                  <a:gd name="T31" fmla="*/ 806 h 1153"/>
                  <a:gd name="T32" fmla="*/ 203 w 391"/>
                  <a:gd name="T33" fmla="*/ 868 h 1153"/>
                  <a:gd name="T34" fmla="*/ 298 w 391"/>
                  <a:gd name="T35" fmla="*/ 954 h 1153"/>
                  <a:gd name="T36" fmla="*/ 361 w 391"/>
                  <a:gd name="T37" fmla="*/ 1042 h 1153"/>
                  <a:gd name="T38" fmla="*/ 391 w 391"/>
                  <a:gd name="T39" fmla="*/ 1153 h 1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91" h="1153">
                    <a:moveTo>
                      <a:pt x="156" y="0"/>
                    </a:moveTo>
                    <a:lnTo>
                      <a:pt x="124" y="17"/>
                    </a:lnTo>
                    <a:lnTo>
                      <a:pt x="109" y="64"/>
                    </a:lnTo>
                    <a:lnTo>
                      <a:pt x="60" y="116"/>
                    </a:lnTo>
                    <a:lnTo>
                      <a:pt x="38" y="165"/>
                    </a:lnTo>
                    <a:lnTo>
                      <a:pt x="46" y="184"/>
                    </a:lnTo>
                    <a:lnTo>
                      <a:pt x="90" y="214"/>
                    </a:lnTo>
                    <a:lnTo>
                      <a:pt x="147" y="323"/>
                    </a:lnTo>
                    <a:lnTo>
                      <a:pt x="120" y="480"/>
                    </a:lnTo>
                    <a:lnTo>
                      <a:pt x="73" y="545"/>
                    </a:lnTo>
                    <a:lnTo>
                      <a:pt x="92" y="603"/>
                    </a:lnTo>
                    <a:lnTo>
                      <a:pt x="138" y="667"/>
                    </a:lnTo>
                    <a:lnTo>
                      <a:pt x="38" y="601"/>
                    </a:lnTo>
                    <a:lnTo>
                      <a:pt x="0" y="626"/>
                    </a:lnTo>
                    <a:lnTo>
                      <a:pt x="0" y="699"/>
                    </a:lnTo>
                    <a:lnTo>
                      <a:pt x="151" y="806"/>
                    </a:lnTo>
                    <a:lnTo>
                      <a:pt x="203" y="868"/>
                    </a:lnTo>
                    <a:lnTo>
                      <a:pt x="298" y="954"/>
                    </a:lnTo>
                    <a:lnTo>
                      <a:pt x="361" y="1042"/>
                    </a:lnTo>
                    <a:lnTo>
                      <a:pt x="391" y="115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" name="Freeform 156">
                <a:extLst>
                  <a:ext uri="{FF2B5EF4-FFF2-40B4-BE49-F238E27FC236}">
                    <a16:creationId xmlns:a16="http://schemas.microsoft.com/office/drawing/2014/main" id="{FACE3098-80AC-1C68-85E6-A4EBB8C336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3" y="1824"/>
                <a:ext cx="74" cy="49"/>
              </a:xfrm>
              <a:custGeom>
                <a:avLst/>
                <a:gdLst>
                  <a:gd name="T0" fmla="*/ 38 w 224"/>
                  <a:gd name="T1" fmla="*/ 0 h 147"/>
                  <a:gd name="T2" fmla="*/ 12 w 224"/>
                  <a:gd name="T3" fmla="*/ 16 h 147"/>
                  <a:gd name="T4" fmla="*/ 0 w 224"/>
                  <a:gd name="T5" fmla="*/ 17 h 147"/>
                  <a:gd name="T6" fmla="*/ 0 w 224"/>
                  <a:gd name="T7" fmla="*/ 23 h 147"/>
                  <a:gd name="T8" fmla="*/ 17 w 224"/>
                  <a:gd name="T9" fmla="*/ 62 h 147"/>
                  <a:gd name="T10" fmla="*/ 38 w 224"/>
                  <a:gd name="T11" fmla="*/ 74 h 147"/>
                  <a:gd name="T12" fmla="*/ 64 w 224"/>
                  <a:gd name="T13" fmla="*/ 65 h 147"/>
                  <a:gd name="T14" fmla="*/ 78 w 224"/>
                  <a:gd name="T15" fmla="*/ 70 h 147"/>
                  <a:gd name="T16" fmla="*/ 127 w 224"/>
                  <a:gd name="T17" fmla="*/ 99 h 147"/>
                  <a:gd name="T18" fmla="*/ 157 w 224"/>
                  <a:gd name="T19" fmla="*/ 130 h 147"/>
                  <a:gd name="T20" fmla="*/ 193 w 224"/>
                  <a:gd name="T21" fmla="*/ 147 h 147"/>
                  <a:gd name="T22" fmla="*/ 213 w 224"/>
                  <a:gd name="T23" fmla="*/ 145 h 147"/>
                  <a:gd name="T24" fmla="*/ 224 w 224"/>
                  <a:gd name="T25" fmla="*/ 130 h 147"/>
                  <a:gd name="T26" fmla="*/ 217 w 224"/>
                  <a:gd name="T27" fmla="*/ 117 h 147"/>
                  <a:gd name="T28" fmla="*/ 208 w 224"/>
                  <a:gd name="T29" fmla="*/ 92 h 147"/>
                  <a:gd name="T30" fmla="*/ 194 w 224"/>
                  <a:gd name="T31" fmla="*/ 86 h 147"/>
                  <a:gd name="T32" fmla="*/ 188 w 224"/>
                  <a:gd name="T33" fmla="*/ 93 h 147"/>
                  <a:gd name="T34" fmla="*/ 152 w 224"/>
                  <a:gd name="T35" fmla="*/ 64 h 147"/>
                  <a:gd name="T36" fmla="*/ 104 w 224"/>
                  <a:gd name="T37" fmla="*/ 68 h 147"/>
                  <a:gd name="T38" fmla="*/ 90 w 224"/>
                  <a:gd name="T39" fmla="*/ 62 h 147"/>
                  <a:gd name="T40" fmla="*/ 97 w 224"/>
                  <a:gd name="T41" fmla="*/ 55 h 147"/>
                  <a:gd name="T42" fmla="*/ 109 w 224"/>
                  <a:gd name="T43" fmla="*/ 47 h 147"/>
                  <a:gd name="T44" fmla="*/ 116 w 224"/>
                  <a:gd name="T45" fmla="*/ 39 h 147"/>
                  <a:gd name="T46" fmla="*/ 102 w 224"/>
                  <a:gd name="T47" fmla="*/ 34 h 147"/>
                  <a:gd name="T48" fmla="*/ 82 w 224"/>
                  <a:gd name="T49" fmla="*/ 36 h 147"/>
                  <a:gd name="T50" fmla="*/ 63 w 224"/>
                  <a:gd name="T51" fmla="*/ 51 h 147"/>
                  <a:gd name="T52" fmla="*/ 57 w 224"/>
                  <a:gd name="T53" fmla="*/ 52 h 147"/>
                  <a:gd name="T54" fmla="*/ 50 w 224"/>
                  <a:gd name="T55" fmla="*/ 66 h 147"/>
                  <a:gd name="T56" fmla="*/ 49 w 224"/>
                  <a:gd name="T57" fmla="*/ 53 h 147"/>
                  <a:gd name="T58" fmla="*/ 42 w 224"/>
                  <a:gd name="T59" fmla="*/ 47 h 147"/>
                  <a:gd name="T60" fmla="*/ 35 w 224"/>
                  <a:gd name="T61" fmla="*/ 34 h 147"/>
                  <a:gd name="T62" fmla="*/ 47 w 224"/>
                  <a:gd name="T63" fmla="*/ 26 h 147"/>
                  <a:gd name="T64" fmla="*/ 55 w 224"/>
                  <a:gd name="T65" fmla="*/ 38 h 147"/>
                  <a:gd name="T66" fmla="*/ 67 w 224"/>
                  <a:gd name="T67" fmla="*/ 31 h 147"/>
                  <a:gd name="T68" fmla="*/ 59 w 224"/>
                  <a:gd name="T69" fmla="*/ 12 h 147"/>
                  <a:gd name="T70" fmla="*/ 51 w 224"/>
                  <a:gd name="T71" fmla="*/ 6 h 147"/>
                  <a:gd name="T72" fmla="*/ 38 w 224"/>
                  <a:gd name="T73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4" h="147">
                    <a:moveTo>
                      <a:pt x="38" y="0"/>
                    </a:moveTo>
                    <a:lnTo>
                      <a:pt x="12" y="16"/>
                    </a:lnTo>
                    <a:lnTo>
                      <a:pt x="0" y="17"/>
                    </a:lnTo>
                    <a:lnTo>
                      <a:pt x="0" y="23"/>
                    </a:lnTo>
                    <a:lnTo>
                      <a:pt x="17" y="62"/>
                    </a:lnTo>
                    <a:lnTo>
                      <a:pt x="38" y="74"/>
                    </a:lnTo>
                    <a:lnTo>
                      <a:pt x="64" y="65"/>
                    </a:lnTo>
                    <a:lnTo>
                      <a:pt x="78" y="70"/>
                    </a:lnTo>
                    <a:lnTo>
                      <a:pt x="127" y="99"/>
                    </a:lnTo>
                    <a:lnTo>
                      <a:pt x="157" y="130"/>
                    </a:lnTo>
                    <a:lnTo>
                      <a:pt x="193" y="147"/>
                    </a:lnTo>
                    <a:lnTo>
                      <a:pt x="213" y="145"/>
                    </a:lnTo>
                    <a:lnTo>
                      <a:pt x="224" y="130"/>
                    </a:lnTo>
                    <a:lnTo>
                      <a:pt x="217" y="117"/>
                    </a:lnTo>
                    <a:lnTo>
                      <a:pt x="208" y="92"/>
                    </a:lnTo>
                    <a:lnTo>
                      <a:pt x="194" y="86"/>
                    </a:lnTo>
                    <a:lnTo>
                      <a:pt x="188" y="93"/>
                    </a:lnTo>
                    <a:lnTo>
                      <a:pt x="152" y="64"/>
                    </a:lnTo>
                    <a:lnTo>
                      <a:pt x="104" y="68"/>
                    </a:lnTo>
                    <a:lnTo>
                      <a:pt x="90" y="62"/>
                    </a:lnTo>
                    <a:lnTo>
                      <a:pt x="97" y="55"/>
                    </a:lnTo>
                    <a:lnTo>
                      <a:pt x="109" y="47"/>
                    </a:lnTo>
                    <a:lnTo>
                      <a:pt x="116" y="39"/>
                    </a:lnTo>
                    <a:lnTo>
                      <a:pt x="102" y="34"/>
                    </a:lnTo>
                    <a:lnTo>
                      <a:pt x="82" y="36"/>
                    </a:lnTo>
                    <a:lnTo>
                      <a:pt x="63" y="51"/>
                    </a:lnTo>
                    <a:lnTo>
                      <a:pt x="57" y="52"/>
                    </a:lnTo>
                    <a:lnTo>
                      <a:pt x="50" y="66"/>
                    </a:lnTo>
                    <a:lnTo>
                      <a:pt x="49" y="53"/>
                    </a:lnTo>
                    <a:lnTo>
                      <a:pt x="42" y="47"/>
                    </a:lnTo>
                    <a:lnTo>
                      <a:pt x="35" y="34"/>
                    </a:lnTo>
                    <a:lnTo>
                      <a:pt x="47" y="26"/>
                    </a:lnTo>
                    <a:lnTo>
                      <a:pt x="55" y="38"/>
                    </a:lnTo>
                    <a:lnTo>
                      <a:pt x="67" y="31"/>
                    </a:lnTo>
                    <a:lnTo>
                      <a:pt x="59" y="12"/>
                    </a:lnTo>
                    <a:lnTo>
                      <a:pt x="51" y="6"/>
                    </a:lnTo>
                    <a:lnTo>
                      <a:pt x="3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" name="Freeform 157">
                <a:extLst>
                  <a:ext uri="{FF2B5EF4-FFF2-40B4-BE49-F238E27FC236}">
                    <a16:creationId xmlns:a16="http://schemas.microsoft.com/office/drawing/2014/main" id="{89AF25FA-675B-D1CA-0DF5-44835F6074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9" y="1906"/>
                <a:ext cx="55" cy="97"/>
              </a:xfrm>
              <a:custGeom>
                <a:avLst/>
                <a:gdLst>
                  <a:gd name="T0" fmla="*/ 0 w 166"/>
                  <a:gd name="T1" fmla="*/ 0 h 291"/>
                  <a:gd name="T2" fmla="*/ 12 w 166"/>
                  <a:gd name="T3" fmla="*/ 60 h 291"/>
                  <a:gd name="T4" fmla="*/ 8 w 166"/>
                  <a:gd name="T5" fmla="*/ 80 h 291"/>
                  <a:gd name="T6" fmla="*/ 10 w 166"/>
                  <a:gd name="T7" fmla="*/ 107 h 291"/>
                  <a:gd name="T8" fmla="*/ 40 w 166"/>
                  <a:gd name="T9" fmla="*/ 151 h 291"/>
                  <a:gd name="T10" fmla="*/ 84 w 166"/>
                  <a:gd name="T11" fmla="*/ 181 h 291"/>
                  <a:gd name="T12" fmla="*/ 100 w 166"/>
                  <a:gd name="T13" fmla="*/ 200 h 291"/>
                  <a:gd name="T14" fmla="*/ 109 w 166"/>
                  <a:gd name="T15" fmla="*/ 232 h 291"/>
                  <a:gd name="T16" fmla="*/ 113 w 166"/>
                  <a:gd name="T17" fmla="*/ 285 h 291"/>
                  <a:gd name="T18" fmla="*/ 121 w 166"/>
                  <a:gd name="T19" fmla="*/ 291 h 291"/>
                  <a:gd name="T20" fmla="*/ 152 w 166"/>
                  <a:gd name="T21" fmla="*/ 262 h 291"/>
                  <a:gd name="T22" fmla="*/ 149 w 166"/>
                  <a:gd name="T23" fmla="*/ 236 h 291"/>
                  <a:gd name="T24" fmla="*/ 166 w 166"/>
                  <a:gd name="T25" fmla="*/ 200 h 291"/>
                  <a:gd name="T26" fmla="*/ 158 w 166"/>
                  <a:gd name="T27" fmla="*/ 181 h 291"/>
                  <a:gd name="T28" fmla="*/ 134 w 166"/>
                  <a:gd name="T29" fmla="*/ 149 h 291"/>
                  <a:gd name="T30" fmla="*/ 128 w 166"/>
                  <a:gd name="T31" fmla="*/ 83 h 291"/>
                  <a:gd name="T32" fmla="*/ 73 w 166"/>
                  <a:gd name="T33" fmla="*/ 68 h 291"/>
                  <a:gd name="T34" fmla="*/ 28 w 166"/>
                  <a:gd name="T35" fmla="*/ 12 h 291"/>
                  <a:gd name="T36" fmla="*/ 0 w 166"/>
                  <a:gd name="T37" fmla="*/ 0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6" h="291">
                    <a:moveTo>
                      <a:pt x="0" y="0"/>
                    </a:moveTo>
                    <a:lnTo>
                      <a:pt x="12" y="60"/>
                    </a:lnTo>
                    <a:lnTo>
                      <a:pt x="8" y="80"/>
                    </a:lnTo>
                    <a:lnTo>
                      <a:pt x="10" y="107"/>
                    </a:lnTo>
                    <a:lnTo>
                      <a:pt x="40" y="151"/>
                    </a:lnTo>
                    <a:lnTo>
                      <a:pt x="84" y="181"/>
                    </a:lnTo>
                    <a:lnTo>
                      <a:pt x="100" y="200"/>
                    </a:lnTo>
                    <a:lnTo>
                      <a:pt x="109" y="232"/>
                    </a:lnTo>
                    <a:lnTo>
                      <a:pt x="113" y="285"/>
                    </a:lnTo>
                    <a:lnTo>
                      <a:pt x="121" y="291"/>
                    </a:lnTo>
                    <a:lnTo>
                      <a:pt x="152" y="262"/>
                    </a:lnTo>
                    <a:lnTo>
                      <a:pt x="149" y="236"/>
                    </a:lnTo>
                    <a:lnTo>
                      <a:pt x="166" y="200"/>
                    </a:lnTo>
                    <a:lnTo>
                      <a:pt x="158" y="181"/>
                    </a:lnTo>
                    <a:lnTo>
                      <a:pt x="134" y="149"/>
                    </a:lnTo>
                    <a:lnTo>
                      <a:pt x="128" y="83"/>
                    </a:lnTo>
                    <a:lnTo>
                      <a:pt x="73" y="68"/>
                    </a:lnTo>
                    <a:lnTo>
                      <a:pt x="28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" name="Freeform 158">
                <a:extLst>
                  <a:ext uri="{FF2B5EF4-FFF2-40B4-BE49-F238E27FC236}">
                    <a16:creationId xmlns:a16="http://schemas.microsoft.com/office/drawing/2014/main" id="{53BA44AA-CDD6-E984-1599-ED2A1E07FD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944"/>
                <a:ext cx="7" cy="5"/>
              </a:xfrm>
              <a:custGeom>
                <a:avLst/>
                <a:gdLst>
                  <a:gd name="T0" fmla="*/ 21 w 21"/>
                  <a:gd name="T1" fmla="*/ 13 h 14"/>
                  <a:gd name="T2" fmla="*/ 13 w 21"/>
                  <a:gd name="T3" fmla="*/ 0 h 14"/>
                  <a:gd name="T4" fmla="*/ 0 w 21"/>
                  <a:gd name="T5" fmla="*/ 1 h 14"/>
                  <a:gd name="T6" fmla="*/ 7 w 21"/>
                  <a:gd name="T7" fmla="*/ 14 h 14"/>
                  <a:gd name="T8" fmla="*/ 21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21" y="13"/>
                    </a:moveTo>
                    <a:lnTo>
                      <a:pt x="13" y="0"/>
                    </a:lnTo>
                    <a:lnTo>
                      <a:pt x="0" y="1"/>
                    </a:lnTo>
                    <a:lnTo>
                      <a:pt x="7" y="14"/>
                    </a:lnTo>
                    <a:lnTo>
                      <a:pt x="21" y="1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" name="Freeform 159">
                <a:extLst>
                  <a:ext uri="{FF2B5EF4-FFF2-40B4-BE49-F238E27FC236}">
                    <a16:creationId xmlns:a16="http://schemas.microsoft.com/office/drawing/2014/main" id="{BD753257-C80D-ADF5-60BA-50B615EB9F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1916"/>
                <a:ext cx="7" cy="7"/>
              </a:xfrm>
              <a:custGeom>
                <a:avLst/>
                <a:gdLst>
                  <a:gd name="T0" fmla="*/ 0 w 22"/>
                  <a:gd name="T1" fmla="*/ 8 h 19"/>
                  <a:gd name="T2" fmla="*/ 1 w 22"/>
                  <a:gd name="T3" fmla="*/ 15 h 19"/>
                  <a:gd name="T4" fmla="*/ 22 w 22"/>
                  <a:gd name="T5" fmla="*/ 19 h 19"/>
                  <a:gd name="T6" fmla="*/ 12 w 22"/>
                  <a:gd name="T7" fmla="*/ 0 h 19"/>
                  <a:gd name="T8" fmla="*/ 0 w 22"/>
                  <a:gd name="T9" fmla="*/ 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9">
                    <a:moveTo>
                      <a:pt x="0" y="8"/>
                    </a:moveTo>
                    <a:lnTo>
                      <a:pt x="1" y="15"/>
                    </a:lnTo>
                    <a:lnTo>
                      <a:pt x="22" y="19"/>
                    </a:lnTo>
                    <a:lnTo>
                      <a:pt x="12" y="0"/>
                    </a:lnTo>
                    <a:lnTo>
                      <a:pt x="0" y="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" name="Freeform 160">
                <a:extLst>
                  <a:ext uri="{FF2B5EF4-FFF2-40B4-BE49-F238E27FC236}">
                    <a16:creationId xmlns:a16="http://schemas.microsoft.com/office/drawing/2014/main" id="{E25D000E-F766-9ABD-DBFF-0EFA7487B5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7" y="2100"/>
                <a:ext cx="407" cy="1073"/>
              </a:xfrm>
              <a:custGeom>
                <a:avLst/>
                <a:gdLst>
                  <a:gd name="T0" fmla="*/ 1030 w 1222"/>
                  <a:gd name="T1" fmla="*/ 497 h 3218"/>
                  <a:gd name="T2" fmla="*/ 1030 w 1222"/>
                  <a:gd name="T3" fmla="*/ 577 h 3218"/>
                  <a:gd name="T4" fmla="*/ 954 w 1222"/>
                  <a:gd name="T5" fmla="*/ 329 h 3218"/>
                  <a:gd name="T6" fmla="*/ 741 w 1222"/>
                  <a:gd name="T7" fmla="*/ 60 h 3218"/>
                  <a:gd name="T8" fmla="*/ 702 w 1222"/>
                  <a:gd name="T9" fmla="*/ 9 h 3218"/>
                  <a:gd name="T10" fmla="*/ 651 w 1222"/>
                  <a:gd name="T11" fmla="*/ 108 h 3218"/>
                  <a:gd name="T12" fmla="*/ 530 w 1222"/>
                  <a:gd name="T13" fmla="*/ 1046 h 3218"/>
                  <a:gd name="T14" fmla="*/ 611 w 1222"/>
                  <a:gd name="T15" fmla="*/ 911 h 3218"/>
                  <a:gd name="T16" fmla="*/ 709 w 1222"/>
                  <a:gd name="T17" fmla="*/ 1029 h 3218"/>
                  <a:gd name="T18" fmla="*/ 631 w 1222"/>
                  <a:gd name="T19" fmla="*/ 1051 h 3218"/>
                  <a:gd name="T20" fmla="*/ 576 w 1222"/>
                  <a:gd name="T21" fmla="*/ 1042 h 3218"/>
                  <a:gd name="T22" fmla="*/ 515 w 1222"/>
                  <a:gd name="T23" fmla="*/ 1249 h 3218"/>
                  <a:gd name="T24" fmla="*/ 423 w 1222"/>
                  <a:gd name="T25" fmla="*/ 1708 h 3218"/>
                  <a:gd name="T26" fmla="*/ 231 w 1222"/>
                  <a:gd name="T27" fmla="*/ 2317 h 3218"/>
                  <a:gd name="T28" fmla="*/ 104 w 1222"/>
                  <a:gd name="T29" fmla="*/ 2469 h 3218"/>
                  <a:gd name="T30" fmla="*/ 32 w 1222"/>
                  <a:gd name="T31" fmla="*/ 2476 h 3218"/>
                  <a:gd name="T32" fmla="*/ 37 w 1222"/>
                  <a:gd name="T33" fmla="*/ 2536 h 3218"/>
                  <a:gd name="T34" fmla="*/ 99 w 1222"/>
                  <a:gd name="T35" fmla="*/ 2557 h 3218"/>
                  <a:gd name="T36" fmla="*/ 137 w 1222"/>
                  <a:gd name="T37" fmla="*/ 2607 h 3218"/>
                  <a:gd name="T38" fmla="*/ 146 w 1222"/>
                  <a:gd name="T39" fmla="*/ 2626 h 3218"/>
                  <a:gd name="T40" fmla="*/ 179 w 1222"/>
                  <a:gd name="T41" fmla="*/ 2624 h 3218"/>
                  <a:gd name="T42" fmla="*/ 236 w 1222"/>
                  <a:gd name="T43" fmla="*/ 2585 h 3218"/>
                  <a:gd name="T44" fmla="*/ 313 w 1222"/>
                  <a:gd name="T45" fmla="*/ 2618 h 3218"/>
                  <a:gd name="T46" fmla="*/ 338 w 1222"/>
                  <a:gd name="T47" fmla="*/ 2663 h 3218"/>
                  <a:gd name="T48" fmla="*/ 302 w 1222"/>
                  <a:gd name="T49" fmla="*/ 2780 h 3218"/>
                  <a:gd name="T50" fmla="*/ 284 w 1222"/>
                  <a:gd name="T51" fmla="*/ 2876 h 3218"/>
                  <a:gd name="T52" fmla="*/ 358 w 1222"/>
                  <a:gd name="T53" fmla="*/ 2875 h 3218"/>
                  <a:gd name="T54" fmla="*/ 384 w 1222"/>
                  <a:gd name="T55" fmla="*/ 2805 h 3218"/>
                  <a:gd name="T56" fmla="*/ 396 w 1222"/>
                  <a:gd name="T57" fmla="*/ 2852 h 3218"/>
                  <a:gd name="T58" fmla="*/ 472 w 1222"/>
                  <a:gd name="T59" fmla="*/ 2878 h 3218"/>
                  <a:gd name="T60" fmla="*/ 530 w 1222"/>
                  <a:gd name="T61" fmla="*/ 2927 h 3218"/>
                  <a:gd name="T62" fmla="*/ 586 w 1222"/>
                  <a:gd name="T63" fmla="*/ 2948 h 3218"/>
                  <a:gd name="T64" fmla="*/ 691 w 1222"/>
                  <a:gd name="T65" fmla="*/ 2999 h 3218"/>
                  <a:gd name="T66" fmla="*/ 792 w 1222"/>
                  <a:gd name="T67" fmla="*/ 3010 h 3218"/>
                  <a:gd name="T68" fmla="*/ 867 w 1222"/>
                  <a:gd name="T69" fmla="*/ 3023 h 3218"/>
                  <a:gd name="T70" fmla="*/ 865 w 1222"/>
                  <a:gd name="T71" fmla="*/ 3064 h 3218"/>
                  <a:gd name="T72" fmla="*/ 887 w 1222"/>
                  <a:gd name="T73" fmla="*/ 3095 h 3218"/>
                  <a:gd name="T74" fmla="*/ 967 w 1222"/>
                  <a:gd name="T75" fmla="*/ 3155 h 3218"/>
                  <a:gd name="T76" fmla="*/ 998 w 1222"/>
                  <a:gd name="T77" fmla="*/ 3199 h 3218"/>
                  <a:gd name="T78" fmla="*/ 1039 w 1222"/>
                  <a:gd name="T79" fmla="*/ 3202 h 3218"/>
                  <a:gd name="T80" fmla="*/ 1106 w 1222"/>
                  <a:gd name="T81" fmla="*/ 3202 h 3218"/>
                  <a:gd name="T82" fmla="*/ 1222 w 1222"/>
                  <a:gd name="T83" fmla="*/ 3152 h 3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222" h="3218">
                    <a:moveTo>
                      <a:pt x="1002" y="277"/>
                    </a:moveTo>
                    <a:lnTo>
                      <a:pt x="1030" y="497"/>
                    </a:lnTo>
                    <a:lnTo>
                      <a:pt x="1051" y="588"/>
                    </a:lnTo>
                    <a:lnTo>
                      <a:pt x="1030" y="577"/>
                    </a:lnTo>
                    <a:lnTo>
                      <a:pt x="1006" y="545"/>
                    </a:lnTo>
                    <a:lnTo>
                      <a:pt x="954" y="329"/>
                    </a:lnTo>
                    <a:lnTo>
                      <a:pt x="919" y="244"/>
                    </a:lnTo>
                    <a:lnTo>
                      <a:pt x="741" y="60"/>
                    </a:lnTo>
                    <a:lnTo>
                      <a:pt x="734" y="0"/>
                    </a:lnTo>
                    <a:lnTo>
                      <a:pt x="702" y="9"/>
                    </a:lnTo>
                    <a:lnTo>
                      <a:pt x="667" y="66"/>
                    </a:lnTo>
                    <a:lnTo>
                      <a:pt x="651" y="108"/>
                    </a:lnTo>
                    <a:lnTo>
                      <a:pt x="522" y="1040"/>
                    </a:lnTo>
                    <a:lnTo>
                      <a:pt x="530" y="1046"/>
                    </a:lnTo>
                    <a:lnTo>
                      <a:pt x="557" y="977"/>
                    </a:lnTo>
                    <a:lnTo>
                      <a:pt x="611" y="911"/>
                    </a:lnTo>
                    <a:lnTo>
                      <a:pt x="685" y="978"/>
                    </a:lnTo>
                    <a:lnTo>
                      <a:pt x="709" y="1029"/>
                    </a:lnTo>
                    <a:lnTo>
                      <a:pt x="665" y="1054"/>
                    </a:lnTo>
                    <a:lnTo>
                      <a:pt x="631" y="1051"/>
                    </a:lnTo>
                    <a:lnTo>
                      <a:pt x="602" y="1033"/>
                    </a:lnTo>
                    <a:lnTo>
                      <a:pt x="576" y="1042"/>
                    </a:lnTo>
                    <a:lnTo>
                      <a:pt x="520" y="1155"/>
                    </a:lnTo>
                    <a:lnTo>
                      <a:pt x="515" y="1249"/>
                    </a:lnTo>
                    <a:lnTo>
                      <a:pt x="429" y="1701"/>
                    </a:lnTo>
                    <a:lnTo>
                      <a:pt x="423" y="1708"/>
                    </a:lnTo>
                    <a:lnTo>
                      <a:pt x="300" y="2189"/>
                    </a:lnTo>
                    <a:lnTo>
                      <a:pt x="231" y="2317"/>
                    </a:lnTo>
                    <a:lnTo>
                      <a:pt x="160" y="2423"/>
                    </a:lnTo>
                    <a:lnTo>
                      <a:pt x="104" y="2469"/>
                    </a:lnTo>
                    <a:lnTo>
                      <a:pt x="84" y="2465"/>
                    </a:lnTo>
                    <a:lnTo>
                      <a:pt x="32" y="2476"/>
                    </a:lnTo>
                    <a:lnTo>
                      <a:pt x="0" y="2506"/>
                    </a:lnTo>
                    <a:lnTo>
                      <a:pt x="37" y="2536"/>
                    </a:lnTo>
                    <a:lnTo>
                      <a:pt x="48" y="2575"/>
                    </a:lnTo>
                    <a:lnTo>
                      <a:pt x="99" y="2557"/>
                    </a:lnTo>
                    <a:lnTo>
                      <a:pt x="134" y="2567"/>
                    </a:lnTo>
                    <a:lnTo>
                      <a:pt x="137" y="2607"/>
                    </a:lnTo>
                    <a:lnTo>
                      <a:pt x="146" y="2620"/>
                    </a:lnTo>
                    <a:lnTo>
                      <a:pt x="146" y="2626"/>
                    </a:lnTo>
                    <a:lnTo>
                      <a:pt x="173" y="2630"/>
                    </a:lnTo>
                    <a:lnTo>
                      <a:pt x="179" y="2624"/>
                    </a:lnTo>
                    <a:lnTo>
                      <a:pt x="190" y="2589"/>
                    </a:lnTo>
                    <a:lnTo>
                      <a:pt x="236" y="2585"/>
                    </a:lnTo>
                    <a:lnTo>
                      <a:pt x="272" y="2614"/>
                    </a:lnTo>
                    <a:lnTo>
                      <a:pt x="313" y="2618"/>
                    </a:lnTo>
                    <a:lnTo>
                      <a:pt x="328" y="2630"/>
                    </a:lnTo>
                    <a:lnTo>
                      <a:pt x="338" y="2663"/>
                    </a:lnTo>
                    <a:lnTo>
                      <a:pt x="336" y="2709"/>
                    </a:lnTo>
                    <a:lnTo>
                      <a:pt x="302" y="2780"/>
                    </a:lnTo>
                    <a:lnTo>
                      <a:pt x="259" y="2831"/>
                    </a:lnTo>
                    <a:lnTo>
                      <a:pt x="284" y="2876"/>
                    </a:lnTo>
                    <a:lnTo>
                      <a:pt x="346" y="2897"/>
                    </a:lnTo>
                    <a:lnTo>
                      <a:pt x="358" y="2875"/>
                    </a:lnTo>
                    <a:lnTo>
                      <a:pt x="365" y="2821"/>
                    </a:lnTo>
                    <a:lnTo>
                      <a:pt x="384" y="2805"/>
                    </a:lnTo>
                    <a:lnTo>
                      <a:pt x="410" y="2803"/>
                    </a:lnTo>
                    <a:lnTo>
                      <a:pt x="396" y="2852"/>
                    </a:lnTo>
                    <a:lnTo>
                      <a:pt x="425" y="2882"/>
                    </a:lnTo>
                    <a:lnTo>
                      <a:pt x="472" y="2878"/>
                    </a:lnTo>
                    <a:lnTo>
                      <a:pt x="515" y="2908"/>
                    </a:lnTo>
                    <a:lnTo>
                      <a:pt x="530" y="2927"/>
                    </a:lnTo>
                    <a:lnTo>
                      <a:pt x="556" y="2925"/>
                    </a:lnTo>
                    <a:lnTo>
                      <a:pt x="586" y="2948"/>
                    </a:lnTo>
                    <a:lnTo>
                      <a:pt x="633" y="2957"/>
                    </a:lnTo>
                    <a:lnTo>
                      <a:pt x="691" y="2999"/>
                    </a:lnTo>
                    <a:lnTo>
                      <a:pt x="724" y="2996"/>
                    </a:lnTo>
                    <a:lnTo>
                      <a:pt x="792" y="3010"/>
                    </a:lnTo>
                    <a:lnTo>
                      <a:pt x="851" y="2997"/>
                    </a:lnTo>
                    <a:lnTo>
                      <a:pt x="867" y="3023"/>
                    </a:lnTo>
                    <a:lnTo>
                      <a:pt x="878" y="3055"/>
                    </a:lnTo>
                    <a:lnTo>
                      <a:pt x="865" y="3064"/>
                    </a:lnTo>
                    <a:lnTo>
                      <a:pt x="874" y="3083"/>
                    </a:lnTo>
                    <a:lnTo>
                      <a:pt x="887" y="3095"/>
                    </a:lnTo>
                    <a:lnTo>
                      <a:pt x="923" y="3111"/>
                    </a:lnTo>
                    <a:lnTo>
                      <a:pt x="967" y="3155"/>
                    </a:lnTo>
                    <a:lnTo>
                      <a:pt x="977" y="3187"/>
                    </a:lnTo>
                    <a:lnTo>
                      <a:pt x="998" y="3199"/>
                    </a:lnTo>
                    <a:lnTo>
                      <a:pt x="1013" y="3218"/>
                    </a:lnTo>
                    <a:lnTo>
                      <a:pt x="1039" y="3202"/>
                    </a:lnTo>
                    <a:lnTo>
                      <a:pt x="1056" y="3174"/>
                    </a:lnTo>
                    <a:lnTo>
                      <a:pt x="1106" y="3202"/>
                    </a:lnTo>
                    <a:lnTo>
                      <a:pt x="1153" y="3204"/>
                    </a:lnTo>
                    <a:lnTo>
                      <a:pt x="1222" y="315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" name="Freeform 161">
                <a:extLst>
                  <a:ext uri="{FF2B5EF4-FFF2-40B4-BE49-F238E27FC236}">
                    <a16:creationId xmlns:a16="http://schemas.microsoft.com/office/drawing/2014/main" id="{F908E35B-9B42-C638-1A98-EB505B1E58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1" y="2060"/>
                <a:ext cx="368" cy="233"/>
              </a:xfrm>
              <a:custGeom>
                <a:avLst/>
                <a:gdLst>
                  <a:gd name="T0" fmla="*/ 0 w 1105"/>
                  <a:gd name="T1" fmla="*/ 398 h 698"/>
                  <a:gd name="T2" fmla="*/ 8 w 1105"/>
                  <a:gd name="T3" fmla="*/ 404 h 698"/>
                  <a:gd name="T4" fmla="*/ 63 w 1105"/>
                  <a:gd name="T5" fmla="*/ 419 h 698"/>
                  <a:gd name="T6" fmla="*/ 95 w 1105"/>
                  <a:gd name="T7" fmla="*/ 410 h 698"/>
                  <a:gd name="T8" fmla="*/ 107 w 1105"/>
                  <a:gd name="T9" fmla="*/ 395 h 698"/>
                  <a:gd name="T10" fmla="*/ 114 w 1105"/>
                  <a:gd name="T11" fmla="*/ 401 h 698"/>
                  <a:gd name="T12" fmla="*/ 125 w 1105"/>
                  <a:gd name="T13" fmla="*/ 440 h 698"/>
                  <a:gd name="T14" fmla="*/ 167 w 1105"/>
                  <a:gd name="T15" fmla="*/ 456 h 698"/>
                  <a:gd name="T16" fmla="*/ 200 w 1105"/>
                  <a:gd name="T17" fmla="*/ 453 h 698"/>
                  <a:gd name="T18" fmla="*/ 236 w 1105"/>
                  <a:gd name="T19" fmla="*/ 470 h 698"/>
                  <a:gd name="T20" fmla="*/ 239 w 1105"/>
                  <a:gd name="T21" fmla="*/ 504 h 698"/>
                  <a:gd name="T22" fmla="*/ 245 w 1105"/>
                  <a:gd name="T23" fmla="*/ 510 h 698"/>
                  <a:gd name="T24" fmla="*/ 236 w 1105"/>
                  <a:gd name="T25" fmla="*/ 551 h 698"/>
                  <a:gd name="T26" fmla="*/ 262 w 1105"/>
                  <a:gd name="T27" fmla="*/ 616 h 698"/>
                  <a:gd name="T28" fmla="*/ 281 w 1105"/>
                  <a:gd name="T29" fmla="*/ 601 h 698"/>
                  <a:gd name="T30" fmla="*/ 301 w 1105"/>
                  <a:gd name="T31" fmla="*/ 599 h 698"/>
                  <a:gd name="T32" fmla="*/ 317 w 1105"/>
                  <a:gd name="T33" fmla="*/ 630 h 698"/>
                  <a:gd name="T34" fmla="*/ 329 w 1105"/>
                  <a:gd name="T35" fmla="*/ 623 h 698"/>
                  <a:gd name="T36" fmla="*/ 352 w 1105"/>
                  <a:gd name="T37" fmla="*/ 634 h 698"/>
                  <a:gd name="T38" fmla="*/ 367 w 1105"/>
                  <a:gd name="T39" fmla="*/ 666 h 698"/>
                  <a:gd name="T40" fmla="*/ 458 w 1105"/>
                  <a:gd name="T41" fmla="*/ 698 h 698"/>
                  <a:gd name="T42" fmla="*/ 495 w 1105"/>
                  <a:gd name="T43" fmla="*/ 661 h 698"/>
                  <a:gd name="T44" fmla="*/ 524 w 1105"/>
                  <a:gd name="T45" fmla="*/ 685 h 698"/>
                  <a:gd name="T46" fmla="*/ 537 w 1105"/>
                  <a:gd name="T47" fmla="*/ 684 h 698"/>
                  <a:gd name="T48" fmla="*/ 547 w 1105"/>
                  <a:gd name="T49" fmla="*/ 643 h 698"/>
                  <a:gd name="T50" fmla="*/ 572 w 1105"/>
                  <a:gd name="T51" fmla="*/ 627 h 698"/>
                  <a:gd name="T52" fmla="*/ 564 w 1105"/>
                  <a:gd name="T53" fmla="*/ 614 h 698"/>
                  <a:gd name="T54" fmla="*/ 582 w 1105"/>
                  <a:gd name="T55" fmla="*/ 586 h 698"/>
                  <a:gd name="T56" fmla="*/ 625 w 1105"/>
                  <a:gd name="T57" fmla="*/ 548 h 698"/>
                  <a:gd name="T58" fmla="*/ 659 w 1105"/>
                  <a:gd name="T59" fmla="*/ 552 h 698"/>
                  <a:gd name="T60" fmla="*/ 687 w 1105"/>
                  <a:gd name="T61" fmla="*/ 563 h 698"/>
                  <a:gd name="T62" fmla="*/ 760 w 1105"/>
                  <a:gd name="T63" fmla="*/ 483 h 698"/>
                  <a:gd name="T64" fmla="*/ 793 w 1105"/>
                  <a:gd name="T65" fmla="*/ 472 h 698"/>
                  <a:gd name="T66" fmla="*/ 803 w 1105"/>
                  <a:gd name="T67" fmla="*/ 445 h 698"/>
                  <a:gd name="T68" fmla="*/ 792 w 1105"/>
                  <a:gd name="T69" fmla="*/ 385 h 698"/>
                  <a:gd name="T70" fmla="*/ 806 w 1105"/>
                  <a:gd name="T71" fmla="*/ 330 h 698"/>
                  <a:gd name="T72" fmla="*/ 838 w 1105"/>
                  <a:gd name="T73" fmla="*/ 314 h 698"/>
                  <a:gd name="T74" fmla="*/ 843 w 1105"/>
                  <a:gd name="T75" fmla="*/ 293 h 698"/>
                  <a:gd name="T76" fmla="*/ 857 w 1105"/>
                  <a:gd name="T77" fmla="*/ 299 h 698"/>
                  <a:gd name="T78" fmla="*/ 895 w 1105"/>
                  <a:gd name="T79" fmla="*/ 268 h 698"/>
                  <a:gd name="T80" fmla="*/ 900 w 1105"/>
                  <a:gd name="T81" fmla="*/ 261 h 698"/>
                  <a:gd name="T82" fmla="*/ 934 w 1105"/>
                  <a:gd name="T83" fmla="*/ 258 h 698"/>
                  <a:gd name="T84" fmla="*/ 969 w 1105"/>
                  <a:gd name="T85" fmla="*/ 201 h 698"/>
                  <a:gd name="T86" fmla="*/ 1000 w 1105"/>
                  <a:gd name="T87" fmla="*/ 184 h 698"/>
                  <a:gd name="T88" fmla="*/ 999 w 1105"/>
                  <a:gd name="T89" fmla="*/ 165 h 698"/>
                  <a:gd name="T90" fmla="*/ 1010 w 1105"/>
                  <a:gd name="T91" fmla="*/ 136 h 698"/>
                  <a:gd name="T92" fmla="*/ 1006 w 1105"/>
                  <a:gd name="T93" fmla="*/ 96 h 698"/>
                  <a:gd name="T94" fmla="*/ 1012 w 1105"/>
                  <a:gd name="T95" fmla="*/ 89 h 698"/>
                  <a:gd name="T96" fmla="*/ 1025 w 1105"/>
                  <a:gd name="T97" fmla="*/ 82 h 698"/>
                  <a:gd name="T98" fmla="*/ 1033 w 1105"/>
                  <a:gd name="T99" fmla="*/ 94 h 698"/>
                  <a:gd name="T100" fmla="*/ 1058 w 1105"/>
                  <a:gd name="T101" fmla="*/ 85 h 698"/>
                  <a:gd name="T102" fmla="*/ 1057 w 1105"/>
                  <a:gd name="T103" fmla="*/ 72 h 698"/>
                  <a:gd name="T104" fmla="*/ 1105 w 1105"/>
                  <a:gd name="T105" fmla="*/ 0 h 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05" h="698">
                    <a:moveTo>
                      <a:pt x="0" y="398"/>
                    </a:moveTo>
                    <a:lnTo>
                      <a:pt x="8" y="404"/>
                    </a:lnTo>
                    <a:lnTo>
                      <a:pt x="63" y="419"/>
                    </a:lnTo>
                    <a:lnTo>
                      <a:pt x="95" y="410"/>
                    </a:lnTo>
                    <a:lnTo>
                      <a:pt x="107" y="395"/>
                    </a:lnTo>
                    <a:lnTo>
                      <a:pt x="114" y="401"/>
                    </a:lnTo>
                    <a:lnTo>
                      <a:pt x="125" y="440"/>
                    </a:lnTo>
                    <a:lnTo>
                      <a:pt x="167" y="456"/>
                    </a:lnTo>
                    <a:lnTo>
                      <a:pt x="200" y="453"/>
                    </a:lnTo>
                    <a:lnTo>
                      <a:pt x="236" y="470"/>
                    </a:lnTo>
                    <a:lnTo>
                      <a:pt x="239" y="504"/>
                    </a:lnTo>
                    <a:lnTo>
                      <a:pt x="245" y="510"/>
                    </a:lnTo>
                    <a:lnTo>
                      <a:pt x="236" y="551"/>
                    </a:lnTo>
                    <a:lnTo>
                      <a:pt x="262" y="616"/>
                    </a:lnTo>
                    <a:lnTo>
                      <a:pt x="281" y="601"/>
                    </a:lnTo>
                    <a:lnTo>
                      <a:pt x="301" y="599"/>
                    </a:lnTo>
                    <a:lnTo>
                      <a:pt x="317" y="630"/>
                    </a:lnTo>
                    <a:lnTo>
                      <a:pt x="329" y="623"/>
                    </a:lnTo>
                    <a:lnTo>
                      <a:pt x="352" y="634"/>
                    </a:lnTo>
                    <a:lnTo>
                      <a:pt x="367" y="666"/>
                    </a:lnTo>
                    <a:lnTo>
                      <a:pt x="458" y="698"/>
                    </a:lnTo>
                    <a:lnTo>
                      <a:pt x="495" y="661"/>
                    </a:lnTo>
                    <a:lnTo>
                      <a:pt x="524" y="685"/>
                    </a:lnTo>
                    <a:lnTo>
                      <a:pt x="537" y="684"/>
                    </a:lnTo>
                    <a:lnTo>
                      <a:pt x="547" y="643"/>
                    </a:lnTo>
                    <a:lnTo>
                      <a:pt x="572" y="627"/>
                    </a:lnTo>
                    <a:lnTo>
                      <a:pt x="564" y="614"/>
                    </a:lnTo>
                    <a:lnTo>
                      <a:pt x="582" y="586"/>
                    </a:lnTo>
                    <a:lnTo>
                      <a:pt x="625" y="548"/>
                    </a:lnTo>
                    <a:lnTo>
                      <a:pt x="659" y="552"/>
                    </a:lnTo>
                    <a:lnTo>
                      <a:pt x="687" y="563"/>
                    </a:lnTo>
                    <a:lnTo>
                      <a:pt x="760" y="483"/>
                    </a:lnTo>
                    <a:lnTo>
                      <a:pt x="793" y="472"/>
                    </a:lnTo>
                    <a:lnTo>
                      <a:pt x="803" y="445"/>
                    </a:lnTo>
                    <a:lnTo>
                      <a:pt x="792" y="385"/>
                    </a:lnTo>
                    <a:lnTo>
                      <a:pt x="806" y="330"/>
                    </a:lnTo>
                    <a:lnTo>
                      <a:pt x="838" y="314"/>
                    </a:lnTo>
                    <a:lnTo>
                      <a:pt x="843" y="293"/>
                    </a:lnTo>
                    <a:lnTo>
                      <a:pt x="857" y="299"/>
                    </a:lnTo>
                    <a:lnTo>
                      <a:pt x="895" y="268"/>
                    </a:lnTo>
                    <a:lnTo>
                      <a:pt x="900" y="261"/>
                    </a:lnTo>
                    <a:lnTo>
                      <a:pt x="934" y="258"/>
                    </a:lnTo>
                    <a:lnTo>
                      <a:pt x="969" y="201"/>
                    </a:lnTo>
                    <a:lnTo>
                      <a:pt x="1000" y="184"/>
                    </a:lnTo>
                    <a:lnTo>
                      <a:pt x="999" y="165"/>
                    </a:lnTo>
                    <a:lnTo>
                      <a:pt x="1010" y="136"/>
                    </a:lnTo>
                    <a:lnTo>
                      <a:pt x="1006" y="96"/>
                    </a:lnTo>
                    <a:lnTo>
                      <a:pt x="1012" y="89"/>
                    </a:lnTo>
                    <a:lnTo>
                      <a:pt x="1025" y="82"/>
                    </a:lnTo>
                    <a:lnTo>
                      <a:pt x="1033" y="94"/>
                    </a:lnTo>
                    <a:lnTo>
                      <a:pt x="1058" y="85"/>
                    </a:lnTo>
                    <a:lnTo>
                      <a:pt x="1057" y="72"/>
                    </a:lnTo>
                    <a:lnTo>
                      <a:pt x="110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" name="Freeform 162">
                <a:extLst>
                  <a:ext uri="{FF2B5EF4-FFF2-40B4-BE49-F238E27FC236}">
                    <a16:creationId xmlns:a16="http://schemas.microsoft.com/office/drawing/2014/main" id="{83C2B5F8-45E3-472D-9E03-55A57BD97C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9" y="2237"/>
                <a:ext cx="5" cy="14"/>
              </a:xfrm>
              <a:custGeom>
                <a:avLst/>
                <a:gdLst>
                  <a:gd name="T0" fmla="*/ 5 w 16"/>
                  <a:gd name="T1" fmla="*/ 0 h 40"/>
                  <a:gd name="T2" fmla="*/ 0 w 16"/>
                  <a:gd name="T3" fmla="*/ 15 h 40"/>
                  <a:gd name="T4" fmla="*/ 9 w 16"/>
                  <a:gd name="T5" fmla="*/ 40 h 40"/>
                  <a:gd name="T6" fmla="*/ 16 w 16"/>
                  <a:gd name="T7" fmla="*/ 40 h 40"/>
                  <a:gd name="T8" fmla="*/ 12 w 16"/>
                  <a:gd name="T9" fmla="*/ 0 h 40"/>
                  <a:gd name="T10" fmla="*/ 5 w 16"/>
                  <a:gd name="T11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40">
                    <a:moveTo>
                      <a:pt x="5" y="0"/>
                    </a:moveTo>
                    <a:lnTo>
                      <a:pt x="0" y="15"/>
                    </a:lnTo>
                    <a:lnTo>
                      <a:pt x="9" y="40"/>
                    </a:lnTo>
                    <a:lnTo>
                      <a:pt x="16" y="40"/>
                    </a:lnTo>
                    <a:lnTo>
                      <a:pt x="12" y="0"/>
                    </a:lnTo>
                    <a:lnTo>
                      <a:pt x="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" name="Freeform 163">
                <a:extLst>
                  <a:ext uri="{FF2B5EF4-FFF2-40B4-BE49-F238E27FC236}">
                    <a16:creationId xmlns:a16="http://schemas.microsoft.com/office/drawing/2014/main" id="{629586C9-0639-570A-AB30-9DE249D765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5" y="2259"/>
                <a:ext cx="2" cy="9"/>
              </a:xfrm>
              <a:custGeom>
                <a:avLst/>
                <a:gdLst>
                  <a:gd name="T0" fmla="*/ 0 w 7"/>
                  <a:gd name="T1" fmla="*/ 7 h 27"/>
                  <a:gd name="T2" fmla="*/ 2 w 7"/>
                  <a:gd name="T3" fmla="*/ 27 h 27"/>
                  <a:gd name="T4" fmla="*/ 7 w 7"/>
                  <a:gd name="T5" fmla="*/ 20 h 27"/>
                  <a:gd name="T6" fmla="*/ 5 w 7"/>
                  <a:gd name="T7" fmla="*/ 0 h 27"/>
                  <a:gd name="T8" fmla="*/ 0 w 7"/>
                  <a:gd name="T9" fmla="*/ 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7">
                    <a:moveTo>
                      <a:pt x="0" y="7"/>
                    </a:moveTo>
                    <a:lnTo>
                      <a:pt x="2" y="27"/>
                    </a:lnTo>
                    <a:lnTo>
                      <a:pt x="7" y="20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" name="Freeform 164">
                <a:extLst>
                  <a:ext uri="{FF2B5EF4-FFF2-40B4-BE49-F238E27FC236}">
                    <a16:creationId xmlns:a16="http://schemas.microsoft.com/office/drawing/2014/main" id="{256ED2C3-0ECA-027A-9A91-36F232C74B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7" y="1652"/>
                <a:ext cx="199" cy="147"/>
              </a:xfrm>
              <a:custGeom>
                <a:avLst/>
                <a:gdLst>
                  <a:gd name="T0" fmla="*/ 0 w 597"/>
                  <a:gd name="T1" fmla="*/ 441 h 441"/>
                  <a:gd name="T2" fmla="*/ 9 w 597"/>
                  <a:gd name="T3" fmla="*/ 400 h 441"/>
                  <a:gd name="T4" fmla="*/ 21 w 597"/>
                  <a:gd name="T5" fmla="*/ 379 h 441"/>
                  <a:gd name="T6" fmla="*/ 34 w 597"/>
                  <a:gd name="T7" fmla="*/ 378 h 441"/>
                  <a:gd name="T8" fmla="*/ 39 w 597"/>
                  <a:gd name="T9" fmla="*/ 357 h 441"/>
                  <a:gd name="T10" fmla="*/ 57 w 597"/>
                  <a:gd name="T11" fmla="*/ 335 h 441"/>
                  <a:gd name="T12" fmla="*/ 136 w 597"/>
                  <a:gd name="T13" fmla="*/ 321 h 441"/>
                  <a:gd name="T14" fmla="*/ 169 w 597"/>
                  <a:gd name="T15" fmla="*/ 312 h 441"/>
                  <a:gd name="T16" fmla="*/ 177 w 597"/>
                  <a:gd name="T17" fmla="*/ 324 h 441"/>
                  <a:gd name="T18" fmla="*/ 196 w 597"/>
                  <a:gd name="T19" fmla="*/ 316 h 441"/>
                  <a:gd name="T20" fmla="*/ 210 w 597"/>
                  <a:gd name="T21" fmla="*/ 321 h 441"/>
                  <a:gd name="T22" fmla="*/ 260 w 597"/>
                  <a:gd name="T23" fmla="*/ 289 h 441"/>
                  <a:gd name="T24" fmla="*/ 257 w 597"/>
                  <a:gd name="T25" fmla="*/ 249 h 441"/>
                  <a:gd name="T26" fmla="*/ 235 w 597"/>
                  <a:gd name="T27" fmla="*/ 231 h 441"/>
                  <a:gd name="T28" fmla="*/ 251 w 597"/>
                  <a:gd name="T29" fmla="*/ 189 h 441"/>
                  <a:gd name="T30" fmla="*/ 230 w 597"/>
                  <a:gd name="T31" fmla="*/ 171 h 441"/>
                  <a:gd name="T32" fmla="*/ 255 w 597"/>
                  <a:gd name="T33" fmla="*/ 155 h 441"/>
                  <a:gd name="T34" fmla="*/ 276 w 597"/>
                  <a:gd name="T35" fmla="*/ 167 h 441"/>
                  <a:gd name="T36" fmla="*/ 282 w 597"/>
                  <a:gd name="T37" fmla="*/ 153 h 441"/>
                  <a:gd name="T38" fmla="*/ 273 w 597"/>
                  <a:gd name="T39" fmla="*/ 133 h 441"/>
                  <a:gd name="T40" fmla="*/ 312 w 597"/>
                  <a:gd name="T41" fmla="*/ 116 h 441"/>
                  <a:gd name="T42" fmla="*/ 330 w 597"/>
                  <a:gd name="T43" fmla="*/ 102 h 441"/>
                  <a:gd name="T44" fmla="*/ 336 w 597"/>
                  <a:gd name="T45" fmla="*/ 94 h 441"/>
                  <a:gd name="T46" fmla="*/ 342 w 597"/>
                  <a:gd name="T47" fmla="*/ 74 h 441"/>
                  <a:gd name="T48" fmla="*/ 362 w 597"/>
                  <a:gd name="T49" fmla="*/ 72 h 441"/>
                  <a:gd name="T50" fmla="*/ 384 w 597"/>
                  <a:gd name="T51" fmla="*/ 96 h 441"/>
                  <a:gd name="T52" fmla="*/ 416 w 597"/>
                  <a:gd name="T53" fmla="*/ 80 h 441"/>
                  <a:gd name="T54" fmla="*/ 450 w 597"/>
                  <a:gd name="T55" fmla="*/ 90 h 441"/>
                  <a:gd name="T56" fmla="*/ 456 w 597"/>
                  <a:gd name="T57" fmla="*/ 70 h 441"/>
                  <a:gd name="T58" fmla="*/ 511 w 597"/>
                  <a:gd name="T59" fmla="*/ 17 h 441"/>
                  <a:gd name="T60" fmla="*/ 537 w 597"/>
                  <a:gd name="T61" fmla="*/ 15 h 441"/>
                  <a:gd name="T62" fmla="*/ 550 w 597"/>
                  <a:gd name="T63" fmla="*/ 0 h 441"/>
                  <a:gd name="T64" fmla="*/ 597 w 597"/>
                  <a:gd name="T65" fmla="*/ 10 h 4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97" h="441">
                    <a:moveTo>
                      <a:pt x="0" y="441"/>
                    </a:moveTo>
                    <a:lnTo>
                      <a:pt x="9" y="400"/>
                    </a:lnTo>
                    <a:lnTo>
                      <a:pt x="21" y="379"/>
                    </a:lnTo>
                    <a:lnTo>
                      <a:pt x="34" y="378"/>
                    </a:lnTo>
                    <a:lnTo>
                      <a:pt x="39" y="357"/>
                    </a:lnTo>
                    <a:lnTo>
                      <a:pt x="57" y="335"/>
                    </a:lnTo>
                    <a:lnTo>
                      <a:pt x="136" y="321"/>
                    </a:lnTo>
                    <a:lnTo>
                      <a:pt x="169" y="312"/>
                    </a:lnTo>
                    <a:lnTo>
                      <a:pt x="177" y="324"/>
                    </a:lnTo>
                    <a:lnTo>
                      <a:pt x="196" y="316"/>
                    </a:lnTo>
                    <a:lnTo>
                      <a:pt x="210" y="321"/>
                    </a:lnTo>
                    <a:lnTo>
                      <a:pt x="260" y="289"/>
                    </a:lnTo>
                    <a:lnTo>
                      <a:pt x="257" y="249"/>
                    </a:lnTo>
                    <a:lnTo>
                      <a:pt x="235" y="231"/>
                    </a:lnTo>
                    <a:lnTo>
                      <a:pt x="251" y="189"/>
                    </a:lnTo>
                    <a:lnTo>
                      <a:pt x="230" y="171"/>
                    </a:lnTo>
                    <a:lnTo>
                      <a:pt x="255" y="155"/>
                    </a:lnTo>
                    <a:lnTo>
                      <a:pt x="276" y="167"/>
                    </a:lnTo>
                    <a:lnTo>
                      <a:pt x="282" y="153"/>
                    </a:lnTo>
                    <a:lnTo>
                      <a:pt x="273" y="133"/>
                    </a:lnTo>
                    <a:lnTo>
                      <a:pt x="312" y="116"/>
                    </a:lnTo>
                    <a:lnTo>
                      <a:pt x="330" y="102"/>
                    </a:lnTo>
                    <a:lnTo>
                      <a:pt x="336" y="94"/>
                    </a:lnTo>
                    <a:lnTo>
                      <a:pt x="342" y="74"/>
                    </a:lnTo>
                    <a:lnTo>
                      <a:pt x="362" y="72"/>
                    </a:lnTo>
                    <a:lnTo>
                      <a:pt x="384" y="96"/>
                    </a:lnTo>
                    <a:lnTo>
                      <a:pt x="416" y="80"/>
                    </a:lnTo>
                    <a:lnTo>
                      <a:pt x="450" y="90"/>
                    </a:lnTo>
                    <a:lnTo>
                      <a:pt x="456" y="70"/>
                    </a:lnTo>
                    <a:lnTo>
                      <a:pt x="511" y="17"/>
                    </a:lnTo>
                    <a:lnTo>
                      <a:pt x="537" y="15"/>
                    </a:lnTo>
                    <a:lnTo>
                      <a:pt x="550" y="0"/>
                    </a:lnTo>
                    <a:lnTo>
                      <a:pt x="597" y="1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" name="Freeform 165">
                <a:extLst>
                  <a:ext uri="{FF2B5EF4-FFF2-40B4-BE49-F238E27FC236}">
                    <a16:creationId xmlns:a16="http://schemas.microsoft.com/office/drawing/2014/main" id="{1F7216A7-C815-7E8E-6C1E-B6971760B2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1799"/>
                <a:ext cx="148" cy="554"/>
              </a:xfrm>
              <a:custGeom>
                <a:avLst/>
                <a:gdLst>
                  <a:gd name="T0" fmla="*/ 60 w 445"/>
                  <a:gd name="T1" fmla="*/ 1651 h 1663"/>
                  <a:gd name="T2" fmla="*/ 42 w 445"/>
                  <a:gd name="T3" fmla="*/ 1612 h 1663"/>
                  <a:gd name="T4" fmla="*/ 62 w 445"/>
                  <a:gd name="T5" fmla="*/ 1537 h 1663"/>
                  <a:gd name="T6" fmla="*/ 99 w 445"/>
                  <a:gd name="T7" fmla="*/ 1500 h 1663"/>
                  <a:gd name="T8" fmla="*/ 111 w 445"/>
                  <a:gd name="T9" fmla="*/ 1478 h 1663"/>
                  <a:gd name="T10" fmla="*/ 135 w 445"/>
                  <a:gd name="T11" fmla="*/ 1449 h 1663"/>
                  <a:gd name="T12" fmla="*/ 103 w 445"/>
                  <a:gd name="T13" fmla="*/ 1399 h 1663"/>
                  <a:gd name="T14" fmla="*/ 146 w 445"/>
                  <a:gd name="T15" fmla="*/ 1347 h 1663"/>
                  <a:gd name="T16" fmla="*/ 189 w 445"/>
                  <a:gd name="T17" fmla="*/ 1302 h 1663"/>
                  <a:gd name="T18" fmla="*/ 238 w 445"/>
                  <a:gd name="T19" fmla="*/ 1258 h 1663"/>
                  <a:gd name="T20" fmla="*/ 243 w 445"/>
                  <a:gd name="T21" fmla="*/ 1163 h 1663"/>
                  <a:gd name="T22" fmla="*/ 341 w 445"/>
                  <a:gd name="T23" fmla="*/ 1209 h 1663"/>
                  <a:gd name="T24" fmla="*/ 379 w 445"/>
                  <a:gd name="T25" fmla="*/ 1178 h 1663"/>
                  <a:gd name="T26" fmla="*/ 369 w 445"/>
                  <a:gd name="T27" fmla="*/ 1011 h 1663"/>
                  <a:gd name="T28" fmla="*/ 331 w 445"/>
                  <a:gd name="T29" fmla="*/ 954 h 1663"/>
                  <a:gd name="T30" fmla="*/ 374 w 445"/>
                  <a:gd name="T31" fmla="*/ 903 h 1663"/>
                  <a:gd name="T32" fmla="*/ 370 w 445"/>
                  <a:gd name="T33" fmla="*/ 870 h 1663"/>
                  <a:gd name="T34" fmla="*/ 379 w 445"/>
                  <a:gd name="T35" fmla="*/ 822 h 1663"/>
                  <a:gd name="T36" fmla="*/ 320 w 445"/>
                  <a:gd name="T37" fmla="*/ 760 h 1663"/>
                  <a:gd name="T38" fmla="*/ 303 w 445"/>
                  <a:gd name="T39" fmla="*/ 728 h 1663"/>
                  <a:gd name="T40" fmla="*/ 279 w 445"/>
                  <a:gd name="T41" fmla="*/ 677 h 1663"/>
                  <a:gd name="T42" fmla="*/ 317 w 445"/>
                  <a:gd name="T43" fmla="*/ 660 h 1663"/>
                  <a:gd name="T44" fmla="*/ 322 w 445"/>
                  <a:gd name="T45" fmla="*/ 639 h 1663"/>
                  <a:gd name="T46" fmla="*/ 367 w 445"/>
                  <a:gd name="T47" fmla="*/ 622 h 1663"/>
                  <a:gd name="T48" fmla="*/ 402 w 445"/>
                  <a:gd name="T49" fmla="*/ 565 h 1663"/>
                  <a:gd name="T50" fmla="*/ 445 w 445"/>
                  <a:gd name="T51" fmla="*/ 521 h 1663"/>
                  <a:gd name="T52" fmla="*/ 445 w 445"/>
                  <a:gd name="T53" fmla="*/ 453 h 1663"/>
                  <a:gd name="T54" fmla="*/ 406 w 445"/>
                  <a:gd name="T55" fmla="*/ 390 h 1663"/>
                  <a:gd name="T56" fmla="*/ 414 w 445"/>
                  <a:gd name="T57" fmla="*/ 322 h 1663"/>
                  <a:gd name="T58" fmla="*/ 382 w 445"/>
                  <a:gd name="T59" fmla="*/ 272 h 1663"/>
                  <a:gd name="T60" fmla="*/ 355 w 445"/>
                  <a:gd name="T61" fmla="*/ 193 h 1663"/>
                  <a:gd name="T62" fmla="*/ 323 w 445"/>
                  <a:gd name="T63" fmla="*/ 149 h 1663"/>
                  <a:gd name="T64" fmla="*/ 294 w 445"/>
                  <a:gd name="T65" fmla="*/ 131 h 1663"/>
                  <a:gd name="T66" fmla="*/ 253 w 445"/>
                  <a:gd name="T67" fmla="*/ 122 h 1663"/>
                  <a:gd name="T68" fmla="*/ 209 w 445"/>
                  <a:gd name="T69" fmla="*/ 78 h 1663"/>
                  <a:gd name="T70" fmla="*/ 192 w 445"/>
                  <a:gd name="T71" fmla="*/ 40 h 16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45" h="1663">
                    <a:moveTo>
                      <a:pt x="0" y="1663"/>
                    </a:moveTo>
                    <a:lnTo>
                      <a:pt x="60" y="1651"/>
                    </a:lnTo>
                    <a:lnTo>
                      <a:pt x="58" y="1631"/>
                    </a:lnTo>
                    <a:lnTo>
                      <a:pt x="42" y="1612"/>
                    </a:lnTo>
                    <a:lnTo>
                      <a:pt x="25" y="1574"/>
                    </a:lnTo>
                    <a:lnTo>
                      <a:pt x="62" y="1537"/>
                    </a:lnTo>
                    <a:lnTo>
                      <a:pt x="90" y="1541"/>
                    </a:lnTo>
                    <a:lnTo>
                      <a:pt x="99" y="1500"/>
                    </a:lnTo>
                    <a:lnTo>
                      <a:pt x="97" y="1480"/>
                    </a:lnTo>
                    <a:lnTo>
                      <a:pt x="111" y="1478"/>
                    </a:lnTo>
                    <a:lnTo>
                      <a:pt x="122" y="1457"/>
                    </a:lnTo>
                    <a:lnTo>
                      <a:pt x="135" y="1449"/>
                    </a:lnTo>
                    <a:lnTo>
                      <a:pt x="113" y="1424"/>
                    </a:lnTo>
                    <a:lnTo>
                      <a:pt x="103" y="1399"/>
                    </a:lnTo>
                    <a:lnTo>
                      <a:pt x="109" y="1385"/>
                    </a:lnTo>
                    <a:lnTo>
                      <a:pt x="146" y="1347"/>
                    </a:lnTo>
                    <a:lnTo>
                      <a:pt x="169" y="1305"/>
                    </a:lnTo>
                    <a:lnTo>
                      <a:pt x="189" y="1302"/>
                    </a:lnTo>
                    <a:lnTo>
                      <a:pt x="206" y="1268"/>
                    </a:lnTo>
                    <a:lnTo>
                      <a:pt x="238" y="1258"/>
                    </a:lnTo>
                    <a:lnTo>
                      <a:pt x="252" y="1190"/>
                    </a:lnTo>
                    <a:lnTo>
                      <a:pt x="243" y="1163"/>
                    </a:lnTo>
                    <a:lnTo>
                      <a:pt x="263" y="1162"/>
                    </a:lnTo>
                    <a:lnTo>
                      <a:pt x="341" y="1209"/>
                    </a:lnTo>
                    <a:lnTo>
                      <a:pt x="380" y="1192"/>
                    </a:lnTo>
                    <a:lnTo>
                      <a:pt x="379" y="1178"/>
                    </a:lnTo>
                    <a:lnTo>
                      <a:pt x="349" y="1154"/>
                    </a:lnTo>
                    <a:lnTo>
                      <a:pt x="369" y="1011"/>
                    </a:lnTo>
                    <a:lnTo>
                      <a:pt x="355" y="992"/>
                    </a:lnTo>
                    <a:lnTo>
                      <a:pt x="331" y="954"/>
                    </a:lnTo>
                    <a:lnTo>
                      <a:pt x="346" y="906"/>
                    </a:lnTo>
                    <a:lnTo>
                      <a:pt x="374" y="903"/>
                    </a:lnTo>
                    <a:lnTo>
                      <a:pt x="378" y="883"/>
                    </a:lnTo>
                    <a:lnTo>
                      <a:pt x="370" y="870"/>
                    </a:lnTo>
                    <a:lnTo>
                      <a:pt x="382" y="849"/>
                    </a:lnTo>
                    <a:lnTo>
                      <a:pt x="379" y="822"/>
                    </a:lnTo>
                    <a:lnTo>
                      <a:pt x="348" y="778"/>
                    </a:lnTo>
                    <a:lnTo>
                      <a:pt x="320" y="760"/>
                    </a:lnTo>
                    <a:lnTo>
                      <a:pt x="313" y="761"/>
                    </a:lnTo>
                    <a:lnTo>
                      <a:pt x="303" y="728"/>
                    </a:lnTo>
                    <a:lnTo>
                      <a:pt x="272" y="684"/>
                    </a:lnTo>
                    <a:lnTo>
                      <a:pt x="279" y="677"/>
                    </a:lnTo>
                    <a:lnTo>
                      <a:pt x="305" y="675"/>
                    </a:lnTo>
                    <a:lnTo>
                      <a:pt x="317" y="660"/>
                    </a:lnTo>
                    <a:lnTo>
                      <a:pt x="315" y="640"/>
                    </a:lnTo>
                    <a:lnTo>
                      <a:pt x="322" y="639"/>
                    </a:lnTo>
                    <a:lnTo>
                      <a:pt x="356" y="643"/>
                    </a:lnTo>
                    <a:lnTo>
                      <a:pt x="367" y="622"/>
                    </a:lnTo>
                    <a:lnTo>
                      <a:pt x="398" y="592"/>
                    </a:lnTo>
                    <a:lnTo>
                      <a:pt x="402" y="565"/>
                    </a:lnTo>
                    <a:lnTo>
                      <a:pt x="420" y="536"/>
                    </a:lnTo>
                    <a:lnTo>
                      <a:pt x="445" y="521"/>
                    </a:lnTo>
                    <a:lnTo>
                      <a:pt x="436" y="494"/>
                    </a:lnTo>
                    <a:lnTo>
                      <a:pt x="445" y="453"/>
                    </a:lnTo>
                    <a:lnTo>
                      <a:pt x="417" y="429"/>
                    </a:lnTo>
                    <a:lnTo>
                      <a:pt x="406" y="390"/>
                    </a:lnTo>
                    <a:lnTo>
                      <a:pt x="403" y="356"/>
                    </a:lnTo>
                    <a:lnTo>
                      <a:pt x="414" y="322"/>
                    </a:lnTo>
                    <a:lnTo>
                      <a:pt x="410" y="288"/>
                    </a:lnTo>
                    <a:lnTo>
                      <a:pt x="382" y="272"/>
                    </a:lnTo>
                    <a:lnTo>
                      <a:pt x="369" y="211"/>
                    </a:lnTo>
                    <a:lnTo>
                      <a:pt x="355" y="193"/>
                    </a:lnTo>
                    <a:lnTo>
                      <a:pt x="344" y="161"/>
                    </a:lnTo>
                    <a:lnTo>
                      <a:pt x="323" y="149"/>
                    </a:lnTo>
                    <a:lnTo>
                      <a:pt x="296" y="151"/>
                    </a:lnTo>
                    <a:lnTo>
                      <a:pt x="294" y="131"/>
                    </a:lnTo>
                    <a:lnTo>
                      <a:pt x="272" y="107"/>
                    </a:lnTo>
                    <a:lnTo>
                      <a:pt x="253" y="122"/>
                    </a:lnTo>
                    <a:lnTo>
                      <a:pt x="218" y="105"/>
                    </a:lnTo>
                    <a:lnTo>
                      <a:pt x="209" y="78"/>
                    </a:lnTo>
                    <a:lnTo>
                      <a:pt x="227" y="57"/>
                    </a:lnTo>
                    <a:lnTo>
                      <a:pt x="192" y="40"/>
                    </a:lnTo>
                    <a:lnTo>
                      <a:pt x="18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" name="Freeform 166">
                <a:extLst>
                  <a:ext uri="{FF2B5EF4-FFF2-40B4-BE49-F238E27FC236}">
                    <a16:creationId xmlns:a16="http://schemas.microsoft.com/office/drawing/2014/main" id="{ABB8CC13-B90F-2D7F-34AF-EC59E1DE02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6" y="1784"/>
                <a:ext cx="231" cy="39"/>
              </a:xfrm>
              <a:custGeom>
                <a:avLst/>
                <a:gdLst>
                  <a:gd name="T0" fmla="*/ 0 w 692"/>
                  <a:gd name="T1" fmla="*/ 115 h 115"/>
                  <a:gd name="T2" fmla="*/ 62 w 692"/>
                  <a:gd name="T3" fmla="*/ 62 h 115"/>
                  <a:gd name="T4" fmla="*/ 85 w 692"/>
                  <a:gd name="T5" fmla="*/ 26 h 115"/>
                  <a:gd name="T6" fmla="*/ 100 w 692"/>
                  <a:gd name="T7" fmla="*/ 39 h 115"/>
                  <a:gd name="T8" fmla="*/ 108 w 692"/>
                  <a:gd name="T9" fmla="*/ 58 h 115"/>
                  <a:gd name="T10" fmla="*/ 160 w 692"/>
                  <a:gd name="T11" fmla="*/ 33 h 115"/>
                  <a:gd name="T12" fmla="*/ 162 w 692"/>
                  <a:gd name="T13" fmla="*/ 60 h 115"/>
                  <a:gd name="T14" fmla="*/ 177 w 692"/>
                  <a:gd name="T15" fmla="*/ 72 h 115"/>
                  <a:gd name="T16" fmla="*/ 183 w 692"/>
                  <a:gd name="T17" fmla="*/ 71 h 115"/>
                  <a:gd name="T18" fmla="*/ 215 w 692"/>
                  <a:gd name="T19" fmla="*/ 41 h 115"/>
                  <a:gd name="T20" fmla="*/ 237 w 692"/>
                  <a:gd name="T21" fmla="*/ 67 h 115"/>
                  <a:gd name="T22" fmla="*/ 251 w 692"/>
                  <a:gd name="T23" fmla="*/ 72 h 115"/>
                  <a:gd name="T24" fmla="*/ 274 w 692"/>
                  <a:gd name="T25" fmla="*/ 30 h 115"/>
                  <a:gd name="T26" fmla="*/ 272 w 692"/>
                  <a:gd name="T27" fmla="*/ 10 h 115"/>
                  <a:gd name="T28" fmla="*/ 285 w 692"/>
                  <a:gd name="T29" fmla="*/ 1 h 115"/>
                  <a:gd name="T30" fmla="*/ 305 w 692"/>
                  <a:gd name="T31" fmla="*/ 0 h 115"/>
                  <a:gd name="T32" fmla="*/ 341 w 692"/>
                  <a:gd name="T33" fmla="*/ 30 h 115"/>
                  <a:gd name="T34" fmla="*/ 393 w 692"/>
                  <a:gd name="T35" fmla="*/ 18 h 115"/>
                  <a:gd name="T36" fmla="*/ 408 w 692"/>
                  <a:gd name="T37" fmla="*/ 23 h 115"/>
                  <a:gd name="T38" fmla="*/ 455 w 692"/>
                  <a:gd name="T39" fmla="*/ 19 h 115"/>
                  <a:gd name="T40" fmla="*/ 544 w 692"/>
                  <a:gd name="T41" fmla="*/ 51 h 115"/>
                  <a:gd name="T42" fmla="*/ 603 w 692"/>
                  <a:gd name="T43" fmla="*/ 39 h 115"/>
                  <a:gd name="T44" fmla="*/ 692 w 692"/>
                  <a:gd name="T45" fmla="*/ 44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92" h="115">
                    <a:moveTo>
                      <a:pt x="0" y="115"/>
                    </a:moveTo>
                    <a:lnTo>
                      <a:pt x="62" y="62"/>
                    </a:lnTo>
                    <a:lnTo>
                      <a:pt x="85" y="26"/>
                    </a:lnTo>
                    <a:lnTo>
                      <a:pt x="100" y="39"/>
                    </a:lnTo>
                    <a:lnTo>
                      <a:pt x="108" y="58"/>
                    </a:lnTo>
                    <a:lnTo>
                      <a:pt x="160" y="33"/>
                    </a:lnTo>
                    <a:lnTo>
                      <a:pt x="162" y="60"/>
                    </a:lnTo>
                    <a:lnTo>
                      <a:pt x="177" y="72"/>
                    </a:lnTo>
                    <a:lnTo>
                      <a:pt x="183" y="71"/>
                    </a:lnTo>
                    <a:lnTo>
                      <a:pt x="215" y="41"/>
                    </a:lnTo>
                    <a:lnTo>
                      <a:pt x="237" y="67"/>
                    </a:lnTo>
                    <a:lnTo>
                      <a:pt x="251" y="72"/>
                    </a:lnTo>
                    <a:lnTo>
                      <a:pt x="274" y="30"/>
                    </a:lnTo>
                    <a:lnTo>
                      <a:pt x="272" y="10"/>
                    </a:lnTo>
                    <a:lnTo>
                      <a:pt x="285" y="1"/>
                    </a:lnTo>
                    <a:lnTo>
                      <a:pt x="305" y="0"/>
                    </a:lnTo>
                    <a:lnTo>
                      <a:pt x="341" y="30"/>
                    </a:lnTo>
                    <a:lnTo>
                      <a:pt x="393" y="18"/>
                    </a:lnTo>
                    <a:lnTo>
                      <a:pt x="408" y="23"/>
                    </a:lnTo>
                    <a:lnTo>
                      <a:pt x="455" y="19"/>
                    </a:lnTo>
                    <a:lnTo>
                      <a:pt x="544" y="51"/>
                    </a:lnTo>
                    <a:lnTo>
                      <a:pt x="603" y="39"/>
                    </a:lnTo>
                    <a:lnTo>
                      <a:pt x="692" y="4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" name="Freeform 167">
                <a:extLst>
                  <a:ext uri="{FF2B5EF4-FFF2-40B4-BE49-F238E27FC236}">
                    <a16:creationId xmlns:a16="http://schemas.microsoft.com/office/drawing/2014/main" id="{1E4B1CBE-A1AB-3BE0-4B85-1D90B5E1B9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6" y="1497"/>
                <a:ext cx="296" cy="309"/>
              </a:xfrm>
              <a:custGeom>
                <a:avLst/>
                <a:gdLst>
                  <a:gd name="T0" fmla="*/ 0 w 887"/>
                  <a:gd name="T1" fmla="*/ 0 h 927"/>
                  <a:gd name="T2" fmla="*/ 18 w 887"/>
                  <a:gd name="T3" fmla="*/ 45 h 927"/>
                  <a:gd name="T4" fmla="*/ 44 w 887"/>
                  <a:gd name="T5" fmla="*/ 43 h 927"/>
                  <a:gd name="T6" fmla="*/ 74 w 887"/>
                  <a:gd name="T7" fmla="*/ 74 h 927"/>
                  <a:gd name="T8" fmla="*/ 93 w 887"/>
                  <a:gd name="T9" fmla="*/ 65 h 927"/>
                  <a:gd name="T10" fmla="*/ 109 w 887"/>
                  <a:gd name="T11" fmla="*/ 91 h 927"/>
                  <a:gd name="T12" fmla="*/ 97 w 887"/>
                  <a:gd name="T13" fmla="*/ 105 h 927"/>
                  <a:gd name="T14" fmla="*/ 91 w 887"/>
                  <a:gd name="T15" fmla="*/ 107 h 927"/>
                  <a:gd name="T16" fmla="*/ 92 w 887"/>
                  <a:gd name="T17" fmla="*/ 119 h 927"/>
                  <a:gd name="T18" fmla="*/ 113 w 887"/>
                  <a:gd name="T19" fmla="*/ 131 h 927"/>
                  <a:gd name="T20" fmla="*/ 145 w 887"/>
                  <a:gd name="T21" fmla="*/ 115 h 927"/>
                  <a:gd name="T22" fmla="*/ 159 w 887"/>
                  <a:gd name="T23" fmla="*/ 120 h 927"/>
                  <a:gd name="T24" fmla="*/ 160 w 887"/>
                  <a:gd name="T25" fmla="*/ 140 h 927"/>
                  <a:gd name="T26" fmla="*/ 188 w 887"/>
                  <a:gd name="T27" fmla="*/ 137 h 927"/>
                  <a:gd name="T28" fmla="*/ 189 w 887"/>
                  <a:gd name="T29" fmla="*/ 157 h 927"/>
                  <a:gd name="T30" fmla="*/ 183 w 887"/>
                  <a:gd name="T31" fmla="*/ 232 h 927"/>
                  <a:gd name="T32" fmla="*/ 192 w 887"/>
                  <a:gd name="T33" fmla="*/ 265 h 927"/>
                  <a:gd name="T34" fmla="*/ 200 w 887"/>
                  <a:gd name="T35" fmla="*/ 277 h 927"/>
                  <a:gd name="T36" fmla="*/ 240 w 887"/>
                  <a:gd name="T37" fmla="*/ 261 h 927"/>
                  <a:gd name="T38" fmla="*/ 288 w 887"/>
                  <a:gd name="T39" fmla="*/ 283 h 927"/>
                  <a:gd name="T40" fmla="*/ 339 w 887"/>
                  <a:gd name="T41" fmla="*/ 251 h 927"/>
                  <a:gd name="T42" fmla="*/ 359 w 887"/>
                  <a:gd name="T43" fmla="*/ 249 h 927"/>
                  <a:gd name="T44" fmla="*/ 414 w 887"/>
                  <a:gd name="T45" fmla="*/ 257 h 927"/>
                  <a:gd name="T46" fmla="*/ 418 w 887"/>
                  <a:gd name="T47" fmla="*/ 236 h 927"/>
                  <a:gd name="T48" fmla="*/ 404 w 887"/>
                  <a:gd name="T49" fmla="*/ 225 h 927"/>
                  <a:gd name="T50" fmla="*/ 401 w 887"/>
                  <a:gd name="T51" fmla="*/ 198 h 927"/>
                  <a:gd name="T52" fmla="*/ 435 w 887"/>
                  <a:gd name="T53" fmla="*/ 201 h 927"/>
                  <a:gd name="T54" fmla="*/ 451 w 887"/>
                  <a:gd name="T55" fmla="*/ 220 h 927"/>
                  <a:gd name="T56" fmla="*/ 492 w 887"/>
                  <a:gd name="T57" fmla="*/ 236 h 927"/>
                  <a:gd name="T58" fmla="*/ 502 w 887"/>
                  <a:gd name="T59" fmla="*/ 276 h 927"/>
                  <a:gd name="T60" fmla="*/ 500 w 887"/>
                  <a:gd name="T61" fmla="*/ 323 h 927"/>
                  <a:gd name="T62" fmla="*/ 538 w 887"/>
                  <a:gd name="T63" fmla="*/ 367 h 927"/>
                  <a:gd name="T64" fmla="*/ 567 w 887"/>
                  <a:gd name="T65" fmla="*/ 384 h 927"/>
                  <a:gd name="T66" fmla="*/ 586 w 887"/>
                  <a:gd name="T67" fmla="*/ 449 h 927"/>
                  <a:gd name="T68" fmla="*/ 625 w 887"/>
                  <a:gd name="T69" fmla="*/ 506 h 927"/>
                  <a:gd name="T70" fmla="*/ 653 w 887"/>
                  <a:gd name="T71" fmla="*/ 524 h 927"/>
                  <a:gd name="T72" fmla="*/ 670 w 887"/>
                  <a:gd name="T73" fmla="*/ 562 h 927"/>
                  <a:gd name="T74" fmla="*/ 658 w 887"/>
                  <a:gd name="T75" fmla="*/ 583 h 927"/>
                  <a:gd name="T76" fmla="*/ 662 w 887"/>
                  <a:gd name="T77" fmla="*/ 617 h 927"/>
                  <a:gd name="T78" fmla="*/ 644 w 887"/>
                  <a:gd name="T79" fmla="*/ 639 h 927"/>
                  <a:gd name="T80" fmla="*/ 653 w 887"/>
                  <a:gd name="T81" fmla="*/ 672 h 927"/>
                  <a:gd name="T82" fmla="*/ 697 w 887"/>
                  <a:gd name="T83" fmla="*/ 708 h 927"/>
                  <a:gd name="T84" fmla="*/ 739 w 887"/>
                  <a:gd name="T85" fmla="*/ 717 h 927"/>
                  <a:gd name="T86" fmla="*/ 741 w 887"/>
                  <a:gd name="T87" fmla="*/ 751 h 927"/>
                  <a:gd name="T88" fmla="*/ 796 w 887"/>
                  <a:gd name="T89" fmla="*/ 752 h 927"/>
                  <a:gd name="T90" fmla="*/ 831 w 887"/>
                  <a:gd name="T91" fmla="*/ 783 h 927"/>
                  <a:gd name="T92" fmla="*/ 838 w 887"/>
                  <a:gd name="T93" fmla="*/ 849 h 927"/>
                  <a:gd name="T94" fmla="*/ 867 w 887"/>
                  <a:gd name="T95" fmla="*/ 880 h 927"/>
                  <a:gd name="T96" fmla="*/ 887 w 887"/>
                  <a:gd name="T97" fmla="*/ 878 h 927"/>
                  <a:gd name="T98" fmla="*/ 859 w 887"/>
                  <a:gd name="T99" fmla="*/ 927 h 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887" h="927">
                    <a:moveTo>
                      <a:pt x="0" y="0"/>
                    </a:moveTo>
                    <a:lnTo>
                      <a:pt x="18" y="45"/>
                    </a:lnTo>
                    <a:lnTo>
                      <a:pt x="44" y="43"/>
                    </a:lnTo>
                    <a:lnTo>
                      <a:pt x="74" y="74"/>
                    </a:lnTo>
                    <a:lnTo>
                      <a:pt x="93" y="65"/>
                    </a:lnTo>
                    <a:lnTo>
                      <a:pt x="109" y="91"/>
                    </a:lnTo>
                    <a:lnTo>
                      <a:pt x="97" y="105"/>
                    </a:lnTo>
                    <a:lnTo>
                      <a:pt x="91" y="107"/>
                    </a:lnTo>
                    <a:lnTo>
                      <a:pt x="92" y="119"/>
                    </a:lnTo>
                    <a:lnTo>
                      <a:pt x="113" y="131"/>
                    </a:lnTo>
                    <a:lnTo>
                      <a:pt x="145" y="115"/>
                    </a:lnTo>
                    <a:lnTo>
                      <a:pt x="159" y="120"/>
                    </a:lnTo>
                    <a:lnTo>
                      <a:pt x="160" y="140"/>
                    </a:lnTo>
                    <a:lnTo>
                      <a:pt x="188" y="137"/>
                    </a:lnTo>
                    <a:lnTo>
                      <a:pt x="189" y="157"/>
                    </a:lnTo>
                    <a:lnTo>
                      <a:pt x="183" y="232"/>
                    </a:lnTo>
                    <a:lnTo>
                      <a:pt x="192" y="265"/>
                    </a:lnTo>
                    <a:lnTo>
                      <a:pt x="200" y="277"/>
                    </a:lnTo>
                    <a:lnTo>
                      <a:pt x="240" y="261"/>
                    </a:lnTo>
                    <a:lnTo>
                      <a:pt x="288" y="283"/>
                    </a:lnTo>
                    <a:lnTo>
                      <a:pt x="339" y="251"/>
                    </a:lnTo>
                    <a:lnTo>
                      <a:pt x="359" y="249"/>
                    </a:lnTo>
                    <a:lnTo>
                      <a:pt x="414" y="257"/>
                    </a:lnTo>
                    <a:lnTo>
                      <a:pt x="418" y="236"/>
                    </a:lnTo>
                    <a:lnTo>
                      <a:pt x="404" y="225"/>
                    </a:lnTo>
                    <a:lnTo>
                      <a:pt x="401" y="198"/>
                    </a:lnTo>
                    <a:lnTo>
                      <a:pt x="435" y="201"/>
                    </a:lnTo>
                    <a:lnTo>
                      <a:pt x="451" y="220"/>
                    </a:lnTo>
                    <a:lnTo>
                      <a:pt x="492" y="236"/>
                    </a:lnTo>
                    <a:lnTo>
                      <a:pt x="502" y="276"/>
                    </a:lnTo>
                    <a:lnTo>
                      <a:pt x="500" y="323"/>
                    </a:lnTo>
                    <a:lnTo>
                      <a:pt x="538" y="367"/>
                    </a:lnTo>
                    <a:lnTo>
                      <a:pt x="567" y="384"/>
                    </a:lnTo>
                    <a:lnTo>
                      <a:pt x="586" y="449"/>
                    </a:lnTo>
                    <a:lnTo>
                      <a:pt x="625" y="506"/>
                    </a:lnTo>
                    <a:lnTo>
                      <a:pt x="653" y="524"/>
                    </a:lnTo>
                    <a:lnTo>
                      <a:pt x="670" y="562"/>
                    </a:lnTo>
                    <a:lnTo>
                      <a:pt x="658" y="583"/>
                    </a:lnTo>
                    <a:lnTo>
                      <a:pt x="662" y="617"/>
                    </a:lnTo>
                    <a:lnTo>
                      <a:pt x="644" y="639"/>
                    </a:lnTo>
                    <a:lnTo>
                      <a:pt x="653" y="672"/>
                    </a:lnTo>
                    <a:lnTo>
                      <a:pt x="697" y="708"/>
                    </a:lnTo>
                    <a:lnTo>
                      <a:pt x="739" y="717"/>
                    </a:lnTo>
                    <a:lnTo>
                      <a:pt x="741" y="751"/>
                    </a:lnTo>
                    <a:lnTo>
                      <a:pt x="796" y="752"/>
                    </a:lnTo>
                    <a:lnTo>
                      <a:pt x="831" y="783"/>
                    </a:lnTo>
                    <a:lnTo>
                      <a:pt x="838" y="849"/>
                    </a:lnTo>
                    <a:lnTo>
                      <a:pt x="867" y="880"/>
                    </a:lnTo>
                    <a:lnTo>
                      <a:pt x="887" y="878"/>
                    </a:lnTo>
                    <a:lnTo>
                      <a:pt x="859" y="92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" name="Freeform 168">
                <a:extLst>
                  <a:ext uri="{FF2B5EF4-FFF2-40B4-BE49-F238E27FC236}">
                    <a16:creationId xmlns:a16="http://schemas.microsoft.com/office/drawing/2014/main" id="{3EF08331-49C8-9CB5-015D-EA43EF31D5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1" y="1802"/>
                <a:ext cx="55" cy="21"/>
              </a:xfrm>
              <a:custGeom>
                <a:avLst/>
                <a:gdLst>
                  <a:gd name="T0" fmla="*/ 0 w 166"/>
                  <a:gd name="T1" fmla="*/ 10 h 62"/>
                  <a:gd name="T2" fmla="*/ 16 w 166"/>
                  <a:gd name="T3" fmla="*/ 36 h 62"/>
                  <a:gd name="T4" fmla="*/ 41 w 166"/>
                  <a:gd name="T5" fmla="*/ 26 h 62"/>
                  <a:gd name="T6" fmla="*/ 76 w 166"/>
                  <a:gd name="T7" fmla="*/ 30 h 62"/>
                  <a:gd name="T8" fmla="*/ 93 w 166"/>
                  <a:gd name="T9" fmla="*/ 2 h 62"/>
                  <a:gd name="T10" fmla="*/ 113 w 166"/>
                  <a:gd name="T11" fmla="*/ 0 h 62"/>
                  <a:gd name="T12" fmla="*/ 157 w 166"/>
                  <a:gd name="T13" fmla="*/ 43 h 62"/>
                  <a:gd name="T14" fmla="*/ 166 w 166"/>
                  <a:gd name="T15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6" h="62">
                    <a:moveTo>
                      <a:pt x="0" y="10"/>
                    </a:moveTo>
                    <a:lnTo>
                      <a:pt x="16" y="36"/>
                    </a:lnTo>
                    <a:lnTo>
                      <a:pt x="41" y="26"/>
                    </a:lnTo>
                    <a:lnTo>
                      <a:pt x="76" y="30"/>
                    </a:lnTo>
                    <a:lnTo>
                      <a:pt x="93" y="2"/>
                    </a:lnTo>
                    <a:lnTo>
                      <a:pt x="113" y="0"/>
                    </a:lnTo>
                    <a:lnTo>
                      <a:pt x="157" y="43"/>
                    </a:lnTo>
                    <a:lnTo>
                      <a:pt x="166" y="6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" name="Line 169">
                <a:extLst>
                  <a:ext uri="{FF2B5EF4-FFF2-40B4-BE49-F238E27FC236}">
                    <a16:creationId xmlns:a16="http://schemas.microsoft.com/office/drawing/2014/main" id="{7F450B92-BCB2-250E-52B2-EED26335E63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06" y="1823"/>
                <a:ext cx="1" cy="2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" name="Freeform 170">
                <a:extLst>
                  <a:ext uri="{FF2B5EF4-FFF2-40B4-BE49-F238E27FC236}">
                    <a16:creationId xmlns:a16="http://schemas.microsoft.com/office/drawing/2014/main" id="{BFB7B05D-8401-6F47-35B1-C274E6304E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2" y="1805"/>
                <a:ext cx="9" cy="1"/>
              </a:xfrm>
              <a:custGeom>
                <a:avLst/>
                <a:gdLst>
                  <a:gd name="T0" fmla="*/ 0 w 26"/>
                  <a:gd name="T1" fmla="*/ 2 h 2"/>
                  <a:gd name="T2" fmla="*/ 12 w 26"/>
                  <a:gd name="T3" fmla="*/ 1 h 2"/>
                  <a:gd name="T4" fmla="*/ 26 w 26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2">
                    <a:moveTo>
                      <a:pt x="0" y="2"/>
                    </a:moveTo>
                    <a:lnTo>
                      <a:pt x="12" y="1"/>
                    </a:lnTo>
                    <a:lnTo>
                      <a:pt x="2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" name="Freeform 171">
                <a:extLst>
                  <a:ext uri="{FF2B5EF4-FFF2-40B4-BE49-F238E27FC236}">
                    <a16:creationId xmlns:a16="http://schemas.microsoft.com/office/drawing/2014/main" id="{4F6E3A4B-2213-EDDE-36EA-7BD6E46E3C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8" y="1805"/>
                <a:ext cx="13" cy="2"/>
              </a:xfrm>
              <a:custGeom>
                <a:avLst/>
                <a:gdLst>
                  <a:gd name="T0" fmla="*/ 40 w 40"/>
                  <a:gd name="T1" fmla="*/ 0 h 5"/>
                  <a:gd name="T2" fmla="*/ 14 w 40"/>
                  <a:gd name="T3" fmla="*/ 4 h 5"/>
                  <a:gd name="T4" fmla="*/ 0 w 40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5">
                    <a:moveTo>
                      <a:pt x="40" y="0"/>
                    </a:moveTo>
                    <a:lnTo>
                      <a:pt x="14" y="4"/>
                    </a:lnTo>
                    <a:lnTo>
                      <a:pt x="0" y="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" name="Line 172">
                <a:extLst>
                  <a:ext uri="{FF2B5EF4-FFF2-40B4-BE49-F238E27FC236}">
                    <a16:creationId xmlns:a16="http://schemas.microsoft.com/office/drawing/2014/main" id="{1326B468-A403-09CB-8EF5-AD441C4C3C3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438" y="1806"/>
                <a:ext cx="4" cy="1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" name="Freeform 173">
                <a:extLst>
                  <a:ext uri="{FF2B5EF4-FFF2-40B4-BE49-F238E27FC236}">
                    <a16:creationId xmlns:a16="http://schemas.microsoft.com/office/drawing/2014/main" id="{EC646A07-7E5F-6581-FEA1-FDC747F9D3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9" y="1807"/>
                <a:ext cx="149" cy="253"/>
              </a:xfrm>
              <a:custGeom>
                <a:avLst/>
                <a:gdLst>
                  <a:gd name="T0" fmla="*/ 446 w 446"/>
                  <a:gd name="T1" fmla="*/ 0 h 759"/>
                  <a:gd name="T2" fmla="*/ 417 w 446"/>
                  <a:gd name="T3" fmla="*/ 42 h 759"/>
                  <a:gd name="T4" fmla="*/ 394 w 446"/>
                  <a:gd name="T5" fmla="*/ 24 h 759"/>
                  <a:gd name="T6" fmla="*/ 362 w 446"/>
                  <a:gd name="T7" fmla="*/ 27 h 759"/>
                  <a:gd name="T8" fmla="*/ 343 w 446"/>
                  <a:gd name="T9" fmla="*/ 43 h 759"/>
                  <a:gd name="T10" fmla="*/ 340 w 446"/>
                  <a:gd name="T11" fmla="*/ 77 h 759"/>
                  <a:gd name="T12" fmla="*/ 315 w 446"/>
                  <a:gd name="T13" fmla="*/ 112 h 759"/>
                  <a:gd name="T14" fmla="*/ 241 w 446"/>
                  <a:gd name="T15" fmla="*/ 105 h 759"/>
                  <a:gd name="T16" fmla="*/ 230 w 446"/>
                  <a:gd name="T17" fmla="*/ 126 h 759"/>
                  <a:gd name="T18" fmla="*/ 192 w 446"/>
                  <a:gd name="T19" fmla="*/ 150 h 759"/>
                  <a:gd name="T20" fmla="*/ 193 w 446"/>
                  <a:gd name="T21" fmla="*/ 171 h 759"/>
                  <a:gd name="T22" fmla="*/ 160 w 446"/>
                  <a:gd name="T23" fmla="*/ 174 h 759"/>
                  <a:gd name="T24" fmla="*/ 156 w 446"/>
                  <a:gd name="T25" fmla="*/ 201 h 759"/>
                  <a:gd name="T26" fmla="*/ 179 w 446"/>
                  <a:gd name="T27" fmla="*/ 232 h 759"/>
                  <a:gd name="T28" fmla="*/ 181 w 446"/>
                  <a:gd name="T29" fmla="*/ 259 h 759"/>
                  <a:gd name="T30" fmla="*/ 190 w 446"/>
                  <a:gd name="T31" fmla="*/ 278 h 759"/>
                  <a:gd name="T32" fmla="*/ 171 w 446"/>
                  <a:gd name="T33" fmla="*/ 287 h 759"/>
                  <a:gd name="T34" fmla="*/ 165 w 446"/>
                  <a:gd name="T35" fmla="*/ 300 h 759"/>
                  <a:gd name="T36" fmla="*/ 174 w 446"/>
                  <a:gd name="T37" fmla="*/ 320 h 759"/>
                  <a:gd name="T38" fmla="*/ 165 w 446"/>
                  <a:gd name="T39" fmla="*/ 382 h 759"/>
                  <a:gd name="T40" fmla="*/ 196 w 446"/>
                  <a:gd name="T41" fmla="*/ 418 h 759"/>
                  <a:gd name="T42" fmla="*/ 221 w 446"/>
                  <a:gd name="T43" fmla="*/ 403 h 759"/>
                  <a:gd name="T44" fmla="*/ 244 w 446"/>
                  <a:gd name="T45" fmla="*/ 428 h 759"/>
                  <a:gd name="T46" fmla="*/ 263 w 446"/>
                  <a:gd name="T47" fmla="*/ 480 h 759"/>
                  <a:gd name="T48" fmla="*/ 245 w 446"/>
                  <a:gd name="T49" fmla="*/ 508 h 759"/>
                  <a:gd name="T50" fmla="*/ 213 w 446"/>
                  <a:gd name="T51" fmla="*/ 524 h 759"/>
                  <a:gd name="T52" fmla="*/ 158 w 446"/>
                  <a:gd name="T53" fmla="*/ 516 h 759"/>
                  <a:gd name="T54" fmla="*/ 163 w 446"/>
                  <a:gd name="T55" fmla="*/ 569 h 759"/>
                  <a:gd name="T56" fmla="*/ 153 w 446"/>
                  <a:gd name="T57" fmla="*/ 604 h 759"/>
                  <a:gd name="T58" fmla="*/ 130 w 446"/>
                  <a:gd name="T59" fmla="*/ 640 h 759"/>
                  <a:gd name="T60" fmla="*/ 126 w 446"/>
                  <a:gd name="T61" fmla="*/ 674 h 759"/>
                  <a:gd name="T62" fmla="*/ 71 w 446"/>
                  <a:gd name="T63" fmla="*/ 658 h 759"/>
                  <a:gd name="T64" fmla="*/ 68 w 446"/>
                  <a:gd name="T65" fmla="*/ 706 h 759"/>
                  <a:gd name="T66" fmla="*/ 37 w 446"/>
                  <a:gd name="T67" fmla="*/ 722 h 759"/>
                  <a:gd name="T68" fmla="*/ 12 w 446"/>
                  <a:gd name="T69" fmla="*/ 751 h 759"/>
                  <a:gd name="T70" fmla="*/ 0 w 446"/>
                  <a:gd name="T71" fmla="*/ 759 h 7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46" h="759">
                    <a:moveTo>
                      <a:pt x="446" y="0"/>
                    </a:moveTo>
                    <a:lnTo>
                      <a:pt x="417" y="42"/>
                    </a:lnTo>
                    <a:lnTo>
                      <a:pt x="394" y="24"/>
                    </a:lnTo>
                    <a:lnTo>
                      <a:pt x="362" y="27"/>
                    </a:lnTo>
                    <a:lnTo>
                      <a:pt x="343" y="43"/>
                    </a:lnTo>
                    <a:lnTo>
                      <a:pt x="340" y="77"/>
                    </a:lnTo>
                    <a:lnTo>
                      <a:pt x="315" y="112"/>
                    </a:lnTo>
                    <a:lnTo>
                      <a:pt x="241" y="105"/>
                    </a:lnTo>
                    <a:lnTo>
                      <a:pt x="230" y="126"/>
                    </a:lnTo>
                    <a:lnTo>
                      <a:pt x="192" y="150"/>
                    </a:lnTo>
                    <a:lnTo>
                      <a:pt x="193" y="171"/>
                    </a:lnTo>
                    <a:lnTo>
                      <a:pt x="160" y="174"/>
                    </a:lnTo>
                    <a:lnTo>
                      <a:pt x="156" y="201"/>
                    </a:lnTo>
                    <a:lnTo>
                      <a:pt x="179" y="232"/>
                    </a:lnTo>
                    <a:lnTo>
                      <a:pt x="181" y="259"/>
                    </a:lnTo>
                    <a:lnTo>
                      <a:pt x="190" y="278"/>
                    </a:lnTo>
                    <a:lnTo>
                      <a:pt x="171" y="287"/>
                    </a:lnTo>
                    <a:lnTo>
                      <a:pt x="165" y="300"/>
                    </a:lnTo>
                    <a:lnTo>
                      <a:pt x="174" y="320"/>
                    </a:lnTo>
                    <a:lnTo>
                      <a:pt x="165" y="382"/>
                    </a:lnTo>
                    <a:lnTo>
                      <a:pt x="196" y="418"/>
                    </a:lnTo>
                    <a:lnTo>
                      <a:pt x="221" y="403"/>
                    </a:lnTo>
                    <a:lnTo>
                      <a:pt x="244" y="428"/>
                    </a:lnTo>
                    <a:lnTo>
                      <a:pt x="263" y="480"/>
                    </a:lnTo>
                    <a:lnTo>
                      <a:pt x="245" y="508"/>
                    </a:lnTo>
                    <a:lnTo>
                      <a:pt x="213" y="524"/>
                    </a:lnTo>
                    <a:lnTo>
                      <a:pt x="158" y="516"/>
                    </a:lnTo>
                    <a:lnTo>
                      <a:pt x="163" y="569"/>
                    </a:lnTo>
                    <a:lnTo>
                      <a:pt x="153" y="604"/>
                    </a:lnTo>
                    <a:lnTo>
                      <a:pt x="130" y="640"/>
                    </a:lnTo>
                    <a:lnTo>
                      <a:pt x="126" y="674"/>
                    </a:lnTo>
                    <a:lnTo>
                      <a:pt x="71" y="658"/>
                    </a:lnTo>
                    <a:lnTo>
                      <a:pt x="68" y="706"/>
                    </a:lnTo>
                    <a:lnTo>
                      <a:pt x="37" y="722"/>
                    </a:lnTo>
                    <a:lnTo>
                      <a:pt x="12" y="751"/>
                    </a:lnTo>
                    <a:lnTo>
                      <a:pt x="0" y="75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" name="Freeform 174">
                <a:extLst>
                  <a:ext uri="{FF2B5EF4-FFF2-40B4-BE49-F238E27FC236}">
                    <a16:creationId xmlns:a16="http://schemas.microsoft.com/office/drawing/2014/main" id="{8D6BAA01-4581-8DCF-8B27-0CF40629F3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9" y="2060"/>
                <a:ext cx="218" cy="273"/>
              </a:xfrm>
              <a:custGeom>
                <a:avLst/>
                <a:gdLst>
                  <a:gd name="T0" fmla="*/ 0 w 653"/>
                  <a:gd name="T1" fmla="*/ 0 h 819"/>
                  <a:gd name="T2" fmla="*/ 29 w 653"/>
                  <a:gd name="T3" fmla="*/ 31 h 819"/>
                  <a:gd name="T4" fmla="*/ 82 w 653"/>
                  <a:gd name="T5" fmla="*/ 26 h 819"/>
                  <a:gd name="T6" fmla="*/ 113 w 653"/>
                  <a:gd name="T7" fmla="*/ 57 h 819"/>
                  <a:gd name="T8" fmla="*/ 104 w 653"/>
                  <a:gd name="T9" fmla="*/ 119 h 819"/>
                  <a:gd name="T10" fmla="*/ 120 w 653"/>
                  <a:gd name="T11" fmla="*/ 144 h 819"/>
                  <a:gd name="T12" fmla="*/ 141 w 653"/>
                  <a:gd name="T13" fmla="*/ 148 h 819"/>
                  <a:gd name="T14" fmla="*/ 149 w 653"/>
                  <a:gd name="T15" fmla="*/ 161 h 819"/>
                  <a:gd name="T16" fmla="*/ 169 w 653"/>
                  <a:gd name="T17" fmla="*/ 159 h 819"/>
                  <a:gd name="T18" fmla="*/ 192 w 653"/>
                  <a:gd name="T19" fmla="*/ 116 h 819"/>
                  <a:gd name="T20" fmla="*/ 214 w 653"/>
                  <a:gd name="T21" fmla="*/ 134 h 819"/>
                  <a:gd name="T22" fmla="*/ 253 w 653"/>
                  <a:gd name="T23" fmla="*/ 125 h 819"/>
                  <a:gd name="T24" fmla="*/ 314 w 653"/>
                  <a:gd name="T25" fmla="*/ 132 h 819"/>
                  <a:gd name="T26" fmla="*/ 329 w 653"/>
                  <a:gd name="T27" fmla="*/ 151 h 819"/>
                  <a:gd name="T28" fmla="*/ 333 w 653"/>
                  <a:gd name="T29" fmla="*/ 191 h 819"/>
                  <a:gd name="T30" fmla="*/ 362 w 653"/>
                  <a:gd name="T31" fmla="*/ 215 h 819"/>
                  <a:gd name="T32" fmla="*/ 394 w 653"/>
                  <a:gd name="T33" fmla="*/ 205 h 819"/>
                  <a:gd name="T34" fmla="*/ 430 w 653"/>
                  <a:gd name="T35" fmla="*/ 228 h 819"/>
                  <a:gd name="T36" fmla="*/ 394 w 653"/>
                  <a:gd name="T37" fmla="*/ 273 h 819"/>
                  <a:gd name="T38" fmla="*/ 395 w 653"/>
                  <a:gd name="T39" fmla="*/ 285 h 819"/>
                  <a:gd name="T40" fmla="*/ 429 w 653"/>
                  <a:gd name="T41" fmla="*/ 289 h 819"/>
                  <a:gd name="T42" fmla="*/ 444 w 653"/>
                  <a:gd name="T43" fmla="*/ 308 h 819"/>
                  <a:gd name="T44" fmla="*/ 471 w 653"/>
                  <a:gd name="T45" fmla="*/ 305 h 819"/>
                  <a:gd name="T46" fmla="*/ 485 w 653"/>
                  <a:gd name="T47" fmla="*/ 318 h 819"/>
                  <a:gd name="T48" fmla="*/ 494 w 653"/>
                  <a:gd name="T49" fmla="*/ 331 h 819"/>
                  <a:gd name="T50" fmla="*/ 500 w 653"/>
                  <a:gd name="T51" fmla="*/ 330 h 819"/>
                  <a:gd name="T52" fmla="*/ 528 w 653"/>
                  <a:gd name="T53" fmla="*/ 340 h 819"/>
                  <a:gd name="T54" fmla="*/ 528 w 653"/>
                  <a:gd name="T55" fmla="*/ 347 h 819"/>
                  <a:gd name="T56" fmla="*/ 523 w 653"/>
                  <a:gd name="T57" fmla="*/ 361 h 819"/>
                  <a:gd name="T58" fmla="*/ 503 w 653"/>
                  <a:gd name="T59" fmla="*/ 363 h 819"/>
                  <a:gd name="T60" fmla="*/ 504 w 653"/>
                  <a:gd name="T61" fmla="*/ 376 h 819"/>
                  <a:gd name="T62" fmla="*/ 520 w 653"/>
                  <a:gd name="T63" fmla="*/ 395 h 819"/>
                  <a:gd name="T64" fmla="*/ 546 w 653"/>
                  <a:gd name="T65" fmla="*/ 393 h 819"/>
                  <a:gd name="T66" fmla="*/ 555 w 653"/>
                  <a:gd name="T67" fmla="*/ 412 h 819"/>
                  <a:gd name="T68" fmla="*/ 543 w 653"/>
                  <a:gd name="T69" fmla="*/ 427 h 819"/>
                  <a:gd name="T70" fmla="*/ 523 w 653"/>
                  <a:gd name="T71" fmla="*/ 435 h 819"/>
                  <a:gd name="T72" fmla="*/ 506 w 653"/>
                  <a:gd name="T73" fmla="*/ 464 h 819"/>
                  <a:gd name="T74" fmla="*/ 486 w 653"/>
                  <a:gd name="T75" fmla="*/ 472 h 819"/>
                  <a:gd name="T76" fmla="*/ 488 w 653"/>
                  <a:gd name="T77" fmla="*/ 492 h 819"/>
                  <a:gd name="T78" fmla="*/ 478 w 653"/>
                  <a:gd name="T79" fmla="*/ 527 h 819"/>
                  <a:gd name="T80" fmla="*/ 493 w 653"/>
                  <a:gd name="T81" fmla="*/ 538 h 819"/>
                  <a:gd name="T82" fmla="*/ 514 w 653"/>
                  <a:gd name="T83" fmla="*/ 550 h 819"/>
                  <a:gd name="T84" fmla="*/ 515 w 653"/>
                  <a:gd name="T85" fmla="*/ 556 h 819"/>
                  <a:gd name="T86" fmla="*/ 484 w 653"/>
                  <a:gd name="T87" fmla="*/ 586 h 819"/>
                  <a:gd name="T88" fmla="*/ 479 w 653"/>
                  <a:gd name="T89" fmla="*/ 607 h 819"/>
                  <a:gd name="T90" fmla="*/ 520 w 653"/>
                  <a:gd name="T91" fmla="*/ 617 h 819"/>
                  <a:gd name="T92" fmla="*/ 522 w 653"/>
                  <a:gd name="T93" fmla="*/ 637 h 819"/>
                  <a:gd name="T94" fmla="*/ 497 w 653"/>
                  <a:gd name="T95" fmla="*/ 652 h 819"/>
                  <a:gd name="T96" fmla="*/ 525 w 653"/>
                  <a:gd name="T97" fmla="*/ 677 h 819"/>
                  <a:gd name="T98" fmla="*/ 573 w 653"/>
                  <a:gd name="T99" fmla="*/ 679 h 819"/>
                  <a:gd name="T100" fmla="*/ 622 w 653"/>
                  <a:gd name="T101" fmla="*/ 701 h 819"/>
                  <a:gd name="T102" fmla="*/ 617 w 653"/>
                  <a:gd name="T103" fmla="*/ 715 h 819"/>
                  <a:gd name="T104" fmla="*/ 603 w 653"/>
                  <a:gd name="T105" fmla="*/ 723 h 819"/>
                  <a:gd name="T106" fmla="*/ 615 w 653"/>
                  <a:gd name="T107" fmla="*/ 769 h 819"/>
                  <a:gd name="T108" fmla="*/ 653 w 653"/>
                  <a:gd name="T109" fmla="*/ 819 h 8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653" h="819">
                    <a:moveTo>
                      <a:pt x="0" y="0"/>
                    </a:moveTo>
                    <a:lnTo>
                      <a:pt x="29" y="31"/>
                    </a:lnTo>
                    <a:lnTo>
                      <a:pt x="82" y="26"/>
                    </a:lnTo>
                    <a:lnTo>
                      <a:pt x="113" y="57"/>
                    </a:lnTo>
                    <a:lnTo>
                      <a:pt x="104" y="119"/>
                    </a:lnTo>
                    <a:lnTo>
                      <a:pt x="120" y="144"/>
                    </a:lnTo>
                    <a:lnTo>
                      <a:pt x="141" y="148"/>
                    </a:lnTo>
                    <a:lnTo>
                      <a:pt x="149" y="161"/>
                    </a:lnTo>
                    <a:lnTo>
                      <a:pt x="169" y="159"/>
                    </a:lnTo>
                    <a:lnTo>
                      <a:pt x="192" y="116"/>
                    </a:lnTo>
                    <a:lnTo>
                      <a:pt x="214" y="134"/>
                    </a:lnTo>
                    <a:lnTo>
                      <a:pt x="253" y="125"/>
                    </a:lnTo>
                    <a:lnTo>
                      <a:pt x="314" y="132"/>
                    </a:lnTo>
                    <a:lnTo>
                      <a:pt x="329" y="151"/>
                    </a:lnTo>
                    <a:lnTo>
                      <a:pt x="333" y="191"/>
                    </a:lnTo>
                    <a:lnTo>
                      <a:pt x="362" y="215"/>
                    </a:lnTo>
                    <a:lnTo>
                      <a:pt x="394" y="205"/>
                    </a:lnTo>
                    <a:lnTo>
                      <a:pt x="430" y="228"/>
                    </a:lnTo>
                    <a:lnTo>
                      <a:pt x="394" y="273"/>
                    </a:lnTo>
                    <a:lnTo>
                      <a:pt x="395" y="285"/>
                    </a:lnTo>
                    <a:lnTo>
                      <a:pt x="429" y="289"/>
                    </a:lnTo>
                    <a:lnTo>
                      <a:pt x="444" y="308"/>
                    </a:lnTo>
                    <a:lnTo>
                      <a:pt x="471" y="305"/>
                    </a:lnTo>
                    <a:lnTo>
                      <a:pt x="485" y="318"/>
                    </a:lnTo>
                    <a:lnTo>
                      <a:pt x="494" y="331"/>
                    </a:lnTo>
                    <a:lnTo>
                      <a:pt x="500" y="330"/>
                    </a:lnTo>
                    <a:lnTo>
                      <a:pt x="528" y="340"/>
                    </a:lnTo>
                    <a:lnTo>
                      <a:pt x="528" y="347"/>
                    </a:lnTo>
                    <a:lnTo>
                      <a:pt x="523" y="361"/>
                    </a:lnTo>
                    <a:lnTo>
                      <a:pt x="503" y="363"/>
                    </a:lnTo>
                    <a:lnTo>
                      <a:pt x="504" y="376"/>
                    </a:lnTo>
                    <a:lnTo>
                      <a:pt x="520" y="395"/>
                    </a:lnTo>
                    <a:lnTo>
                      <a:pt x="546" y="393"/>
                    </a:lnTo>
                    <a:lnTo>
                      <a:pt x="555" y="412"/>
                    </a:lnTo>
                    <a:lnTo>
                      <a:pt x="543" y="427"/>
                    </a:lnTo>
                    <a:lnTo>
                      <a:pt x="523" y="435"/>
                    </a:lnTo>
                    <a:lnTo>
                      <a:pt x="506" y="464"/>
                    </a:lnTo>
                    <a:lnTo>
                      <a:pt x="486" y="472"/>
                    </a:lnTo>
                    <a:lnTo>
                      <a:pt x="488" y="492"/>
                    </a:lnTo>
                    <a:lnTo>
                      <a:pt x="478" y="527"/>
                    </a:lnTo>
                    <a:lnTo>
                      <a:pt x="493" y="538"/>
                    </a:lnTo>
                    <a:lnTo>
                      <a:pt x="514" y="550"/>
                    </a:lnTo>
                    <a:lnTo>
                      <a:pt x="515" y="556"/>
                    </a:lnTo>
                    <a:lnTo>
                      <a:pt x="484" y="586"/>
                    </a:lnTo>
                    <a:lnTo>
                      <a:pt x="479" y="607"/>
                    </a:lnTo>
                    <a:lnTo>
                      <a:pt x="520" y="617"/>
                    </a:lnTo>
                    <a:lnTo>
                      <a:pt x="522" y="637"/>
                    </a:lnTo>
                    <a:lnTo>
                      <a:pt x="497" y="652"/>
                    </a:lnTo>
                    <a:lnTo>
                      <a:pt x="525" y="677"/>
                    </a:lnTo>
                    <a:lnTo>
                      <a:pt x="573" y="679"/>
                    </a:lnTo>
                    <a:lnTo>
                      <a:pt x="622" y="701"/>
                    </a:lnTo>
                    <a:lnTo>
                      <a:pt x="617" y="715"/>
                    </a:lnTo>
                    <a:lnTo>
                      <a:pt x="603" y="723"/>
                    </a:lnTo>
                    <a:lnTo>
                      <a:pt x="615" y="769"/>
                    </a:lnTo>
                    <a:lnTo>
                      <a:pt x="653" y="81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" name="Freeform 175">
                <a:extLst>
                  <a:ext uri="{FF2B5EF4-FFF2-40B4-BE49-F238E27FC236}">
                    <a16:creationId xmlns:a16="http://schemas.microsoft.com/office/drawing/2014/main" id="{B5C2855B-02F0-E65D-A889-F7AB2AD5A0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7" y="2324"/>
                <a:ext cx="167" cy="48"/>
              </a:xfrm>
              <a:custGeom>
                <a:avLst/>
                <a:gdLst>
                  <a:gd name="T0" fmla="*/ 502 w 502"/>
                  <a:gd name="T1" fmla="*/ 87 h 142"/>
                  <a:gd name="T2" fmla="*/ 482 w 502"/>
                  <a:gd name="T3" fmla="*/ 82 h 142"/>
                  <a:gd name="T4" fmla="*/ 442 w 502"/>
                  <a:gd name="T5" fmla="*/ 86 h 142"/>
                  <a:gd name="T6" fmla="*/ 404 w 502"/>
                  <a:gd name="T7" fmla="*/ 110 h 142"/>
                  <a:gd name="T8" fmla="*/ 395 w 502"/>
                  <a:gd name="T9" fmla="*/ 91 h 142"/>
                  <a:gd name="T10" fmla="*/ 374 w 502"/>
                  <a:gd name="T11" fmla="*/ 85 h 142"/>
                  <a:gd name="T12" fmla="*/ 356 w 502"/>
                  <a:gd name="T13" fmla="*/ 107 h 142"/>
                  <a:gd name="T14" fmla="*/ 311 w 502"/>
                  <a:gd name="T15" fmla="*/ 125 h 142"/>
                  <a:gd name="T16" fmla="*/ 299 w 502"/>
                  <a:gd name="T17" fmla="*/ 139 h 142"/>
                  <a:gd name="T18" fmla="*/ 272 w 502"/>
                  <a:gd name="T19" fmla="*/ 135 h 142"/>
                  <a:gd name="T20" fmla="*/ 266 w 502"/>
                  <a:gd name="T21" fmla="*/ 142 h 142"/>
                  <a:gd name="T22" fmla="*/ 245 w 502"/>
                  <a:gd name="T23" fmla="*/ 124 h 142"/>
                  <a:gd name="T24" fmla="*/ 243 w 502"/>
                  <a:gd name="T25" fmla="*/ 111 h 142"/>
                  <a:gd name="T26" fmla="*/ 214 w 502"/>
                  <a:gd name="T27" fmla="*/ 87 h 142"/>
                  <a:gd name="T28" fmla="*/ 191 w 502"/>
                  <a:gd name="T29" fmla="*/ 56 h 142"/>
                  <a:gd name="T30" fmla="*/ 154 w 502"/>
                  <a:gd name="T31" fmla="*/ 19 h 142"/>
                  <a:gd name="T32" fmla="*/ 106 w 502"/>
                  <a:gd name="T33" fmla="*/ 9 h 142"/>
                  <a:gd name="T34" fmla="*/ 80 w 502"/>
                  <a:gd name="T35" fmla="*/ 19 h 142"/>
                  <a:gd name="T36" fmla="*/ 64 w 502"/>
                  <a:gd name="T37" fmla="*/ 0 h 142"/>
                  <a:gd name="T38" fmla="*/ 14 w 502"/>
                  <a:gd name="T39" fmla="*/ 31 h 142"/>
                  <a:gd name="T40" fmla="*/ 0 w 502"/>
                  <a:gd name="T41" fmla="*/ 26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02" h="142">
                    <a:moveTo>
                      <a:pt x="502" y="87"/>
                    </a:moveTo>
                    <a:lnTo>
                      <a:pt x="482" y="82"/>
                    </a:lnTo>
                    <a:lnTo>
                      <a:pt x="442" y="86"/>
                    </a:lnTo>
                    <a:lnTo>
                      <a:pt x="404" y="110"/>
                    </a:lnTo>
                    <a:lnTo>
                      <a:pt x="395" y="91"/>
                    </a:lnTo>
                    <a:lnTo>
                      <a:pt x="374" y="85"/>
                    </a:lnTo>
                    <a:lnTo>
                      <a:pt x="356" y="107"/>
                    </a:lnTo>
                    <a:lnTo>
                      <a:pt x="311" y="125"/>
                    </a:lnTo>
                    <a:lnTo>
                      <a:pt x="299" y="139"/>
                    </a:lnTo>
                    <a:lnTo>
                      <a:pt x="272" y="135"/>
                    </a:lnTo>
                    <a:lnTo>
                      <a:pt x="266" y="142"/>
                    </a:lnTo>
                    <a:lnTo>
                      <a:pt x="245" y="124"/>
                    </a:lnTo>
                    <a:lnTo>
                      <a:pt x="243" y="111"/>
                    </a:lnTo>
                    <a:lnTo>
                      <a:pt x="214" y="87"/>
                    </a:lnTo>
                    <a:lnTo>
                      <a:pt x="191" y="56"/>
                    </a:lnTo>
                    <a:lnTo>
                      <a:pt x="154" y="19"/>
                    </a:lnTo>
                    <a:lnTo>
                      <a:pt x="106" y="9"/>
                    </a:lnTo>
                    <a:lnTo>
                      <a:pt x="80" y="19"/>
                    </a:lnTo>
                    <a:lnTo>
                      <a:pt x="64" y="0"/>
                    </a:lnTo>
                    <a:lnTo>
                      <a:pt x="14" y="31"/>
                    </a:lnTo>
                    <a:lnTo>
                      <a:pt x="0" y="2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" name="Freeform 176">
                <a:extLst>
                  <a:ext uri="{FF2B5EF4-FFF2-40B4-BE49-F238E27FC236}">
                    <a16:creationId xmlns:a16="http://schemas.microsoft.com/office/drawing/2014/main" id="{E88132F2-2CF8-7258-F31F-0728ADA4D0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2" y="2333"/>
                <a:ext cx="515" cy="818"/>
              </a:xfrm>
              <a:custGeom>
                <a:avLst/>
                <a:gdLst>
                  <a:gd name="T0" fmla="*/ 1517 w 1545"/>
                  <a:gd name="T1" fmla="*/ 70 h 2454"/>
                  <a:gd name="T2" fmla="*/ 1532 w 1545"/>
                  <a:gd name="T3" fmla="*/ 155 h 2454"/>
                  <a:gd name="T4" fmla="*/ 1503 w 1545"/>
                  <a:gd name="T5" fmla="*/ 199 h 2454"/>
                  <a:gd name="T6" fmla="*/ 1415 w 1545"/>
                  <a:gd name="T7" fmla="*/ 261 h 2454"/>
                  <a:gd name="T8" fmla="*/ 1410 w 1545"/>
                  <a:gd name="T9" fmla="*/ 348 h 2454"/>
                  <a:gd name="T10" fmla="*/ 1286 w 1545"/>
                  <a:gd name="T11" fmla="*/ 400 h 2454"/>
                  <a:gd name="T12" fmla="*/ 1243 w 1545"/>
                  <a:gd name="T13" fmla="*/ 512 h 2454"/>
                  <a:gd name="T14" fmla="*/ 1165 w 1545"/>
                  <a:gd name="T15" fmla="*/ 539 h 2454"/>
                  <a:gd name="T16" fmla="*/ 1172 w 1545"/>
                  <a:gd name="T17" fmla="*/ 612 h 2454"/>
                  <a:gd name="T18" fmla="*/ 1205 w 1545"/>
                  <a:gd name="T19" fmla="*/ 683 h 2454"/>
                  <a:gd name="T20" fmla="*/ 1199 w 1545"/>
                  <a:gd name="T21" fmla="*/ 750 h 2454"/>
                  <a:gd name="T22" fmla="*/ 1095 w 1545"/>
                  <a:gd name="T23" fmla="*/ 727 h 2454"/>
                  <a:gd name="T24" fmla="*/ 1072 w 1545"/>
                  <a:gd name="T25" fmla="*/ 769 h 2454"/>
                  <a:gd name="T26" fmla="*/ 1091 w 1545"/>
                  <a:gd name="T27" fmla="*/ 821 h 2454"/>
                  <a:gd name="T28" fmla="*/ 1092 w 1545"/>
                  <a:gd name="T29" fmla="*/ 909 h 2454"/>
                  <a:gd name="T30" fmla="*/ 1037 w 1545"/>
                  <a:gd name="T31" fmla="*/ 968 h 2454"/>
                  <a:gd name="T32" fmla="*/ 1043 w 1545"/>
                  <a:gd name="T33" fmla="*/ 1021 h 2454"/>
                  <a:gd name="T34" fmla="*/ 950 w 1545"/>
                  <a:gd name="T35" fmla="*/ 1043 h 2454"/>
                  <a:gd name="T36" fmla="*/ 941 w 1545"/>
                  <a:gd name="T37" fmla="*/ 1090 h 2454"/>
                  <a:gd name="T38" fmla="*/ 871 w 1545"/>
                  <a:gd name="T39" fmla="*/ 1124 h 2454"/>
                  <a:gd name="T40" fmla="*/ 774 w 1545"/>
                  <a:gd name="T41" fmla="*/ 1092 h 2454"/>
                  <a:gd name="T42" fmla="*/ 676 w 1545"/>
                  <a:gd name="T43" fmla="*/ 1122 h 2454"/>
                  <a:gd name="T44" fmla="*/ 571 w 1545"/>
                  <a:gd name="T45" fmla="*/ 1159 h 2454"/>
                  <a:gd name="T46" fmla="*/ 475 w 1545"/>
                  <a:gd name="T47" fmla="*/ 1133 h 2454"/>
                  <a:gd name="T48" fmla="*/ 430 w 1545"/>
                  <a:gd name="T49" fmla="*/ 1151 h 2454"/>
                  <a:gd name="T50" fmla="*/ 377 w 1545"/>
                  <a:gd name="T51" fmla="*/ 1237 h 2454"/>
                  <a:gd name="T52" fmla="*/ 302 w 1545"/>
                  <a:gd name="T53" fmla="*/ 1223 h 2454"/>
                  <a:gd name="T54" fmla="*/ 254 w 1545"/>
                  <a:gd name="T55" fmla="*/ 1201 h 2454"/>
                  <a:gd name="T56" fmla="*/ 213 w 1545"/>
                  <a:gd name="T57" fmla="*/ 1205 h 2454"/>
                  <a:gd name="T58" fmla="*/ 123 w 1545"/>
                  <a:gd name="T59" fmla="*/ 1240 h 2454"/>
                  <a:gd name="T60" fmla="*/ 153 w 1545"/>
                  <a:gd name="T61" fmla="*/ 1284 h 2454"/>
                  <a:gd name="T62" fmla="*/ 146 w 1545"/>
                  <a:gd name="T63" fmla="*/ 1352 h 2454"/>
                  <a:gd name="T64" fmla="*/ 126 w 1545"/>
                  <a:gd name="T65" fmla="*/ 1422 h 2454"/>
                  <a:gd name="T66" fmla="*/ 96 w 1545"/>
                  <a:gd name="T67" fmla="*/ 1465 h 2454"/>
                  <a:gd name="T68" fmla="*/ 101 w 1545"/>
                  <a:gd name="T69" fmla="*/ 1511 h 2454"/>
                  <a:gd name="T70" fmla="*/ 64 w 1545"/>
                  <a:gd name="T71" fmla="*/ 1548 h 2454"/>
                  <a:gd name="T72" fmla="*/ 88 w 1545"/>
                  <a:gd name="T73" fmla="*/ 1592 h 2454"/>
                  <a:gd name="T74" fmla="*/ 164 w 1545"/>
                  <a:gd name="T75" fmla="*/ 1613 h 2454"/>
                  <a:gd name="T76" fmla="*/ 258 w 1545"/>
                  <a:gd name="T77" fmla="*/ 1678 h 2454"/>
                  <a:gd name="T78" fmla="*/ 245 w 1545"/>
                  <a:gd name="T79" fmla="*/ 1767 h 2454"/>
                  <a:gd name="T80" fmla="*/ 257 w 1545"/>
                  <a:gd name="T81" fmla="*/ 1812 h 2454"/>
                  <a:gd name="T82" fmla="*/ 296 w 1545"/>
                  <a:gd name="T83" fmla="*/ 1809 h 2454"/>
                  <a:gd name="T84" fmla="*/ 299 w 1545"/>
                  <a:gd name="T85" fmla="*/ 1909 h 2454"/>
                  <a:gd name="T86" fmla="*/ 256 w 1545"/>
                  <a:gd name="T87" fmla="*/ 1953 h 2454"/>
                  <a:gd name="T88" fmla="*/ 243 w 1545"/>
                  <a:gd name="T89" fmla="*/ 2035 h 2454"/>
                  <a:gd name="T90" fmla="*/ 202 w 1545"/>
                  <a:gd name="T91" fmla="*/ 2093 h 2454"/>
                  <a:gd name="T92" fmla="*/ 121 w 1545"/>
                  <a:gd name="T93" fmla="*/ 2154 h 2454"/>
                  <a:gd name="T94" fmla="*/ 62 w 1545"/>
                  <a:gd name="T95" fmla="*/ 2240 h 2454"/>
                  <a:gd name="T96" fmla="*/ 37 w 1545"/>
                  <a:gd name="T97" fmla="*/ 2349 h 2454"/>
                  <a:gd name="T98" fmla="*/ 7 w 1545"/>
                  <a:gd name="T99" fmla="*/ 2454 h 2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545" h="2454">
                    <a:moveTo>
                      <a:pt x="1545" y="0"/>
                    </a:moveTo>
                    <a:lnTo>
                      <a:pt x="1513" y="23"/>
                    </a:lnTo>
                    <a:lnTo>
                      <a:pt x="1517" y="70"/>
                    </a:lnTo>
                    <a:lnTo>
                      <a:pt x="1535" y="115"/>
                    </a:lnTo>
                    <a:lnTo>
                      <a:pt x="1510" y="131"/>
                    </a:lnTo>
                    <a:lnTo>
                      <a:pt x="1532" y="155"/>
                    </a:lnTo>
                    <a:lnTo>
                      <a:pt x="1534" y="169"/>
                    </a:lnTo>
                    <a:lnTo>
                      <a:pt x="1514" y="171"/>
                    </a:lnTo>
                    <a:lnTo>
                      <a:pt x="1503" y="199"/>
                    </a:lnTo>
                    <a:lnTo>
                      <a:pt x="1470" y="209"/>
                    </a:lnTo>
                    <a:lnTo>
                      <a:pt x="1467" y="243"/>
                    </a:lnTo>
                    <a:lnTo>
                      <a:pt x="1415" y="261"/>
                    </a:lnTo>
                    <a:lnTo>
                      <a:pt x="1416" y="281"/>
                    </a:lnTo>
                    <a:lnTo>
                      <a:pt x="1432" y="300"/>
                    </a:lnTo>
                    <a:lnTo>
                      <a:pt x="1410" y="348"/>
                    </a:lnTo>
                    <a:lnTo>
                      <a:pt x="1389" y="344"/>
                    </a:lnTo>
                    <a:lnTo>
                      <a:pt x="1345" y="381"/>
                    </a:lnTo>
                    <a:lnTo>
                      <a:pt x="1286" y="400"/>
                    </a:lnTo>
                    <a:lnTo>
                      <a:pt x="1291" y="440"/>
                    </a:lnTo>
                    <a:lnTo>
                      <a:pt x="1247" y="484"/>
                    </a:lnTo>
                    <a:lnTo>
                      <a:pt x="1243" y="512"/>
                    </a:lnTo>
                    <a:lnTo>
                      <a:pt x="1229" y="507"/>
                    </a:lnTo>
                    <a:lnTo>
                      <a:pt x="1179" y="545"/>
                    </a:lnTo>
                    <a:lnTo>
                      <a:pt x="1165" y="539"/>
                    </a:lnTo>
                    <a:lnTo>
                      <a:pt x="1152" y="540"/>
                    </a:lnTo>
                    <a:lnTo>
                      <a:pt x="1177" y="585"/>
                    </a:lnTo>
                    <a:lnTo>
                      <a:pt x="1172" y="612"/>
                    </a:lnTo>
                    <a:lnTo>
                      <a:pt x="1180" y="625"/>
                    </a:lnTo>
                    <a:lnTo>
                      <a:pt x="1183" y="659"/>
                    </a:lnTo>
                    <a:lnTo>
                      <a:pt x="1205" y="683"/>
                    </a:lnTo>
                    <a:lnTo>
                      <a:pt x="1202" y="717"/>
                    </a:lnTo>
                    <a:lnTo>
                      <a:pt x="1210" y="737"/>
                    </a:lnTo>
                    <a:lnTo>
                      <a:pt x="1199" y="750"/>
                    </a:lnTo>
                    <a:lnTo>
                      <a:pt x="1158" y="748"/>
                    </a:lnTo>
                    <a:lnTo>
                      <a:pt x="1111" y="753"/>
                    </a:lnTo>
                    <a:lnTo>
                      <a:pt x="1095" y="727"/>
                    </a:lnTo>
                    <a:lnTo>
                      <a:pt x="1075" y="728"/>
                    </a:lnTo>
                    <a:lnTo>
                      <a:pt x="1070" y="743"/>
                    </a:lnTo>
                    <a:lnTo>
                      <a:pt x="1072" y="769"/>
                    </a:lnTo>
                    <a:lnTo>
                      <a:pt x="1049" y="805"/>
                    </a:lnTo>
                    <a:lnTo>
                      <a:pt x="1071" y="823"/>
                    </a:lnTo>
                    <a:lnTo>
                      <a:pt x="1091" y="821"/>
                    </a:lnTo>
                    <a:lnTo>
                      <a:pt x="1114" y="853"/>
                    </a:lnTo>
                    <a:lnTo>
                      <a:pt x="1101" y="860"/>
                    </a:lnTo>
                    <a:lnTo>
                      <a:pt x="1092" y="909"/>
                    </a:lnTo>
                    <a:lnTo>
                      <a:pt x="1075" y="944"/>
                    </a:lnTo>
                    <a:lnTo>
                      <a:pt x="1036" y="954"/>
                    </a:lnTo>
                    <a:lnTo>
                      <a:pt x="1037" y="968"/>
                    </a:lnTo>
                    <a:lnTo>
                      <a:pt x="1057" y="972"/>
                    </a:lnTo>
                    <a:lnTo>
                      <a:pt x="1061" y="1006"/>
                    </a:lnTo>
                    <a:lnTo>
                      <a:pt x="1043" y="1021"/>
                    </a:lnTo>
                    <a:lnTo>
                      <a:pt x="987" y="999"/>
                    </a:lnTo>
                    <a:lnTo>
                      <a:pt x="983" y="1026"/>
                    </a:lnTo>
                    <a:lnTo>
                      <a:pt x="950" y="1043"/>
                    </a:lnTo>
                    <a:lnTo>
                      <a:pt x="933" y="1078"/>
                    </a:lnTo>
                    <a:lnTo>
                      <a:pt x="934" y="1084"/>
                    </a:lnTo>
                    <a:lnTo>
                      <a:pt x="941" y="1090"/>
                    </a:lnTo>
                    <a:lnTo>
                      <a:pt x="935" y="1091"/>
                    </a:lnTo>
                    <a:lnTo>
                      <a:pt x="909" y="1100"/>
                    </a:lnTo>
                    <a:lnTo>
                      <a:pt x="871" y="1124"/>
                    </a:lnTo>
                    <a:lnTo>
                      <a:pt x="826" y="1088"/>
                    </a:lnTo>
                    <a:lnTo>
                      <a:pt x="812" y="1069"/>
                    </a:lnTo>
                    <a:lnTo>
                      <a:pt x="774" y="1092"/>
                    </a:lnTo>
                    <a:lnTo>
                      <a:pt x="754" y="1094"/>
                    </a:lnTo>
                    <a:lnTo>
                      <a:pt x="706" y="1092"/>
                    </a:lnTo>
                    <a:lnTo>
                      <a:pt x="676" y="1122"/>
                    </a:lnTo>
                    <a:lnTo>
                      <a:pt x="637" y="1139"/>
                    </a:lnTo>
                    <a:lnTo>
                      <a:pt x="584" y="1144"/>
                    </a:lnTo>
                    <a:lnTo>
                      <a:pt x="571" y="1159"/>
                    </a:lnTo>
                    <a:lnTo>
                      <a:pt x="524" y="1143"/>
                    </a:lnTo>
                    <a:lnTo>
                      <a:pt x="501" y="1125"/>
                    </a:lnTo>
                    <a:lnTo>
                      <a:pt x="475" y="1133"/>
                    </a:lnTo>
                    <a:lnTo>
                      <a:pt x="446" y="1170"/>
                    </a:lnTo>
                    <a:lnTo>
                      <a:pt x="438" y="1170"/>
                    </a:lnTo>
                    <a:lnTo>
                      <a:pt x="430" y="1151"/>
                    </a:lnTo>
                    <a:lnTo>
                      <a:pt x="377" y="1163"/>
                    </a:lnTo>
                    <a:lnTo>
                      <a:pt x="366" y="1190"/>
                    </a:lnTo>
                    <a:lnTo>
                      <a:pt x="377" y="1237"/>
                    </a:lnTo>
                    <a:lnTo>
                      <a:pt x="359" y="1259"/>
                    </a:lnTo>
                    <a:lnTo>
                      <a:pt x="339" y="1254"/>
                    </a:lnTo>
                    <a:lnTo>
                      <a:pt x="302" y="1223"/>
                    </a:lnTo>
                    <a:lnTo>
                      <a:pt x="320" y="1195"/>
                    </a:lnTo>
                    <a:lnTo>
                      <a:pt x="289" y="1158"/>
                    </a:lnTo>
                    <a:lnTo>
                      <a:pt x="254" y="1201"/>
                    </a:lnTo>
                    <a:lnTo>
                      <a:pt x="234" y="1203"/>
                    </a:lnTo>
                    <a:lnTo>
                      <a:pt x="235" y="1217"/>
                    </a:lnTo>
                    <a:lnTo>
                      <a:pt x="213" y="1205"/>
                    </a:lnTo>
                    <a:lnTo>
                      <a:pt x="167" y="1209"/>
                    </a:lnTo>
                    <a:lnTo>
                      <a:pt x="142" y="1232"/>
                    </a:lnTo>
                    <a:lnTo>
                      <a:pt x="123" y="1240"/>
                    </a:lnTo>
                    <a:lnTo>
                      <a:pt x="117" y="1254"/>
                    </a:lnTo>
                    <a:lnTo>
                      <a:pt x="152" y="1271"/>
                    </a:lnTo>
                    <a:lnTo>
                      <a:pt x="153" y="1284"/>
                    </a:lnTo>
                    <a:lnTo>
                      <a:pt x="142" y="1299"/>
                    </a:lnTo>
                    <a:lnTo>
                      <a:pt x="150" y="1325"/>
                    </a:lnTo>
                    <a:lnTo>
                      <a:pt x="146" y="1352"/>
                    </a:lnTo>
                    <a:lnTo>
                      <a:pt x="120" y="1355"/>
                    </a:lnTo>
                    <a:lnTo>
                      <a:pt x="131" y="1408"/>
                    </a:lnTo>
                    <a:lnTo>
                      <a:pt x="126" y="1422"/>
                    </a:lnTo>
                    <a:lnTo>
                      <a:pt x="140" y="1427"/>
                    </a:lnTo>
                    <a:lnTo>
                      <a:pt x="141" y="1433"/>
                    </a:lnTo>
                    <a:lnTo>
                      <a:pt x="96" y="1465"/>
                    </a:lnTo>
                    <a:lnTo>
                      <a:pt x="105" y="1484"/>
                    </a:lnTo>
                    <a:lnTo>
                      <a:pt x="93" y="1499"/>
                    </a:lnTo>
                    <a:lnTo>
                      <a:pt x="101" y="1511"/>
                    </a:lnTo>
                    <a:lnTo>
                      <a:pt x="102" y="1524"/>
                    </a:lnTo>
                    <a:lnTo>
                      <a:pt x="77" y="1547"/>
                    </a:lnTo>
                    <a:lnTo>
                      <a:pt x="64" y="1548"/>
                    </a:lnTo>
                    <a:lnTo>
                      <a:pt x="72" y="1567"/>
                    </a:lnTo>
                    <a:lnTo>
                      <a:pt x="93" y="1579"/>
                    </a:lnTo>
                    <a:lnTo>
                      <a:pt x="88" y="1592"/>
                    </a:lnTo>
                    <a:lnTo>
                      <a:pt x="96" y="1613"/>
                    </a:lnTo>
                    <a:lnTo>
                      <a:pt x="149" y="1601"/>
                    </a:lnTo>
                    <a:lnTo>
                      <a:pt x="164" y="1613"/>
                    </a:lnTo>
                    <a:lnTo>
                      <a:pt x="218" y="1615"/>
                    </a:lnTo>
                    <a:lnTo>
                      <a:pt x="222" y="1655"/>
                    </a:lnTo>
                    <a:lnTo>
                      <a:pt x="258" y="1678"/>
                    </a:lnTo>
                    <a:lnTo>
                      <a:pt x="262" y="1724"/>
                    </a:lnTo>
                    <a:lnTo>
                      <a:pt x="278" y="1750"/>
                    </a:lnTo>
                    <a:lnTo>
                      <a:pt x="245" y="1767"/>
                    </a:lnTo>
                    <a:lnTo>
                      <a:pt x="241" y="1787"/>
                    </a:lnTo>
                    <a:lnTo>
                      <a:pt x="249" y="1813"/>
                    </a:lnTo>
                    <a:lnTo>
                      <a:pt x="257" y="1812"/>
                    </a:lnTo>
                    <a:lnTo>
                      <a:pt x="267" y="1791"/>
                    </a:lnTo>
                    <a:lnTo>
                      <a:pt x="295" y="1789"/>
                    </a:lnTo>
                    <a:lnTo>
                      <a:pt x="296" y="1809"/>
                    </a:lnTo>
                    <a:lnTo>
                      <a:pt x="295" y="1863"/>
                    </a:lnTo>
                    <a:lnTo>
                      <a:pt x="311" y="1894"/>
                    </a:lnTo>
                    <a:lnTo>
                      <a:pt x="299" y="1909"/>
                    </a:lnTo>
                    <a:lnTo>
                      <a:pt x="273" y="1919"/>
                    </a:lnTo>
                    <a:lnTo>
                      <a:pt x="255" y="1940"/>
                    </a:lnTo>
                    <a:lnTo>
                      <a:pt x="256" y="1953"/>
                    </a:lnTo>
                    <a:lnTo>
                      <a:pt x="272" y="1972"/>
                    </a:lnTo>
                    <a:lnTo>
                      <a:pt x="273" y="1992"/>
                    </a:lnTo>
                    <a:lnTo>
                      <a:pt x="243" y="2035"/>
                    </a:lnTo>
                    <a:lnTo>
                      <a:pt x="223" y="2037"/>
                    </a:lnTo>
                    <a:lnTo>
                      <a:pt x="228" y="2083"/>
                    </a:lnTo>
                    <a:lnTo>
                      <a:pt x="202" y="2093"/>
                    </a:lnTo>
                    <a:lnTo>
                      <a:pt x="188" y="2087"/>
                    </a:lnTo>
                    <a:lnTo>
                      <a:pt x="159" y="2137"/>
                    </a:lnTo>
                    <a:lnTo>
                      <a:pt x="121" y="2154"/>
                    </a:lnTo>
                    <a:lnTo>
                      <a:pt x="113" y="2229"/>
                    </a:lnTo>
                    <a:lnTo>
                      <a:pt x="95" y="2244"/>
                    </a:lnTo>
                    <a:lnTo>
                      <a:pt x="62" y="2240"/>
                    </a:lnTo>
                    <a:lnTo>
                      <a:pt x="57" y="2267"/>
                    </a:lnTo>
                    <a:lnTo>
                      <a:pt x="37" y="2275"/>
                    </a:lnTo>
                    <a:lnTo>
                      <a:pt x="37" y="2349"/>
                    </a:lnTo>
                    <a:lnTo>
                      <a:pt x="0" y="2380"/>
                    </a:lnTo>
                    <a:lnTo>
                      <a:pt x="12" y="2432"/>
                    </a:lnTo>
                    <a:lnTo>
                      <a:pt x="7" y="245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" name="Freeform 177">
                <a:extLst>
                  <a:ext uri="{FF2B5EF4-FFF2-40B4-BE49-F238E27FC236}">
                    <a16:creationId xmlns:a16="http://schemas.microsoft.com/office/drawing/2014/main" id="{F7C1ED22-B938-0483-BDD4-F6A480EEAD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2353"/>
                <a:ext cx="251" cy="140"/>
              </a:xfrm>
              <a:custGeom>
                <a:avLst/>
                <a:gdLst>
                  <a:gd name="T0" fmla="*/ 0 w 754"/>
                  <a:gd name="T1" fmla="*/ 0 h 419"/>
                  <a:gd name="T2" fmla="*/ 10 w 754"/>
                  <a:gd name="T3" fmla="*/ 26 h 419"/>
                  <a:gd name="T4" fmla="*/ 12 w 754"/>
                  <a:gd name="T5" fmla="*/ 46 h 419"/>
                  <a:gd name="T6" fmla="*/ 34 w 754"/>
                  <a:gd name="T7" fmla="*/ 71 h 419"/>
                  <a:gd name="T8" fmla="*/ 15 w 754"/>
                  <a:gd name="T9" fmla="*/ 86 h 419"/>
                  <a:gd name="T10" fmla="*/ 17 w 754"/>
                  <a:gd name="T11" fmla="*/ 106 h 419"/>
                  <a:gd name="T12" fmla="*/ 79 w 754"/>
                  <a:gd name="T13" fmla="*/ 195 h 419"/>
                  <a:gd name="T14" fmla="*/ 82 w 754"/>
                  <a:gd name="T15" fmla="*/ 227 h 419"/>
                  <a:gd name="T16" fmla="*/ 70 w 754"/>
                  <a:gd name="T17" fmla="*/ 242 h 419"/>
                  <a:gd name="T18" fmla="*/ 67 w 754"/>
                  <a:gd name="T19" fmla="*/ 282 h 419"/>
                  <a:gd name="T20" fmla="*/ 57 w 754"/>
                  <a:gd name="T21" fmla="*/ 317 h 419"/>
                  <a:gd name="T22" fmla="*/ 71 w 754"/>
                  <a:gd name="T23" fmla="*/ 322 h 419"/>
                  <a:gd name="T24" fmla="*/ 86 w 754"/>
                  <a:gd name="T25" fmla="*/ 341 h 419"/>
                  <a:gd name="T26" fmla="*/ 83 w 754"/>
                  <a:gd name="T27" fmla="*/ 389 h 419"/>
                  <a:gd name="T28" fmla="*/ 113 w 754"/>
                  <a:gd name="T29" fmla="*/ 419 h 419"/>
                  <a:gd name="T30" fmla="*/ 119 w 754"/>
                  <a:gd name="T31" fmla="*/ 412 h 419"/>
                  <a:gd name="T32" fmla="*/ 117 w 754"/>
                  <a:gd name="T33" fmla="*/ 392 h 419"/>
                  <a:gd name="T34" fmla="*/ 122 w 754"/>
                  <a:gd name="T35" fmla="*/ 378 h 419"/>
                  <a:gd name="T36" fmla="*/ 175 w 754"/>
                  <a:gd name="T37" fmla="*/ 360 h 419"/>
                  <a:gd name="T38" fmla="*/ 215 w 754"/>
                  <a:gd name="T39" fmla="*/ 356 h 419"/>
                  <a:gd name="T40" fmla="*/ 224 w 754"/>
                  <a:gd name="T41" fmla="*/ 382 h 419"/>
                  <a:gd name="T42" fmla="*/ 237 w 754"/>
                  <a:gd name="T43" fmla="*/ 388 h 419"/>
                  <a:gd name="T44" fmla="*/ 257 w 754"/>
                  <a:gd name="T45" fmla="*/ 379 h 419"/>
                  <a:gd name="T46" fmla="*/ 299 w 754"/>
                  <a:gd name="T47" fmla="*/ 389 h 419"/>
                  <a:gd name="T48" fmla="*/ 318 w 754"/>
                  <a:gd name="T49" fmla="*/ 380 h 419"/>
                  <a:gd name="T50" fmla="*/ 344 w 754"/>
                  <a:gd name="T51" fmla="*/ 378 h 419"/>
                  <a:gd name="T52" fmla="*/ 355 w 754"/>
                  <a:gd name="T53" fmla="*/ 337 h 419"/>
                  <a:gd name="T54" fmla="*/ 404 w 754"/>
                  <a:gd name="T55" fmla="*/ 298 h 419"/>
                  <a:gd name="T56" fmla="*/ 401 w 754"/>
                  <a:gd name="T57" fmla="*/ 258 h 419"/>
                  <a:gd name="T58" fmla="*/ 411 w 754"/>
                  <a:gd name="T59" fmla="*/ 230 h 419"/>
                  <a:gd name="T60" fmla="*/ 437 w 754"/>
                  <a:gd name="T61" fmla="*/ 215 h 419"/>
                  <a:gd name="T62" fmla="*/ 445 w 754"/>
                  <a:gd name="T63" fmla="*/ 160 h 419"/>
                  <a:gd name="T64" fmla="*/ 462 w 754"/>
                  <a:gd name="T65" fmla="*/ 131 h 419"/>
                  <a:gd name="T66" fmla="*/ 482 w 754"/>
                  <a:gd name="T67" fmla="*/ 123 h 419"/>
                  <a:gd name="T68" fmla="*/ 499 w 754"/>
                  <a:gd name="T69" fmla="*/ 94 h 419"/>
                  <a:gd name="T70" fmla="*/ 512 w 754"/>
                  <a:gd name="T71" fmla="*/ 87 h 419"/>
                  <a:gd name="T72" fmla="*/ 525 w 754"/>
                  <a:gd name="T73" fmla="*/ 86 h 419"/>
                  <a:gd name="T74" fmla="*/ 549 w 754"/>
                  <a:gd name="T75" fmla="*/ 50 h 419"/>
                  <a:gd name="T76" fmla="*/ 578 w 754"/>
                  <a:gd name="T77" fmla="*/ 74 h 419"/>
                  <a:gd name="T78" fmla="*/ 577 w 754"/>
                  <a:gd name="T79" fmla="*/ 141 h 419"/>
                  <a:gd name="T80" fmla="*/ 610 w 754"/>
                  <a:gd name="T81" fmla="*/ 125 h 419"/>
                  <a:gd name="T82" fmla="*/ 650 w 754"/>
                  <a:gd name="T83" fmla="*/ 128 h 419"/>
                  <a:gd name="T84" fmla="*/ 652 w 754"/>
                  <a:gd name="T85" fmla="*/ 148 h 419"/>
                  <a:gd name="T86" fmla="*/ 671 w 754"/>
                  <a:gd name="T87" fmla="*/ 212 h 419"/>
                  <a:gd name="T88" fmla="*/ 686 w 754"/>
                  <a:gd name="T89" fmla="*/ 225 h 419"/>
                  <a:gd name="T90" fmla="*/ 706 w 754"/>
                  <a:gd name="T91" fmla="*/ 217 h 419"/>
                  <a:gd name="T92" fmla="*/ 714 w 754"/>
                  <a:gd name="T93" fmla="*/ 236 h 419"/>
                  <a:gd name="T94" fmla="*/ 709 w 754"/>
                  <a:gd name="T95" fmla="*/ 249 h 419"/>
                  <a:gd name="T96" fmla="*/ 695 w 754"/>
                  <a:gd name="T97" fmla="*/ 251 h 419"/>
                  <a:gd name="T98" fmla="*/ 710 w 754"/>
                  <a:gd name="T99" fmla="*/ 269 h 419"/>
                  <a:gd name="T100" fmla="*/ 706 w 754"/>
                  <a:gd name="T101" fmla="*/ 291 h 419"/>
                  <a:gd name="T102" fmla="*/ 716 w 754"/>
                  <a:gd name="T103" fmla="*/ 330 h 419"/>
                  <a:gd name="T104" fmla="*/ 733 w 754"/>
                  <a:gd name="T105" fmla="*/ 369 h 419"/>
                  <a:gd name="T106" fmla="*/ 754 w 754"/>
                  <a:gd name="T107" fmla="*/ 387 h 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754" h="419">
                    <a:moveTo>
                      <a:pt x="0" y="0"/>
                    </a:moveTo>
                    <a:lnTo>
                      <a:pt x="10" y="26"/>
                    </a:lnTo>
                    <a:lnTo>
                      <a:pt x="12" y="46"/>
                    </a:lnTo>
                    <a:lnTo>
                      <a:pt x="34" y="71"/>
                    </a:lnTo>
                    <a:lnTo>
                      <a:pt x="15" y="86"/>
                    </a:lnTo>
                    <a:lnTo>
                      <a:pt x="17" y="106"/>
                    </a:lnTo>
                    <a:lnTo>
                      <a:pt x="79" y="195"/>
                    </a:lnTo>
                    <a:lnTo>
                      <a:pt x="82" y="227"/>
                    </a:lnTo>
                    <a:lnTo>
                      <a:pt x="70" y="242"/>
                    </a:lnTo>
                    <a:lnTo>
                      <a:pt x="67" y="282"/>
                    </a:lnTo>
                    <a:lnTo>
                      <a:pt x="57" y="317"/>
                    </a:lnTo>
                    <a:lnTo>
                      <a:pt x="71" y="322"/>
                    </a:lnTo>
                    <a:lnTo>
                      <a:pt x="86" y="341"/>
                    </a:lnTo>
                    <a:lnTo>
                      <a:pt x="83" y="389"/>
                    </a:lnTo>
                    <a:lnTo>
                      <a:pt x="113" y="419"/>
                    </a:lnTo>
                    <a:lnTo>
                      <a:pt x="119" y="412"/>
                    </a:lnTo>
                    <a:lnTo>
                      <a:pt x="117" y="392"/>
                    </a:lnTo>
                    <a:lnTo>
                      <a:pt x="122" y="378"/>
                    </a:lnTo>
                    <a:lnTo>
                      <a:pt x="175" y="360"/>
                    </a:lnTo>
                    <a:lnTo>
                      <a:pt x="215" y="356"/>
                    </a:lnTo>
                    <a:lnTo>
                      <a:pt x="224" y="382"/>
                    </a:lnTo>
                    <a:lnTo>
                      <a:pt x="237" y="388"/>
                    </a:lnTo>
                    <a:lnTo>
                      <a:pt x="257" y="379"/>
                    </a:lnTo>
                    <a:lnTo>
                      <a:pt x="299" y="389"/>
                    </a:lnTo>
                    <a:lnTo>
                      <a:pt x="318" y="380"/>
                    </a:lnTo>
                    <a:lnTo>
                      <a:pt x="344" y="378"/>
                    </a:lnTo>
                    <a:lnTo>
                      <a:pt x="355" y="337"/>
                    </a:lnTo>
                    <a:lnTo>
                      <a:pt x="404" y="298"/>
                    </a:lnTo>
                    <a:lnTo>
                      <a:pt x="401" y="258"/>
                    </a:lnTo>
                    <a:lnTo>
                      <a:pt x="411" y="230"/>
                    </a:lnTo>
                    <a:lnTo>
                      <a:pt x="437" y="215"/>
                    </a:lnTo>
                    <a:lnTo>
                      <a:pt x="445" y="160"/>
                    </a:lnTo>
                    <a:lnTo>
                      <a:pt x="462" y="131"/>
                    </a:lnTo>
                    <a:lnTo>
                      <a:pt x="482" y="123"/>
                    </a:lnTo>
                    <a:lnTo>
                      <a:pt x="499" y="94"/>
                    </a:lnTo>
                    <a:lnTo>
                      <a:pt x="512" y="87"/>
                    </a:lnTo>
                    <a:lnTo>
                      <a:pt x="525" y="86"/>
                    </a:lnTo>
                    <a:lnTo>
                      <a:pt x="549" y="50"/>
                    </a:lnTo>
                    <a:lnTo>
                      <a:pt x="578" y="74"/>
                    </a:lnTo>
                    <a:lnTo>
                      <a:pt x="577" y="141"/>
                    </a:lnTo>
                    <a:lnTo>
                      <a:pt x="610" y="125"/>
                    </a:lnTo>
                    <a:lnTo>
                      <a:pt x="650" y="128"/>
                    </a:lnTo>
                    <a:lnTo>
                      <a:pt x="652" y="148"/>
                    </a:lnTo>
                    <a:lnTo>
                      <a:pt x="671" y="212"/>
                    </a:lnTo>
                    <a:lnTo>
                      <a:pt x="686" y="225"/>
                    </a:lnTo>
                    <a:lnTo>
                      <a:pt x="706" y="217"/>
                    </a:lnTo>
                    <a:lnTo>
                      <a:pt x="714" y="236"/>
                    </a:lnTo>
                    <a:lnTo>
                      <a:pt x="709" y="249"/>
                    </a:lnTo>
                    <a:lnTo>
                      <a:pt x="695" y="251"/>
                    </a:lnTo>
                    <a:lnTo>
                      <a:pt x="710" y="269"/>
                    </a:lnTo>
                    <a:lnTo>
                      <a:pt x="706" y="291"/>
                    </a:lnTo>
                    <a:lnTo>
                      <a:pt x="716" y="330"/>
                    </a:lnTo>
                    <a:lnTo>
                      <a:pt x="733" y="369"/>
                    </a:lnTo>
                    <a:lnTo>
                      <a:pt x="754" y="38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" name="Freeform 178">
                <a:extLst>
                  <a:ext uri="{FF2B5EF4-FFF2-40B4-BE49-F238E27FC236}">
                    <a16:creationId xmlns:a16="http://schemas.microsoft.com/office/drawing/2014/main" id="{1AE924D3-ED08-E3F7-539B-AC81B2B24E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3" y="2482"/>
                <a:ext cx="492" cy="793"/>
              </a:xfrm>
              <a:custGeom>
                <a:avLst/>
                <a:gdLst>
                  <a:gd name="T0" fmla="*/ 1173 w 1478"/>
                  <a:gd name="T1" fmla="*/ 106 h 2377"/>
                  <a:gd name="T2" fmla="*/ 1219 w 1478"/>
                  <a:gd name="T3" fmla="*/ 250 h 2377"/>
                  <a:gd name="T4" fmla="*/ 1203 w 1478"/>
                  <a:gd name="T5" fmla="*/ 298 h 2377"/>
                  <a:gd name="T6" fmla="*/ 1231 w 1478"/>
                  <a:gd name="T7" fmla="*/ 369 h 2377"/>
                  <a:gd name="T8" fmla="*/ 1210 w 1478"/>
                  <a:gd name="T9" fmla="*/ 439 h 2377"/>
                  <a:gd name="T10" fmla="*/ 1294 w 1478"/>
                  <a:gd name="T11" fmla="*/ 478 h 2377"/>
                  <a:gd name="T12" fmla="*/ 1391 w 1478"/>
                  <a:gd name="T13" fmla="*/ 508 h 2377"/>
                  <a:gd name="T14" fmla="*/ 1372 w 1478"/>
                  <a:gd name="T15" fmla="*/ 592 h 2377"/>
                  <a:gd name="T16" fmla="*/ 1351 w 1478"/>
                  <a:gd name="T17" fmla="*/ 660 h 2377"/>
                  <a:gd name="T18" fmla="*/ 1427 w 1478"/>
                  <a:gd name="T19" fmla="*/ 680 h 2377"/>
                  <a:gd name="T20" fmla="*/ 1405 w 1478"/>
                  <a:gd name="T21" fmla="*/ 803 h 2377"/>
                  <a:gd name="T22" fmla="*/ 1330 w 1478"/>
                  <a:gd name="T23" fmla="*/ 864 h 2377"/>
                  <a:gd name="T24" fmla="*/ 1285 w 1478"/>
                  <a:gd name="T25" fmla="*/ 955 h 2377"/>
                  <a:gd name="T26" fmla="*/ 1162 w 1478"/>
                  <a:gd name="T27" fmla="*/ 932 h 2377"/>
                  <a:gd name="T28" fmla="*/ 1152 w 1478"/>
                  <a:gd name="T29" fmla="*/ 1035 h 2377"/>
                  <a:gd name="T30" fmla="*/ 1157 w 1478"/>
                  <a:gd name="T31" fmla="*/ 1095 h 2377"/>
                  <a:gd name="T32" fmla="*/ 1049 w 1478"/>
                  <a:gd name="T33" fmla="*/ 1098 h 2377"/>
                  <a:gd name="T34" fmla="*/ 954 w 1478"/>
                  <a:gd name="T35" fmla="*/ 1160 h 2377"/>
                  <a:gd name="T36" fmla="*/ 812 w 1478"/>
                  <a:gd name="T37" fmla="*/ 1140 h 2377"/>
                  <a:gd name="T38" fmla="*/ 788 w 1478"/>
                  <a:gd name="T39" fmla="*/ 1243 h 2377"/>
                  <a:gd name="T40" fmla="*/ 826 w 1478"/>
                  <a:gd name="T41" fmla="*/ 1361 h 2377"/>
                  <a:gd name="T42" fmla="*/ 743 w 1478"/>
                  <a:gd name="T43" fmla="*/ 1408 h 2377"/>
                  <a:gd name="T44" fmla="*/ 647 w 1478"/>
                  <a:gd name="T45" fmla="*/ 1397 h 2377"/>
                  <a:gd name="T46" fmla="*/ 526 w 1478"/>
                  <a:gd name="T47" fmla="*/ 1382 h 2377"/>
                  <a:gd name="T48" fmla="*/ 453 w 1478"/>
                  <a:gd name="T49" fmla="*/ 1402 h 2377"/>
                  <a:gd name="T50" fmla="*/ 401 w 1478"/>
                  <a:gd name="T51" fmla="*/ 1414 h 2377"/>
                  <a:gd name="T52" fmla="*/ 320 w 1478"/>
                  <a:gd name="T53" fmla="*/ 1407 h 2377"/>
                  <a:gd name="T54" fmla="*/ 293 w 1478"/>
                  <a:gd name="T55" fmla="*/ 1403 h 2377"/>
                  <a:gd name="T56" fmla="*/ 187 w 1478"/>
                  <a:gd name="T57" fmla="*/ 1433 h 2377"/>
                  <a:gd name="T58" fmla="*/ 101 w 1478"/>
                  <a:gd name="T59" fmla="*/ 1441 h 2377"/>
                  <a:gd name="T60" fmla="*/ 35 w 1478"/>
                  <a:gd name="T61" fmla="*/ 1521 h 2377"/>
                  <a:gd name="T62" fmla="*/ 28 w 1478"/>
                  <a:gd name="T63" fmla="*/ 1669 h 2377"/>
                  <a:gd name="T64" fmla="*/ 140 w 1478"/>
                  <a:gd name="T65" fmla="*/ 1713 h 2377"/>
                  <a:gd name="T66" fmla="*/ 211 w 1478"/>
                  <a:gd name="T67" fmla="*/ 1747 h 2377"/>
                  <a:gd name="T68" fmla="*/ 246 w 1478"/>
                  <a:gd name="T69" fmla="*/ 1850 h 2377"/>
                  <a:gd name="T70" fmla="*/ 229 w 1478"/>
                  <a:gd name="T71" fmla="*/ 1940 h 2377"/>
                  <a:gd name="T72" fmla="*/ 251 w 1478"/>
                  <a:gd name="T73" fmla="*/ 2032 h 2377"/>
                  <a:gd name="T74" fmla="*/ 148 w 1478"/>
                  <a:gd name="T75" fmla="*/ 2095 h 2377"/>
                  <a:gd name="T76" fmla="*/ 188 w 1478"/>
                  <a:gd name="T77" fmla="*/ 2159 h 2377"/>
                  <a:gd name="T78" fmla="*/ 311 w 1478"/>
                  <a:gd name="T79" fmla="*/ 2173 h 2377"/>
                  <a:gd name="T80" fmla="*/ 401 w 1478"/>
                  <a:gd name="T81" fmla="*/ 2280 h 2377"/>
                  <a:gd name="T82" fmla="*/ 260 w 1478"/>
                  <a:gd name="T83" fmla="*/ 2279 h 2377"/>
                  <a:gd name="T84" fmla="*/ 171 w 1478"/>
                  <a:gd name="T85" fmla="*/ 2335 h 2377"/>
                  <a:gd name="T86" fmla="*/ 75 w 1478"/>
                  <a:gd name="T87" fmla="*/ 2377 h 23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78" h="2377">
                    <a:moveTo>
                      <a:pt x="1088" y="0"/>
                    </a:moveTo>
                    <a:lnTo>
                      <a:pt x="1164" y="86"/>
                    </a:lnTo>
                    <a:lnTo>
                      <a:pt x="1173" y="106"/>
                    </a:lnTo>
                    <a:lnTo>
                      <a:pt x="1164" y="167"/>
                    </a:lnTo>
                    <a:lnTo>
                      <a:pt x="1217" y="222"/>
                    </a:lnTo>
                    <a:lnTo>
                      <a:pt x="1219" y="250"/>
                    </a:lnTo>
                    <a:lnTo>
                      <a:pt x="1208" y="263"/>
                    </a:lnTo>
                    <a:lnTo>
                      <a:pt x="1216" y="290"/>
                    </a:lnTo>
                    <a:lnTo>
                      <a:pt x="1203" y="298"/>
                    </a:lnTo>
                    <a:lnTo>
                      <a:pt x="1205" y="318"/>
                    </a:lnTo>
                    <a:lnTo>
                      <a:pt x="1216" y="357"/>
                    </a:lnTo>
                    <a:lnTo>
                      <a:pt x="1231" y="369"/>
                    </a:lnTo>
                    <a:lnTo>
                      <a:pt x="1226" y="390"/>
                    </a:lnTo>
                    <a:lnTo>
                      <a:pt x="1209" y="418"/>
                    </a:lnTo>
                    <a:lnTo>
                      <a:pt x="1210" y="439"/>
                    </a:lnTo>
                    <a:lnTo>
                      <a:pt x="1230" y="430"/>
                    </a:lnTo>
                    <a:lnTo>
                      <a:pt x="1239" y="463"/>
                    </a:lnTo>
                    <a:lnTo>
                      <a:pt x="1294" y="478"/>
                    </a:lnTo>
                    <a:lnTo>
                      <a:pt x="1286" y="525"/>
                    </a:lnTo>
                    <a:lnTo>
                      <a:pt x="1351" y="506"/>
                    </a:lnTo>
                    <a:lnTo>
                      <a:pt x="1391" y="508"/>
                    </a:lnTo>
                    <a:lnTo>
                      <a:pt x="1414" y="547"/>
                    </a:lnTo>
                    <a:lnTo>
                      <a:pt x="1383" y="563"/>
                    </a:lnTo>
                    <a:lnTo>
                      <a:pt x="1372" y="592"/>
                    </a:lnTo>
                    <a:lnTo>
                      <a:pt x="1368" y="618"/>
                    </a:lnTo>
                    <a:lnTo>
                      <a:pt x="1329" y="635"/>
                    </a:lnTo>
                    <a:lnTo>
                      <a:pt x="1351" y="660"/>
                    </a:lnTo>
                    <a:lnTo>
                      <a:pt x="1378" y="658"/>
                    </a:lnTo>
                    <a:lnTo>
                      <a:pt x="1394" y="683"/>
                    </a:lnTo>
                    <a:lnTo>
                      <a:pt x="1427" y="680"/>
                    </a:lnTo>
                    <a:lnTo>
                      <a:pt x="1478" y="716"/>
                    </a:lnTo>
                    <a:lnTo>
                      <a:pt x="1473" y="742"/>
                    </a:lnTo>
                    <a:lnTo>
                      <a:pt x="1405" y="803"/>
                    </a:lnTo>
                    <a:lnTo>
                      <a:pt x="1402" y="844"/>
                    </a:lnTo>
                    <a:lnTo>
                      <a:pt x="1384" y="865"/>
                    </a:lnTo>
                    <a:lnTo>
                      <a:pt x="1330" y="864"/>
                    </a:lnTo>
                    <a:lnTo>
                      <a:pt x="1307" y="900"/>
                    </a:lnTo>
                    <a:lnTo>
                      <a:pt x="1317" y="939"/>
                    </a:lnTo>
                    <a:lnTo>
                      <a:pt x="1285" y="955"/>
                    </a:lnTo>
                    <a:lnTo>
                      <a:pt x="1224" y="953"/>
                    </a:lnTo>
                    <a:lnTo>
                      <a:pt x="1182" y="938"/>
                    </a:lnTo>
                    <a:lnTo>
                      <a:pt x="1162" y="932"/>
                    </a:lnTo>
                    <a:lnTo>
                      <a:pt x="1145" y="975"/>
                    </a:lnTo>
                    <a:lnTo>
                      <a:pt x="1170" y="1013"/>
                    </a:lnTo>
                    <a:lnTo>
                      <a:pt x="1152" y="1035"/>
                    </a:lnTo>
                    <a:lnTo>
                      <a:pt x="1155" y="1067"/>
                    </a:lnTo>
                    <a:lnTo>
                      <a:pt x="1162" y="1080"/>
                    </a:lnTo>
                    <a:lnTo>
                      <a:pt x="1157" y="1095"/>
                    </a:lnTo>
                    <a:lnTo>
                      <a:pt x="1131" y="1097"/>
                    </a:lnTo>
                    <a:lnTo>
                      <a:pt x="1095" y="1080"/>
                    </a:lnTo>
                    <a:lnTo>
                      <a:pt x="1049" y="1098"/>
                    </a:lnTo>
                    <a:lnTo>
                      <a:pt x="1044" y="1105"/>
                    </a:lnTo>
                    <a:lnTo>
                      <a:pt x="1034" y="1139"/>
                    </a:lnTo>
                    <a:lnTo>
                      <a:pt x="954" y="1160"/>
                    </a:lnTo>
                    <a:lnTo>
                      <a:pt x="910" y="1185"/>
                    </a:lnTo>
                    <a:lnTo>
                      <a:pt x="867" y="1155"/>
                    </a:lnTo>
                    <a:lnTo>
                      <a:pt x="812" y="1140"/>
                    </a:lnTo>
                    <a:lnTo>
                      <a:pt x="785" y="1202"/>
                    </a:lnTo>
                    <a:lnTo>
                      <a:pt x="793" y="1223"/>
                    </a:lnTo>
                    <a:lnTo>
                      <a:pt x="788" y="1243"/>
                    </a:lnTo>
                    <a:lnTo>
                      <a:pt x="826" y="1293"/>
                    </a:lnTo>
                    <a:lnTo>
                      <a:pt x="823" y="1327"/>
                    </a:lnTo>
                    <a:lnTo>
                      <a:pt x="826" y="1361"/>
                    </a:lnTo>
                    <a:lnTo>
                      <a:pt x="806" y="1356"/>
                    </a:lnTo>
                    <a:lnTo>
                      <a:pt x="788" y="1384"/>
                    </a:lnTo>
                    <a:lnTo>
                      <a:pt x="743" y="1408"/>
                    </a:lnTo>
                    <a:lnTo>
                      <a:pt x="702" y="1405"/>
                    </a:lnTo>
                    <a:lnTo>
                      <a:pt x="681" y="1393"/>
                    </a:lnTo>
                    <a:lnTo>
                      <a:pt x="647" y="1397"/>
                    </a:lnTo>
                    <a:lnTo>
                      <a:pt x="627" y="1392"/>
                    </a:lnTo>
                    <a:lnTo>
                      <a:pt x="596" y="1416"/>
                    </a:lnTo>
                    <a:lnTo>
                      <a:pt x="526" y="1382"/>
                    </a:lnTo>
                    <a:lnTo>
                      <a:pt x="506" y="1383"/>
                    </a:lnTo>
                    <a:lnTo>
                      <a:pt x="484" y="1365"/>
                    </a:lnTo>
                    <a:lnTo>
                      <a:pt x="453" y="1402"/>
                    </a:lnTo>
                    <a:lnTo>
                      <a:pt x="457" y="1442"/>
                    </a:lnTo>
                    <a:lnTo>
                      <a:pt x="445" y="1449"/>
                    </a:lnTo>
                    <a:lnTo>
                      <a:pt x="401" y="1414"/>
                    </a:lnTo>
                    <a:lnTo>
                      <a:pt x="356" y="1438"/>
                    </a:lnTo>
                    <a:lnTo>
                      <a:pt x="329" y="1434"/>
                    </a:lnTo>
                    <a:lnTo>
                      <a:pt x="320" y="1407"/>
                    </a:lnTo>
                    <a:lnTo>
                      <a:pt x="312" y="1395"/>
                    </a:lnTo>
                    <a:lnTo>
                      <a:pt x="292" y="1390"/>
                    </a:lnTo>
                    <a:lnTo>
                      <a:pt x="293" y="1403"/>
                    </a:lnTo>
                    <a:lnTo>
                      <a:pt x="267" y="1412"/>
                    </a:lnTo>
                    <a:lnTo>
                      <a:pt x="205" y="1404"/>
                    </a:lnTo>
                    <a:lnTo>
                      <a:pt x="187" y="1433"/>
                    </a:lnTo>
                    <a:lnTo>
                      <a:pt x="173" y="1407"/>
                    </a:lnTo>
                    <a:lnTo>
                      <a:pt x="143" y="1383"/>
                    </a:lnTo>
                    <a:lnTo>
                      <a:pt x="101" y="1441"/>
                    </a:lnTo>
                    <a:lnTo>
                      <a:pt x="106" y="1487"/>
                    </a:lnTo>
                    <a:lnTo>
                      <a:pt x="46" y="1494"/>
                    </a:lnTo>
                    <a:lnTo>
                      <a:pt x="35" y="1521"/>
                    </a:lnTo>
                    <a:lnTo>
                      <a:pt x="0" y="1572"/>
                    </a:lnTo>
                    <a:lnTo>
                      <a:pt x="25" y="1630"/>
                    </a:lnTo>
                    <a:lnTo>
                      <a:pt x="28" y="1669"/>
                    </a:lnTo>
                    <a:lnTo>
                      <a:pt x="86" y="1711"/>
                    </a:lnTo>
                    <a:lnTo>
                      <a:pt x="120" y="1714"/>
                    </a:lnTo>
                    <a:lnTo>
                      <a:pt x="140" y="1713"/>
                    </a:lnTo>
                    <a:lnTo>
                      <a:pt x="171" y="1750"/>
                    </a:lnTo>
                    <a:lnTo>
                      <a:pt x="190" y="1742"/>
                    </a:lnTo>
                    <a:lnTo>
                      <a:pt x="211" y="1747"/>
                    </a:lnTo>
                    <a:lnTo>
                      <a:pt x="230" y="1805"/>
                    </a:lnTo>
                    <a:lnTo>
                      <a:pt x="218" y="1826"/>
                    </a:lnTo>
                    <a:lnTo>
                      <a:pt x="246" y="1850"/>
                    </a:lnTo>
                    <a:lnTo>
                      <a:pt x="243" y="1884"/>
                    </a:lnTo>
                    <a:lnTo>
                      <a:pt x="254" y="1931"/>
                    </a:lnTo>
                    <a:lnTo>
                      <a:pt x="229" y="1940"/>
                    </a:lnTo>
                    <a:lnTo>
                      <a:pt x="210" y="1955"/>
                    </a:lnTo>
                    <a:lnTo>
                      <a:pt x="245" y="1978"/>
                    </a:lnTo>
                    <a:lnTo>
                      <a:pt x="251" y="2032"/>
                    </a:lnTo>
                    <a:lnTo>
                      <a:pt x="219" y="2055"/>
                    </a:lnTo>
                    <a:lnTo>
                      <a:pt x="159" y="2060"/>
                    </a:lnTo>
                    <a:lnTo>
                      <a:pt x="148" y="2095"/>
                    </a:lnTo>
                    <a:lnTo>
                      <a:pt x="178" y="2118"/>
                    </a:lnTo>
                    <a:lnTo>
                      <a:pt x="194" y="2145"/>
                    </a:lnTo>
                    <a:lnTo>
                      <a:pt x="188" y="2159"/>
                    </a:lnTo>
                    <a:lnTo>
                      <a:pt x="231" y="2188"/>
                    </a:lnTo>
                    <a:lnTo>
                      <a:pt x="265" y="2191"/>
                    </a:lnTo>
                    <a:lnTo>
                      <a:pt x="311" y="2173"/>
                    </a:lnTo>
                    <a:lnTo>
                      <a:pt x="331" y="2179"/>
                    </a:lnTo>
                    <a:lnTo>
                      <a:pt x="405" y="2246"/>
                    </a:lnTo>
                    <a:lnTo>
                      <a:pt x="401" y="2280"/>
                    </a:lnTo>
                    <a:lnTo>
                      <a:pt x="367" y="2269"/>
                    </a:lnTo>
                    <a:lnTo>
                      <a:pt x="288" y="2290"/>
                    </a:lnTo>
                    <a:lnTo>
                      <a:pt x="260" y="2279"/>
                    </a:lnTo>
                    <a:lnTo>
                      <a:pt x="231" y="2328"/>
                    </a:lnTo>
                    <a:lnTo>
                      <a:pt x="204" y="2338"/>
                    </a:lnTo>
                    <a:lnTo>
                      <a:pt x="171" y="2335"/>
                    </a:lnTo>
                    <a:lnTo>
                      <a:pt x="159" y="2356"/>
                    </a:lnTo>
                    <a:lnTo>
                      <a:pt x="147" y="2371"/>
                    </a:lnTo>
                    <a:lnTo>
                      <a:pt x="75" y="237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" name="Freeform 179">
                <a:extLst>
                  <a:ext uri="{FF2B5EF4-FFF2-40B4-BE49-F238E27FC236}">
                    <a16:creationId xmlns:a16="http://schemas.microsoft.com/office/drawing/2014/main" id="{7F6A83EC-1E4F-0636-C3A7-942C9DE7A8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9" y="2899"/>
                <a:ext cx="707" cy="470"/>
              </a:xfrm>
              <a:custGeom>
                <a:avLst/>
                <a:gdLst>
                  <a:gd name="T0" fmla="*/ 42 w 2121"/>
                  <a:gd name="T1" fmla="*/ 1136 h 1412"/>
                  <a:gd name="T2" fmla="*/ 10 w 2121"/>
                  <a:gd name="T3" fmla="*/ 1159 h 1412"/>
                  <a:gd name="T4" fmla="*/ 0 w 2121"/>
                  <a:gd name="T5" fmla="*/ 1193 h 1412"/>
                  <a:gd name="T6" fmla="*/ 9 w 2121"/>
                  <a:gd name="T7" fmla="*/ 1220 h 1412"/>
                  <a:gd name="T8" fmla="*/ 142 w 2121"/>
                  <a:gd name="T9" fmla="*/ 1275 h 1412"/>
                  <a:gd name="T10" fmla="*/ 199 w 2121"/>
                  <a:gd name="T11" fmla="*/ 1309 h 1412"/>
                  <a:gd name="T12" fmla="*/ 253 w 2121"/>
                  <a:gd name="T13" fmla="*/ 1385 h 1412"/>
                  <a:gd name="T14" fmla="*/ 366 w 2121"/>
                  <a:gd name="T15" fmla="*/ 1307 h 1412"/>
                  <a:gd name="T16" fmla="*/ 459 w 2121"/>
                  <a:gd name="T17" fmla="*/ 1291 h 1412"/>
                  <a:gd name="T18" fmla="*/ 549 w 2121"/>
                  <a:gd name="T19" fmla="*/ 1331 h 1412"/>
                  <a:gd name="T20" fmla="*/ 651 w 2121"/>
                  <a:gd name="T21" fmla="*/ 1401 h 1412"/>
                  <a:gd name="T22" fmla="*/ 704 w 2121"/>
                  <a:gd name="T23" fmla="*/ 1410 h 1412"/>
                  <a:gd name="T24" fmla="*/ 811 w 2121"/>
                  <a:gd name="T25" fmla="*/ 1400 h 1412"/>
                  <a:gd name="T26" fmla="*/ 800 w 2121"/>
                  <a:gd name="T27" fmla="*/ 1354 h 1412"/>
                  <a:gd name="T28" fmla="*/ 831 w 2121"/>
                  <a:gd name="T29" fmla="*/ 1324 h 1412"/>
                  <a:gd name="T30" fmla="*/ 897 w 2121"/>
                  <a:gd name="T31" fmla="*/ 1318 h 1412"/>
                  <a:gd name="T32" fmla="*/ 961 w 2121"/>
                  <a:gd name="T33" fmla="*/ 1273 h 1412"/>
                  <a:gd name="T34" fmla="*/ 1027 w 2121"/>
                  <a:gd name="T35" fmla="*/ 1266 h 1412"/>
                  <a:gd name="T36" fmla="*/ 1067 w 2121"/>
                  <a:gd name="T37" fmla="*/ 1262 h 1412"/>
                  <a:gd name="T38" fmla="*/ 1172 w 2121"/>
                  <a:gd name="T39" fmla="*/ 1306 h 1412"/>
                  <a:gd name="T40" fmla="*/ 1245 w 2121"/>
                  <a:gd name="T41" fmla="*/ 1300 h 1412"/>
                  <a:gd name="T42" fmla="*/ 1207 w 2121"/>
                  <a:gd name="T43" fmla="*/ 1243 h 1412"/>
                  <a:gd name="T44" fmla="*/ 1168 w 2121"/>
                  <a:gd name="T45" fmla="*/ 1192 h 1412"/>
                  <a:gd name="T46" fmla="*/ 1127 w 2121"/>
                  <a:gd name="T47" fmla="*/ 1049 h 1412"/>
                  <a:gd name="T48" fmla="*/ 1140 w 2121"/>
                  <a:gd name="T49" fmla="*/ 745 h 1412"/>
                  <a:gd name="T50" fmla="*/ 1128 w 2121"/>
                  <a:gd name="T51" fmla="*/ 692 h 1412"/>
                  <a:gd name="T52" fmla="*/ 1217 w 2121"/>
                  <a:gd name="T53" fmla="*/ 490 h 1412"/>
                  <a:gd name="T54" fmla="*/ 1358 w 2121"/>
                  <a:gd name="T55" fmla="*/ 349 h 1412"/>
                  <a:gd name="T56" fmla="*/ 1524 w 2121"/>
                  <a:gd name="T57" fmla="*/ 327 h 1412"/>
                  <a:gd name="T58" fmla="*/ 1692 w 2121"/>
                  <a:gd name="T59" fmla="*/ 184 h 1412"/>
                  <a:gd name="T60" fmla="*/ 1755 w 2121"/>
                  <a:gd name="T61" fmla="*/ 137 h 1412"/>
                  <a:gd name="T62" fmla="*/ 1854 w 2121"/>
                  <a:gd name="T63" fmla="*/ 47 h 1412"/>
                  <a:gd name="T64" fmla="*/ 2010 w 2121"/>
                  <a:gd name="T65" fmla="*/ 0 h 1412"/>
                  <a:gd name="T66" fmla="*/ 2047 w 2121"/>
                  <a:gd name="T67" fmla="*/ 29 h 1412"/>
                  <a:gd name="T68" fmla="*/ 2035 w 2121"/>
                  <a:gd name="T69" fmla="*/ 38 h 1412"/>
                  <a:gd name="T70" fmla="*/ 2022 w 2121"/>
                  <a:gd name="T71" fmla="*/ 52 h 1412"/>
                  <a:gd name="T72" fmla="*/ 2053 w 2121"/>
                  <a:gd name="T73" fmla="*/ 90 h 1412"/>
                  <a:gd name="T74" fmla="*/ 2121 w 2121"/>
                  <a:gd name="T75" fmla="*/ 110 h 1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121" h="1412">
                    <a:moveTo>
                      <a:pt x="55" y="1128"/>
                    </a:moveTo>
                    <a:lnTo>
                      <a:pt x="42" y="1136"/>
                    </a:lnTo>
                    <a:lnTo>
                      <a:pt x="28" y="1137"/>
                    </a:lnTo>
                    <a:lnTo>
                      <a:pt x="10" y="1159"/>
                    </a:lnTo>
                    <a:lnTo>
                      <a:pt x="12" y="1179"/>
                    </a:lnTo>
                    <a:lnTo>
                      <a:pt x="0" y="1193"/>
                    </a:lnTo>
                    <a:lnTo>
                      <a:pt x="1" y="1207"/>
                    </a:lnTo>
                    <a:lnTo>
                      <a:pt x="9" y="1220"/>
                    </a:lnTo>
                    <a:lnTo>
                      <a:pt x="90" y="1232"/>
                    </a:lnTo>
                    <a:lnTo>
                      <a:pt x="142" y="1275"/>
                    </a:lnTo>
                    <a:lnTo>
                      <a:pt x="181" y="1270"/>
                    </a:lnTo>
                    <a:lnTo>
                      <a:pt x="199" y="1309"/>
                    </a:lnTo>
                    <a:lnTo>
                      <a:pt x="210" y="1355"/>
                    </a:lnTo>
                    <a:lnTo>
                      <a:pt x="253" y="1385"/>
                    </a:lnTo>
                    <a:lnTo>
                      <a:pt x="306" y="1374"/>
                    </a:lnTo>
                    <a:lnTo>
                      <a:pt x="366" y="1307"/>
                    </a:lnTo>
                    <a:lnTo>
                      <a:pt x="413" y="1309"/>
                    </a:lnTo>
                    <a:lnTo>
                      <a:pt x="459" y="1291"/>
                    </a:lnTo>
                    <a:lnTo>
                      <a:pt x="500" y="1301"/>
                    </a:lnTo>
                    <a:lnTo>
                      <a:pt x="549" y="1331"/>
                    </a:lnTo>
                    <a:lnTo>
                      <a:pt x="605" y="1345"/>
                    </a:lnTo>
                    <a:lnTo>
                      <a:pt x="651" y="1401"/>
                    </a:lnTo>
                    <a:lnTo>
                      <a:pt x="692" y="1412"/>
                    </a:lnTo>
                    <a:lnTo>
                      <a:pt x="704" y="1410"/>
                    </a:lnTo>
                    <a:lnTo>
                      <a:pt x="722" y="1389"/>
                    </a:lnTo>
                    <a:lnTo>
                      <a:pt x="811" y="1400"/>
                    </a:lnTo>
                    <a:lnTo>
                      <a:pt x="817" y="1393"/>
                    </a:lnTo>
                    <a:lnTo>
                      <a:pt x="800" y="1354"/>
                    </a:lnTo>
                    <a:lnTo>
                      <a:pt x="818" y="1333"/>
                    </a:lnTo>
                    <a:lnTo>
                      <a:pt x="831" y="1324"/>
                    </a:lnTo>
                    <a:lnTo>
                      <a:pt x="876" y="1307"/>
                    </a:lnTo>
                    <a:lnTo>
                      <a:pt x="897" y="1318"/>
                    </a:lnTo>
                    <a:lnTo>
                      <a:pt x="917" y="1317"/>
                    </a:lnTo>
                    <a:lnTo>
                      <a:pt x="961" y="1273"/>
                    </a:lnTo>
                    <a:lnTo>
                      <a:pt x="986" y="1263"/>
                    </a:lnTo>
                    <a:lnTo>
                      <a:pt x="1027" y="1266"/>
                    </a:lnTo>
                    <a:lnTo>
                      <a:pt x="1045" y="1244"/>
                    </a:lnTo>
                    <a:lnTo>
                      <a:pt x="1067" y="1262"/>
                    </a:lnTo>
                    <a:lnTo>
                      <a:pt x="1126" y="1257"/>
                    </a:lnTo>
                    <a:lnTo>
                      <a:pt x="1172" y="1306"/>
                    </a:lnTo>
                    <a:lnTo>
                      <a:pt x="1198" y="1297"/>
                    </a:lnTo>
                    <a:lnTo>
                      <a:pt x="1245" y="1300"/>
                    </a:lnTo>
                    <a:lnTo>
                      <a:pt x="1228" y="1255"/>
                    </a:lnTo>
                    <a:lnTo>
                      <a:pt x="1207" y="1243"/>
                    </a:lnTo>
                    <a:lnTo>
                      <a:pt x="1209" y="1202"/>
                    </a:lnTo>
                    <a:lnTo>
                      <a:pt x="1168" y="1192"/>
                    </a:lnTo>
                    <a:lnTo>
                      <a:pt x="1138" y="1162"/>
                    </a:lnTo>
                    <a:lnTo>
                      <a:pt x="1127" y="1049"/>
                    </a:lnTo>
                    <a:lnTo>
                      <a:pt x="1127" y="834"/>
                    </a:lnTo>
                    <a:lnTo>
                      <a:pt x="1140" y="745"/>
                    </a:lnTo>
                    <a:lnTo>
                      <a:pt x="1124" y="720"/>
                    </a:lnTo>
                    <a:lnTo>
                      <a:pt x="1128" y="692"/>
                    </a:lnTo>
                    <a:lnTo>
                      <a:pt x="1149" y="617"/>
                    </a:lnTo>
                    <a:lnTo>
                      <a:pt x="1217" y="490"/>
                    </a:lnTo>
                    <a:lnTo>
                      <a:pt x="1296" y="402"/>
                    </a:lnTo>
                    <a:lnTo>
                      <a:pt x="1358" y="349"/>
                    </a:lnTo>
                    <a:lnTo>
                      <a:pt x="1429" y="315"/>
                    </a:lnTo>
                    <a:lnTo>
                      <a:pt x="1524" y="327"/>
                    </a:lnTo>
                    <a:lnTo>
                      <a:pt x="1634" y="209"/>
                    </a:lnTo>
                    <a:lnTo>
                      <a:pt x="1692" y="184"/>
                    </a:lnTo>
                    <a:lnTo>
                      <a:pt x="1703" y="162"/>
                    </a:lnTo>
                    <a:lnTo>
                      <a:pt x="1755" y="137"/>
                    </a:lnTo>
                    <a:lnTo>
                      <a:pt x="1810" y="78"/>
                    </a:lnTo>
                    <a:lnTo>
                      <a:pt x="1854" y="47"/>
                    </a:lnTo>
                    <a:lnTo>
                      <a:pt x="1938" y="6"/>
                    </a:lnTo>
                    <a:lnTo>
                      <a:pt x="2010" y="0"/>
                    </a:lnTo>
                    <a:lnTo>
                      <a:pt x="2039" y="10"/>
                    </a:lnTo>
                    <a:lnTo>
                      <a:pt x="2047" y="29"/>
                    </a:lnTo>
                    <a:lnTo>
                      <a:pt x="2041" y="37"/>
                    </a:lnTo>
                    <a:lnTo>
                      <a:pt x="2035" y="38"/>
                    </a:lnTo>
                    <a:lnTo>
                      <a:pt x="2028" y="52"/>
                    </a:lnTo>
                    <a:lnTo>
                      <a:pt x="2022" y="52"/>
                    </a:lnTo>
                    <a:lnTo>
                      <a:pt x="2038" y="77"/>
                    </a:lnTo>
                    <a:lnTo>
                      <a:pt x="2053" y="90"/>
                    </a:lnTo>
                    <a:lnTo>
                      <a:pt x="2066" y="95"/>
                    </a:lnTo>
                    <a:lnTo>
                      <a:pt x="2121" y="11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" name="Freeform 180">
                <a:extLst>
                  <a:ext uri="{FF2B5EF4-FFF2-40B4-BE49-F238E27FC236}">
                    <a16:creationId xmlns:a16="http://schemas.microsoft.com/office/drawing/2014/main" id="{C9D7605B-A4A3-C158-AB82-4D7E1F6357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4" y="3151"/>
                <a:ext cx="594" cy="124"/>
              </a:xfrm>
              <a:custGeom>
                <a:avLst/>
                <a:gdLst>
                  <a:gd name="T0" fmla="*/ 86 w 1781"/>
                  <a:gd name="T1" fmla="*/ 59 h 371"/>
                  <a:gd name="T2" fmla="*/ 167 w 1781"/>
                  <a:gd name="T3" fmla="*/ 138 h 371"/>
                  <a:gd name="T4" fmla="*/ 247 w 1781"/>
                  <a:gd name="T5" fmla="*/ 198 h 371"/>
                  <a:gd name="T6" fmla="*/ 416 w 1781"/>
                  <a:gd name="T7" fmla="*/ 148 h 371"/>
                  <a:gd name="T8" fmla="*/ 496 w 1781"/>
                  <a:gd name="T9" fmla="*/ 201 h 371"/>
                  <a:gd name="T10" fmla="*/ 530 w 1781"/>
                  <a:gd name="T11" fmla="*/ 212 h 371"/>
                  <a:gd name="T12" fmla="*/ 581 w 1781"/>
                  <a:gd name="T13" fmla="*/ 180 h 371"/>
                  <a:gd name="T14" fmla="*/ 670 w 1781"/>
                  <a:gd name="T15" fmla="*/ 199 h 371"/>
                  <a:gd name="T16" fmla="*/ 703 w 1781"/>
                  <a:gd name="T17" fmla="*/ 202 h 371"/>
                  <a:gd name="T18" fmla="*/ 757 w 1781"/>
                  <a:gd name="T19" fmla="*/ 204 h 371"/>
                  <a:gd name="T20" fmla="*/ 826 w 1781"/>
                  <a:gd name="T21" fmla="*/ 212 h 371"/>
                  <a:gd name="T22" fmla="*/ 839 w 1781"/>
                  <a:gd name="T23" fmla="*/ 217 h 371"/>
                  <a:gd name="T24" fmla="*/ 844 w 1781"/>
                  <a:gd name="T25" fmla="*/ 196 h 371"/>
                  <a:gd name="T26" fmla="*/ 843 w 1781"/>
                  <a:gd name="T27" fmla="*/ 176 h 371"/>
                  <a:gd name="T28" fmla="*/ 827 w 1781"/>
                  <a:gd name="T29" fmla="*/ 150 h 371"/>
                  <a:gd name="T30" fmla="*/ 830 w 1781"/>
                  <a:gd name="T31" fmla="*/ 117 h 371"/>
                  <a:gd name="T32" fmla="*/ 833 w 1781"/>
                  <a:gd name="T33" fmla="*/ 83 h 371"/>
                  <a:gd name="T34" fmla="*/ 849 w 1781"/>
                  <a:gd name="T35" fmla="*/ 28 h 371"/>
                  <a:gd name="T36" fmla="*/ 924 w 1781"/>
                  <a:gd name="T37" fmla="*/ 48 h 371"/>
                  <a:gd name="T38" fmla="*/ 1050 w 1781"/>
                  <a:gd name="T39" fmla="*/ 103 h 371"/>
                  <a:gd name="T40" fmla="*/ 1104 w 1781"/>
                  <a:gd name="T41" fmla="*/ 111 h 371"/>
                  <a:gd name="T42" fmla="*/ 1209 w 1781"/>
                  <a:gd name="T43" fmla="*/ 142 h 371"/>
                  <a:gd name="T44" fmla="*/ 1232 w 1781"/>
                  <a:gd name="T45" fmla="*/ 180 h 371"/>
                  <a:gd name="T46" fmla="*/ 1307 w 1781"/>
                  <a:gd name="T47" fmla="*/ 186 h 371"/>
                  <a:gd name="T48" fmla="*/ 1414 w 1781"/>
                  <a:gd name="T49" fmla="*/ 197 h 371"/>
                  <a:gd name="T50" fmla="*/ 1439 w 1781"/>
                  <a:gd name="T51" fmla="*/ 235 h 371"/>
                  <a:gd name="T52" fmla="*/ 1462 w 1781"/>
                  <a:gd name="T53" fmla="*/ 273 h 371"/>
                  <a:gd name="T54" fmla="*/ 1487 w 1781"/>
                  <a:gd name="T55" fmla="*/ 331 h 371"/>
                  <a:gd name="T56" fmla="*/ 1511 w 1781"/>
                  <a:gd name="T57" fmla="*/ 295 h 371"/>
                  <a:gd name="T58" fmla="*/ 1551 w 1781"/>
                  <a:gd name="T59" fmla="*/ 284 h 371"/>
                  <a:gd name="T60" fmla="*/ 1626 w 1781"/>
                  <a:gd name="T61" fmla="*/ 304 h 371"/>
                  <a:gd name="T62" fmla="*/ 1737 w 1781"/>
                  <a:gd name="T63" fmla="*/ 348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81" h="371">
                    <a:moveTo>
                      <a:pt x="0" y="0"/>
                    </a:moveTo>
                    <a:lnTo>
                      <a:pt x="86" y="59"/>
                    </a:lnTo>
                    <a:lnTo>
                      <a:pt x="127" y="74"/>
                    </a:lnTo>
                    <a:lnTo>
                      <a:pt x="167" y="138"/>
                    </a:lnTo>
                    <a:lnTo>
                      <a:pt x="225" y="186"/>
                    </a:lnTo>
                    <a:lnTo>
                      <a:pt x="247" y="198"/>
                    </a:lnTo>
                    <a:lnTo>
                      <a:pt x="299" y="186"/>
                    </a:lnTo>
                    <a:lnTo>
                      <a:pt x="416" y="148"/>
                    </a:lnTo>
                    <a:lnTo>
                      <a:pt x="480" y="176"/>
                    </a:lnTo>
                    <a:lnTo>
                      <a:pt x="496" y="201"/>
                    </a:lnTo>
                    <a:lnTo>
                      <a:pt x="510" y="220"/>
                    </a:lnTo>
                    <a:lnTo>
                      <a:pt x="530" y="212"/>
                    </a:lnTo>
                    <a:lnTo>
                      <a:pt x="560" y="176"/>
                    </a:lnTo>
                    <a:lnTo>
                      <a:pt x="581" y="180"/>
                    </a:lnTo>
                    <a:lnTo>
                      <a:pt x="631" y="209"/>
                    </a:lnTo>
                    <a:lnTo>
                      <a:pt x="670" y="199"/>
                    </a:lnTo>
                    <a:lnTo>
                      <a:pt x="698" y="209"/>
                    </a:lnTo>
                    <a:lnTo>
                      <a:pt x="703" y="202"/>
                    </a:lnTo>
                    <a:lnTo>
                      <a:pt x="716" y="195"/>
                    </a:lnTo>
                    <a:lnTo>
                      <a:pt x="757" y="204"/>
                    </a:lnTo>
                    <a:lnTo>
                      <a:pt x="770" y="196"/>
                    </a:lnTo>
                    <a:lnTo>
                      <a:pt x="826" y="212"/>
                    </a:lnTo>
                    <a:lnTo>
                      <a:pt x="833" y="217"/>
                    </a:lnTo>
                    <a:lnTo>
                      <a:pt x="839" y="217"/>
                    </a:lnTo>
                    <a:lnTo>
                      <a:pt x="838" y="203"/>
                    </a:lnTo>
                    <a:lnTo>
                      <a:pt x="844" y="196"/>
                    </a:lnTo>
                    <a:lnTo>
                      <a:pt x="836" y="183"/>
                    </a:lnTo>
                    <a:lnTo>
                      <a:pt x="843" y="176"/>
                    </a:lnTo>
                    <a:lnTo>
                      <a:pt x="835" y="170"/>
                    </a:lnTo>
                    <a:lnTo>
                      <a:pt x="827" y="150"/>
                    </a:lnTo>
                    <a:lnTo>
                      <a:pt x="812" y="139"/>
                    </a:lnTo>
                    <a:lnTo>
                      <a:pt x="830" y="117"/>
                    </a:lnTo>
                    <a:lnTo>
                      <a:pt x="815" y="105"/>
                    </a:lnTo>
                    <a:lnTo>
                      <a:pt x="833" y="83"/>
                    </a:lnTo>
                    <a:lnTo>
                      <a:pt x="830" y="43"/>
                    </a:lnTo>
                    <a:lnTo>
                      <a:pt x="849" y="28"/>
                    </a:lnTo>
                    <a:lnTo>
                      <a:pt x="874" y="18"/>
                    </a:lnTo>
                    <a:lnTo>
                      <a:pt x="924" y="48"/>
                    </a:lnTo>
                    <a:lnTo>
                      <a:pt x="992" y="62"/>
                    </a:lnTo>
                    <a:lnTo>
                      <a:pt x="1050" y="103"/>
                    </a:lnTo>
                    <a:lnTo>
                      <a:pt x="1083" y="93"/>
                    </a:lnTo>
                    <a:lnTo>
                      <a:pt x="1104" y="111"/>
                    </a:lnTo>
                    <a:lnTo>
                      <a:pt x="1186" y="118"/>
                    </a:lnTo>
                    <a:lnTo>
                      <a:pt x="1209" y="142"/>
                    </a:lnTo>
                    <a:lnTo>
                      <a:pt x="1222" y="155"/>
                    </a:lnTo>
                    <a:lnTo>
                      <a:pt x="1232" y="180"/>
                    </a:lnTo>
                    <a:lnTo>
                      <a:pt x="1261" y="204"/>
                    </a:lnTo>
                    <a:lnTo>
                      <a:pt x="1307" y="186"/>
                    </a:lnTo>
                    <a:lnTo>
                      <a:pt x="1334" y="198"/>
                    </a:lnTo>
                    <a:lnTo>
                      <a:pt x="1414" y="197"/>
                    </a:lnTo>
                    <a:lnTo>
                      <a:pt x="1417" y="217"/>
                    </a:lnTo>
                    <a:lnTo>
                      <a:pt x="1439" y="235"/>
                    </a:lnTo>
                    <a:lnTo>
                      <a:pt x="1447" y="254"/>
                    </a:lnTo>
                    <a:lnTo>
                      <a:pt x="1462" y="273"/>
                    </a:lnTo>
                    <a:lnTo>
                      <a:pt x="1472" y="306"/>
                    </a:lnTo>
                    <a:lnTo>
                      <a:pt x="1487" y="331"/>
                    </a:lnTo>
                    <a:lnTo>
                      <a:pt x="1514" y="322"/>
                    </a:lnTo>
                    <a:lnTo>
                      <a:pt x="1511" y="295"/>
                    </a:lnTo>
                    <a:lnTo>
                      <a:pt x="1523" y="280"/>
                    </a:lnTo>
                    <a:lnTo>
                      <a:pt x="1551" y="284"/>
                    </a:lnTo>
                    <a:lnTo>
                      <a:pt x="1583" y="275"/>
                    </a:lnTo>
                    <a:lnTo>
                      <a:pt x="1626" y="304"/>
                    </a:lnTo>
                    <a:lnTo>
                      <a:pt x="1735" y="321"/>
                    </a:lnTo>
                    <a:lnTo>
                      <a:pt x="1737" y="348"/>
                    </a:lnTo>
                    <a:lnTo>
                      <a:pt x="1781" y="37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" name="Freeform 181">
                <a:extLst>
                  <a:ext uri="{FF2B5EF4-FFF2-40B4-BE49-F238E27FC236}">
                    <a16:creationId xmlns:a16="http://schemas.microsoft.com/office/drawing/2014/main" id="{657DF0D0-A02B-E897-F86B-50648C2D0B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6" y="3305"/>
                <a:ext cx="16" cy="20"/>
              </a:xfrm>
              <a:custGeom>
                <a:avLst/>
                <a:gdLst>
                  <a:gd name="T0" fmla="*/ 41 w 48"/>
                  <a:gd name="T1" fmla="*/ 59 h 59"/>
                  <a:gd name="T2" fmla="*/ 21 w 48"/>
                  <a:gd name="T3" fmla="*/ 54 h 59"/>
                  <a:gd name="T4" fmla="*/ 8 w 48"/>
                  <a:gd name="T5" fmla="*/ 48 h 59"/>
                  <a:gd name="T6" fmla="*/ 0 w 48"/>
                  <a:gd name="T7" fmla="*/ 42 h 59"/>
                  <a:gd name="T8" fmla="*/ 4 w 48"/>
                  <a:gd name="T9" fmla="*/ 22 h 59"/>
                  <a:gd name="T10" fmla="*/ 17 w 48"/>
                  <a:gd name="T11" fmla="*/ 13 h 59"/>
                  <a:gd name="T12" fmla="*/ 22 w 48"/>
                  <a:gd name="T13" fmla="*/ 0 h 59"/>
                  <a:gd name="T14" fmla="*/ 37 w 48"/>
                  <a:gd name="T15" fmla="*/ 11 h 59"/>
                  <a:gd name="T16" fmla="*/ 25 w 48"/>
                  <a:gd name="T17" fmla="*/ 26 h 59"/>
                  <a:gd name="T18" fmla="*/ 33 w 48"/>
                  <a:gd name="T19" fmla="*/ 39 h 59"/>
                  <a:gd name="T20" fmla="*/ 48 w 48"/>
                  <a:gd name="T21" fmla="*/ 51 h 59"/>
                  <a:gd name="T22" fmla="*/ 41 w 48"/>
                  <a:gd name="T23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8" h="59">
                    <a:moveTo>
                      <a:pt x="41" y="59"/>
                    </a:moveTo>
                    <a:lnTo>
                      <a:pt x="21" y="54"/>
                    </a:lnTo>
                    <a:lnTo>
                      <a:pt x="8" y="48"/>
                    </a:lnTo>
                    <a:lnTo>
                      <a:pt x="0" y="42"/>
                    </a:lnTo>
                    <a:lnTo>
                      <a:pt x="4" y="22"/>
                    </a:lnTo>
                    <a:lnTo>
                      <a:pt x="17" y="13"/>
                    </a:lnTo>
                    <a:lnTo>
                      <a:pt x="22" y="0"/>
                    </a:lnTo>
                    <a:lnTo>
                      <a:pt x="37" y="11"/>
                    </a:lnTo>
                    <a:lnTo>
                      <a:pt x="25" y="26"/>
                    </a:lnTo>
                    <a:lnTo>
                      <a:pt x="33" y="39"/>
                    </a:lnTo>
                    <a:lnTo>
                      <a:pt x="48" y="51"/>
                    </a:lnTo>
                    <a:lnTo>
                      <a:pt x="41" y="5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" name="Freeform 182">
                <a:extLst>
                  <a:ext uri="{FF2B5EF4-FFF2-40B4-BE49-F238E27FC236}">
                    <a16:creationId xmlns:a16="http://schemas.microsoft.com/office/drawing/2014/main" id="{DB10DD40-90F5-7233-32FD-DA9A585436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1" y="2952"/>
                <a:ext cx="20" cy="50"/>
              </a:xfrm>
              <a:custGeom>
                <a:avLst/>
                <a:gdLst>
                  <a:gd name="T0" fmla="*/ 36 w 60"/>
                  <a:gd name="T1" fmla="*/ 0 h 150"/>
                  <a:gd name="T2" fmla="*/ 25 w 60"/>
                  <a:gd name="T3" fmla="*/ 15 h 150"/>
                  <a:gd name="T4" fmla="*/ 39 w 60"/>
                  <a:gd name="T5" fmla="*/ 27 h 150"/>
                  <a:gd name="T6" fmla="*/ 41 w 60"/>
                  <a:gd name="T7" fmla="*/ 47 h 150"/>
                  <a:gd name="T8" fmla="*/ 21 w 60"/>
                  <a:gd name="T9" fmla="*/ 49 h 150"/>
                  <a:gd name="T10" fmla="*/ 23 w 60"/>
                  <a:gd name="T11" fmla="*/ 69 h 150"/>
                  <a:gd name="T12" fmla="*/ 0 w 60"/>
                  <a:gd name="T13" fmla="*/ 105 h 150"/>
                  <a:gd name="T14" fmla="*/ 2 w 60"/>
                  <a:gd name="T15" fmla="*/ 131 h 150"/>
                  <a:gd name="T16" fmla="*/ 10 w 60"/>
                  <a:gd name="T17" fmla="*/ 150 h 150"/>
                  <a:gd name="T18" fmla="*/ 24 w 60"/>
                  <a:gd name="T19" fmla="*/ 149 h 150"/>
                  <a:gd name="T20" fmla="*/ 23 w 60"/>
                  <a:gd name="T21" fmla="*/ 143 h 150"/>
                  <a:gd name="T22" fmla="*/ 36 w 60"/>
                  <a:gd name="T23" fmla="*/ 142 h 150"/>
                  <a:gd name="T24" fmla="*/ 42 w 60"/>
                  <a:gd name="T25" fmla="*/ 134 h 150"/>
                  <a:gd name="T26" fmla="*/ 38 w 60"/>
                  <a:gd name="T27" fmla="*/ 88 h 150"/>
                  <a:gd name="T28" fmla="*/ 30 w 60"/>
                  <a:gd name="T29" fmla="*/ 75 h 150"/>
                  <a:gd name="T30" fmla="*/ 57 w 60"/>
                  <a:gd name="T31" fmla="*/ 72 h 150"/>
                  <a:gd name="T32" fmla="*/ 60 w 60"/>
                  <a:gd name="T33" fmla="*/ 32 h 150"/>
                  <a:gd name="T34" fmla="*/ 51 w 60"/>
                  <a:gd name="T35" fmla="*/ 13 h 150"/>
                  <a:gd name="T36" fmla="*/ 36 w 60"/>
                  <a:gd name="T37" fmla="*/ 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0" h="150">
                    <a:moveTo>
                      <a:pt x="36" y="0"/>
                    </a:moveTo>
                    <a:lnTo>
                      <a:pt x="25" y="15"/>
                    </a:lnTo>
                    <a:lnTo>
                      <a:pt x="39" y="27"/>
                    </a:lnTo>
                    <a:lnTo>
                      <a:pt x="41" y="47"/>
                    </a:lnTo>
                    <a:lnTo>
                      <a:pt x="21" y="49"/>
                    </a:lnTo>
                    <a:lnTo>
                      <a:pt x="23" y="69"/>
                    </a:lnTo>
                    <a:lnTo>
                      <a:pt x="0" y="105"/>
                    </a:lnTo>
                    <a:lnTo>
                      <a:pt x="2" y="131"/>
                    </a:lnTo>
                    <a:lnTo>
                      <a:pt x="10" y="150"/>
                    </a:lnTo>
                    <a:lnTo>
                      <a:pt x="24" y="149"/>
                    </a:lnTo>
                    <a:lnTo>
                      <a:pt x="23" y="143"/>
                    </a:lnTo>
                    <a:lnTo>
                      <a:pt x="36" y="142"/>
                    </a:lnTo>
                    <a:lnTo>
                      <a:pt x="42" y="134"/>
                    </a:lnTo>
                    <a:lnTo>
                      <a:pt x="38" y="88"/>
                    </a:lnTo>
                    <a:lnTo>
                      <a:pt x="30" y="75"/>
                    </a:lnTo>
                    <a:lnTo>
                      <a:pt x="57" y="72"/>
                    </a:lnTo>
                    <a:lnTo>
                      <a:pt x="60" y="32"/>
                    </a:lnTo>
                    <a:lnTo>
                      <a:pt x="51" y="13"/>
                    </a:lnTo>
                    <a:lnTo>
                      <a:pt x="3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" name="Freeform 183">
                <a:extLst>
                  <a:ext uri="{FF2B5EF4-FFF2-40B4-BE49-F238E27FC236}">
                    <a16:creationId xmlns:a16="http://schemas.microsoft.com/office/drawing/2014/main" id="{EEEE6C3A-BDC1-8BCD-8173-67F13FDFF6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1" y="3035"/>
                <a:ext cx="294" cy="631"/>
              </a:xfrm>
              <a:custGeom>
                <a:avLst/>
                <a:gdLst>
                  <a:gd name="T0" fmla="*/ 632 w 881"/>
                  <a:gd name="T1" fmla="*/ 9 h 1894"/>
                  <a:gd name="T2" fmla="*/ 620 w 881"/>
                  <a:gd name="T3" fmla="*/ 22 h 1894"/>
                  <a:gd name="T4" fmla="*/ 610 w 881"/>
                  <a:gd name="T5" fmla="*/ 131 h 1894"/>
                  <a:gd name="T6" fmla="*/ 603 w 881"/>
                  <a:gd name="T7" fmla="*/ 206 h 1894"/>
                  <a:gd name="T8" fmla="*/ 640 w 881"/>
                  <a:gd name="T9" fmla="*/ 309 h 1894"/>
                  <a:gd name="T10" fmla="*/ 600 w 881"/>
                  <a:gd name="T11" fmla="*/ 388 h 1894"/>
                  <a:gd name="T12" fmla="*/ 535 w 881"/>
                  <a:gd name="T13" fmla="*/ 333 h 1894"/>
                  <a:gd name="T14" fmla="*/ 405 w 881"/>
                  <a:gd name="T15" fmla="*/ 385 h 1894"/>
                  <a:gd name="T16" fmla="*/ 371 w 881"/>
                  <a:gd name="T17" fmla="*/ 449 h 1894"/>
                  <a:gd name="T18" fmla="*/ 259 w 881"/>
                  <a:gd name="T19" fmla="*/ 473 h 1894"/>
                  <a:gd name="T20" fmla="*/ 201 w 881"/>
                  <a:gd name="T21" fmla="*/ 505 h 1894"/>
                  <a:gd name="T22" fmla="*/ 198 w 881"/>
                  <a:gd name="T23" fmla="*/ 546 h 1894"/>
                  <a:gd name="T24" fmla="*/ 167 w 881"/>
                  <a:gd name="T25" fmla="*/ 562 h 1894"/>
                  <a:gd name="T26" fmla="*/ 132 w 881"/>
                  <a:gd name="T27" fmla="*/ 552 h 1894"/>
                  <a:gd name="T28" fmla="*/ 118 w 881"/>
                  <a:gd name="T29" fmla="*/ 546 h 1894"/>
                  <a:gd name="T30" fmla="*/ 123 w 881"/>
                  <a:gd name="T31" fmla="*/ 600 h 1894"/>
                  <a:gd name="T32" fmla="*/ 75 w 881"/>
                  <a:gd name="T33" fmla="*/ 658 h 1894"/>
                  <a:gd name="T34" fmla="*/ 79 w 881"/>
                  <a:gd name="T35" fmla="*/ 698 h 1894"/>
                  <a:gd name="T36" fmla="*/ 62 w 881"/>
                  <a:gd name="T37" fmla="*/ 733 h 1894"/>
                  <a:gd name="T38" fmla="*/ 45 w 881"/>
                  <a:gd name="T39" fmla="*/ 768 h 1894"/>
                  <a:gd name="T40" fmla="*/ 0 w 881"/>
                  <a:gd name="T41" fmla="*/ 793 h 1894"/>
                  <a:gd name="T42" fmla="*/ 56 w 881"/>
                  <a:gd name="T43" fmla="*/ 814 h 1894"/>
                  <a:gd name="T44" fmla="*/ 94 w 881"/>
                  <a:gd name="T45" fmla="*/ 865 h 1894"/>
                  <a:gd name="T46" fmla="*/ 112 w 881"/>
                  <a:gd name="T47" fmla="*/ 910 h 1894"/>
                  <a:gd name="T48" fmla="*/ 30 w 881"/>
                  <a:gd name="T49" fmla="*/ 971 h 1894"/>
                  <a:gd name="T50" fmla="*/ 115 w 881"/>
                  <a:gd name="T51" fmla="*/ 1084 h 1894"/>
                  <a:gd name="T52" fmla="*/ 188 w 881"/>
                  <a:gd name="T53" fmla="*/ 1144 h 1894"/>
                  <a:gd name="T54" fmla="*/ 131 w 881"/>
                  <a:gd name="T55" fmla="*/ 1190 h 1894"/>
                  <a:gd name="T56" fmla="*/ 83 w 881"/>
                  <a:gd name="T57" fmla="*/ 1255 h 1894"/>
                  <a:gd name="T58" fmla="*/ 169 w 881"/>
                  <a:gd name="T59" fmla="*/ 1308 h 1894"/>
                  <a:gd name="T60" fmla="*/ 234 w 881"/>
                  <a:gd name="T61" fmla="*/ 1288 h 1894"/>
                  <a:gd name="T62" fmla="*/ 232 w 881"/>
                  <a:gd name="T63" fmla="*/ 1409 h 1894"/>
                  <a:gd name="T64" fmla="*/ 197 w 881"/>
                  <a:gd name="T65" fmla="*/ 1466 h 1894"/>
                  <a:gd name="T66" fmla="*/ 195 w 881"/>
                  <a:gd name="T67" fmla="*/ 1520 h 1894"/>
                  <a:gd name="T68" fmla="*/ 257 w 881"/>
                  <a:gd name="T69" fmla="*/ 1533 h 1894"/>
                  <a:gd name="T70" fmla="*/ 360 w 881"/>
                  <a:gd name="T71" fmla="*/ 1551 h 1894"/>
                  <a:gd name="T72" fmla="*/ 278 w 881"/>
                  <a:gd name="T73" fmla="*/ 1626 h 1894"/>
                  <a:gd name="T74" fmla="*/ 279 w 881"/>
                  <a:gd name="T75" fmla="*/ 1700 h 1894"/>
                  <a:gd name="T76" fmla="*/ 330 w 881"/>
                  <a:gd name="T77" fmla="*/ 1742 h 1894"/>
                  <a:gd name="T78" fmla="*/ 400 w 881"/>
                  <a:gd name="T79" fmla="*/ 1769 h 1894"/>
                  <a:gd name="T80" fmla="*/ 559 w 881"/>
                  <a:gd name="T81" fmla="*/ 1822 h 1894"/>
                  <a:gd name="T82" fmla="*/ 647 w 881"/>
                  <a:gd name="T83" fmla="*/ 1894 h 1894"/>
                  <a:gd name="T84" fmla="*/ 689 w 881"/>
                  <a:gd name="T85" fmla="*/ 1850 h 1894"/>
                  <a:gd name="T86" fmla="*/ 666 w 881"/>
                  <a:gd name="T87" fmla="*/ 1818 h 1894"/>
                  <a:gd name="T88" fmla="*/ 710 w 881"/>
                  <a:gd name="T89" fmla="*/ 1707 h 1894"/>
                  <a:gd name="T90" fmla="*/ 735 w 881"/>
                  <a:gd name="T91" fmla="*/ 1624 h 1894"/>
                  <a:gd name="T92" fmla="*/ 708 w 881"/>
                  <a:gd name="T93" fmla="*/ 1620 h 1894"/>
                  <a:gd name="T94" fmla="*/ 752 w 881"/>
                  <a:gd name="T95" fmla="*/ 1588 h 1894"/>
                  <a:gd name="T96" fmla="*/ 773 w 881"/>
                  <a:gd name="T97" fmla="*/ 1526 h 1894"/>
                  <a:gd name="T98" fmla="*/ 781 w 881"/>
                  <a:gd name="T99" fmla="*/ 1391 h 1894"/>
                  <a:gd name="T100" fmla="*/ 774 w 881"/>
                  <a:gd name="T101" fmla="*/ 1318 h 1894"/>
                  <a:gd name="T102" fmla="*/ 781 w 881"/>
                  <a:gd name="T103" fmla="*/ 1243 h 1894"/>
                  <a:gd name="T104" fmla="*/ 881 w 881"/>
                  <a:gd name="T105" fmla="*/ 1026 h 1894"/>
                  <a:gd name="T106" fmla="*/ 840 w 881"/>
                  <a:gd name="T107" fmla="*/ 727 h 1894"/>
                  <a:gd name="T108" fmla="*/ 821 w 881"/>
                  <a:gd name="T109" fmla="*/ 522 h 1894"/>
                  <a:gd name="T110" fmla="*/ 796 w 881"/>
                  <a:gd name="T111" fmla="*/ 470 h 1894"/>
                  <a:gd name="T112" fmla="*/ 745 w 881"/>
                  <a:gd name="T113" fmla="*/ 280 h 1894"/>
                  <a:gd name="T114" fmla="*/ 727 w 881"/>
                  <a:gd name="T115" fmla="*/ 87 h 1894"/>
                  <a:gd name="T116" fmla="*/ 714 w 881"/>
                  <a:gd name="T117" fmla="*/ 21 h 1894"/>
                  <a:gd name="T118" fmla="*/ 652 w 881"/>
                  <a:gd name="T119" fmla="*/ 0 h 18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881" h="1894">
                    <a:moveTo>
                      <a:pt x="652" y="0"/>
                    </a:moveTo>
                    <a:lnTo>
                      <a:pt x="632" y="9"/>
                    </a:lnTo>
                    <a:lnTo>
                      <a:pt x="625" y="9"/>
                    </a:lnTo>
                    <a:lnTo>
                      <a:pt x="620" y="22"/>
                    </a:lnTo>
                    <a:lnTo>
                      <a:pt x="634" y="103"/>
                    </a:lnTo>
                    <a:lnTo>
                      <a:pt x="610" y="131"/>
                    </a:lnTo>
                    <a:lnTo>
                      <a:pt x="620" y="170"/>
                    </a:lnTo>
                    <a:lnTo>
                      <a:pt x="603" y="206"/>
                    </a:lnTo>
                    <a:lnTo>
                      <a:pt x="635" y="250"/>
                    </a:lnTo>
                    <a:lnTo>
                      <a:pt x="640" y="309"/>
                    </a:lnTo>
                    <a:lnTo>
                      <a:pt x="619" y="372"/>
                    </a:lnTo>
                    <a:lnTo>
                      <a:pt x="600" y="388"/>
                    </a:lnTo>
                    <a:lnTo>
                      <a:pt x="570" y="343"/>
                    </a:lnTo>
                    <a:lnTo>
                      <a:pt x="535" y="333"/>
                    </a:lnTo>
                    <a:lnTo>
                      <a:pt x="455" y="340"/>
                    </a:lnTo>
                    <a:lnTo>
                      <a:pt x="405" y="385"/>
                    </a:lnTo>
                    <a:lnTo>
                      <a:pt x="403" y="426"/>
                    </a:lnTo>
                    <a:lnTo>
                      <a:pt x="371" y="449"/>
                    </a:lnTo>
                    <a:lnTo>
                      <a:pt x="291" y="456"/>
                    </a:lnTo>
                    <a:lnTo>
                      <a:pt x="259" y="473"/>
                    </a:lnTo>
                    <a:lnTo>
                      <a:pt x="248" y="494"/>
                    </a:lnTo>
                    <a:lnTo>
                      <a:pt x="201" y="505"/>
                    </a:lnTo>
                    <a:lnTo>
                      <a:pt x="202" y="518"/>
                    </a:lnTo>
                    <a:lnTo>
                      <a:pt x="198" y="546"/>
                    </a:lnTo>
                    <a:lnTo>
                      <a:pt x="180" y="561"/>
                    </a:lnTo>
                    <a:lnTo>
                      <a:pt x="167" y="562"/>
                    </a:lnTo>
                    <a:lnTo>
                      <a:pt x="159" y="549"/>
                    </a:lnTo>
                    <a:lnTo>
                      <a:pt x="132" y="552"/>
                    </a:lnTo>
                    <a:lnTo>
                      <a:pt x="124" y="539"/>
                    </a:lnTo>
                    <a:lnTo>
                      <a:pt x="118" y="546"/>
                    </a:lnTo>
                    <a:lnTo>
                      <a:pt x="126" y="566"/>
                    </a:lnTo>
                    <a:lnTo>
                      <a:pt x="123" y="600"/>
                    </a:lnTo>
                    <a:lnTo>
                      <a:pt x="84" y="617"/>
                    </a:lnTo>
                    <a:lnTo>
                      <a:pt x="75" y="658"/>
                    </a:lnTo>
                    <a:lnTo>
                      <a:pt x="96" y="669"/>
                    </a:lnTo>
                    <a:lnTo>
                      <a:pt x="79" y="698"/>
                    </a:lnTo>
                    <a:lnTo>
                      <a:pt x="81" y="724"/>
                    </a:lnTo>
                    <a:lnTo>
                      <a:pt x="62" y="733"/>
                    </a:lnTo>
                    <a:lnTo>
                      <a:pt x="48" y="734"/>
                    </a:lnTo>
                    <a:lnTo>
                      <a:pt x="45" y="768"/>
                    </a:lnTo>
                    <a:lnTo>
                      <a:pt x="19" y="777"/>
                    </a:lnTo>
                    <a:lnTo>
                      <a:pt x="0" y="793"/>
                    </a:lnTo>
                    <a:lnTo>
                      <a:pt x="3" y="819"/>
                    </a:lnTo>
                    <a:lnTo>
                      <a:pt x="56" y="814"/>
                    </a:lnTo>
                    <a:lnTo>
                      <a:pt x="59" y="848"/>
                    </a:lnTo>
                    <a:lnTo>
                      <a:pt x="94" y="865"/>
                    </a:lnTo>
                    <a:lnTo>
                      <a:pt x="117" y="895"/>
                    </a:lnTo>
                    <a:lnTo>
                      <a:pt x="112" y="910"/>
                    </a:lnTo>
                    <a:lnTo>
                      <a:pt x="21" y="945"/>
                    </a:lnTo>
                    <a:lnTo>
                      <a:pt x="30" y="971"/>
                    </a:lnTo>
                    <a:lnTo>
                      <a:pt x="44" y="1050"/>
                    </a:lnTo>
                    <a:lnTo>
                      <a:pt x="115" y="1084"/>
                    </a:lnTo>
                    <a:lnTo>
                      <a:pt x="148" y="1081"/>
                    </a:lnTo>
                    <a:lnTo>
                      <a:pt x="188" y="1144"/>
                    </a:lnTo>
                    <a:lnTo>
                      <a:pt x="169" y="1166"/>
                    </a:lnTo>
                    <a:lnTo>
                      <a:pt x="131" y="1190"/>
                    </a:lnTo>
                    <a:lnTo>
                      <a:pt x="121" y="1231"/>
                    </a:lnTo>
                    <a:lnTo>
                      <a:pt x="83" y="1255"/>
                    </a:lnTo>
                    <a:lnTo>
                      <a:pt x="96" y="1314"/>
                    </a:lnTo>
                    <a:lnTo>
                      <a:pt x="169" y="1308"/>
                    </a:lnTo>
                    <a:lnTo>
                      <a:pt x="207" y="1283"/>
                    </a:lnTo>
                    <a:lnTo>
                      <a:pt x="234" y="1288"/>
                    </a:lnTo>
                    <a:lnTo>
                      <a:pt x="250" y="1313"/>
                    </a:lnTo>
                    <a:lnTo>
                      <a:pt x="232" y="1409"/>
                    </a:lnTo>
                    <a:lnTo>
                      <a:pt x="200" y="1432"/>
                    </a:lnTo>
                    <a:lnTo>
                      <a:pt x="197" y="1466"/>
                    </a:lnTo>
                    <a:lnTo>
                      <a:pt x="167" y="1502"/>
                    </a:lnTo>
                    <a:lnTo>
                      <a:pt x="195" y="1520"/>
                    </a:lnTo>
                    <a:lnTo>
                      <a:pt x="240" y="1502"/>
                    </a:lnTo>
                    <a:lnTo>
                      <a:pt x="257" y="1533"/>
                    </a:lnTo>
                    <a:lnTo>
                      <a:pt x="290" y="1531"/>
                    </a:lnTo>
                    <a:lnTo>
                      <a:pt x="360" y="1551"/>
                    </a:lnTo>
                    <a:lnTo>
                      <a:pt x="330" y="1595"/>
                    </a:lnTo>
                    <a:lnTo>
                      <a:pt x="278" y="1626"/>
                    </a:lnTo>
                    <a:lnTo>
                      <a:pt x="268" y="1654"/>
                    </a:lnTo>
                    <a:lnTo>
                      <a:pt x="279" y="1700"/>
                    </a:lnTo>
                    <a:lnTo>
                      <a:pt x="321" y="1716"/>
                    </a:lnTo>
                    <a:lnTo>
                      <a:pt x="330" y="1742"/>
                    </a:lnTo>
                    <a:lnTo>
                      <a:pt x="357" y="1747"/>
                    </a:lnTo>
                    <a:lnTo>
                      <a:pt x="400" y="1769"/>
                    </a:lnTo>
                    <a:lnTo>
                      <a:pt x="522" y="1791"/>
                    </a:lnTo>
                    <a:lnTo>
                      <a:pt x="559" y="1822"/>
                    </a:lnTo>
                    <a:lnTo>
                      <a:pt x="563" y="1868"/>
                    </a:lnTo>
                    <a:lnTo>
                      <a:pt x="647" y="1894"/>
                    </a:lnTo>
                    <a:lnTo>
                      <a:pt x="659" y="1886"/>
                    </a:lnTo>
                    <a:lnTo>
                      <a:pt x="689" y="1850"/>
                    </a:lnTo>
                    <a:lnTo>
                      <a:pt x="668" y="1832"/>
                    </a:lnTo>
                    <a:lnTo>
                      <a:pt x="666" y="1818"/>
                    </a:lnTo>
                    <a:lnTo>
                      <a:pt x="708" y="1760"/>
                    </a:lnTo>
                    <a:lnTo>
                      <a:pt x="710" y="1707"/>
                    </a:lnTo>
                    <a:lnTo>
                      <a:pt x="763" y="1635"/>
                    </a:lnTo>
                    <a:lnTo>
                      <a:pt x="735" y="1624"/>
                    </a:lnTo>
                    <a:lnTo>
                      <a:pt x="709" y="1633"/>
                    </a:lnTo>
                    <a:lnTo>
                      <a:pt x="708" y="1620"/>
                    </a:lnTo>
                    <a:lnTo>
                      <a:pt x="719" y="1599"/>
                    </a:lnTo>
                    <a:lnTo>
                      <a:pt x="752" y="1588"/>
                    </a:lnTo>
                    <a:lnTo>
                      <a:pt x="775" y="1552"/>
                    </a:lnTo>
                    <a:lnTo>
                      <a:pt x="773" y="1526"/>
                    </a:lnTo>
                    <a:lnTo>
                      <a:pt x="789" y="1485"/>
                    </a:lnTo>
                    <a:lnTo>
                      <a:pt x="781" y="1391"/>
                    </a:lnTo>
                    <a:lnTo>
                      <a:pt x="783" y="1337"/>
                    </a:lnTo>
                    <a:lnTo>
                      <a:pt x="774" y="1318"/>
                    </a:lnTo>
                    <a:lnTo>
                      <a:pt x="771" y="1292"/>
                    </a:lnTo>
                    <a:lnTo>
                      <a:pt x="781" y="1243"/>
                    </a:lnTo>
                    <a:lnTo>
                      <a:pt x="776" y="1203"/>
                    </a:lnTo>
                    <a:lnTo>
                      <a:pt x="881" y="1026"/>
                    </a:lnTo>
                    <a:lnTo>
                      <a:pt x="869" y="819"/>
                    </a:lnTo>
                    <a:lnTo>
                      <a:pt x="840" y="727"/>
                    </a:lnTo>
                    <a:lnTo>
                      <a:pt x="840" y="647"/>
                    </a:lnTo>
                    <a:lnTo>
                      <a:pt x="821" y="522"/>
                    </a:lnTo>
                    <a:lnTo>
                      <a:pt x="804" y="483"/>
                    </a:lnTo>
                    <a:lnTo>
                      <a:pt x="796" y="470"/>
                    </a:lnTo>
                    <a:lnTo>
                      <a:pt x="734" y="389"/>
                    </a:lnTo>
                    <a:lnTo>
                      <a:pt x="745" y="280"/>
                    </a:lnTo>
                    <a:lnTo>
                      <a:pt x="759" y="225"/>
                    </a:lnTo>
                    <a:lnTo>
                      <a:pt x="727" y="87"/>
                    </a:lnTo>
                    <a:lnTo>
                      <a:pt x="710" y="48"/>
                    </a:lnTo>
                    <a:lnTo>
                      <a:pt x="714" y="21"/>
                    </a:lnTo>
                    <a:lnTo>
                      <a:pt x="692" y="2"/>
                    </a:lnTo>
                    <a:lnTo>
                      <a:pt x="65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" name="Freeform 184">
                <a:extLst>
                  <a:ext uri="{FF2B5EF4-FFF2-40B4-BE49-F238E27FC236}">
                    <a16:creationId xmlns:a16="http://schemas.microsoft.com/office/drawing/2014/main" id="{12FB7162-C5A3-DB5B-E96F-24B3334D23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3" y="3491"/>
                <a:ext cx="5" cy="7"/>
              </a:xfrm>
              <a:custGeom>
                <a:avLst/>
                <a:gdLst>
                  <a:gd name="T0" fmla="*/ 6 w 15"/>
                  <a:gd name="T1" fmla="*/ 0 h 20"/>
                  <a:gd name="T2" fmla="*/ 0 w 15"/>
                  <a:gd name="T3" fmla="*/ 6 h 20"/>
                  <a:gd name="T4" fmla="*/ 2 w 15"/>
                  <a:gd name="T5" fmla="*/ 20 h 20"/>
                  <a:gd name="T6" fmla="*/ 15 w 15"/>
                  <a:gd name="T7" fmla="*/ 13 h 20"/>
                  <a:gd name="T8" fmla="*/ 14 w 15"/>
                  <a:gd name="T9" fmla="*/ 5 h 20"/>
                  <a:gd name="T10" fmla="*/ 6 w 15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0">
                    <a:moveTo>
                      <a:pt x="6" y="0"/>
                    </a:moveTo>
                    <a:lnTo>
                      <a:pt x="0" y="6"/>
                    </a:lnTo>
                    <a:lnTo>
                      <a:pt x="2" y="20"/>
                    </a:lnTo>
                    <a:lnTo>
                      <a:pt x="15" y="13"/>
                    </a:lnTo>
                    <a:lnTo>
                      <a:pt x="14" y="5"/>
                    </a:lnTo>
                    <a:lnTo>
                      <a:pt x="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" name="Freeform 185">
                <a:extLst>
                  <a:ext uri="{FF2B5EF4-FFF2-40B4-BE49-F238E27FC236}">
                    <a16:creationId xmlns:a16="http://schemas.microsoft.com/office/drawing/2014/main" id="{DB9B5A94-05B5-D6AC-7C9C-5A1DB9C507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2" y="3660"/>
                <a:ext cx="7" cy="9"/>
              </a:xfrm>
              <a:custGeom>
                <a:avLst/>
                <a:gdLst>
                  <a:gd name="T0" fmla="*/ 0 w 20"/>
                  <a:gd name="T1" fmla="*/ 15 h 27"/>
                  <a:gd name="T2" fmla="*/ 14 w 20"/>
                  <a:gd name="T3" fmla="*/ 20 h 27"/>
                  <a:gd name="T4" fmla="*/ 15 w 20"/>
                  <a:gd name="T5" fmla="*/ 27 h 27"/>
                  <a:gd name="T6" fmla="*/ 20 w 20"/>
                  <a:gd name="T7" fmla="*/ 19 h 27"/>
                  <a:gd name="T8" fmla="*/ 5 w 20"/>
                  <a:gd name="T9" fmla="*/ 0 h 27"/>
                  <a:gd name="T10" fmla="*/ 0 w 20"/>
                  <a:gd name="T11" fmla="*/ 15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7">
                    <a:moveTo>
                      <a:pt x="0" y="15"/>
                    </a:moveTo>
                    <a:lnTo>
                      <a:pt x="14" y="20"/>
                    </a:lnTo>
                    <a:lnTo>
                      <a:pt x="15" y="27"/>
                    </a:lnTo>
                    <a:lnTo>
                      <a:pt x="20" y="19"/>
                    </a:lnTo>
                    <a:lnTo>
                      <a:pt x="5" y="0"/>
                    </a:lnTo>
                    <a:lnTo>
                      <a:pt x="0" y="1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" name="Freeform 186">
                <a:extLst>
                  <a:ext uri="{FF2B5EF4-FFF2-40B4-BE49-F238E27FC236}">
                    <a16:creationId xmlns:a16="http://schemas.microsoft.com/office/drawing/2014/main" id="{4929D8C0-92C4-674B-2155-00E76C10CE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4" y="2882"/>
                <a:ext cx="7" cy="5"/>
              </a:xfrm>
              <a:custGeom>
                <a:avLst/>
                <a:gdLst>
                  <a:gd name="T0" fmla="*/ 21 w 21"/>
                  <a:gd name="T1" fmla="*/ 5 h 13"/>
                  <a:gd name="T2" fmla="*/ 0 w 21"/>
                  <a:gd name="T3" fmla="*/ 0 h 13"/>
                  <a:gd name="T4" fmla="*/ 1 w 21"/>
                  <a:gd name="T5" fmla="*/ 13 h 13"/>
                  <a:gd name="T6" fmla="*/ 15 w 21"/>
                  <a:gd name="T7" fmla="*/ 12 h 13"/>
                  <a:gd name="T8" fmla="*/ 21 w 21"/>
                  <a:gd name="T9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3">
                    <a:moveTo>
                      <a:pt x="21" y="5"/>
                    </a:moveTo>
                    <a:lnTo>
                      <a:pt x="0" y="0"/>
                    </a:lnTo>
                    <a:lnTo>
                      <a:pt x="1" y="13"/>
                    </a:lnTo>
                    <a:lnTo>
                      <a:pt x="15" y="12"/>
                    </a:lnTo>
                    <a:lnTo>
                      <a:pt x="21" y="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" name="Freeform 187">
                <a:extLst>
                  <a:ext uri="{FF2B5EF4-FFF2-40B4-BE49-F238E27FC236}">
                    <a16:creationId xmlns:a16="http://schemas.microsoft.com/office/drawing/2014/main" id="{E3FB79AA-1649-2E90-387A-D1B4906D7B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2" y="3065"/>
                <a:ext cx="16" cy="10"/>
              </a:xfrm>
              <a:custGeom>
                <a:avLst/>
                <a:gdLst>
                  <a:gd name="T0" fmla="*/ 47 w 47"/>
                  <a:gd name="T1" fmla="*/ 17 h 28"/>
                  <a:gd name="T2" fmla="*/ 32 w 47"/>
                  <a:gd name="T3" fmla="*/ 5 h 28"/>
                  <a:gd name="T4" fmla="*/ 20 w 47"/>
                  <a:gd name="T5" fmla="*/ 13 h 28"/>
                  <a:gd name="T6" fmla="*/ 12 w 47"/>
                  <a:gd name="T7" fmla="*/ 0 h 28"/>
                  <a:gd name="T8" fmla="*/ 0 w 47"/>
                  <a:gd name="T9" fmla="*/ 15 h 28"/>
                  <a:gd name="T10" fmla="*/ 8 w 47"/>
                  <a:gd name="T11" fmla="*/ 28 h 28"/>
                  <a:gd name="T12" fmla="*/ 27 w 47"/>
                  <a:gd name="T13" fmla="*/ 19 h 28"/>
                  <a:gd name="T14" fmla="*/ 41 w 47"/>
                  <a:gd name="T15" fmla="*/ 24 h 28"/>
                  <a:gd name="T16" fmla="*/ 47 w 47"/>
                  <a:gd name="T17" fmla="*/ 1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28">
                    <a:moveTo>
                      <a:pt x="47" y="17"/>
                    </a:moveTo>
                    <a:lnTo>
                      <a:pt x="32" y="5"/>
                    </a:lnTo>
                    <a:lnTo>
                      <a:pt x="20" y="13"/>
                    </a:lnTo>
                    <a:lnTo>
                      <a:pt x="12" y="0"/>
                    </a:lnTo>
                    <a:lnTo>
                      <a:pt x="0" y="15"/>
                    </a:lnTo>
                    <a:lnTo>
                      <a:pt x="8" y="28"/>
                    </a:lnTo>
                    <a:lnTo>
                      <a:pt x="27" y="19"/>
                    </a:lnTo>
                    <a:lnTo>
                      <a:pt x="41" y="24"/>
                    </a:lnTo>
                    <a:lnTo>
                      <a:pt x="47" y="1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" name="Freeform 188">
                <a:extLst>
                  <a:ext uri="{FF2B5EF4-FFF2-40B4-BE49-F238E27FC236}">
                    <a16:creationId xmlns:a16="http://schemas.microsoft.com/office/drawing/2014/main" id="{E401C3C6-212F-38D5-3F87-7558655484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6" y="3069"/>
                <a:ext cx="5" cy="4"/>
              </a:xfrm>
              <a:custGeom>
                <a:avLst/>
                <a:gdLst>
                  <a:gd name="T0" fmla="*/ 1 w 14"/>
                  <a:gd name="T1" fmla="*/ 13 h 13"/>
                  <a:gd name="T2" fmla="*/ 8 w 14"/>
                  <a:gd name="T3" fmla="*/ 13 h 13"/>
                  <a:gd name="T4" fmla="*/ 14 w 14"/>
                  <a:gd name="T5" fmla="*/ 6 h 13"/>
                  <a:gd name="T6" fmla="*/ 6 w 14"/>
                  <a:gd name="T7" fmla="*/ 0 h 13"/>
                  <a:gd name="T8" fmla="*/ 0 w 14"/>
                  <a:gd name="T9" fmla="*/ 1 h 13"/>
                  <a:gd name="T10" fmla="*/ 1 w 14"/>
                  <a:gd name="T11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3">
                    <a:moveTo>
                      <a:pt x="1" y="13"/>
                    </a:moveTo>
                    <a:lnTo>
                      <a:pt x="8" y="13"/>
                    </a:lnTo>
                    <a:lnTo>
                      <a:pt x="14" y="6"/>
                    </a:lnTo>
                    <a:lnTo>
                      <a:pt x="6" y="0"/>
                    </a:lnTo>
                    <a:lnTo>
                      <a:pt x="0" y="1"/>
                    </a:lnTo>
                    <a:lnTo>
                      <a:pt x="1" y="1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" name="Freeform 189">
                <a:extLst>
                  <a:ext uri="{FF2B5EF4-FFF2-40B4-BE49-F238E27FC236}">
                    <a16:creationId xmlns:a16="http://schemas.microsoft.com/office/drawing/2014/main" id="{80083C20-77E7-46E1-57B3-6AFB1678D0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9" y="3086"/>
                <a:ext cx="24" cy="16"/>
              </a:xfrm>
              <a:custGeom>
                <a:avLst/>
                <a:gdLst>
                  <a:gd name="T0" fmla="*/ 41 w 73"/>
                  <a:gd name="T1" fmla="*/ 36 h 50"/>
                  <a:gd name="T2" fmla="*/ 73 w 73"/>
                  <a:gd name="T3" fmla="*/ 27 h 50"/>
                  <a:gd name="T4" fmla="*/ 71 w 73"/>
                  <a:gd name="T5" fmla="*/ 7 h 50"/>
                  <a:gd name="T6" fmla="*/ 64 w 73"/>
                  <a:gd name="T7" fmla="*/ 0 h 50"/>
                  <a:gd name="T8" fmla="*/ 52 w 73"/>
                  <a:gd name="T9" fmla="*/ 15 h 50"/>
                  <a:gd name="T10" fmla="*/ 39 w 73"/>
                  <a:gd name="T11" fmla="*/ 16 h 50"/>
                  <a:gd name="T12" fmla="*/ 40 w 73"/>
                  <a:gd name="T13" fmla="*/ 22 h 50"/>
                  <a:gd name="T14" fmla="*/ 33 w 73"/>
                  <a:gd name="T15" fmla="*/ 30 h 50"/>
                  <a:gd name="T16" fmla="*/ 12 w 73"/>
                  <a:gd name="T17" fmla="*/ 18 h 50"/>
                  <a:gd name="T18" fmla="*/ 0 w 73"/>
                  <a:gd name="T19" fmla="*/ 33 h 50"/>
                  <a:gd name="T20" fmla="*/ 28 w 73"/>
                  <a:gd name="T21" fmla="*/ 44 h 50"/>
                  <a:gd name="T22" fmla="*/ 35 w 73"/>
                  <a:gd name="T23" fmla="*/ 50 h 50"/>
                  <a:gd name="T24" fmla="*/ 41 w 73"/>
                  <a:gd name="T25" fmla="*/ 3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3" h="50">
                    <a:moveTo>
                      <a:pt x="41" y="36"/>
                    </a:moveTo>
                    <a:lnTo>
                      <a:pt x="73" y="27"/>
                    </a:lnTo>
                    <a:lnTo>
                      <a:pt x="71" y="7"/>
                    </a:lnTo>
                    <a:lnTo>
                      <a:pt x="64" y="0"/>
                    </a:lnTo>
                    <a:lnTo>
                      <a:pt x="52" y="15"/>
                    </a:lnTo>
                    <a:lnTo>
                      <a:pt x="39" y="16"/>
                    </a:lnTo>
                    <a:lnTo>
                      <a:pt x="40" y="22"/>
                    </a:lnTo>
                    <a:lnTo>
                      <a:pt x="33" y="30"/>
                    </a:lnTo>
                    <a:lnTo>
                      <a:pt x="12" y="18"/>
                    </a:lnTo>
                    <a:lnTo>
                      <a:pt x="0" y="33"/>
                    </a:lnTo>
                    <a:lnTo>
                      <a:pt x="28" y="44"/>
                    </a:lnTo>
                    <a:lnTo>
                      <a:pt x="35" y="50"/>
                    </a:lnTo>
                    <a:lnTo>
                      <a:pt x="41" y="3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" name="Freeform 190">
                <a:extLst>
                  <a:ext uri="{FF2B5EF4-FFF2-40B4-BE49-F238E27FC236}">
                    <a16:creationId xmlns:a16="http://schemas.microsoft.com/office/drawing/2014/main" id="{DFDEEDF5-117F-3307-66D7-B9C8EAE0D4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7" y="3086"/>
                <a:ext cx="13" cy="9"/>
              </a:xfrm>
              <a:custGeom>
                <a:avLst/>
                <a:gdLst>
                  <a:gd name="T0" fmla="*/ 11 w 39"/>
                  <a:gd name="T1" fmla="*/ 9 h 29"/>
                  <a:gd name="T2" fmla="*/ 0 w 39"/>
                  <a:gd name="T3" fmla="*/ 24 h 29"/>
                  <a:gd name="T4" fmla="*/ 20 w 39"/>
                  <a:gd name="T5" fmla="*/ 29 h 29"/>
                  <a:gd name="T6" fmla="*/ 33 w 39"/>
                  <a:gd name="T7" fmla="*/ 28 h 29"/>
                  <a:gd name="T8" fmla="*/ 39 w 39"/>
                  <a:gd name="T9" fmla="*/ 13 h 29"/>
                  <a:gd name="T10" fmla="*/ 31 w 39"/>
                  <a:gd name="T11" fmla="*/ 0 h 29"/>
                  <a:gd name="T12" fmla="*/ 19 w 39"/>
                  <a:gd name="T13" fmla="*/ 9 h 29"/>
                  <a:gd name="T14" fmla="*/ 11 w 39"/>
                  <a:gd name="T15" fmla="*/ 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29">
                    <a:moveTo>
                      <a:pt x="11" y="9"/>
                    </a:moveTo>
                    <a:lnTo>
                      <a:pt x="0" y="24"/>
                    </a:lnTo>
                    <a:lnTo>
                      <a:pt x="20" y="29"/>
                    </a:lnTo>
                    <a:lnTo>
                      <a:pt x="33" y="28"/>
                    </a:lnTo>
                    <a:lnTo>
                      <a:pt x="39" y="13"/>
                    </a:lnTo>
                    <a:lnTo>
                      <a:pt x="31" y="0"/>
                    </a:lnTo>
                    <a:lnTo>
                      <a:pt x="19" y="9"/>
                    </a:lnTo>
                    <a:lnTo>
                      <a:pt x="11" y="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" name="Freeform 191">
                <a:extLst>
                  <a:ext uri="{FF2B5EF4-FFF2-40B4-BE49-F238E27FC236}">
                    <a16:creationId xmlns:a16="http://schemas.microsoft.com/office/drawing/2014/main" id="{03B147F5-20CB-52F0-7D9B-C69054CE20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4" y="3072"/>
                <a:ext cx="21" cy="20"/>
              </a:xfrm>
              <a:custGeom>
                <a:avLst/>
                <a:gdLst>
                  <a:gd name="T0" fmla="*/ 0 w 63"/>
                  <a:gd name="T1" fmla="*/ 53 h 59"/>
                  <a:gd name="T2" fmla="*/ 8 w 63"/>
                  <a:gd name="T3" fmla="*/ 59 h 59"/>
                  <a:gd name="T4" fmla="*/ 13 w 63"/>
                  <a:gd name="T5" fmla="*/ 46 h 59"/>
                  <a:gd name="T6" fmla="*/ 33 w 63"/>
                  <a:gd name="T7" fmla="*/ 43 h 59"/>
                  <a:gd name="T8" fmla="*/ 32 w 63"/>
                  <a:gd name="T9" fmla="*/ 30 h 59"/>
                  <a:gd name="T10" fmla="*/ 44 w 63"/>
                  <a:gd name="T11" fmla="*/ 16 h 59"/>
                  <a:gd name="T12" fmla="*/ 63 w 63"/>
                  <a:gd name="T13" fmla="*/ 6 h 59"/>
                  <a:gd name="T14" fmla="*/ 63 w 63"/>
                  <a:gd name="T15" fmla="*/ 0 h 59"/>
                  <a:gd name="T16" fmla="*/ 30 w 63"/>
                  <a:gd name="T17" fmla="*/ 10 h 59"/>
                  <a:gd name="T18" fmla="*/ 18 w 63"/>
                  <a:gd name="T19" fmla="*/ 31 h 59"/>
                  <a:gd name="T20" fmla="*/ 5 w 63"/>
                  <a:gd name="T21" fmla="*/ 33 h 59"/>
                  <a:gd name="T22" fmla="*/ 0 w 63"/>
                  <a:gd name="T23" fmla="*/ 53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59">
                    <a:moveTo>
                      <a:pt x="0" y="53"/>
                    </a:moveTo>
                    <a:lnTo>
                      <a:pt x="8" y="59"/>
                    </a:lnTo>
                    <a:lnTo>
                      <a:pt x="13" y="46"/>
                    </a:lnTo>
                    <a:lnTo>
                      <a:pt x="33" y="43"/>
                    </a:lnTo>
                    <a:lnTo>
                      <a:pt x="32" y="30"/>
                    </a:lnTo>
                    <a:lnTo>
                      <a:pt x="44" y="16"/>
                    </a:lnTo>
                    <a:lnTo>
                      <a:pt x="63" y="6"/>
                    </a:lnTo>
                    <a:lnTo>
                      <a:pt x="63" y="0"/>
                    </a:lnTo>
                    <a:lnTo>
                      <a:pt x="30" y="10"/>
                    </a:lnTo>
                    <a:lnTo>
                      <a:pt x="18" y="31"/>
                    </a:lnTo>
                    <a:lnTo>
                      <a:pt x="5" y="33"/>
                    </a:lnTo>
                    <a:lnTo>
                      <a:pt x="0" y="5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" name="Freeform 192">
                <a:extLst>
                  <a:ext uri="{FF2B5EF4-FFF2-40B4-BE49-F238E27FC236}">
                    <a16:creationId xmlns:a16="http://schemas.microsoft.com/office/drawing/2014/main" id="{670BE524-D30C-841F-5D1F-0ABDFBF80B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0" y="2994"/>
                <a:ext cx="4" cy="7"/>
              </a:xfrm>
              <a:custGeom>
                <a:avLst/>
                <a:gdLst>
                  <a:gd name="T0" fmla="*/ 13 w 13"/>
                  <a:gd name="T1" fmla="*/ 6 h 20"/>
                  <a:gd name="T2" fmla="*/ 6 w 13"/>
                  <a:gd name="T3" fmla="*/ 0 h 20"/>
                  <a:gd name="T4" fmla="*/ 0 w 13"/>
                  <a:gd name="T5" fmla="*/ 7 h 20"/>
                  <a:gd name="T6" fmla="*/ 1 w 13"/>
                  <a:gd name="T7" fmla="*/ 20 h 20"/>
                  <a:gd name="T8" fmla="*/ 7 w 13"/>
                  <a:gd name="T9" fmla="*/ 20 h 20"/>
                  <a:gd name="T10" fmla="*/ 13 w 13"/>
                  <a:gd name="T11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0">
                    <a:moveTo>
                      <a:pt x="13" y="6"/>
                    </a:moveTo>
                    <a:lnTo>
                      <a:pt x="6" y="0"/>
                    </a:lnTo>
                    <a:lnTo>
                      <a:pt x="0" y="7"/>
                    </a:lnTo>
                    <a:lnTo>
                      <a:pt x="1" y="20"/>
                    </a:lnTo>
                    <a:lnTo>
                      <a:pt x="7" y="20"/>
                    </a:lnTo>
                    <a:lnTo>
                      <a:pt x="13" y="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" name="Freeform 193">
                <a:extLst>
                  <a:ext uri="{FF2B5EF4-FFF2-40B4-BE49-F238E27FC236}">
                    <a16:creationId xmlns:a16="http://schemas.microsoft.com/office/drawing/2014/main" id="{F9D4F0E2-0344-38A9-16DA-1A5906A71E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4" y="2999"/>
                <a:ext cx="4" cy="9"/>
              </a:xfrm>
              <a:custGeom>
                <a:avLst/>
                <a:gdLst>
                  <a:gd name="T0" fmla="*/ 0 w 14"/>
                  <a:gd name="T1" fmla="*/ 7 h 26"/>
                  <a:gd name="T2" fmla="*/ 8 w 14"/>
                  <a:gd name="T3" fmla="*/ 26 h 26"/>
                  <a:gd name="T4" fmla="*/ 14 w 14"/>
                  <a:gd name="T5" fmla="*/ 20 h 26"/>
                  <a:gd name="T6" fmla="*/ 12 w 14"/>
                  <a:gd name="T7" fmla="*/ 0 h 26"/>
                  <a:gd name="T8" fmla="*/ 0 w 14"/>
                  <a:gd name="T9" fmla="*/ 7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6">
                    <a:moveTo>
                      <a:pt x="0" y="7"/>
                    </a:moveTo>
                    <a:lnTo>
                      <a:pt x="8" y="26"/>
                    </a:lnTo>
                    <a:lnTo>
                      <a:pt x="14" y="20"/>
                    </a:lnTo>
                    <a:lnTo>
                      <a:pt x="12" y="0"/>
                    </a:lnTo>
                    <a:lnTo>
                      <a:pt x="0" y="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" name="Freeform 194">
                <a:extLst>
                  <a:ext uri="{FF2B5EF4-FFF2-40B4-BE49-F238E27FC236}">
                    <a16:creationId xmlns:a16="http://schemas.microsoft.com/office/drawing/2014/main" id="{C0AC5CD2-3607-A3BC-E3FE-9696A44D74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4" y="3032"/>
                <a:ext cx="4" cy="7"/>
              </a:xfrm>
              <a:custGeom>
                <a:avLst/>
                <a:gdLst>
                  <a:gd name="T0" fmla="*/ 6 w 14"/>
                  <a:gd name="T1" fmla="*/ 0 h 20"/>
                  <a:gd name="T2" fmla="*/ 0 w 14"/>
                  <a:gd name="T3" fmla="*/ 14 h 20"/>
                  <a:gd name="T4" fmla="*/ 14 w 14"/>
                  <a:gd name="T5" fmla="*/ 20 h 20"/>
                  <a:gd name="T6" fmla="*/ 13 w 14"/>
                  <a:gd name="T7" fmla="*/ 6 h 20"/>
                  <a:gd name="T8" fmla="*/ 6 w 14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6" y="0"/>
                    </a:moveTo>
                    <a:lnTo>
                      <a:pt x="0" y="14"/>
                    </a:lnTo>
                    <a:lnTo>
                      <a:pt x="14" y="20"/>
                    </a:lnTo>
                    <a:lnTo>
                      <a:pt x="13" y="6"/>
                    </a:lnTo>
                    <a:lnTo>
                      <a:pt x="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" name="Freeform 195">
                <a:extLst>
                  <a:ext uri="{FF2B5EF4-FFF2-40B4-BE49-F238E27FC236}">
                    <a16:creationId xmlns:a16="http://schemas.microsoft.com/office/drawing/2014/main" id="{21D79162-EF05-E839-7617-3407501AEBA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80" y="4268"/>
                <a:ext cx="52" cy="52"/>
              </a:xfrm>
              <a:custGeom>
                <a:avLst/>
                <a:gdLst>
                  <a:gd name="T0" fmla="*/ 57 w 154"/>
                  <a:gd name="T1" fmla="*/ 2 h 154"/>
                  <a:gd name="T2" fmla="*/ 22 w 154"/>
                  <a:gd name="T3" fmla="*/ 21 h 154"/>
                  <a:gd name="T4" fmla="*/ 12 w 154"/>
                  <a:gd name="T5" fmla="*/ 38 h 154"/>
                  <a:gd name="T6" fmla="*/ 0 w 154"/>
                  <a:gd name="T7" fmla="*/ 77 h 154"/>
                  <a:gd name="T8" fmla="*/ 12 w 154"/>
                  <a:gd name="T9" fmla="*/ 115 h 154"/>
                  <a:gd name="T10" fmla="*/ 22 w 154"/>
                  <a:gd name="T11" fmla="*/ 131 h 154"/>
                  <a:gd name="T12" fmla="*/ 39 w 154"/>
                  <a:gd name="T13" fmla="*/ 143 h 154"/>
                  <a:gd name="T14" fmla="*/ 57 w 154"/>
                  <a:gd name="T15" fmla="*/ 151 h 154"/>
                  <a:gd name="T16" fmla="*/ 77 w 154"/>
                  <a:gd name="T17" fmla="*/ 154 h 154"/>
                  <a:gd name="T18" fmla="*/ 96 w 154"/>
                  <a:gd name="T19" fmla="*/ 151 h 154"/>
                  <a:gd name="T20" fmla="*/ 115 w 154"/>
                  <a:gd name="T21" fmla="*/ 143 h 154"/>
                  <a:gd name="T22" fmla="*/ 132 w 154"/>
                  <a:gd name="T23" fmla="*/ 131 h 154"/>
                  <a:gd name="T24" fmla="*/ 145 w 154"/>
                  <a:gd name="T25" fmla="*/ 115 h 154"/>
                  <a:gd name="T26" fmla="*/ 153 w 154"/>
                  <a:gd name="T27" fmla="*/ 85 h 154"/>
                  <a:gd name="T28" fmla="*/ 153 w 154"/>
                  <a:gd name="T29" fmla="*/ 66 h 154"/>
                  <a:gd name="T30" fmla="*/ 145 w 154"/>
                  <a:gd name="T31" fmla="*/ 38 h 154"/>
                  <a:gd name="T32" fmla="*/ 132 w 154"/>
                  <a:gd name="T33" fmla="*/ 21 h 154"/>
                  <a:gd name="T34" fmla="*/ 96 w 154"/>
                  <a:gd name="T35" fmla="*/ 2 h 154"/>
                  <a:gd name="T36" fmla="*/ 48 w 154"/>
                  <a:gd name="T37" fmla="*/ 23 h 154"/>
                  <a:gd name="T38" fmla="*/ 77 w 154"/>
                  <a:gd name="T39" fmla="*/ 15 h 154"/>
                  <a:gd name="T40" fmla="*/ 109 w 154"/>
                  <a:gd name="T41" fmla="*/ 23 h 154"/>
                  <a:gd name="T42" fmla="*/ 120 w 154"/>
                  <a:gd name="T43" fmla="*/ 32 h 154"/>
                  <a:gd name="T44" fmla="*/ 137 w 154"/>
                  <a:gd name="T45" fmla="*/ 60 h 154"/>
                  <a:gd name="T46" fmla="*/ 137 w 154"/>
                  <a:gd name="T47" fmla="*/ 92 h 154"/>
                  <a:gd name="T48" fmla="*/ 134 w 154"/>
                  <a:gd name="T49" fmla="*/ 99 h 154"/>
                  <a:gd name="T50" fmla="*/ 128 w 154"/>
                  <a:gd name="T51" fmla="*/ 110 h 154"/>
                  <a:gd name="T52" fmla="*/ 120 w 154"/>
                  <a:gd name="T53" fmla="*/ 119 h 154"/>
                  <a:gd name="T54" fmla="*/ 109 w 154"/>
                  <a:gd name="T55" fmla="*/ 131 h 154"/>
                  <a:gd name="T56" fmla="*/ 96 w 154"/>
                  <a:gd name="T57" fmla="*/ 134 h 154"/>
                  <a:gd name="T58" fmla="*/ 84 w 154"/>
                  <a:gd name="T59" fmla="*/ 137 h 154"/>
                  <a:gd name="T60" fmla="*/ 78 w 154"/>
                  <a:gd name="T61" fmla="*/ 137 h 154"/>
                  <a:gd name="T62" fmla="*/ 77 w 154"/>
                  <a:gd name="T63" fmla="*/ 138 h 154"/>
                  <a:gd name="T64" fmla="*/ 46 w 154"/>
                  <a:gd name="T65" fmla="*/ 131 h 154"/>
                  <a:gd name="T66" fmla="*/ 27 w 154"/>
                  <a:gd name="T67" fmla="*/ 113 h 154"/>
                  <a:gd name="T68" fmla="*/ 20 w 154"/>
                  <a:gd name="T69" fmla="*/ 99 h 154"/>
                  <a:gd name="T70" fmla="*/ 16 w 154"/>
                  <a:gd name="T71" fmla="*/ 77 h 154"/>
                  <a:gd name="T72" fmla="*/ 24 w 154"/>
                  <a:gd name="T73" fmla="*/ 45 h 154"/>
                  <a:gd name="T74" fmla="*/ 48 w 154"/>
                  <a:gd name="T75" fmla="*/ 23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54" h="154">
                    <a:moveTo>
                      <a:pt x="77" y="0"/>
                    </a:moveTo>
                    <a:lnTo>
                      <a:pt x="57" y="2"/>
                    </a:lnTo>
                    <a:lnTo>
                      <a:pt x="39" y="9"/>
                    </a:lnTo>
                    <a:lnTo>
                      <a:pt x="22" y="21"/>
                    </a:lnTo>
                    <a:lnTo>
                      <a:pt x="16" y="28"/>
                    </a:lnTo>
                    <a:lnTo>
                      <a:pt x="12" y="38"/>
                    </a:lnTo>
                    <a:lnTo>
                      <a:pt x="2" y="57"/>
                    </a:lnTo>
                    <a:lnTo>
                      <a:pt x="0" y="77"/>
                    </a:lnTo>
                    <a:lnTo>
                      <a:pt x="2" y="96"/>
                    </a:lnTo>
                    <a:lnTo>
                      <a:pt x="12" y="115"/>
                    </a:lnTo>
                    <a:lnTo>
                      <a:pt x="16" y="122"/>
                    </a:lnTo>
                    <a:lnTo>
                      <a:pt x="22" y="131"/>
                    </a:lnTo>
                    <a:lnTo>
                      <a:pt x="30" y="137"/>
                    </a:lnTo>
                    <a:lnTo>
                      <a:pt x="39" y="143"/>
                    </a:lnTo>
                    <a:lnTo>
                      <a:pt x="48" y="148"/>
                    </a:lnTo>
                    <a:lnTo>
                      <a:pt x="57" y="151"/>
                    </a:lnTo>
                    <a:lnTo>
                      <a:pt x="67" y="153"/>
                    </a:lnTo>
                    <a:lnTo>
                      <a:pt x="77" y="154"/>
                    </a:lnTo>
                    <a:lnTo>
                      <a:pt x="85" y="153"/>
                    </a:lnTo>
                    <a:lnTo>
                      <a:pt x="96" y="151"/>
                    </a:lnTo>
                    <a:lnTo>
                      <a:pt x="104" y="148"/>
                    </a:lnTo>
                    <a:lnTo>
                      <a:pt x="115" y="143"/>
                    </a:lnTo>
                    <a:lnTo>
                      <a:pt x="123" y="137"/>
                    </a:lnTo>
                    <a:lnTo>
                      <a:pt x="132" y="131"/>
                    </a:lnTo>
                    <a:lnTo>
                      <a:pt x="138" y="122"/>
                    </a:lnTo>
                    <a:lnTo>
                      <a:pt x="145" y="115"/>
                    </a:lnTo>
                    <a:lnTo>
                      <a:pt x="151" y="96"/>
                    </a:lnTo>
                    <a:lnTo>
                      <a:pt x="153" y="85"/>
                    </a:lnTo>
                    <a:lnTo>
                      <a:pt x="154" y="77"/>
                    </a:lnTo>
                    <a:lnTo>
                      <a:pt x="153" y="66"/>
                    </a:lnTo>
                    <a:lnTo>
                      <a:pt x="151" y="57"/>
                    </a:lnTo>
                    <a:lnTo>
                      <a:pt x="145" y="38"/>
                    </a:lnTo>
                    <a:lnTo>
                      <a:pt x="138" y="28"/>
                    </a:lnTo>
                    <a:lnTo>
                      <a:pt x="132" y="21"/>
                    </a:lnTo>
                    <a:lnTo>
                      <a:pt x="115" y="9"/>
                    </a:lnTo>
                    <a:lnTo>
                      <a:pt x="96" y="2"/>
                    </a:lnTo>
                    <a:lnTo>
                      <a:pt x="77" y="0"/>
                    </a:lnTo>
                    <a:close/>
                    <a:moveTo>
                      <a:pt x="48" y="23"/>
                    </a:moveTo>
                    <a:lnTo>
                      <a:pt x="61" y="17"/>
                    </a:lnTo>
                    <a:lnTo>
                      <a:pt x="77" y="15"/>
                    </a:lnTo>
                    <a:lnTo>
                      <a:pt x="92" y="17"/>
                    </a:lnTo>
                    <a:lnTo>
                      <a:pt x="109" y="23"/>
                    </a:lnTo>
                    <a:lnTo>
                      <a:pt x="114" y="26"/>
                    </a:lnTo>
                    <a:lnTo>
                      <a:pt x="120" y="32"/>
                    </a:lnTo>
                    <a:lnTo>
                      <a:pt x="131" y="45"/>
                    </a:lnTo>
                    <a:lnTo>
                      <a:pt x="137" y="60"/>
                    </a:lnTo>
                    <a:lnTo>
                      <a:pt x="139" y="77"/>
                    </a:lnTo>
                    <a:lnTo>
                      <a:pt x="137" y="92"/>
                    </a:lnTo>
                    <a:lnTo>
                      <a:pt x="135" y="95"/>
                    </a:lnTo>
                    <a:lnTo>
                      <a:pt x="134" y="99"/>
                    </a:lnTo>
                    <a:lnTo>
                      <a:pt x="131" y="108"/>
                    </a:lnTo>
                    <a:lnTo>
                      <a:pt x="128" y="110"/>
                    </a:lnTo>
                    <a:lnTo>
                      <a:pt x="126" y="113"/>
                    </a:lnTo>
                    <a:lnTo>
                      <a:pt x="120" y="119"/>
                    </a:lnTo>
                    <a:lnTo>
                      <a:pt x="114" y="124"/>
                    </a:lnTo>
                    <a:lnTo>
                      <a:pt x="109" y="131"/>
                    </a:lnTo>
                    <a:lnTo>
                      <a:pt x="100" y="133"/>
                    </a:lnTo>
                    <a:lnTo>
                      <a:pt x="96" y="134"/>
                    </a:lnTo>
                    <a:lnTo>
                      <a:pt x="93" y="136"/>
                    </a:lnTo>
                    <a:lnTo>
                      <a:pt x="84" y="137"/>
                    </a:lnTo>
                    <a:lnTo>
                      <a:pt x="80" y="137"/>
                    </a:lnTo>
                    <a:lnTo>
                      <a:pt x="78" y="137"/>
                    </a:lnTo>
                    <a:lnTo>
                      <a:pt x="77" y="137"/>
                    </a:lnTo>
                    <a:lnTo>
                      <a:pt x="77" y="138"/>
                    </a:lnTo>
                    <a:lnTo>
                      <a:pt x="61" y="136"/>
                    </a:lnTo>
                    <a:lnTo>
                      <a:pt x="46" y="131"/>
                    </a:lnTo>
                    <a:lnTo>
                      <a:pt x="33" y="119"/>
                    </a:lnTo>
                    <a:lnTo>
                      <a:pt x="27" y="113"/>
                    </a:lnTo>
                    <a:lnTo>
                      <a:pt x="24" y="108"/>
                    </a:lnTo>
                    <a:lnTo>
                      <a:pt x="20" y="99"/>
                    </a:lnTo>
                    <a:lnTo>
                      <a:pt x="18" y="92"/>
                    </a:lnTo>
                    <a:lnTo>
                      <a:pt x="16" y="77"/>
                    </a:lnTo>
                    <a:lnTo>
                      <a:pt x="18" y="60"/>
                    </a:lnTo>
                    <a:lnTo>
                      <a:pt x="24" y="45"/>
                    </a:lnTo>
                    <a:lnTo>
                      <a:pt x="34" y="32"/>
                    </a:lnTo>
                    <a:lnTo>
                      <a:pt x="48" y="2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" name="Freeform 196">
                <a:extLst>
                  <a:ext uri="{FF2B5EF4-FFF2-40B4-BE49-F238E27FC236}">
                    <a16:creationId xmlns:a16="http://schemas.microsoft.com/office/drawing/2014/main" id="{1A14C88C-F04F-9954-B89C-E1ABB7D586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4" y="4280"/>
                <a:ext cx="24" cy="28"/>
              </a:xfrm>
              <a:custGeom>
                <a:avLst/>
                <a:gdLst>
                  <a:gd name="T0" fmla="*/ 23 w 72"/>
                  <a:gd name="T1" fmla="*/ 21 h 85"/>
                  <a:gd name="T2" fmla="*/ 30 w 72"/>
                  <a:gd name="T3" fmla="*/ 15 h 85"/>
                  <a:gd name="T4" fmla="*/ 39 w 72"/>
                  <a:gd name="T5" fmla="*/ 14 h 85"/>
                  <a:gd name="T6" fmla="*/ 43 w 72"/>
                  <a:gd name="T7" fmla="*/ 14 h 85"/>
                  <a:gd name="T8" fmla="*/ 49 w 72"/>
                  <a:gd name="T9" fmla="*/ 18 h 85"/>
                  <a:gd name="T10" fmla="*/ 52 w 72"/>
                  <a:gd name="T11" fmla="*/ 21 h 85"/>
                  <a:gd name="T12" fmla="*/ 56 w 72"/>
                  <a:gd name="T13" fmla="*/ 28 h 85"/>
                  <a:gd name="T14" fmla="*/ 72 w 72"/>
                  <a:gd name="T15" fmla="*/ 24 h 85"/>
                  <a:gd name="T16" fmla="*/ 67 w 72"/>
                  <a:gd name="T17" fmla="*/ 12 h 85"/>
                  <a:gd name="T18" fmla="*/ 62 w 72"/>
                  <a:gd name="T19" fmla="*/ 8 h 85"/>
                  <a:gd name="T20" fmla="*/ 59 w 72"/>
                  <a:gd name="T21" fmla="*/ 6 h 85"/>
                  <a:gd name="T22" fmla="*/ 50 w 72"/>
                  <a:gd name="T23" fmla="*/ 1 h 85"/>
                  <a:gd name="T24" fmla="*/ 44 w 72"/>
                  <a:gd name="T25" fmla="*/ 0 h 85"/>
                  <a:gd name="T26" fmla="*/ 39 w 72"/>
                  <a:gd name="T27" fmla="*/ 1 h 85"/>
                  <a:gd name="T28" fmla="*/ 28 w 72"/>
                  <a:gd name="T29" fmla="*/ 1 h 85"/>
                  <a:gd name="T30" fmla="*/ 19 w 72"/>
                  <a:gd name="T31" fmla="*/ 5 h 85"/>
                  <a:gd name="T32" fmla="*/ 10 w 72"/>
                  <a:gd name="T33" fmla="*/ 10 h 85"/>
                  <a:gd name="T34" fmla="*/ 4 w 72"/>
                  <a:gd name="T35" fmla="*/ 21 h 85"/>
                  <a:gd name="T36" fmla="*/ 0 w 72"/>
                  <a:gd name="T37" fmla="*/ 30 h 85"/>
                  <a:gd name="T38" fmla="*/ 0 w 72"/>
                  <a:gd name="T39" fmla="*/ 44 h 85"/>
                  <a:gd name="T40" fmla="*/ 0 w 72"/>
                  <a:gd name="T41" fmla="*/ 52 h 85"/>
                  <a:gd name="T42" fmla="*/ 2 w 72"/>
                  <a:gd name="T43" fmla="*/ 61 h 85"/>
                  <a:gd name="T44" fmla="*/ 5 w 72"/>
                  <a:gd name="T45" fmla="*/ 67 h 85"/>
                  <a:gd name="T46" fmla="*/ 11 w 72"/>
                  <a:gd name="T47" fmla="*/ 74 h 85"/>
                  <a:gd name="T48" fmla="*/ 22 w 72"/>
                  <a:gd name="T49" fmla="*/ 82 h 85"/>
                  <a:gd name="T50" fmla="*/ 30 w 72"/>
                  <a:gd name="T51" fmla="*/ 84 h 85"/>
                  <a:gd name="T52" fmla="*/ 39 w 72"/>
                  <a:gd name="T53" fmla="*/ 85 h 85"/>
                  <a:gd name="T54" fmla="*/ 50 w 72"/>
                  <a:gd name="T55" fmla="*/ 83 h 85"/>
                  <a:gd name="T56" fmla="*/ 54 w 72"/>
                  <a:gd name="T57" fmla="*/ 81 h 85"/>
                  <a:gd name="T58" fmla="*/ 59 w 72"/>
                  <a:gd name="T59" fmla="*/ 79 h 85"/>
                  <a:gd name="T60" fmla="*/ 62 w 72"/>
                  <a:gd name="T61" fmla="*/ 75 h 85"/>
                  <a:gd name="T62" fmla="*/ 67 w 72"/>
                  <a:gd name="T63" fmla="*/ 70 h 85"/>
                  <a:gd name="T64" fmla="*/ 69 w 72"/>
                  <a:gd name="T65" fmla="*/ 65 h 85"/>
                  <a:gd name="T66" fmla="*/ 69 w 72"/>
                  <a:gd name="T67" fmla="*/ 63 h 85"/>
                  <a:gd name="T68" fmla="*/ 69 w 72"/>
                  <a:gd name="T69" fmla="*/ 62 h 85"/>
                  <a:gd name="T70" fmla="*/ 70 w 72"/>
                  <a:gd name="T71" fmla="*/ 62 h 85"/>
                  <a:gd name="T72" fmla="*/ 72 w 72"/>
                  <a:gd name="T73" fmla="*/ 60 h 85"/>
                  <a:gd name="T74" fmla="*/ 56 w 72"/>
                  <a:gd name="T75" fmla="*/ 53 h 85"/>
                  <a:gd name="T76" fmla="*/ 54 w 72"/>
                  <a:gd name="T77" fmla="*/ 57 h 85"/>
                  <a:gd name="T78" fmla="*/ 53 w 72"/>
                  <a:gd name="T79" fmla="*/ 61 h 85"/>
                  <a:gd name="T80" fmla="*/ 51 w 72"/>
                  <a:gd name="T81" fmla="*/ 62 h 85"/>
                  <a:gd name="T82" fmla="*/ 50 w 72"/>
                  <a:gd name="T83" fmla="*/ 64 h 85"/>
                  <a:gd name="T84" fmla="*/ 48 w 72"/>
                  <a:gd name="T85" fmla="*/ 68 h 85"/>
                  <a:gd name="T86" fmla="*/ 42 w 72"/>
                  <a:gd name="T87" fmla="*/ 70 h 85"/>
                  <a:gd name="T88" fmla="*/ 39 w 72"/>
                  <a:gd name="T89" fmla="*/ 70 h 85"/>
                  <a:gd name="T90" fmla="*/ 37 w 72"/>
                  <a:gd name="T91" fmla="*/ 71 h 85"/>
                  <a:gd name="T92" fmla="*/ 29 w 72"/>
                  <a:gd name="T93" fmla="*/ 68 h 85"/>
                  <a:gd name="T94" fmla="*/ 23 w 72"/>
                  <a:gd name="T95" fmla="*/ 64 h 85"/>
                  <a:gd name="T96" fmla="*/ 18 w 72"/>
                  <a:gd name="T97" fmla="*/ 55 h 85"/>
                  <a:gd name="T98" fmla="*/ 17 w 72"/>
                  <a:gd name="T99" fmla="*/ 43 h 85"/>
                  <a:gd name="T100" fmla="*/ 18 w 72"/>
                  <a:gd name="T101" fmla="*/ 29 h 85"/>
                  <a:gd name="T102" fmla="*/ 23 w 72"/>
                  <a:gd name="T103" fmla="*/ 21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72" h="85">
                    <a:moveTo>
                      <a:pt x="23" y="21"/>
                    </a:moveTo>
                    <a:lnTo>
                      <a:pt x="30" y="15"/>
                    </a:lnTo>
                    <a:lnTo>
                      <a:pt x="39" y="14"/>
                    </a:lnTo>
                    <a:lnTo>
                      <a:pt x="43" y="14"/>
                    </a:lnTo>
                    <a:lnTo>
                      <a:pt x="49" y="18"/>
                    </a:lnTo>
                    <a:lnTo>
                      <a:pt x="52" y="21"/>
                    </a:lnTo>
                    <a:lnTo>
                      <a:pt x="56" y="28"/>
                    </a:lnTo>
                    <a:lnTo>
                      <a:pt x="72" y="24"/>
                    </a:lnTo>
                    <a:lnTo>
                      <a:pt x="67" y="12"/>
                    </a:lnTo>
                    <a:lnTo>
                      <a:pt x="62" y="8"/>
                    </a:lnTo>
                    <a:lnTo>
                      <a:pt x="59" y="6"/>
                    </a:lnTo>
                    <a:lnTo>
                      <a:pt x="50" y="1"/>
                    </a:lnTo>
                    <a:lnTo>
                      <a:pt x="44" y="0"/>
                    </a:lnTo>
                    <a:lnTo>
                      <a:pt x="39" y="1"/>
                    </a:lnTo>
                    <a:lnTo>
                      <a:pt x="28" y="1"/>
                    </a:lnTo>
                    <a:lnTo>
                      <a:pt x="19" y="5"/>
                    </a:lnTo>
                    <a:lnTo>
                      <a:pt x="10" y="10"/>
                    </a:lnTo>
                    <a:lnTo>
                      <a:pt x="4" y="21"/>
                    </a:lnTo>
                    <a:lnTo>
                      <a:pt x="0" y="30"/>
                    </a:lnTo>
                    <a:lnTo>
                      <a:pt x="0" y="44"/>
                    </a:lnTo>
                    <a:lnTo>
                      <a:pt x="0" y="52"/>
                    </a:lnTo>
                    <a:lnTo>
                      <a:pt x="2" y="61"/>
                    </a:lnTo>
                    <a:lnTo>
                      <a:pt x="5" y="67"/>
                    </a:lnTo>
                    <a:lnTo>
                      <a:pt x="11" y="74"/>
                    </a:lnTo>
                    <a:lnTo>
                      <a:pt x="22" y="82"/>
                    </a:lnTo>
                    <a:lnTo>
                      <a:pt x="30" y="84"/>
                    </a:lnTo>
                    <a:lnTo>
                      <a:pt x="39" y="85"/>
                    </a:lnTo>
                    <a:lnTo>
                      <a:pt x="50" y="83"/>
                    </a:lnTo>
                    <a:lnTo>
                      <a:pt x="54" y="81"/>
                    </a:lnTo>
                    <a:lnTo>
                      <a:pt x="59" y="79"/>
                    </a:lnTo>
                    <a:lnTo>
                      <a:pt x="62" y="75"/>
                    </a:lnTo>
                    <a:lnTo>
                      <a:pt x="67" y="70"/>
                    </a:lnTo>
                    <a:lnTo>
                      <a:pt x="69" y="65"/>
                    </a:lnTo>
                    <a:lnTo>
                      <a:pt x="69" y="63"/>
                    </a:lnTo>
                    <a:lnTo>
                      <a:pt x="69" y="62"/>
                    </a:lnTo>
                    <a:lnTo>
                      <a:pt x="70" y="62"/>
                    </a:lnTo>
                    <a:lnTo>
                      <a:pt x="72" y="60"/>
                    </a:lnTo>
                    <a:lnTo>
                      <a:pt x="56" y="53"/>
                    </a:lnTo>
                    <a:lnTo>
                      <a:pt x="54" y="57"/>
                    </a:lnTo>
                    <a:lnTo>
                      <a:pt x="53" y="61"/>
                    </a:lnTo>
                    <a:lnTo>
                      <a:pt x="51" y="62"/>
                    </a:lnTo>
                    <a:lnTo>
                      <a:pt x="50" y="64"/>
                    </a:lnTo>
                    <a:lnTo>
                      <a:pt x="48" y="68"/>
                    </a:lnTo>
                    <a:lnTo>
                      <a:pt x="42" y="70"/>
                    </a:lnTo>
                    <a:lnTo>
                      <a:pt x="39" y="70"/>
                    </a:lnTo>
                    <a:lnTo>
                      <a:pt x="37" y="71"/>
                    </a:lnTo>
                    <a:lnTo>
                      <a:pt x="29" y="68"/>
                    </a:lnTo>
                    <a:lnTo>
                      <a:pt x="23" y="64"/>
                    </a:lnTo>
                    <a:lnTo>
                      <a:pt x="18" y="55"/>
                    </a:lnTo>
                    <a:lnTo>
                      <a:pt x="17" y="43"/>
                    </a:lnTo>
                    <a:lnTo>
                      <a:pt x="18" y="29"/>
                    </a:lnTo>
                    <a:lnTo>
                      <a:pt x="23" y="2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" name="Freeform 197">
                <a:extLst>
                  <a:ext uri="{FF2B5EF4-FFF2-40B4-BE49-F238E27FC236}">
                    <a16:creationId xmlns:a16="http://schemas.microsoft.com/office/drawing/2014/main" id="{DAA79E8F-9735-8E23-255E-F7F7A92BD7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7" y="4283"/>
                <a:ext cx="53" cy="35"/>
              </a:xfrm>
              <a:custGeom>
                <a:avLst/>
                <a:gdLst>
                  <a:gd name="T0" fmla="*/ 93 w 160"/>
                  <a:gd name="T1" fmla="*/ 0 h 107"/>
                  <a:gd name="T2" fmla="*/ 66 w 160"/>
                  <a:gd name="T3" fmla="*/ 0 h 107"/>
                  <a:gd name="T4" fmla="*/ 48 w 160"/>
                  <a:gd name="T5" fmla="*/ 70 h 107"/>
                  <a:gd name="T6" fmla="*/ 28 w 160"/>
                  <a:gd name="T7" fmla="*/ 0 h 107"/>
                  <a:gd name="T8" fmla="*/ 0 w 160"/>
                  <a:gd name="T9" fmla="*/ 0 h 107"/>
                  <a:gd name="T10" fmla="*/ 34 w 160"/>
                  <a:gd name="T11" fmla="*/ 107 h 107"/>
                  <a:gd name="T12" fmla="*/ 62 w 160"/>
                  <a:gd name="T13" fmla="*/ 107 h 107"/>
                  <a:gd name="T14" fmla="*/ 79 w 160"/>
                  <a:gd name="T15" fmla="*/ 39 h 107"/>
                  <a:gd name="T16" fmla="*/ 97 w 160"/>
                  <a:gd name="T17" fmla="*/ 107 h 107"/>
                  <a:gd name="T18" fmla="*/ 125 w 160"/>
                  <a:gd name="T19" fmla="*/ 107 h 107"/>
                  <a:gd name="T20" fmla="*/ 160 w 160"/>
                  <a:gd name="T21" fmla="*/ 0 h 107"/>
                  <a:gd name="T22" fmla="*/ 131 w 160"/>
                  <a:gd name="T23" fmla="*/ 0 h 107"/>
                  <a:gd name="T24" fmla="*/ 111 w 160"/>
                  <a:gd name="T25" fmla="*/ 70 h 107"/>
                  <a:gd name="T26" fmla="*/ 93 w 160"/>
                  <a:gd name="T27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0" h="107">
                    <a:moveTo>
                      <a:pt x="93" y="0"/>
                    </a:moveTo>
                    <a:lnTo>
                      <a:pt x="66" y="0"/>
                    </a:lnTo>
                    <a:lnTo>
                      <a:pt x="48" y="70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34" y="107"/>
                    </a:lnTo>
                    <a:lnTo>
                      <a:pt x="62" y="107"/>
                    </a:lnTo>
                    <a:lnTo>
                      <a:pt x="79" y="39"/>
                    </a:lnTo>
                    <a:lnTo>
                      <a:pt x="97" y="107"/>
                    </a:lnTo>
                    <a:lnTo>
                      <a:pt x="125" y="107"/>
                    </a:lnTo>
                    <a:lnTo>
                      <a:pt x="160" y="0"/>
                    </a:lnTo>
                    <a:lnTo>
                      <a:pt x="131" y="0"/>
                    </a:lnTo>
                    <a:lnTo>
                      <a:pt x="111" y="70"/>
                    </a:lnTo>
                    <a:lnTo>
                      <a:pt x="93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" name="Freeform 198">
                <a:extLst>
                  <a:ext uri="{FF2B5EF4-FFF2-40B4-BE49-F238E27FC236}">
                    <a16:creationId xmlns:a16="http://schemas.microsoft.com/office/drawing/2014/main" id="{0610865E-72A0-4823-D304-37C29B9056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9" y="4283"/>
                <a:ext cx="53" cy="35"/>
              </a:xfrm>
              <a:custGeom>
                <a:avLst/>
                <a:gdLst>
                  <a:gd name="T0" fmla="*/ 160 w 160"/>
                  <a:gd name="T1" fmla="*/ 0 h 107"/>
                  <a:gd name="T2" fmla="*/ 132 w 160"/>
                  <a:gd name="T3" fmla="*/ 0 h 107"/>
                  <a:gd name="T4" fmla="*/ 111 w 160"/>
                  <a:gd name="T5" fmla="*/ 70 h 107"/>
                  <a:gd name="T6" fmla="*/ 93 w 160"/>
                  <a:gd name="T7" fmla="*/ 0 h 107"/>
                  <a:gd name="T8" fmla="*/ 66 w 160"/>
                  <a:gd name="T9" fmla="*/ 0 h 107"/>
                  <a:gd name="T10" fmla="*/ 48 w 160"/>
                  <a:gd name="T11" fmla="*/ 70 h 107"/>
                  <a:gd name="T12" fmla="*/ 28 w 160"/>
                  <a:gd name="T13" fmla="*/ 0 h 107"/>
                  <a:gd name="T14" fmla="*/ 0 w 160"/>
                  <a:gd name="T15" fmla="*/ 0 h 107"/>
                  <a:gd name="T16" fmla="*/ 34 w 160"/>
                  <a:gd name="T17" fmla="*/ 107 h 107"/>
                  <a:gd name="T18" fmla="*/ 62 w 160"/>
                  <a:gd name="T19" fmla="*/ 107 h 107"/>
                  <a:gd name="T20" fmla="*/ 81 w 160"/>
                  <a:gd name="T21" fmla="*/ 39 h 107"/>
                  <a:gd name="T22" fmla="*/ 98 w 160"/>
                  <a:gd name="T23" fmla="*/ 107 h 107"/>
                  <a:gd name="T24" fmla="*/ 125 w 160"/>
                  <a:gd name="T25" fmla="*/ 107 h 107"/>
                  <a:gd name="T26" fmla="*/ 160 w 160"/>
                  <a:gd name="T27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0" h="107">
                    <a:moveTo>
                      <a:pt x="160" y="0"/>
                    </a:moveTo>
                    <a:lnTo>
                      <a:pt x="132" y="0"/>
                    </a:lnTo>
                    <a:lnTo>
                      <a:pt x="111" y="70"/>
                    </a:lnTo>
                    <a:lnTo>
                      <a:pt x="93" y="0"/>
                    </a:lnTo>
                    <a:lnTo>
                      <a:pt x="66" y="0"/>
                    </a:lnTo>
                    <a:lnTo>
                      <a:pt x="48" y="70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34" y="107"/>
                    </a:lnTo>
                    <a:lnTo>
                      <a:pt x="62" y="107"/>
                    </a:lnTo>
                    <a:lnTo>
                      <a:pt x="81" y="39"/>
                    </a:lnTo>
                    <a:lnTo>
                      <a:pt x="98" y="107"/>
                    </a:lnTo>
                    <a:lnTo>
                      <a:pt x="125" y="107"/>
                    </a:lnTo>
                    <a:lnTo>
                      <a:pt x="16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" name="Freeform 199">
                <a:extLst>
                  <a:ext uri="{FF2B5EF4-FFF2-40B4-BE49-F238E27FC236}">
                    <a16:creationId xmlns:a16="http://schemas.microsoft.com/office/drawing/2014/main" id="{37716D95-E5C9-8965-CA48-6460F58E02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7" y="4282"/>
                <a:ext cx="33" cy="37"/>
              </a:xfrm>
              <a:custGeom>
                <a:avLst/>
                <a:gdLst>
                  <a:gd name="T0" fmla="*/ 52 w 99"/>
                  <a:gd name="T1" fmla="*/ 21 h 112"/>
                  <a:gd name="T2" fmla="*/ 63 w 99"/>
                  <a:gd name="T3" fmla="*/ 25 h 112"/>
                  <a:gd name="T4" fmla="*/ 67 w 99"/>
                  <a:gd name="T5" fmla="*/ 31 h 112"/>
                  <a:gd name="T6" fmla="*/ 96 w 99"/>
                  <a:gd name="T7" fmla="*/ 28 h 112"/>
                  <a:gd name="T8" fmla="*/ 89 w 99"/>
                  <a:gd name="T9" fmla="*/ 16 h 112"/>
                  <a:gd name="T10" fmla="*/ 81 w 99"/>
                  <a:gd name="T11" fmla="*/ 7 h 112"/>
                  <a:gd name="T12" fmla="*/ 67 w 99"/>
                  <a:gd name="T13" fmla="*/ 1 h 112"/>
                  <a:gd name="T14" fmla="*/ 49 w 99"/>
                  <a:gd name="T15" fmla="*/ 1 h 112"/>
                  <a:gd name="T16" fmla="*/ 28 w 99"/>
                  <a:gd name="T17" fmla="*/ 2 h 112"/>
                  <a:gd name="T18" fmla="*/ 14 w 99"/>
                  <a:gd name="T19" fmla="*/ 11 h 112"/>
                  <a:gd name="T20" fmla="*/ 4 w 99"/>
                  <a:gd name="T21" fmla="*/ 34 h 112"/>
                  <a:gd name="T22" fmla="*/ 7 w 99"/>
                  <a:gd name="T23" fmla="*/ 46 h 112"/>
                  <a:gd name="T24" fmla="*/ 16 w 99"/>
                  <a:gd name="T25" fmla="*/ 58 h 112"/>
                  <a:gd name="T26" fmla="*/ 31 w 99"/>
                  <a:gd name="T27" fmla="*/ 63 h 112"/>
                  <a:gd name="T28" fmla="*/ 60 w 99"/>
                  <a:gd name="T29" fmla="*/ 71 h 112"/>
                  <a:gd name="T30" fmla="*/ 69 w 99"/>
                  <a:gd name="T31" fmla="*/ 75 h 112"/>
                  <a:gd name="T32" fmla="*/ 71 w 99"/>
                  <a:gd name="T33" fmla="*/ 80 h 112"/>
                  <a:gd name="T34" fmla="*/ 67 w 99"/>
                  <a:gd name="T35" fmla="*/ 88 h 112"/>
                  <a:gd name="T36" fmla="*/ 60 w 99"/>
                  <a:gd name="T37" fmla="*/ 91 h 112"/>
                  <a:gd name="T38" fmla="*/ 42 w 99"/>
                  <a:gd name="T39" fmla="*/ 91 h 112"/>
                  <a:gd name="T40" fmla="*/ 35 w 99"/>
                  <a:gd name="T41" fmla="*/ 88 h 112"/>
                  <a:gd name="T42" fmla="*/ 28 w 99"/>
                  <a:gd name="T43" fmla="*/ 75 h 112"/>
                  <a:gd name="T44" fmla="*/ 2 w 99"/>
                  <a:gd name="T45" fmla="*/ 85 h 112"/>
                  <a:gd name="T46" fmla="*/ 10 w 99"/>
                  <a:gd name="T47" fmla="*/ 97 h 112"/>
                  <a:gd name="T48" fmla="*/ 23 w 99"/>
                  <a:gd name="T49" fmla="*/ 107 h 112"/>
                  <a:gd name="T50" fmla="*/ 40 w 99"/>
                  <a:gd name="T51" fmla="*/ 111 h 112"/>
                  <a:gd name="T52" fmla="*/ 62 w 99"/>
                  <a:gd name="T53" fmla="*/ 111 h 112"/>
                  <a:gd name="T54" fmla="*/ 80 w 99"/>
                  <a:gd name="T55" fmla="*/ 106 h 112"/>
                  <a:gd name="T56" fmla="*/ 87 w 99"/>
                  <a:gd name="T57" fmla="*/ 102 h 112"/>
                  <a:gd name="T58" fmla="*/ 96 w 99"/>
                  <a:gd name="T59" fmla="*/ 91 h 112"/>
                  <a:gd name="T60" fmla="*/ 99 w 99"/>
                  <a:gd name="T61" fmla="*/ 77 h 112"/>
                  <a:gd name="T62" fmla="*/ 97 w 99"/>
                  <a:gd name="T63" fmla="*/ 64 h 112"/>
                  <a:gd name="T64" fmla="*/ 84 w 99"/>
                  <a:gd name="T65" fmla="*/ 51 h 112"/>
                  <a:gd name="T66" fmla="*/ 68 w 99"/>
                  <a:gd name="T67" fmla="*/ 45 h 112"/>
                  <a:gd name="T68" fmla="*/ 48 w 99"/>
                  <a:gd name="T69" fmla="*/ 40 h 112"/>
                  <a:gd name="T70" fmla="*/ 35 w 99"/>
                  <a:gd name="T71" fmla="*/ 36 h 112"/>
                  <a:gd name="T72" fmla="*/ 30 w 99"/>
                  <a:gd name="T73" fmla="*/ 31 h 112"/>
                  <a:gd name="T74" fmla="*/ 33 w 99"/>
                  <a:gd name="T75" fmla="*/ 23 h 112"/>
                  <a:gd name="T76" fmla="*/ 49 w 99"/>
                  <a:gd name="T77" fmla="*/ 2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9" h="112">
                    <a:moveTo>
                      <a:pt x="49" y="22"/>
                    </a:moveTo>
                    <a:lnTo>
                      <a:pt x="52" y="21"/>
                    </a:lnTo>
                    <a:lnTo>
                      <a:pt x="57" y="22"/>
                    </a:lnTo>
                    <a:lnTo>
                      <a:pt x="63" y="25"/>
                    </a:lnTo>
                    <a:lnTo>
                      <a:pt x="66" y="28"/>
                    </a:lnTo>
                    <a:lnTo>
                      <a:pt x="67" y="31"/>
                    </a:lnTo>
                    <a:lnTo>
                      <a:pt x="69" y="35"/>
                    </a:lnTo>
                    <a:lnTo>
                      <a:pt x="96" y="28"/>
                    </a:lnTo>
                    <a:lnTo>
                      <a:pt x="92" y="21"/>
                    </a:lnTo>
                    <a:lnTo>
                      <a:pt x="89" y="16"/>
                    </a:lnTo>
                    <a:lnTo>
                      <a:pt x="85" y="11"/>
                    </a:lnTo>
                    <a:lnTo>
                      <a:pt x="81" y="7"/>
                    </a:lnTo>
                    <a:lnTo>
                      <a:pt x="75" y="3"/>
                    </a:lnTo>
                    <a:lnTo>
                      <a:pt x="67" y="1"/>
                    </a:lnTo>
                    <a:lnTo>
                      <a:pt x="59" y="0"/>
                    </a:lnTo>
                    <a:lnTo>
                      <a:pt x="49" y="1"/>
                    </a:lnTo>
                    <a:lnTo>
                      <a:pt x="38" y="0"/>
                    </a:lnTo>
                    <a:lnTo>
                      <a:pt x="28" y="2"/>
                    </a:lnTo>
                    <a:lnTo>
                      <a:pt x="20" y="5"/>
                    </a:lnTo>
                    <a:lnTo>
                      <a:pt x="14" y="11"/>
                    </a:lnTo>
                    <a:lnTo>
                      <a:pt x="5" y="20"/>
                    </a:lnTo>
                    <a:lnTo>
                      <a:pt x="4" y="34"/>
                    </a:lnTo>
                    <a:lnTo>
                      <a:pt x="4" y="40"/>
                    </a:lnTo>
                    <a:lnTo>
                      <a:pt x="7" y="46"/>
                    </a:lnTo>
                    <a:lnTo>
                      <a:pt x="10" y="52"/>
                    </a:lnTo>
                    <a:lnTo>
                      <a:pt x="16" y="58"/>
                    </a:lnTo>
                    <a:lnTo>
                      <a:pt x="22" y="60"/>
                    </a:lnTo>
                    <a:lnTo>
                      <a:pt x="31" y="63"/>
                    </a:lnTo>
                    <a:lnTo>
                      <a:pt x="43" y="66"/>
                    </a:lnTo>
                    <a:lnTo>
                      <a:pt x="60" y="71"/>
                    </a:lnTo>
                    <a:lnTo>
                      <a:pt x="65" y="73"/>
                    </a:lnTo>
                    <a:lnTo>
                      <a:pt x="69" y="75"/>
                    </a:lnTo>
                    <a:lnTo>
                      <a:pt x="70" y="76"/>
                    </a:lnTo>
                    <a:lnTo>
                      <a:pt x="71" y="80"/>
                    </a:lnTo>
                    <a:lnTo>
                      <a:pt x="69" y="83"/>
                    </a:lnTo>
                    <a:lnTo>
                      <a:pt x="67" y="88"/>
                    </a:lnTo>
                    <a:lnTo>
                      <a:pt x="63" y="89"/>
                    </a:lnTo>
                    <a:lnTo>
                      <a:pt x="60" y="91"/>
                    </a:lnTo>
                    <a:lnTo>
                      <a:pt x="51" y="92"/>
                    </a:lnTo>
                    <a:lnTo>
                      <a:pt x="42" y="91"/>
                    </a:lnTo>
                    <a:lnTo>
                      <a:pt x="38" y="89"/>
                    </a:lnTo>
                    <a:lnTo>
                      <a:pt x="35" y="88"/>
                    </a:lnTo>
                    <a:lnTo>
                      <a:pt x="30" y="82"/>
                    </a:lnTo>
                    <a:lnTo>
                      <a:pt x="28" y="75"/>
                    </a:lnTo>
                    <a:lnTo>
                      <a:pt x="0" y="79"/>
                    </a:lnTo>
                    <a:lnTo>
                      <a:pt x="2" y="85"/>
                    </a:lnTo>
                    <a:lnTo>
                      <a:pt x="6" y="92"/>
                    </a:lnTo>
                    <a:lnTo>
                      <a:pt x="10" y="97"/>
                    </a:lnTo>
                    <a:lnTo>
                      <a:pt x="16" y="103"/>
                    </a:lnTo>
                    <a:lnTo>
                      <a:pt x="23" y="107"/>
                    </a:lnTo>
                    <a:lnTo>
                      <a:pt x="31" y="110"/>
                    </a:lnTo>
                    <a:lnTo>
                      <a:pt x="40" y="111"/>
                    </a:lnTo>
                    <a:lnTo>
                      <a:pt x="51" y="112"/>
                    </a:lnTo>
                    <a:lnTo>
                      <a:pt x="62" y="111"/>
                    </a:lnTo>
                    <a:lnTo>
                      <a:pt x="71" y="109"/>
                    </a:lnTo>
                    <a:lnTo>
                      <a:pt x="80" y="106"/>
                    </a:lnTo>
                    <a:lnTo>
                      <a:pt x="83" y="103"/>
                    </a:lnTo>
                    <a:lnTo>
                      <a:pt x="87" y="102"/>
                    </a:lnTo>
                    <a:lnTo>
                      <a:pt x="91" y="96"/>
                    </a:lnTo>
                    <a:lnTo>
                      <a:pt x="96" y="91"/>
                    </a:lnTo>
                    <a:lnTo>
                      <a:pt x="98" y="83"/>
                    </a:lnTo>
                    <a:lnTo>
                      <a:pt x="99" y="77"/>
                    </a:lnTo>
                    <a:lnTo>
                      <a:pt x="98" y="70"/>
                    </a:lnTo>
                    <a:lnTo>
                      <a:pt x="97" y="64"/>
                    </a:lnTo>
                    <a:lnTo>
                      <a:pt x="90" y="55"/>
                    </a:lnTo>
                    <a:lnTo>
                      <a:pt x="84" y="51"/>
                    </a:lnTo>
                    <a:lnTo>
                      <a:pt x="77" y="47"/>
                    </a:lnTo>
                    <a:lnTo>
                      <a:pt x="68" y="45"/>
                    </a:lnTo>
                    <a:lnTo>
                      <a:pt x="59" y="43"/>
                    </a:lnTo>
                    <a:lnTo>
                      <a:pt x="48" y="40"/>
                    </a:lnTo>
                    <a:lnTo>
                      <a:pt x="41" y="38"/>
                    </a:lnTo>
                    <a:lnTo>
                      <a:pt x="35" y="36"/>
                    </a:lnTo>
                    <a:lnTo>
                      <a:pt x="33" y="35"/>
                    </a:lnTo>
                    <a:lnTo>
                      <a:pt x="30" y="31"/>
                    </a:lnTo>
                    <a:lnTo>
                      <a:pt x="30" y="25"/>
                    </a:lnTo>
                    <a:lnTo>
                      <a:pt x="33" y="23"/>
                    </a:lnTo>
                    <a:lnTo>
                      <a:pt x="40" y="21"/>
                    </a:lnTo>
                    <a:lnTo>
                      <a:pt x="49" y="2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" name="Rectangle 200">
                <a:extLst>
                  <a:ext uri="{FF2B5EF4-FFF2-40B4-BE49-F238E27FC236}">
                    <a16:creationId xmlns:a16="http://schemas.microsoft.com/office/drawing/2014/main" id="{9476E940-9EF2-BC03-D2D6-DE7FE82A24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23" y="4269"/>
                <a:ext cx="9" cy="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" name="Rectangle 201">
                <a:extLst>
                  <a:ext uri="{FF2B5EF4-FFF2-40B4-BE49-F238E27FC236}">
                    <a16:creationId xmlns:a16="http://schemas.microsoft.com/office/drawing/2014/main" id="{BB960CC7-83BB-DDAB-0EAE-AAF35B06E0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2" y="4309"/>
                <a:ext cx="10" cy="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" name="Rectangle 202">
                <a:extLst>
                  <a:ext uri="{FF2B5EF4-FFF2-40B4-BE49-F238E27FC236}">
                    <a16:creationId xmlns:a16="http://schemas.microsoft.com/office/drawing/2014/main" id="{A46E6B89-866C-8F6D-7A45-90914E57BB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23" y="4283"/>
                <a:ext cx="9" cy="3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" name="Freeform 203">
                <a:extLst>
                  <a:ext uri="{FF2B5EF4-FFF2-40B4-BE49-F238E27FC236}">
                    <a16:creationId xmlns:a16="http://schemas.microsoft.com/office/drawing/2014/main" id="{C2308024-A062-4B04-FD5E-3E999AC80C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1" y="4282"/>
                <a:ext cx="33" cy="37"/>
              </a:xfrm>
              <a:custGeom>
                <a:avLst/>
                <a:gdLst>
                  <a:gd name="T0" fmla="*/ 67 w 100"/>
                  <a:gd name="T1" fmla="*/ 28 h 112"/>
                  <a:gd name="T2" fmla="*/ 70 w 100"/>
                  <a:gd name="T3" fmla="*/ 35 h 112"/>
                  <a:gd name="T4" fmla="*/ 93 w 100"/>
                  <a:gd name="T5" fmla="*/ 21 h 112"/>
                  <a:gd name="T6" fmla="*/ 86 w 100"/>
                  <a:gd name="T7" fmla="*/ 11 h 112"/>
                  <a:gd name="T8" fmla="*/ 75 w 100"/>
                  <a:gd name="T9" fmla="*/ 3 h 112"/>
                  <a:gd name="T10" fmla="*/ 59 w 100"/>
                  <a:gd name="T11" fmla="*/ 0 h 112"/>
                  <a:gd name="T12" fmla="*/ 38 w 100"/>
                  <a:gd name="T13" fmla="*/ 0 h 112"/>
                  <a:gd name="T14" fmla="*/ 20 w 100"/>
                  <a:gd name="T15" fmla="*/ 5 h 112"/>
                  <a:gd name="T16" fmla="*/ 6 w 100"/>
                  <a:gd name="T17" fmla="*/ 20 h 112"/>
                  <a:gd name="T18" fmla="*/ 5 w 100"/>
                  <a:gd name="T19" fmla="*/ 40 h 112"/>
                  <a:gd name="T20" fmla="*/ 11 w 100"/>
                  <a:gd name="T21" fmla="*/ 52 h 112"/>
                  <a:gd name="T22" fmla="*/ 22 w 100"/>
                  <a:gd name="T23" fmla="*/ 60 h 112"/>
                  <a:gd name="T24" fmla="*/ 44 w 100"/>
                  <a:gd name="T25" fmla="*/ 66 h 112"/>
                  <a:gd name="T26" fmla="*/ 66 w 100"/>
                  <a:gd name="T27" fmla="*/ 73 h 112"/>
                  <a:gd name="T28" fmla="*/ 71 w 100"/>
                  <a:gd name="T29" fmla="*/ 76 h 112"/>
                  <a:gd name="T30" fmla="*/ 70 w 100"/>
                  <a:gd name="T31" fmla="*/ 83 h 112"/>
                  <a:gd name="T32" fmla="*/ 64 w 100"/>
                  <a:gd name="T33" fmla="*/ 89 h 112"/>
                  <a:gd name="T34" fmla="*/ 52 w 100"/>
                  <a:gd name="T35" fmla="*/ 92 h 112"/>
                  <a:gd name="T36" fmla="*/ 41 w 100"/>
                  <a:gd name="T37" fmla="*/ 91 h 112"/>
                  <a:gd name="T38" fmla="*/ 35 w 100"/>
                  <a:gd name="T39" fmla="*/ 88 h 112"/>
                  <a:gd name="T40" fmla="*/ 28 w 100"/>
                  <a:gd name="T41" fmla="*/ 75 h 112"/>
                  <a:gd name="T42" fmla="*/ 2 w 100"/>
                  <a:gd name="T43" fmla="*/ 85 h 112"/>
                  <a:gd name="T44" fmla="*/ 11 w 100"/>
                  <a:gd name="T45" fmla="*/ 97 h 112"/>
                  <a:gd name="T46" fmla="*/ 24 w 100"/>
                  <a:gd name="T47" fmla="*/ 107 h 112"/>
                  <a:gd name="T48" fmla="*/ 40 w 100"/>
                  <a:gd name="T49" fmla="*/ 111 h 112"/>
                  <a:gd name="T50" fmla="*/ 63 w 100"/>
                  <a:gd name="T51" fmla="*/ 111 h 112"/>
                  <a:gd name="T52" fmla="*/ 81 w 100"/>
                  <a:gd name="T53" fmla="*/ 106 h 112"/>
                  <a:gd name="T54" fmla="*/ 88 w 100"/>
                  <a:gd name="T55" fmla="*/ 102 h 112"/>
                  <a:gd name="T56" fmla="*/ 96 w 100"/>
                  <a:gd name="T57" fmla="*/ 91 h 112"/>
                  <a:gd name="T58" fmla="*/ 100 w 100"/>
                  <a:gd name="T59" fmla="*/ 77 h 112"/>
                  <a:gd name="T60" fmla="*/ 97 w 100"/>
                  <a:gd name="T61" fmla="*/ 64 h 112"/>
                  <a:gd name="T62" fmla="*/ 85 w 100"/>
                  <a:gd name="T63" fmla="*/ 51 h 112"/>
                  <a:gd name="T64" fmla="*/ 69 w 100"/>
                  <a:gd name="T65" fmla="*/ 45 h 112"/>
                  <a:gd name="T66" fmla="*/ 49 w 100"/>
                  <a:gd name="T67" fmla="*/ 40 h 112"/>
                  <a:gd name="T68" fmla="*/ 36 w 100"/>
                  <a:gd name="T69" fmla="*/ 36 h 112"/>
                  <a:gd name="T70" fmla="*/ 31 w 100"/>
                  <a:gd name="T71" fmla="*/ 31 h 112"/>
                  <a:gd name="T72" fmla="*/ 34 w 100"/>
                  <a:gd name="T73" fmla="*/ 23 h 112"/>
                  <a:gd name="T74" fmla="*/ 50 w 100"/>
                  <a:gd name="T75" fmla="*/ 22 h 112"/>
                  <a:gd name="T76" fmla="*/ 57 w 100"/>
                  <a:gd name="T77" fmla="*/ 2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00" h="112">
                    <a:moveTo>
                      <a:pt x="63" y="25"/>
                    </a:moveTo>
                    <a:lnTo>
                      <a:pt x="67" y="28"/>
                    </a:lnTo>
                    <a:lnTo>
                      <a:pt x="68" y="31"/>
                    </a:lnTo>
                    <a:lnTo>
                      <a:pt x="70" y="35"/>
                    </a:lnTo>
                    <a:lnTo>
                      <a:pt x="96" y="28"/>
                    </a:lnTo>
                    <a:lnTo>
                      <a:pt x="93" y="21"/>
                    </a:lnTo>
                    <a:lnTo>
                      <a:pt x="90" y="16"/>
                    </a:lnTo>
                    <a:lnTo>
                      <a:pt x="86" y="11"/>
                    </a:lnTo>
                    <a:lnTo>
                      <a:pt x="82" y="7"/>
                    </a:lnTo>
                    <a:lnTo>
                      <a:pt x="75" y="3"/>
                    </a:lnTo>
                    <a:lnTo>
                      <a:pt x="68" y="1"/>
                    </a:lnTo>
                    <a:lnTo>
                      <a:pt x="59" y="0"/>
                    </a:lnTo>
                    <a:lnTo>
                      <a:pt x="50" y="1"/>
                    </a:lnTo>
                    <a:lnTo>
                      <a:pt x="38" y="0"/>
                    </a:lnTo>
                    <a:lnTo>
                      <a:pt x="29" y="2"/>
                    </a:lnTo>
                    <a:lnTo>
                      <a:pt x="20" y="5"/>
                    </a:lnTo>
                    <a:lnTo>
                      <a:pt x="15" y="11"/>
                    </a:lnTo>
                    <a:lnTo>
                      <a:pt x="6" y="20"/>
                    </a:lnTo>
                    <a:lnTo>
                      <a:pt x="5" y="34"/>
                    </a:lnTo>
                    <a:lnTo>
                      <a:pt x="5" y="40"/>
                    </a:lnTo>
                    <a:lnTo>
                      <a:pt x="8" y="46"/>
                    </a:lnTo>
                    <a:lnTo>
                      <a:pt x="11" y="52"/>
                    </a:lnTo>
                    <a:lnTo>
                      <a:pt x="17" y="58"/>
                    </a:lnTo>
                    <a:lnTo>
                      <a:pt x="22" y="60"/>
                    </a:lnTo>
                    <a:lnTo>
                      <a:pt x="32" y="63"/>
                    </a:lnTo>
                    <a:lnTo>
                      <a:pt x="44" y="66"/>
                    </a:lnTo>
                    <a:lnTo>
                      <a:pt x="60" y="71"/>
                    </a:lnTo>
                    <a:lnTo>
                      <a:pt x="66" y="73"/>
                    </a:lnTo>
                    <a:lnTo>
                      <a:pt x="70" y="75"/>
                    </a:lnTo>
                    <a:lnTo>
                      <a:pt x="71" y="76"/>
                    </a:lnTo>
                    <a:lnTo>
                      <a:pt x="72" y="80"/>
                    </a:lnTo>
                    <a:lnTo>
                      <a:pt x="70" y="83"/>
                    </a:lnTo>
                    <a:lnTo>
                      <a:pt x="68" y="88"/>
                    </a:lnTo>
                    <a:lnTo>
                      <a:pt x="64" y="89"/>
                    </a:lnTo>
                    <a:lnTo>
                      <a:pt x="60" y="91"/>
                    </a:lnTo>
                    <a:lnTo>
                      <a:pt x="52" y="92"/>
                    </a:lnTo>
                    <a:lnTo>
                      <a:pt x="46" y="91"/>
                    </a:lnTo>
                    <a:lnTo>
                      <a:pt x="41" y="91"/>
                    </a:lnTo>
                    <a:lnTo>
                      <a:pt x="37" y="89"/>
                    </a:lnTo>
                    <a:lnTo>
                      <a:pt x="35" y="88"/>
                    </a:lnTo>
                    <a:lnTo>
                      <a:pt x="30" y="82"/>
                    </a:lnTo>
                    <a:lnTo>
                      <a:pt x="28" y="75"/>
                    </a:lnTo>
                    <a:lnTo>
                      <a:pt x="0" y="79"/>
                    </a:lnTo>
                    <a:lnTo>
                      <a:pt x="2" y="85"/>
                    </a:lnTo>
                    <a:lnTo>
                      <a:pt x="7" y="92"/>
                    </a:lnTo>
                    <a:lnTo>
                      <a:pt x="11" y="97"/>
                    </a:lnTo>
                    <a:lnTo>
                      <a:pt x="17" y="103"/>
                    </a:lnTo>
                    <a:lnTo>
                      <a:pt x="24" y="107"/>
                    </a:lnTo>
                    <a:lnTo>
                      <a:pt x="32" y="110"/>
                    </a:lnTo>
                    <a:lnTo>
                      <a:pt x="40" y="111"/>
                    </a:lnTo>
                    <a:lnTo>
                      <a:pt x="52" y="112"/>
                    </a:lnTo>
                    <a:lnTo>
                      <a:pt x="63" y="111"/>
                    </a:lnTo>
                    <a:lnTo>
                      <a:pt x="72" y="109"/>
                    </a:lnTo>
                    <a:lnTo>
                      <a:pt x="81" y="106"/>
                    </a:lnTo>
                    <a:lnTo>
                      <a:pt x="84" y="103"/>
                    </a:lnTo>
                    <a:lnTo>
                      <a:pt x="88" y="102"/>
                    </a:lnTo>
                    <a:lnTo>
                      <a:pt x="92" y="96"/>
                    </a:lnTo>
                    <a:lnTo>
                      <a:pt x="96" y="91"/>
                    </a:lnTo>
                    <a:lnTo>
                      <a:pt x="98" y="83"/>
                    </a:lnTo>
                    <a:lnTo>
                      <a:pt x="100" y="77"/>
                    </a:lnTo>
                    <a:lnTo>
                      <a:pt x="98" y="70"/>
                    </a:lnTo>
                    <a:lnTo>
                      <a:pt x="97" y="64"/>
                    </a:lnTo>
                    <a:lnTo>
                      <a:pt x="91" y="55"/>
                    </a:lnTo>
                    <a:lnTo>
                      <a:pt x="85" y="51"/>
                    </a:lnTo>
                    <a:lnTo>
                      <a:pt x="77" y="47"/>
                    </a:lnTo>
                    <a:lnTo>
                      <a:pt x="69" y="45"/>
                    </a:lnTo>
                    <a:lnTo>
                      <a:pt x="59" y="43"/>
                    </a:lnTo>
                    <a:lnTo>
                      <a:pt x="49" y="40"/>
                    </a:lnTo>
                    <a:lnTo>
                      <a:pt x="41" y="38"/>
                    </a:lnTo>
                    <a:lnTo>
                      <a:pt x="36" y="36"/>
                    </a:lnTo>
                    <a:lnTo>
                      <a:pt x="34" y="35"/>
                    </a:lnTo>
                    <a:lnTo>
                      <a:pt x="31" y="31"/>
                    </a:lnTo>
                    <a:lnTo>
                      <a:pt x="31" y="25"/>
                    </a:lnTo>
                    <a:lnTo>
                      <a:pt x="34" y="23"/>
                    </a:lnTo>
                    <a:lnTo>
                      <a:pt x="40" y="21"/>
                    </a:lnTo>
                    <a:lnTo>
                      <a:pt x="50" y="22"/>
                    </a:lnTo>
                    <a:lnTo>
                      <a:pt x="53" y="21"/>
                    </a:lnTo>
                    <a:lnTo>
                      <a:pt x="57" y="22"/>
                    </a:lnTo>
                    <a:lnTo>
                      <a:pt x="63" y="2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" name="Freeform 204">
                <a:extLst>
                  <a:ext uri="{FF2B5EF4-FFF2-40B4-BE49-F238E27FC236}">
                    <a16:creationId xmlns:a16="http://schemas.microsoft.com/office/drawing/2014/main" id="{24129CF8-1DA2-26CE-873C-09CA03672D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3" y="4282"/>
                <a:ext cx="23" cy="36"/>
              </a:xfrm>
              <a:custGeom>
                <a:avLst/>
                <a:gdLst>
                  <a:gd name="T0" fmla="*/ 51 w 70"/>
                  <a:gd name="T1" fmla="*/ 0 h 109"/>
                  <a:gd name="T2" fmla="*/ 43 w 70"/>
                  <a:gd name="T3" fmla="*/ 1 h 109"/>
                  <a:gd name="T4" fmla="*/ 39 w 70"/>
                  <a:gd name="T5" fmla="*/ 4 h 109"/>
                  <a:gd name="T6" fmla="*/ 33 w 70"/>
                  <a:gd name="T7" fmla="*/ 8 h 109"/>
                  <a:gd name="T8" fmla="*/ 26 w 70"/>
                  <a:gd name="T9" fmla="*/ 17 h 109"/>
                  <a:gd name="T10" fmla="*/ 26 w 70"/>
                  <a:gd name="T11" fmla="*/ 2 h 109"/>
                  <a:gd name="T12" fmla="*/ 0 w 70"/>
                  <a:gd name="T13" fmla="*/ 2 h 109"/>
                  <a:gd name="T14" fmla="*/ 0 w 70"/>
                  <a:gd name="T15" fmla="*/ 109 h 109"/>
                  <a:gd name="T16" fmla="*/ 28 w 70"/>
                  <a:gd name="T17" fmla="*/ 109 h 109"/>
                  <a:gd name="T18" fmla="*/ 28 w 70"/>
                  <a:gd name="T19" fmla="*/ 76 h 109"/>
                  <a:gd name="T20" fmla="*/ 28 w 70"/>
                  <a:gd name="T21" fmla="*/ 62 h 109"/>
                  <a:gd name="T22" fmla="*/ 28 w 70"/>
                  <a:gd name="T23" fmla="*/ 53 h 109"/>
                  <a:gd name="T24" fmla="*/ 28 w 70"/>
                  <a:gd name="T25" fmla="*/ 45 h 109"/>
                  <a:gd name="T26" fmla="*/ 31 w 70"/>
                  <a:gd name="T27" fmla="*/ 41 h 109"/>
                  <a:gd name="T28" fmla="*/ 33 w 70"/>
                  <a:gd name="T29" fmla="*/ 33 h 109"/>
                  <a:gd name="T30" fmla="*/ 37 w 70"/>
                  <a:gd name="T31" fmla="*/ 29 h 109"/>
                  <a:gd name="T32" fmla="*/ 41 w 70"/>
                  <a:gd name="T33" fmla="*/ 25 h 109"/>
                  <a:gd name="T34" fmla="*/ 47 w 70"/>
                  <a:gd name="T35" fmla="*/ 25 h 109"/>
                  <a:gd name="T36" fmla="*/ 53 w 70"/>
                  <a:gd name="T37" fmla="*/ 25 h 109"/>
                  <a:gd name="T38" fmla="*/ 60 w 70"/>
                  <a:gd name="T39" fmla="*/ 30 h 109"/>
                  <a:gd name="T40" fmla="*/ 70 w 70"/>
                  <a:gd name="T41" fmla="*/ 5 h 109"/>
                  <a:gd name="T42" fmla="*/ 59 w 70"/>
                  <a:gd name="T43" fmla="*/ 0 h 109"/>
                  <a:gd name="T44" fmla="*/ 51 w 70"/>
                  <a:gd name="T45" fmla="*/ 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0" h="109">
                    <a:moveTo>
                      <a:pt x="51" y="0"/>
                    </a:moveTo>
                    <a:lnTo>
                      <a:pt x="43" y="1"/>
                    </a:lnTo>
                    <a:lnTo>
                      <a:pt x="39" y="4"/>
                    </a:lnTo>
                    <a:lnTo>
                      <a:pt x="33" y="8"/>
                    </a:lnTo>
                    <a:lnTo>
                      <a:pt x="26" y="17"/>
                    </a:lnTo>
                    <a:lnTo>
                      <a:pt x="26" y="2"/>
                    </a:lnTo>
                    <a:lnTo>
                      <a:pt x="0" y="2"/>
                    </a:lnTo>
                    <a:lnTo>
                      <a:pt x="0" y="109"/>
                    </a:lnTo>
                    <a:lnTo>
                      <a:pt x="28" y="109"/>
                    </a:lnTo>
                    <a:lnTo>
                      <a:pt x="28" y="76"/>
                    </a:lnTo>
                    <a:lnTo>
                      <a:pt x="28" y="62"/>
                    </a:lnTo>
                    <a:lnTo>
                      <a:pt x="28" y="53"/>
                    </a:lnTo>
                    <a:lnTo>
                      <a:pt x="28" y="45"/>
                    </a:lnTo>
                    <a:lnTo>
                      <a:pt x="31" y="41"/>
                    </a:lnTo>
                    <a:lnTo>
                      <a:pt x="33" y="33"/>
                    </a:lnTo>
                    <a:lnTo>
                      <a:pt x="37" y="29"/>
                    </a:lnTo>
                    <a:lnTo>
                      <a:pt x="41" y="25"/>
                    </a:lnTo>
                    <a:lnTo>
                      <a:pt x="47" y="25"/>
                    </a:lnTo>
                    <a:lnTo>
                      <a:pt x="53" y="25"/>
                    </a:lnTo>
                    <a:lnTo>
                      <a:pt x="60" y="30"/>
                    </a:lnTo>
                    <a:lnTo>
                      <a:pt x="70" y="5"/>
                    </a:lnTo>
                    <a:lnTo>
                      <a:pt x="59" y="0"/>
                    </a:lnTo>
                    <a:lnTo>
                      <a:pt x="5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sp>
          <p:nvSpPr>
            <p:cNvPr id="7" name="Freeform 206">
              <a:extLst>
                <a:ext uri="{FF2B5EF4-FFF2-40B4-BE49-F238E27FC236}">
                  <a16:creationId xmlns:a16="http://schemas.microsoft.com/office/drawing/2014/main" id="{557D8336-6DC9-B90E-2BC3-D30E1D6B6BF7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4" y="4282"/>
              <a:ext cx="52" cy="36"/>
            </a:xfrm>
            <a:custGeom>
              <a:avLst/>
              <a:gdLst>
                <a:gd name="T0" fmla="*/ 38 w 157"/>
                <a:gd name="T1" fmla="*/ 26 h 110"/>
                <a:gd name="T2" fmla="*/ 43 w 157"/>
                <a:gd name="T3" fmla="*/ 23 h 110"/>
                <a:gd name="T4" fmla="*/ 50 w 157"/>
                <a:gd name="T5" fmla="*/ 22 h 110"/>
                <a:gd name="T6" fmla="*/ 54 w 157"/>
                <a:gd name="T7" fmla="*/ 22 h 110"/>
                <a:gd name="T8" fmla="*/ 58 w 157"/>
                <a:gd name="T9" fmla="*/ 25 h 110"/>
                <a:gd name="T10" fmla="*/ 60 w 157"/>
                <a:gd name="T11" fmla="*/ 26 h 110"/>
                <a:gd name="T12" fmla="*/ 62 w 157"/>
                <a:gd name="T13" fmla="*/ 31 h 110"/>
                <a:gd name="T14" fmla="*/ 62 w 157"/>
                <a:gd name="T15" fmla="*/ 33 h 110"/>
                <a:gd name="T16" fmla="*/ 63 w 157"/>
                <a:gd name="T17" fmla="*/ 38 h 110"/>
                <a:gd name="T18" fmla="*/ 63 w 157"/>
                <a:gd name="T19" fmla="*/ 43 h 110"/>
                <a:gd name="T20" fmla="*/ 64 w 157"/>
                <a:gd name="T21" fmla="*/ 51 h 110"/>
                <a:gd name="T22" fmla="*/ 64 w 157"/>
                <a:gd name="T23" fmla="*/ 110 h 110"/>
                <a:gd name="T24" fmla="*/ 93 w 157"/>
                <a:gd name="T25" fmla="*/ 110 h 110"/>
                <a:gd name="T26" fmla="*/ 93 w 157"/>
                <a:gd name="T27" fmla="*/ 58 h 110"/>
                <a:gd name="T28" fmla="*/ 92 w 157"/>
                <a:gd name="T29" fmla="*/ 45 h 110"/>
                <a:gd name="T30" fmla="*/ 95 w 157"/>
                <a:gd name="T31" fmla="*/ 37 h 110"/>
                <a:gd name="T32" fmla="*/ 97 w 157"/>
                <a:gd name="T33" fmla="*/ 30 h 110"/>
                <a:gd name="T34" fmla="*/ 102 w 157"/>
                <a:gd name="T35" fmla="*/ 26 h 110"/>
                <a:gd name="T36" fmla="*/ 107 w 157"/>
                <a:gd name="T37" fmla="*/ 23 h 110"/>
                <a:gd name="T38" fmla="*/ 113 w 157"/>
                <a:gd name="T39" fmla="*/ 22 h 110"/>
                <a:gd name="T40" fmla="*/ 120 w 157"/>
                <a:gd name="T41" fmla="*/ 23 h 110"/>
                <a:gd name="T42" fmla="*/ 126 w 157"/>
                <a:gd name="T43" fmla="*/ 28 h 110"/>
                <a:gd name="T44" fmla="*/ 128 w 157"/>
                <a:gd name="T45" fmla="*/ 36 h 110"/>
                <a:gd name="T46" fmla="*/ 128 w 157"/>
                <a:gd name="T47" fmla="*/ 41 h 110"/>
                <a:gd name="T48" fmla="*/ 129 w 157"/>
                <a:gd name="T49" fmla="*/ 50 h 110"/>
                <a:gd name="T50" fmla="*/ 129 w 157"/>
                <a:gd name="T51" fmla="*/ 110 h 110"/>
                <a:gd name="T52" fmla="*/ 157 w 157"/>
                <a:gd name="T53" fmla="*/ 110 h 110"/>
                <a:gd name="T54" fmla="*/ 157 w 157"/>
                <a:gd name="T55" fmla="*/ 42 h 110"/>
                <a:gd name="T56" fmla="*/ 155 w 157"/>
                <a:gd name="T57" fmla="*/ 28 h 110"/>
                <a:gd name="T58" fmla="*/ 153 w 157"/>
                <a:gd name="T59" fmla="*/ 20 h 110"/>
                <a:gd name="T60" fmla="*/ 148 w 157"/>
                <a:gd name="T61" fmla="*/ 11 h 110"/>
                <a:gd name="T62" fmla="*/ 142 w 157"/>
                <a:gd name="T63" fmla="*/ 5 h 110"/>
                <a:gd name="T64" fmla="*/ 136 w 157"/>
                <a:gd name="T65" fmla="*/ 2 h 110"/>
                <a:gd name="T66" fmla="*/ 132 w 157"/>
                <a:gd name="T67" fmla="*/ 1 h 110"/>
                <a:gd name="T68" fmla="*/ 127 w 157"/>
                <a:gd name="T69" fmla="*/ 0 h 110"/>
                <a:gd name="T70" fmla="*/ 123 w 157"/>
                <a:gd name="T71" fmla="*/ 1 h 110"/>
                <a:gd name="T72" fmla="*/ 112 w 157"/>
                <a:gd name="T73" fmla="*/ 1 h 110"/>
                <a:gd name="T74" fmla="*/ 105 w 157"/>
                <a:gd name="T75" fmla="*/ 5 h 110"/>
                <a:gd name="T76" fmla="*/ 96 w 157"/>
                <a:gd name="T77" fmla="*/ 11 h 110"/>
                <a:gd name="T78" fmla="*/ 90 w 157"/>
                <a:gd name="T79" fmla="*/ 18 h 110"/>
                <a:gd name="T80" fmla="*/ 83 w 157"/>
                <a:gd name="T81" fmla="*/ 11 h 110"/>
                <a:gd name="T82" fmla="*/ 77 w 157"/>
                <a:gd name="T83" fmla="*/ 5 h 110"/>
                <a:gd name="T84" fmla="*/ 72 w 157"/>
                <a:gd name="T85" fmla="*/ 2 h 110"/>
                <a:gd name="T86" fmla="*/ 68 w 157"/>
                <a:gd name="T87" fmla="*/ 1 h 110"/>
                <a:gd name="T88" fmla="*/ 59 w 157"/>
                <a:gd name="T89" fmla="*/ 1 h 110"/>
                <a:gd name="T90" fmla="*/ 50 w 157"/>
                <a:gd name="T91" fmla="*/ 2 h 110"/>
                <a:gd name="T92" fmla="*/ 41 w 157"/>
                <a:gd name="T93" fmla="*/ 5 h 110"/>
                <a:gd name="T94" fmla="*/ 33 w 157"/>
                <a:gd name="T95" fmla="*/ 11 h 110"/>
                <a:gd name="T96" fmla="*/ 25 w 157"/>
                <a:gd name="T97" fmla="*/ 18 h 110"/>
                <a:gd name="T98" fmla="*/ 25 w 157"/>
                <a:gd name="T99" fmla="*/ 3 h 110"/>
                <a:gd name="T100" fmla="*/ 0 w 157"/>
                <a:gd name="T101" fmla="*/ 3 h 110"/>
                <a:gd name="T102" fmla="*/ 0 w 157"/>
                <a:gd name="T103" fmla="*/ 110 h 110"/>
                <a:gd name="T104" fmla="*/ 29 w 157"/>
                <a:gd name="T105" fmla="*/ 110 h 110"/>
                <a:gd name="T106" fmla="*/ 29 w 157"/>
                <a:gd name="T107" fmla="*/ 58 h 110"/>
                <a:gd name="T108" fmla="*/ 28 w 157"/>
                <a:gd name="T109" fmla="*/ 44 h 110"/>
                <a:gd name="T110" fmla="*/ 31 w 157"/>
                <a:gd name="T111" fmla="*/ 36 h 110"/>
                <a:gd name="T112" fmla="*/ 33 w 157"/>
                <a:gd name="T113" fmla="*/ 30 h 110"/>
                <a:gd name="T114" fmla="*/ 38 w 157"/>
                <a:gd name="T115" fmla="*/ 2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7" h="110">
                  <a:moveTo>
                    <a:pt x="38" y="26"/>
                  </a:moveTo>
                  <a:lnTo>
                    <a:pt x="43" y="23"/>
                  </a:lnTo>
                  <a:lnTo>
                    <a:pt x="50" y="22"/>
                  </a:lnTo>
                  <a:lnTo>
                    <a:pt x="54" y="22"/>
                  </a:lnTo>
                  <a:lnTo>
                    <a:pt x="58" y="25"/>
                  </a:lnTo>
                  <a:lnTo>
                    <a:pt x="60" y="26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3" y="38"/>
                  </a:lnTo>
                  <a:lnTo>
                    <a:pt x="63" y="43"/>
                  </a:lnTo>
                  <a:lnTo>
                    <a:pt x="64" y="51"/>
                  </a:lnTo>
                  <a:lnTo>
                    <a:pt x="64" y="110"/>
                  </a:lnTo>
                  <a:lnTo>
                    <a:pt x="93" y="110"/>
                  </a:lnTo>
                  <a:lnTo>
                    <a:pt x="93" y="58"/>
                  </a:lnTo>
                  <a:lnTo>
                    <a:pt x="92" y="45"/>
                  </a:lnTo>
                  <a:lnTo>
                    <a:pt x="95" y="37"/>
                  </a:lnTo>
                  <a:lnTo>
                    <a:pt x="97" y="30"/>
                  </a:lnTo>
                  <a:lnTo>
                    <a:pt x="102" y="26"/>
                  </a:lnTo>
                  <a:lnTo>
                    <a:pt x="107" y="23"/>
                  </a:lnTo>
                  <a:lnTo>
                    <a:pt x="113" y="22"/>
                  </a:lnTo>
                  <a:lnTo>
                    <a:pt x="120" y="23"/>
                  </a:lnTo>
                  <a:lnTo>
                    <a:pt x="126" y="28"/>
                  </a:lnTo>
                  <a:lnTo>
                    <a:pt x="128" y="36"/>
                  </a:lnTo>
                  <a:lnTo>
                    <a:pt x="128" y="41"/>
                  </a:lnTo>
                  <a:lnTo>
                    <a:pt x="129" y="50"/>
                  </a:lnTo>
                  <a:lnTo>
                    <a:pt x="129" y="110"/>
                  </a:lnTo>
                  <a:lnTo>
                    <a:pt x="157" y="110"/>
                  </a:lnTo>
                  <a:lnTo>
                    <a:pt x="157" y="42"/>
                  </a:lnTo>
                  <a:lnTo>
                    <a:pt x="155" y="28"/>
                  </a:lnTo>
                  <a:lnTo>
                    <a:pt x="153" y="20"/>
                  </a:lnTo>
                  <a:lnTo>
                    <a:pt x="148" y="11"/>
                  </a:lnTo>
                  <a:lnTo>
                    <a:pt x="142" y="5"/>
                  </a:lnTo>
                  <a:lnTo>
                    <a:pt x="136" y="2"/>
                  </a:lnTo>
                  <a:lnTo>
                    <a:pt x="132" y="1"/>
                  </a:lnTo>
                  <a:lnTo>
                    <a:pt x="127" y="0"/>
                  </a:lnTo>
                  <a:lnTo>
                    <a:pt x="123" y="1"/>
                  </a:lnTo>
                  <a:lnTo>
                    <a:pt x="112" y="1"/>
                  </a:lnTo>
                  <a:lnTo>
                    <a:pt x="105" y="5"/>
                  </a:lnTo>
                  <a:lnTo>
                    <a:pt x="96" y="11"/>
                  </a:lnTo>
                  <a:lnTo>
                    <a:pt x="90" y="18"/>
                  </a:lnTo>
                  <a:lnTo>
                    <a:pt x="83" y="11"/>
                  </a:lnTo>
                  <a:lnTo>
                    <a:pt x="77" y="5"/>
                  </a:lnTo>
                  <a:lnTo>
                    <a:pt x="72" y="2"/>
                  </a:lnTo>
                  <a:lnTo>
                    <a:pt x="68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1" y="5"/>
                  </a:lnTo>
                  <a:lnTo>
                    <a:pt x="33" y="11"/>
                  </a:lnTo>
                  <a:lnTo>
                    <a:pt x="25" y="18"/>
                  </a:lnTo>
                  <a:lnTo>
                    <a:pt x="25" y="3"/>
                  </a:lnTo>
                  <a:lnTo>
                    <a:pt x="0" y="3"/>
                  </a:lnTo>
                  <a:lnTo>
                    <a:pt x="0" y="110"/>
                  </a:lnTo>
                  <a:lnTo>
                    <a:pt x="29" y="110"/>
                  </a:lnTo>
                  <a:lnTo>
                    <a:pt x="29" y="58"/>
                  </a:lnTo>
                  <a:lnTo>
                    <a:pt x="28" y="44"/>
                  </a:lnTo>
                  <a:lnTo>
                    <a:pt x="31" y="36"/>
                  </a:lnTo>
                  <a:lnTo>
                    <a:pt x="33" y="30"/>
                  </a:lnTo>
                  <a:lnTo>
                    <a:pt x="38" y="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" name="Freeform 207">
              <a:extLst>
                <a:ext uri="{FF2B5EF4-FFF2-40B4-BE49-F238E27FC236}">
                  <a16:creationId xmlns:a16="http://schemas.microsoft.com/office/drawing/2014/main" id="{1EFA4AEB-1F15-D9EC-8614-735B60D777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6" y="4282"/>
              <a:ext cx="37" cy="37"/>
            </a:xfrm>
            <a:custGeom>
              <a:avLst/>
              <a:gdLst>
                <a:gd name="T0" fmla="*/ 85 w 109"/>
                <a:gd name="T1" fmla="*/ 8 h 111"/>
                <a:gd name="T2" fmla="*/ 65 w 109"/>
                <a:gd name="T3" fmla="*/ 0 h 111"/>
                <a:gd name="T4" fmla="*/ 39 w 109"/>
                <a:gd name="T5" fmla="*/ 0 h 111"/>
                <a:gd name="T6" fmla="*/ 14 w 109"/>
                <a:gd name="T7" fmla="*/ 15 h 111"/>
                <a:gd name="T8" fmla="*/ 1 w 109"/>
                <a:gd name="T9" fmla="*/ 39 h 111"/>
                <a:gd name="T10" fmla="*/ 1 w 109"/>
                <a:gd name="T11" fmla="*/ 71 h 111"/>
                <a:gd name="T12" fmla="*/ 7 w 109"/>
                <a:gd name="T13" fmla="*/ 86 h 111"/>
                <a:gd name="T14" fmla="*/ 20 w 109"/>
                <a:gd name="T15" fmla="*/ 100 h 111"/>
                <a:gd name="T16" fmla="*/ 40 w 109"/>
                <a:gd name="T17" fmla="*/ 109 h 111"/>
                <a:gd name="T18" fmla="*/ 65 w 109"/>
                <a:gd name="T19" fmla="*/ 110 h 111"/>
                <a:gd name="T20" fmla="*/ 80 w 109"/>
                <a:gd name="T21" fmla="*/ 103 h 111"/>
                <a:gd name="T22" fmla="*/ 95 w 109"/>
                <a:gd name="T23" fmla="*/ 95 h 111"/>
                <a:gd name="T24" fmla="*/ 100 w 109"/>
                <a:gd name="T25" fmla="*/ 86 h 111"/>
                <a:gd name="T26" fmla="*/ 105 w 109"/>
                <a:gd name="T27" fmla="*/ 76 h 111"/>
                <a:gd name="T28" fmla="*/ 109 w 109"/>
                <a:gd name="T29" fmla="*/ 55 h 111"/>
                <a:gd name="T30" fmla="*/ 105 w 109"/>
                <a:gd name="T31" fmla="*/ 33 h 111"/>
                <a:gd name="T32" fmla="*/ 95 w 109"/>
                <a:gd name="T33" fmla="*/ 16 h 111"/>
                <a:gd name="T34" fmla="*/ 59 w 109"/>
                <a:gd name="T35" fmla="*/ 22 h 111"/>
                <a:gd name="T36" fmla="*/ 73 w 109"/>
                <a:gd name="T37" fmla="*/ 31 h 111"/>
                <a:gd name="T38" fmla="*/ 79 w 109"/>
                <a:gd name="T39" fmla="*/ 46 h 111"/>
                <a:gd name="T40" fmla="*/ 79 w 109"/>
                <a:gd name="T41" fmla="*/ 61 h 111"/>
                <a:gd name="T42" fmla="*/ 78 w 109"/>
                <a:gd name="T43" fmla="*/ 62 h 111"/>
                <a:gd name="T44" fmla="*/ 78 w 109"/>
                <a:gd name="T45" fmla="*/ 69 h 111"/>
                <a:gd name="T46" fmla="*/ 75 w 109"/>
                <a:gd name="T47" fmla="*/ 71 h 111"/>
                <a:gd name="T48" fmla="*/ 75 w 109"/>
                <a:gd name="T49" fmla="*/ 74 h 111"/>
                <a:gd name="T50" fmla="*/ 64 w 109"/>
                <a:gd name="T51" fmla="*/ 86 h 111"/>
                <a:gd name="T52" fmla="*/ 59 w 109"/>
                <a:gd name="T53" fmla="*/ 87 h 111"/>
                <a:gd name="T54" fmla="*/ 43 w 109"/>
                <a:gd name="T55" fmla="*/ 86 h 111"/>
                <a:gd name="T56" fmla="*/ 31 w 109"/>
                <a:gd name="T57" fmla="*/ 74 h 111"/>
                <a:gd name="T58" fmla="*/ 27 w 109"/>
                <a:gd name="T59" fmla="*/ 62 h 111"/>
                <a:gd name="T60" fmla="*/ 27 w 109"/>
                <a:gd name="T61" fmla="*/ 48 h 111"/>
                <a:gd name="T62" fmla="*/ 31 w 109"/>
                <a:gd name="T63" fmla="*/ 35 h 111"/>
                <a:gd name="T64" fmla="*/ 43 w 109"/>
                <a:gd name="T65" fmla="*/ 24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9" h="111">
                  <a:moveTo>
                    <a:pt x="95" y="16"/>
                  </a:moveTo>
                  <a:lnTo>
                    <a:pt x="85" y="8"/>
                  </a:lnTo>
                  <a:lnTo>
                    <a:pt x="76" y="3"/>
                  </a:lnTo>
                  <a:lnTo>
                    <a:pt x="65" y="0"/>
                  </a:lnTo>
                  <a:lnTo>
                    <a:pt x="55" y="0"/>
                  </a:lnTo>
                  <a:lnTo>
                    <a:pt x="39" y="0"/>
                  </a:lnTo>
                  <a:lnTo>
                    <a:pt x="26" y="6"/>
                  </a:lnTo>
                  <a:lnTo>
                    <a:pt x="14" y="15"/>
                  </a:lnTo>
                  <a:lnTo>
                    <a:pt x="7" y="26"/>
                  </a:lnTo>
                  <a:lnTo>
                    <a:pt x="1" y="39"/>
                  </a:lnTo>
                  <a:lnTo>
                    <a:pt x="0" y="54"/>
                  </a:lnTo>
                  <a:lnTo>
                    <a:pt x="1" y="71"/>
                  </a:lnTo>
                  <a:lnTo>
                    <a:pt x="3" y="78"/>
                  </a:lnTo>
                  <a:lnTo>
                    <a:pt x="7" y="86"/>
                  </a:lnTo>
                  <a:lnTo>
                    <a:pt x="14" y="96"/>
                  </a:lnTo>
                  <a:lnTo>
                    <a:pt x="20" y="100"/>
                  </a:lnTo>
                  <a:lnTo>
                    <a:pt x="27" y="105"/>
                  </a:lnTo>
                  <a:lnTo>
                    <a:pt x="40" y="109"/>
                  </a:lnTo>
                  <a:lnTo>
                    <a:pt x="55" y="111"/>
                  </a:lnTo>
                  <a:lnTo>
                    <a:pt x="65" y="110"/>
                  </a:lnTo>
                  <a:lnTo>
                    <a:pt x="76" y="107"/>
                  </a:lnTo>
                  <a:lnTo>
                    <a:pt x="80" y="103"/>
                  </a:lnTo>
                  <a:lnTo>
                    <a:pt x="85" y="101"/>
                  </a:lnTo>
                  <a:lnTo>
                    <a:pt x="95" y="95"/>
                  </a:lnTo>
                  <a:lnTo>
                    <a:pt x="97" y="90"/>
                  </a:lnTo>
                  <a:lnTo>
                    <a:pt x="100" y="86"/>
                  </a:lnTo>
                  <a:lnTo>
                    <a:pt x="102" y="80"/>
                  </a:lnTo>
                  <a:lnTo>
                    <a:pt x="105" y="76"/>
                  </a:lnTo>
                  <a:lnTo>
                    <a:pt x="108" y="65"/>
                  </a:lnTo>
                  <a:lnTo>
                    <a:pt x="109" y="55"/>
                  </a:lnTo>
                  <a:lnTo>
                    <a:pt x="108" y="42"/>
                  </a:lnTo>
                  <a:lnTo>
                    <a:pt x="105" y="33"/>
                  </a:lnTo>
                  <a:lnTo>
                    <a:pt x="100" y="23"/>
                  </a:lnTo>
                  <a:lnTo>
                    <a:pt x="95" y="16"/>
                  </a:lnTo>
                  <a:close/>
                  <a:moveTo>
                    <a:pt x="55" y="22"/>
                  </a:moveTo>
                  <a:lnTo>
                    <a:pt x="59" y="22"/>
                  </a:lnTo>
                  <a:lnTo>
                    <a:pt x="64" y="24"/>
                  </a:lnTo>
                  <a:lnTo>
                    <a:pt x="73" y="31"/>
                  </a:lnTo>
                  <a:lnTo>
                    <a:pt x="78" y="40"/>
                  </a:lnTo>
                  <a:lnTo>
                    <a:pt x="79" y="46"/>
                  </a:lnTo>
                  <a:lnTo>
                    <a:pt x="80" y="55"/>
                  </a:lnTo>
                  <a:lnTo>
                    <a:pt x="79" y="61"/>
                  </a:lnTo>
                  <a:lnTo>
                    <a:pt x="78" y="61"/>
                  </a:lnTo>
                  <a:lnTo>
                    <a:pt x="78" y="62"/>
                  </a:lnTo>
                  <a:lnTo>
                    <a:pt x="78" y="64"/>
                  </a:lnTo>
                  <a:lnTo>
                    <a:pt x="78" y="69"/>
                  </a:lnTo>
                  <a:lnTo>
                    <a:pt x="76" y="71"/>
                  </a:lnTo>
                  <a:lnTo>
                    <a:pt x="75" y="71"/>
                  </a:lnTo>
                  <a:lnTo>
                    <a:pt x="75" y="72"/>
                  </a:lnTo>
                  <a:lnTo>
                    <a:pt x="75" y="74"/>
                  </a:lnTo>
                  <a:lnTo>
                    <a:pt x="73" y="80"/>
                  </a:lnTo>
                  <a:lnTo>
                    <a:pt x="64" y="86"/>
                  </a:lnTo>
                  <a:lnTo>
                    <a:pt x="61" y="86"/>
                  </a:lnTo>
                  <a:lnTo>
                    <a:pt x="59" y="87"/>
                  </a:lnTo>
                  <a:lnTo>
                    <a:pt x="55" y="89"/>
                  </a:lnTo>
                  <a:lnTo>
                    <a:pt x="43" y="86"/>
                  </a:lnTo>
                  <a:lnTo>
                    <a:pt x="36" y="80"/>
                  </a:lnTo>
                  <a:lnTo>
                    <a:pt x="31" y="74"/>
                  </a:lnTo>
                  <a:lnTo>
                    <a:pt x="29" y="69"/>
                  </a:lnTo>
                  <a:lnTo>
                    <a:pt x="27" y="62"/>
                  </a:lnTo>
                  <a:lnTo>
                    <a:pt x="28" y="56"/>
                  </a:lnTo>
                  <a:lnTo>
                    <a:pt x="27" y="48"/>
                  </a:lnTo>
                  <a:lnTo>
                    <a:pt x="29" y="41"/>
                  </a:lnTo>
                  <a:lnTo>
                    <a:pt x="31" y="35"/>
                  </a:lnTo>
                  <a:lnTo>
                    <a:pt x="36" y="31"/>
                  </a:lnTo>
                  <a:lnTo>
                    <a:pt x="43" y="24"/>
                  </a:lnTo>
                  <a:lnTo>
                    <a:pt x="55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" name="Freeform 208">
              <a:extLst>
                <a:ext uri="{FF2B5EF4-FFF2-40B4-BE49-F238E27FC236}">
                  <a16:creationId xmlns:a16="http://schemas.microsoft.com/office/drawing/2014/main" id="{D08B2225-05AE-913E-C0FD-B8698569732F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4" y="4282"/>
              <a:ext cx="33" cy="37"/>
            </a:xfrm>
            <a:custGeom>
              <a:avLst/>
              <a:gdLst>
                <a:gd name="T0" fmla="*/ 99 w 100"/>
                <a:gd name="T1" fmla="*/ 35 h 112"/>
                <a:gd name="T2" fmla="*/ 95 w 100"/>
                <a:gd name="T3" fmla="*/ 25 h 112"/>
                <a:gd name="T4" fmla="*/ 92 w 100"/>
                <a:gd name="T5" fmla="*/ 19 h 112"/>
                <a:gd name="T6" fmla="*/ 88 w 100"/>
                <a:gd name="T7" fmla="*/ 13 h 112"/>
                <a:gd name="T8" fmla="*/ 83 w 100"/>
                <a:gd name="T9" fmla="*/ 9 h 112"/>
                <a:gd name="T10" fmla="*/ 76 w 100"/>
                <a:gd name="T11" fmla="*/ 5 h 112"/>
                <a:gd name="T12" fmla="*/ 69 w 100"/>
                <a:gd name="T13" fmla="*/ 3 h 112"/>
                <a:gd name="T14" fmla="*/ 60 w 100"/>
                <a:gd name="T15" fmla="*/ 1 h 112"/>
                <a:gd name="T16" fmla="*/ 52 w 100"/>
                <a:gd name="T17" fmla="*/ 1 h 112"/>
                <a:gd name="T18" fmla="*/ 39 w 100"/>
                <a:gd name="T19" fmla="*/ 0 h 112"/>
                <a:gd name="T20" fmla="*/ 30 w 100"/>
                <a:gd name="T21" fmla="*/ 3 h 112"/>
                <a:gd name="T22" fmla="*/ 20 w 100"/>
                <a:gd name="T23" fmla="*/ 8 h 112"/>
                <a:gd name="T24" fmla="*/ 14 w 100"/>
                <a:gd name="T25" fmla="*/ 16 h 112"/>
                <a:gd name="T26" fmla="*/ 6 w 100"/>
                <a:gd name="T27" fmla="*/ 23 h 112"/>
                <a:gd name="T28" fmla="*/ 3 w 100"/>
                <a:gd name="T29" fmla="*/ 33 h 112"/>
                <a:gd name="T30" fmla="*/ 0 w 100"/>
                <a:gd name="T31" fmla="*/ 43 h 112"/>
                <a:gd name="T32" fmla="*/ 0 w 100"/>
                <a:gd name="T33" fmla="*/ 57 h 112"/>
                <a:gd name="T34" fmla="*/ 0 w 100"/>
                <a:gd name="T35" fmla="*/ 69 h 112"/>
                <a:gd name="T36" fmla="*/ 3 w 100"/>
                <a:gd name="T37" fmla="*/ 79 h 112"/>
                <a:gd name="T38" fmla="*/ 6 w 100"/>
                <a:gd name="T39" fmla="*/ 89 h 112"/>
                <a:gd name="T40" fmla="*/ 14 w 100"/>
                <a:gd name="T41" fmla="*/ 98 h 112"/>
                <a:gd name="T42" fmla="*/ 20 w 100"/>
                <a:gd name="T43" fmla="*/ 103 h 112"/>
                <a:gd name="T44" fmla="*/ 30 w 100"/>
                <a:gd name="T45" fmla="*/ 108 h 112"/>
                <a:gd name="T46" fmla="*/ 39 w 100"/>
                <a:gd name="T47" fmla="*/ 111 h 112"/>
                <a:gd name="T48" fmla="*/ 51 w 100"/>
                <a:gd name="T49" fmla="*/ 112 h 112"/>
                <a:gd name="T50" fmla="*/ 55 w 100"/>
                <a:gd name="T51" fmla="*/ 111 h 112"/>
                <a:gd name="T52" fmla="*/ 60 w 100"/>
                <a:gd name="T53" fmla="*/ 111 h 112"/>
                <a:gd name="T54" fmla="*/ 69 w 100"/>
                <a:gd name="T55" fmla="*/ 109 h 112"/>
                <a:gd name="T56" fmla="*/ 72 w 100"/>
                <a:gd name="T57" fmla="*/ 107 h 112"/>
                <a:gd name="T58" fmla="*/ 76 w 100"/>
                <a:gd name="T59" fmla="*/ 106 h 112"/>
                <a:gd name="T60" fmla="*/ 79 w 100"/>
                <a:gd name="T61" fmla="*/ 103 h 112"/>
                <a:gd name="T62" fmla="*/ 83 w 100"/>
                <a:gd name="T63" fmla="*/ 102 h 112"/>
                <a:gd name="T64" fmla="*/ 89 w 100"/>
                <a:gd name="T65" fmla="*/ 96 h 112"/>
                <a:gd name="T66" fmla="*/ 94 w 100"/>
                <a:gd name="T67" fmla="*/ 90 h 112"/>
                <a:gd name="T68" fmla="*/ 95 w 100"/>
                <a:gd name="T69" fmla="*/ 85 h 112"/>
                <a:gd name="T70" fmla="*/ 97 w 100"/>
                <a:gd name="T71" fmla="*/ 82 h 112"/>
                <a:gd name="T72" fmla="*/ 100 w 100"/>
                <a:gd name="T73" fmla="*/ 74 h 112"/>
                <a:gd name="T74" fmla="*/ 73 w 100"/>
                <a:gd name="T75" fmla="*/ 70 h 112"/>
                <a:gd name="T76" fmla="*/ 71 w 100"/>
                <a:gd name="T77" fmla="*/ 74 h 112"/>
                <a:gd name="T78" fmla="*/ 70 w 100"/>
                <a:gd name="T79" fmla="*/ 78 h 112"/>
                <a:gd name="T80" fmla="*/ 65 w 100"/>
                <a:gd name="T81" fmla="*/ 85 h 112"/>
                <a:gd name="T82" fmla="*/ 59 w 100"/>
                <a:gd name="T83" fmla="*/ 88 h 112"/>
                <a:gd name="T84" fmla="*/ 53 w 100"/>
                <a:gd name="T85" fmla="*/ 90 h 112"/>
                <a:gd name="T86" fmla="*/ 43 w 100"/>
                <a:gd name="T87" fmla="*/ 87 h 112"/>
                <a:gd name="T88" fmla="*/ 36 w 100"/>
                <a:gd name="T89" fmla="*/ 82 h 112"/>
                <a:gd name="T90" fmla="*/ 33 w 100"/>
                <a:gd name="T91" fmla="*/ 77 h 112"/>
                <a:gd name="T92" fmla="*/ 31 w 100"/>
                <a:gd name="T93" fmla="*/ 71 h 112"/>
                <a:gd name="T94" fmla="*/ 30 w 100"/>
                <a:gd name="T95" fmla="*/ 63 h 112"/>
                <a:gd name="T96" fmla="*/ 30 w 100"/>
                <a:gd name="T97" fmla="*/ 55 h 112"/>
                <a:gd name="T98" fmla="*/ 31 w 100"/>
                <a:gd name="T99" fmla="*/ 39 h 112"/>
                <a:gd name="T100" fmla="*/ 36 w 100"/>
                <a:gd name="T101" fmla="*/ 31 h 112"/>
                <a:gd name="T102" fmla="*/ 38 w 100"/>
                <a:gd name="T103" fmla="*/ 26 h 112"/>
                <a:gd name="T104" fmla="*/ 42 w 100"/>
                <a:gd name="T105" fmla="*/ 24 h 112"/>
                <a:gd name="T106" fmla="*/ 53 w 100"/>
                <a:gd name="T107" fmla="*/ 23 h 112"/>
                <a:gd name="T108" fmla="*/ 59 w 100"/>
                <a:gd name="T109" fmla="*/ 24 h 112"/>
                <a:gd name="T110" fmla="*/ 65 w 100"/>
                <a:gd name="T111" fmla="*/ 27 h 112"/>
                <a:gd name="T112" fmla="*/ 67 w 100"/>
                <a:gd name="T113" fmla="*/ 28 h 112"/>
                <a:gd name="T114" fmla="*/ 69 w 100"/>
                <a:gd name="T115" fmla="*/ 32 h 112"/>
                <a:gd name="T116" fmla="*/ 70 w 100"/>
                <a:gd name="T117" fmla="*/ 35 h 112"/>
                <a:gd name="T118" fmla="*/ 72 w 100"/>
                <a:gd name="T119" fmla="*/ 40 h 112"/>
                <a:gd name="T120" fmla="*/ 99 w 100"/>
                <a:gd name="T121" fmla="*/ 35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0" h="112">
                  <a:moveTo>
                    <a:pt x="99" y="35"/>
                  </a:moveTo>
                  <a:lnTo>
                    <a:pt x="95" y="25"/>
                  </a:lnTo>
                  <a:lnTo>
                    <a:pt x="92" y="19"/>
                  </a:lnTo>
                  <a:lnTo>
                    <a:pt x="88" y="13"/>
                  </a:lnTo>
                  <a:lnTo>
                    <a:pt x="83" y="9"/>
                  </a:lnTo>
                  <a:lnTo>
                    <a:pt x="76" y="5"/>
                  </a:lnTo>
                  <a:lnTo>
                    <a:pt x="69" y="3"/>
                  </a:lnTo>
                  <a:lnTo>
                    <a:pt x="60" y="1"/>
                  </a:lnTo>
                  <a:lnTo>
                    <a:pt x="52" y="1"/>
                  </a:lnTo>
                  <a:lnTo>
                    <a:pt x="39" y="0"/>
                  </a:lnTo>
                  <a:lnTo>
                    <a:pt x="30" y="3"/>
                  </a:lnTo>
                  <a:lnTo>
                    <a:pt x="20" y="8"/>
                  </a:lnTo>
                  <a:lnTo>
                    <a:pt x="14" y="16"/>
                  </a:lnTo>
                  <a:lnTo>
                    <a:pt x="6" y="23"/>
                  </a:lnTo>
                  <a:lnTo>
                    <a:pt x="3" y="33"/>
                  </a:lnTo>
                  <a:lnTo>
                    <a:pt x="0" y="43"/>
                  </a:lnTo>
                  <a:lnTo>
                    <a:pt x="0" y="57"/>
                  </a:lnTo>
                  <a:lnTo>
                    <a:pt x="0" y="69"/>
                  </a:lnTo>
                  <a:lnTo>
                    <a:pt x="3" y="79"/>
                  </a:lnTo>
                  <a:lnTo>
                    <a:pt x="6" y="89"/>
                  </a:lnTo>
                  <a:lnTo>
                    <a:pt x="14" y="98"/>
                  </a:lnTo>
                  <a:lnTo>
                    <a:pt x="20" y="103"/>
                  </a:lnTo>
                  <a:lnTo>
                    <a:pt x="30" y="108"/>
                  </a:lnTo>
                  <a:lnTo>
                    <a:pt x="39" y="111"/>
                  </a:lnTo>
                  <a:lnTo>
                    <a:pt x="51" y="112"/>
                  </a:lnTo>
                  <a:lnTo>
                    <a:pt x="55" y="111"/>
                  </a:lnTo>
                  <a:lnTo>
                    <a:pt x="60" y="111"/>
                  </a:lnTo>
                  <a:lnTo>
                    <a:pt x="69" y="109"/>
                  </a:lnTo>
                  <a:lnTo>
                    <a:pt x="72" y="107"/>
                  </a:lnTo>
                  <a:lnTo>
                    <a:pt x="76" y="106"/>
                  </a:lnTo>
                  <a:lnTo>
                    <a:pt x="79" y="103"/>
                  </a:lnTo>
                  <a:lnTo>
                    <a:pt x="83" y="102"/>
                  </a:lnTo>
                  <a:lnTo>
                    <a:pt x="89" y="96"/>
                  </a:lnTo>
                  <a:lnTo>
                    <a:pt x="94" y="90"/>
                  </a:lnTo>
                  <a:lnTo>
                    <a:pt x="95" y="85"/>
                  </a:lnTo>
                  <a:lnTo>
                    <a:pt x="97" y="82"/>
                  </a:lnTo>
                  <a:lnTo>
                    <a:pt x="100" y="74"/>
                  </a:lnTo>
                  <a:lnTo>
                    <a:pt x="73" y="70"/>
                  </a:lnTo>
                  <a:lnTo>
                    <a:pt x="71" y="74"/>
                  </a:lnTo>
                  <a:lnTo>
                    <a:pt x="70" y="78"/>
                  </a:lnTo>
                  <a:lnTo>
                    <a:pt x="65" y="85"/>
                  </a:lnTo>
                  <a:lnTo>
                    <a:pt x="59" y="88"/>
                  </a:lnTo>
                  <a:lnTo>
                    <a:pt x="53" y="90"/>
                  </a:lnTo>
                  <a:lnTo>
                    <a:pt x="43" y="87"/>
                  </a:lnTo>
                  <a:lnTo>
                    <a:pt x="36" y="82"/>
                  </a:lnTo>
                  <a:lnTo>
                    <a:pt x="33" y="77"/>
                  </a:lnTo>
                  <a:lnTo>
                    <a:pt x="31" y="71"/>
                  </a:lnTo>
                  <a:lnTo>
                    <a:pt x="30" y="63"/>
                  </a:lnTo>
                  <a:lnTo>
                    <a:pt x="30" y="55"/>
                  </a:lnTo>
                  <a:lnTo>
                    <a:pt x="31" y="39"/>
                  </a:lnTo>
                  <a:lnTo>
                    <a:pt x="36" y="31"/>
                  </a:lnTo>
                  <a:lnTo>
                    <a:pt x="38" y="26"/>
                  </a:lnTo>
                  <a:lnTo>
                    <a:pt x="42" y="24"/>
                  </a:lnTo>
                  <a:lnTo>
                    <a:pt x="53" y="23"/>
                  </a:lnTo>
                  <a:lnTo>
                    <a:pt x="59" y="24"/>
                  </a:lnTo>
                  <a:lnTo>
                    <a:pt x="65" y="27"/>
                  </a:lnTo>
                  <a:lnTo>
                    <a:pt x="67" y="28"/>
                  </a:lnTo>
                  <a:lnTo>
                    <a:pt x="69" y="32"/>
                  </a:lnTo>
                  <a:lnTo>
                    <a:pt x="70" y="35"/>
                  </a:lnTo>
                  <a:lnTo>
                    <a:pt x="72" y="40"/>
                  </a:lnTo>
                  <a:lnTo>
                    <a:pt x="99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" name="Freeform 209">
              <a:extLst>
                <a:ext uri="{FF2B5EF4-FFF2-40B4-BE49-F238E27FC236}">
                  <a16:creationId xmlns:a16="http://schemas.microsoft.com/office/drawing/2014/main" id="{A062AD09-9B76-A99C-D054-79858DE7928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5" y="4282"/>
              <a:ext cx="34" cy="37"/>
            </a:xfrm>
            <a:custGeom>
              <a:avLst/>
              <a:gdLst>
                <a:gd name="T0" fmla="*/ 71 w 100"/>
                <a:gd name="T1" fmla="*/ 40 h 112"/>
                <a:gd name="T2" fmla="*/ 98 w 100"/>
                <a:gd name="T3" fmla="*/ 35 h 112"/>
                <a:gd name="T4" fmla="*/ 95 w 100"/>
                <a:gd name="T5" fmla="*/ 25 h 112"/>
                <a:gd name="T6" fmla="*/ 92 w 100"/>
                <a:gd name="T7" fmla="*/ 19 h 112"/>
                <a:gd name="T8" fmla="*/ 87 w 100"/>
                <a:gd name="T9" fmla="*/ 13 h 112"/>
                <a:gd name="T10" fmla="*/ 82 w 100"/>
                <a:gd name="T11" fmla="*/ 9 h 112"/>
                <a:gd name="T12" fmla="*/ 75 w 100"/>
                <a:gd name="T13" fmla="*/ 5 h 112"/>
                <a:gd name="T14" fmla="*/ 68 w 100"/>
                <a:gd name="T15" fmla="*/ 3 h 112"/>
                <a:gd name="T16" fmla="*/ 59 w 100"/>
                <a:gd name="T17" fmla="*/ 1 h 112"/>
                <a:gd name="T18" fmla="*/ 51 w 100"/>
                <a:gd name="T19" fmla="*/ 1 h 112"/>
                <a:gd name="T20" fmla="*/ 38 w 100"/>
                <a:gd name="T21" fmla="*/ 0 h 112"/>
                <a:gd name="T22" fmla="*/ 29 w 100"/>
                <a:gd name="T23" fmla="*/ 3 h 112"/>
                <a:gd name="T24" fmla="*/ 20 w 100"/>
                <a:gd name="T25" fmla="*/ 8 h 112"/>
                <a:gd name="T26" fmla="*/ 14 w 100"/>
                <a:gd name="T27" fmla="*/ 16 h 112"/>
                <a:gd name="T28" fmla="*/ 6 w 100"/>
                <a:gd name="T29" fmla="*/ 23 h 112"/>
                <a:gd name="T30" fmla="*/ 3 w 100"/>
                <a:gd name="T31" fmla="*/ 33 h 112"/>
                <a:gd name="T32" fmla="*/ 0 w 100"/>
                <a:gd name="T33" fmla="*/ 43 h 112"/>
                <a:gd name="T34" fmla="*/ 0 w 100"/>
                <a:gd name="T35" fmla="*/ 57 h 112"/>
                <a:gd name="T36" fmla="*/ 0 w 100"/>
                <a:gd name="T37" fmla="*/ 69 h 112"/>
                <a:gd name="T38" fmla="*/ 3 w 100"/>
                <a:gd name="T39" fmla="*/ 79 h 112"/>
                <a:gd name="T40" fmla="*/ 6 w 100"/>
                <a:gd name="T41" fmla="*/ 89 h 112"/>
                <a:gd name="T42" fmla="*/ 14 w 100"/>
                <a:gd name="T43" fmla="*/ 98 h 112"/>
                <a:gd name="T44" fmla="*/ 20 w 100"/>
                <a:gd name="T45" fmla="*/ 103 h 112"/>
                <a:gd name="T46" fmla="*/ 29 w 100"/>
                <a:gd name="T47" fmla="*/ 108 h 112"/>
                <a:gd name="T48" fmla="*/ 38 w 100"/>
                <a:gd name="T49" fmla="*/ 111 h 112"/>
                <a:gd name="T50" fmla="*/ 51 w 100"/>
                <a:gd name="T51" fmla="*/ 112 h 112"/>
                <a:gd name="T52" fmla="*/ 59 w 100"/>
                <a:gd name="T53" fmla="*/ 111 h 112"/>
                <a:gd name="T54" fmla="*/ 69 w 100"/>
                <a:gd name="T55" fmla="*/ 109 h 112"/>
                <a:gd name="T56" fmla="*/ 72 w 100"/>
                <a:gd name="T57" fmla="*/ 107 h 112"/>
                <a:gd name="T58" fmla="*/ 76 w 100"/>
                <a:gd name="T59" fmla="*/ 106 h 112"/>
                <a:gd name="T60" fmla="*/ 79 w 100"/>
                <a:gd name="T61" fmla="*/ 103 h 112"/>
                <a:gd name="T62" fmla="*/ 83 w 100"/>
                <a:gd name="T63" fmla="*/ 102 h 112"/>
                <a:gd name="T64" fmla="*/ 89 w 100"/>
                <a:gd name="T65" fmla="*/ 96 h 112"/>
                <a:gd name="T66" fmla="*/ 94 w 100"/>
                <a:gd name="T67" fmla="*/ 90 h 112"/>
                <a:gd name="T68" fmla="*/ 95 w 100"/>
                <a:gd name="T69" fmla="*/ 85 h 112"/>
                <a:gd name="T70" fmla="*/ 97 w 100"/>
                <a:gd name="T71" fmla="*/ 82 h 112"/>
                <a:gd name="T72" fmla="*/ 100 w 100"/>
                <a:gd name="T73" fmla="*/ 74 h 112"/>
                <a:gd name="T74" fmla="*/ 73 w 100"/>
                <a:gd name="T75" fmla="*/ 70 h 112"/>
                <a:gd name="T76" fmla="*/ 71 w 100"/>
                <a:gd name="T77" fmla="*/ 74 h 112"/>
                <a:gd name="T78" fmla="*/ 70 w 100"/>
                <a:gd name="T79" fmla="*/ 78 h 112"/>
                <a:gd name="T80" fmla="*/ 65 w 100"/>
                <a:gd name="T81" fmla="*/ 85 h 112"/>
                <a:gd name="T82" fmla="*/ 59 w 100"/>
                <a:gd name="T83" fmla="*/ 88 h 112"/>
                <a:gd name="T84" fmla="*/ 53 w 100"/>
                <a:gd name="T85" fmla="*/ 90 h 112"/>
                <a:gd name="T86" fmla="*/ 46 w 100"/>
                <a:gd name="T87" fmla="*/ 88 h 112"/>
                <a:gd name="T88" fmla="*/ 42 w 100"/>
                <a:gd name="T89" fmla="*/ 87 h 112"/>
                <a:gd name="T90" fmla="*/ 35 w 100"/>
                <a:gd name="T91" fmla="*/ 82 h 112"/>
                <a:gd name="T92" fmla="*/ 32 w 100"/>
                <a:gd name="T93" fmla="*/ 77 h 112"/>
                <a:gd name="T94" fmla="*/ 30 w 100"/>
                <a:gd name="T95" fmla="*/ 71 h 112"/>
                <a:gd name="T96" fmla="*/ 29 w 100"/>
                <a:gd name="T97" fmla="*/ 63 h 112"/>
                <a:gd name="T98" fmla="*/ 29 w 100"/>
                <a:gd name="T99" fmla="*/ 55 h 112"/>
                <a:gd name="T100" fmla="*/ 30 w 100"/>
                <a:gd name="T101" fmla="*/ 39 h 112"/>
                <a:gd name="T102" fmla="*/ 35 w 100"/>
                <a:gd name="T103" fmla="*/ 31 h 112"/>
                <a:gd name="T104" fmla="*/ 42 w 100"/>
                <a:gd name="T105" fmla="*/ 24 h 112"/>
                <a:gd name="T106" fmla="*/ 53 w 100"/>
                <a:gd name="T107" fmla="*/ 23 h 112"/>
                <a:gd name="T108" fmla="*/ 59 w 100"/>
                <a:gd name="T109" fmla="*/ 24 h 112"/>
                <a:gd name="T110" fmla="*/ 65 w 100"/>
                <a:gd name="T111" fmla="*/ 27 h 112"/>
                <a:gd name="T112" fmla="*/ 66 w 100"/>
                <a:gd name="T113" fmla="*/ 28 h 112"/>
                <a:gd name="T114" fmla="*/ 69 w 100"/>
                <a:gd name="T115" fmla="*/ 32 h 112"/>
                <a:gd name="T116" fmla="*/ 71 w 100"/>
                <a:gd name="T117" fmla="*/ 4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0" h="112">
                  <a:moveTo>
                    <a:pt x="71" y="40"/>
                  </a:moveTo>
                  <a:lnTo>
                    <a:pt x="98" y="35"/>
                  </a:lnTo>
                  <a:lnTo>
                    <a:pt x="95" y="25"/>
                  </a:lnTo>
                  <a:lnTo>
                    <a:pt x="92" y="19"/>
                  </a:lnTo>
                  <a:lnTo>
                    <a:pt x="87" y="13"/>
                  </a:lnTo>
                  <a:lnTo>
                    <a:pt x="82" y="9"/>
                  </a:lnTo>
                  <a:lnTo>
                    <a:pt x="75" y="5"/>
                  </a:lnTo>
                  <a:lnTo>
                    <a:pt x="68" y="3"/>
                  </a:lnTo>
                  <a:lnTo>
                    <a:pt x="59" y="1"/>
                  </a:lnTo>
                  <a:lnTo>
                    <a:pt x="51" y="1"/>
                  </a:lnTo>
                  <a:lnTo>
                    <a:pt x="38" y="0"/>
                  </a:lnTo>
                  <a:lnTo>
                    <a:pt x="29" y="3"/>
                  </a:lnTo>
                  <a:lnTo>
                    <a:pt x="20" y="8"/>
                  </a:lnTo>
                  <a:lnTo>
                    <a:pt x="14" y="16"/>
                  </a:lnTo>
                  <a:lnTo>
                    <a:pt x="6" y="23"/>
                  </a:lnTo>
                  <a:lnTo>
                    <a:pt x="3" y="33"/>
                  </a:lnTo>
                  <a:lnTo>
                    <a:pt x="0" y="43"/>
                  </a:lnTo>
                  <a:lnTo>
                    <a:pt x="0" y="57"/>
                  </a:lnTo>
                  <a:lnTo>
                    <a:pt x="0" y="69"/>
                  </a:lnTo>
                  <a:lnTo>
                    <a:pt x="3" y="79"/>
                  </a:lnTo>
                  <a:lnTo>
                    <a:pt x="6" y="89"/>
                  </a:lnTo>
                  <a:lnTo>
                    <a:pt x="14" y="98"/>
                  </a:lnTo>
                  <a:lnTo>
                    <a:pt x="20" y="103"/>
                  </a:lnTo>
                  <a:lnTo>
                    <a:pt x="29" y="108"/>
                  </a:lnTo>
                  <a:lnTo>
                    <a:pt x="38" y="111"/>
                  </a:lnTo>
                  <a:lnTo>
                    <a:pt x="51" y="112"/>
                  </a:lnTo>
                  <a:lnTo>
                    <a:pt x="59" y="111"/>
                  </a:lnTo>
                  <a:lnTo>
                    <a:pt x="69" y="109"/>
                  </a:lnTo>
                  <a:lnTo>
                    <a:pt x="72" y="107"/>
                  </a:lnTo>
                  <a:lnTo>
                    <a:pt x="76" y="106"/>
                  </a:lnTo>
                  <a:lnTo>
                    <a:pt x="79" y="103"/>
                  </a:lnTo>
                  <a:lnTo>
                    <a:pt x="83" y="102"/>
                  </a:lnTo>
                  <a:lnTo>
                    <a:pt x="89" y="96"/>
                  </a:lnTo>
                  <a:lnTo>
                    <a:pt x="94" y="90"/>
                  </a:lnTo>
                  <a:lnTo>
                    <a:pt x="95" y="85"/>
                  </a:lnTo>
                  <a:lnTo>
                    <a:pt x="97" y="82"/>
                  </a:lnTo>
                  <a:lnTo>
                    <a:pt x="100" y="74"/>
                  </a:lnTo>
                  <a:lnTo>
                    <a:pt x="73" y="70"/>
                  </a:lnTo>
                  <a:lnTo>
                    <a:pt x="71" y="74"/>
                  </a:lnTo>
                  <a:lnTo>
                    <a:pt x="70" y="78"/>
                  </a:lnTo>
                  <a:lnTo>
                    <a:pt x="65" y="85"/>
                  </a:lnTo>
                  <a:lnTo>
                    <a:pt x="59" y="88"/>
                  </a:lnTo>
                  <a:lnTo>
                    <a:pt x="53" y="90"/>
                  </a:lnTo>
                  <a:lnTo>
                    <a:pt x="46" y="88"/>
                  </a:lnTo>
                  <a:lnTo>
                    <a:pt x="42" y="87"/>
                  </a:lnTo>
                  <a:lnTo>
                    <a:pt x="35" y="82"/>
                  </a:lnTo>
                  <a:lnTo>
                    <a:pt x="32" y="77"/>
                  </a:lnTo>
                  <a:lnTo>
                    <a:pt x="30" y="71"/>
                  </a:lnTo>
                  <a:lnTo>
                    <a:pt x="29" y="63"/>
                  </a:lnTo>
                  <a:lnTo>
                    <a:pt x="29" y="55"/>
                  </a:lnTo>
                  <a:lnTo>
                    <a:pt x="30" y="39"/>
                  </a:lnTo>
                  <a:lnTo>
                    <a:pt x="35" y="31"/>
                  </a:lnTo>
                  <a:lnTo>
                    <a:pt x="42" y="24"/>
                  </a:lnTo>
                  <a:lnTo>
                    <a:pt x="53" y="23"/>
                  </a:lnTo>
                  <a:lnTo>
                    <a:pt x="59" y="24"/>
                  </a:lnTo>
                  <a:lnTo>
                    <a:pt x="65" y="27"/>
                  </a:lnTo>
                  <a:lnTo>
                    <a:pt x="66" y="28"/>
                  </a:lnTo>
                  <a:lnTo>
                    <a:pt x="69" y="32"/>
                  </a:lnTo>
                  <a:lnTo>
                    <a:pt x="71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" name="Freeform 210">
              <a:extLst>
                <a:ext uri="{FF2B5EF4-FFF2-40B4-BE49-F238E27FC236}">
                  <a16:creationId xmlns:a16="http://schemas.microsoft.com/office/drawing/2014/main" id="{94107862-936B-B7C9-4AD0-063FFFBDDF4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98" y="4282"/>
              <a:ext cx="36" cy="37"/>
            </a:xfrm>
            <a:custGeom>
              <a:avLst/>
              <a:gdLst>
                <a:gd name="T0" fmla="*/ 14 w 110"/>
                <a:gd name="T1" fmla="*/ 15 h 111"/>
                <a:gd name="T2" fmla="*/ 1 w 110"/>
                <a:gd name="T3" fmla="*/ 39 h 111"/>
                <a:gd name="T4" fmla="*/ 1 w 110"/>
                <a:gd name="T5" fmla="*/ 71 h 111"/>
                <a:gd name="T6" fmla="*/ 7 w 110"/>
                <a:gd name="T7" fmla="*/ 86 h 111"/>
                <a:gd name="T8" fmla="*/ 15 w 110"/>
                <a:gd name="T9" fmla="*/ 96 h 111"/>
                <a:gd name="T10" fmla="*/ 41 w 110"/>
                <a:gd name="T11" fmla="*/ 109 h 111"/>
                <a:gd name="T12" fmla="*/ 66 w 110"/>
                <a:gd name="T13" fmla="*/ 110 h 111"/>
                <a:gd name="T14" fmla="*/ 85 w 110"/>
                <a:gd name="T15" fmla="*/ 101 h 111"/>
                <a:gd name="T16" fmla="*/ 97 w 110"/>
                <a:gd name="T17" fmla="*/ 90 h 111"/>
                <a:gd name="T18" fmla="*/ 102 w 110"/>
                <a:gd name="T19" fmla="*/ 80 h 111"/>
                <a:gd name="T20" fmla="*/ 108 w 110"/>
                <a:gd name="T21" fmla="*/ 65 h 111"/>
                <a:gd name="T22" fmla="*/ 108 w 110"/>
                <a:gd name="T23" fmla="*/ 42 h 111"/>
                <a:gd name="T24" fmla="*/ 100 w 110"/>
                <a:gd name="T25" fmla="*/ 23 h 111"/>
                <a:gd name="T26" fmla="*/ 85 w 110"/>
                <a:gd name="T27" fmla="*/ 8 h 111"/>
                <a:gd name="T28" fmla="*/ 66 w 110"/>
                <a:gd name="T29" fmla="*/ 0 h 111"/>
                <a:gd name="T30" fmla="*/ 40 w 110"/>
                <a:gd name="T31" fmla="*/ 0 h 111"/>
                <a:gd name="T32" fmla="*/ 37 w 110"/>
                <a:gd name="T33" fmla="*/ 80 h 111"/>
                <a:gd name="T34" fmla="*/ 30 w 110"/>
                <a:gd name="T35" fmla="*/ 69 h 111"/>
                <a:gd name="T36" fmla="*/ 28 w 110"/>
                <a:gd name="T37" fmla="*/ 56 h 111"/>
                <a:gd name="T38" fmla="*/ 30 w 110"/>
                <a:gd name="T39" fmla="*/ 41 h 111"/>
                <a:gd name="T40" fmla="*/ 37 w 110"/>
                <a:gd name="T41" fmla="*/ 31 h 111"/>
                <a:gd name="T42" fmla="*/ 56 w 110"/>
                <a:gd name="T43" fmla="*/ 22 h 111"/>
                <a:gd name="T44" fmla="*/ 65 w 110"/>
                <a:gd name="T45" fmla="*/ 24 h 111"/>
                <a:gd name="T46" fmla="*/ 79 w 110"/>
                <a:gd name="T47" fmla="*/ 40 h 111"/>
                <a:gd name="T48" fmla="*/ 81 w 110"/>
                <a:gd name="T49" fmla="*/ 55 h 111"/>
                <a:gd name="T50" fmla="*/ 79 w 110"/>
                <a:gd name="T51" fmla="*/ 61 h 111"/>
                <a:gd name="T52" fmla="*/ 79 w 110"/>
                <a:gd name="T53" fmla="*/ 64 h 111"/>
                <a:gd name="T54" fmla="*/ 77 w 110"/>
                <a:gd name="T55" fmla="*/ 71 h 111"/>
                <a:gd name="T56" fmla="*/ 76 w 110"/>
                <a:gd name="T57" fmla="*/ 72 h 111"/>
                <a:gd name="T58" fmla="*/ 73 w 110"/>
                <a:gd name="T59" fmla="*/ 80 h 111"/>
                <a:gd name="T60" fmla="*/ 62 w 110"/>
                <a:gd name="T61" fmla="*/ 86 h 111"/>
                <a:gd name="T62" fmla="*/ 56 w 110"/>
                <a:gd name="T63" fmla="*/ 89 h 111"/>
                <a:gd name="T64" fmla="*/ 37 w 110"/>
                <a:gd name="T65" fmla="*/ 8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0" h="111">
                  <a:moveTo>
                    <a:pt x="26" y="6"/>
                  </a:moveTo>
                  <a:lnTo>
                    <a:pt x="14" y="15"/>
                  </a:lnTo>
                  <a:lnTo>
                    <a:pt x="7" y="26"/>
                  </a:lnTo>
                  <a:lnTo>
                    <a:pt x="1" y="39"/>
                  </a:lnTo>
                  <a:lnTo>
                    <a:pt x="0" y="54"/>
                  </a:lnTo>
                  <a:lnTo>
                    <a:pt x="1" y="71"/>
                  </a:lnTo>
                  <a:lnTo>
                    <a:pt x="3" y="78"/>
                  </a:lnTo>
                  <a:lnTo>
                    <a:pt x="7" y="86"/>
                  </a:lnTo>
                  <a:lnTo>
                    <a:pt x="10" y="91"/>
                  </a:lnTo>
                  <a:lnTo>
                    <a:pt x="15" y="96"/>
                  </a:lnTo>
                  <a:lnTo>
                    <a:pt x="27" y="105"/>
                  </a:lnTo>
                  <a:lnTo>
                    <a:pt x="41" y="109"/>
                  </a:lnTo>
                  <a:lnTo>
                    <a:pt x="56" y="111"/>
                  </a:lnTo>
                  <a:lnTo>
                    <a:pt x="66" y="110"/>
                  </a:lnTo>
                  <a:lnTo>
                    <a:pt x="77" y="107"/>
                  </a:lnTo>
                  <a:lnTo>
                    <a:pt x="85" y="101"/>
                  </a:lnTo>
                  <a:lnTo>
                    <a:pt x="95" y="95"/>
                  </a:lnTo>
                  <a:lnTo>
                    <a:pt x="97" y="90"/>
                  </a:lnTo>
                  <a:lnTo>
                    <a:pt x="100" y="86"/>
                  </a:lnTo>
                  <a:lnTo>
                    <a:pt x="102" y="80"/>
                  </a:lnTo>
                  <a:lnTo>
                    <a:pt x="105" y="76"/>
                  </a:lnTo>
                  <a:lnTo>
                    <a:pt x="108" y="65"/>
                  </a:lnTo>
                  <a:lnTo>
                    <a:pt x="110" y="55"/>
                  </a:lnTo>
                  <a:lnTo>
                    <a:pt x="108" y="42"/>
                  </a:lnTo>
                  <a:lnTo>
                    <a:pt x="105" y="33"/>
                  </a:lnTo>
                  <a:lnTo>
                    <a:pt x="100" y="23"/>
                  </a:lnTo>
                  <a:lnTo>
                    <a:pt x="95" y="16"/>
                  </a:lnTo>
                  <a:lnTo>
                    <a:pt x="85" y="8"/>
                  </a:lnTo>
                  <a:lnTo>
                    <a:pt x="77" y="3"/>
                  </a:lnTo>
                  <a:lnTo>
                    <a:pt x="66" y="0"/>
                  </a:lnTo>
                  <a:lnTo>
                    <a:pt x="56" y="0"/>
                  </a:lnTo>
                  <a:lnTo>
                    <a:pt x="40" y="0"/>
                  </a:lnTo>
                  <a:lnTo>
                    <a:pt x="26" y="6"/>
                  </a:lnTo>
                  <a:close/>
                  <a:moveTo>
                    <a:pt x="37" y="80"/>
                  </a:moveTo>
                  <a:lnTo>
                    <a:pt x="32" y="74"/>
                  </a:lnTo>
                  <a:lnTo>
                    <a:pt x="30" y="69"/>
                  </a:lnTo>
                  <a:lnTo>
                    <a:pt x="28" y="62"/>
                  </a:lnTo>
                  <a:lnTo>
                    <a:pt x="28" y="56"/>
                  </a:lnTo>
                  <a:lnTo>
                    <a:pt x="28" y="48"/>
                  </a:lnTo>
                  <a:lnTo>
                    <a:pt x="30" y="41"/>
                  </a:lnTo>
                  <a:lnTo>
                    <a:pt x="32" y="35"/>
                  </a:lnTo>
                  <a:lnTo>
                    <a:pt x="37" y="31"/>
                  </a:lnTo>
                  <a:lnTo>
                    <a:pt x="44" y="24"/>
                  </a:lnTo>
                  <a:lnTo>
                    <a:pt x="56" y="22"/>
                  </a:lnTo>
                  <a:lnTo>
                    <a:pt x="60" y="22"/>
                  </a:lnTo>
                  <a:lnTo>
                    <a:pt x="65" y="24"/>
                  </a:lnTo>
                  <a:lnTo>
                    <a:pt x="73" y="31"/>
                  </a:lnTo>
                  <a:lnTo>
                    <a:pt x="79" y="40"/>
                  </a:lnTo>
                  <a:lnTo>
                    <a:pt x="80" y="46"/>
                  </a:lnTo>
                  <a:lnTo>
                    <a:pt x="81" y="55"/>
                  </a:lnTo>
                  <a:lnTo>
                    <a:pt x="80" y="61"/>
                  </a:lnTo>
                  <a:lnTo>
                    <a:pt x="79" y="61"/>
                  </a:lnTo>
                  <a:lnTo>
                    <a:pt x="79" y="62"/>
                  </a:lnTo>
                  <a:lnTo>
                    <a:pt x="79" y="64"/>
                  </a:lnTo>
                  <a:lnTo>
                    <a:pt x="79" y="69"/>
                  </a:lnTo>
                  <a:lnTo>
                    <a:pt x="77" y="71"/>
                  </a:lnTo>
                  <a:lnTo>
                    <a:pt x="76" y="71"/>
                  </a:lnTo>
                  <a:lnTo>
                    <a:pt x="76" y="72"/>
                  </a:lnTo>
                  <a:lnTo>
                    <a:pt x="76" y="74"/>
                  </a:lnTo>
                  <a:lnTo>
                    <a:pt x="73" y="80"/>
                  </a:lnTo>
                  <a:lnTo>
                    <a:pt x="65" y="86"/>
                  </a:lnTo>
                  <a:lnTo>
                    <a:pt x="62" y="86"/>
                  </a:lnTo>
                  <a:lnTo>
                    <a:pt x="60" y="87"/>
                  </a:lnTo>
                  <a:lnTo>
                    <a:pt x="56" y="89"/>
                  </a:lnTo>
                  <a:lnTo>
                    <a:pt x="44" y="86"/>
                  </a:lnTo>
                  <a:lnTo>
                    <a:pt x="37" y="8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" name="Rectangle 211">
              <a:extLst>
                <a:ext uri="{FF2B5EF4-FFF2-40B4-BE49-F238E27FC236}">
                  <a16:creationId xmlns:a16="http://schemas.microsoft.com/office/drawing/2014/main" id="{CC44BA1C-BDE3-BE53-6851-20CDC7E503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4" y="4309"/>
              <a:ext cx="10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" name="Freeform 212">
              <a:extLst>
                <a:ext uri="{FF2B5EF4-FFF2-40B4-BE49-F238E27FC236}">
                  <a16:creationId xmlns:a16="http://schemas.microsoft.com/office/drawing/2014/main" id="{FFD7F731-4744-3EFA-A28C-69D023B429F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4" y="4283"/>
              <a:ext cx="54" cy="35"/>
            </a:xfrm>
            <a:custGeom>
              <a:avLst/>
              <a:gdLst>
                <a:gd name="T0" fmla="*/ 160 w 160"/>
                <a:gd name="T1" fmla="*/ 0 h 107"/>
                <a:gd name="T2" fmla="*/ 131 w 160"/>
                <a:gd name="T3" fmla="*/ 0 h 107"/>
                <a:gd name="T4" fmla="*/ 111 w 160"/>
                <a:gd name="T5" fmla="*/ 70 h 107"/>
                <a:gd name="T6" fmla="*/ 93 w 160"/>
                <a:gd name="T7" fmla="*/ 0 h 107"/>
                <a:gd name="T8" fmla="*/ 67 w 160"/>
                <a:gd name="T9" fmla="*/ 0 h 107"/>
                <a:gd name="T10" fmla="*/ 48 w 160"/>
                <a:gd name="T11" fmla="*/ 70 h 107"/>
                <a:gd name="T12" fmla="*/ 28 w 160"/>
                <a:gd name="T13" fmla="*/ 0 h 107"/>
                <a:gd name="T14" fmla="*/ 0 w 160"/>
                <a:gd name="T15" fmla="*/ 0 h 107"/>
                <a:gd name="T16" fmla="*/ 34 w 160"/>
                <a:gd name="T17" fmla="*/ 107 h 107"/>
                <a:gd name="T18" fmla="*/ 62 w 160"/>
                <a:gd name="T19" fmla="*/ 107 h 107"/>
                <a:gd name="T20" fmla="*/ 80 w 160"/>
                <a:gd name="T21" fmla="*/ 39 h 107"/>
                <a:gd name="T22" fmla="*/ 99 w 160"/>
                <a:gd name="T23" fmla="*/ 107 h 107"/>
                <a:gd name="T24" fmla="*/ 125 w 160"/>
                <a:gd name="T25" fmla="*/ 107 h 107"/>
                <a:gd name="T26" fmla="*/ 160 w 160"/>
                <a:gd name="T2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0" h="107">
                  <a:moveTo>
                    <a:pt x="160" y="0"/>
                  </a:moveTo>
                  <a:lnTo>
                    <a:pt x="131" y="0"/>
                  </a:lnTo>
                  <a:lnTo>
                    <a:pt x="111" y="70"/>
                  </a:lnTo>
                  <a:lnTo>
                    <a:pt x="93" y="0"/>
                  </a:lnTo>
                  <a:lnTo>
                    <a:pt x="67" y="0"/>
                  </a:lnTo>
                  <a:lnTo>
                    <a:pt x="48" y="70"/>
                  </a:lnTo>
                  <a:lnTo>
                    <a:pt x="28" y="0"/>
                  </a:lnTo>
                  <a:lnTo>
                    <a:pt x="0" y="0"/>
                  </a:lnTo>
                  <a:lnTo>
                    <a:pt x="34" y="107"/>
                  </a:lnTo>
                  <a:lnTo>
                    <a:pt x="62" y="107"/>
                  </a:lnTo>
                  <a:lnTo>
                    <a:pt x="80" y="39"/>
                  </a:lnTo>
                  <a:lnTo>
                    <a:pt x="99" y="107"/>
                  </a:lnTo>
                  <a:lnTo>
                    <a:pt x="125" y="107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" name="Freeform 213">
              <a:extLst>
                <a:ext uri="{FF2B5EF4-FFF2-40B4-BE49-F238E27FC236}">
                  <a16:creationId xmlns:a16="http://schemas.microsoft.com/office/drawing/2014/main" id="{D9D0EA2B-BE35-415F-F5A4-6B46F679215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08" y="4282"/>
              <a:ext cx="34" cy="37"/>
            </a:xfrm>
            <a:custGeom>
              <a:avLst/>
              <a:gdLst>
                <a:gd name="T0" fmla="*/ 88 w 100"/>
                <a:gd name="T1" fmla="*/ 17 h 112"/>
                <a:gd name="T2" fmla="*/ 79 w 100"/>
                <a:gd name="T3" fmla="*/ 9 h 112"/>
                <a:gd name="T4" fmla="*/ 70 w 100"/>
                <a:gd name="T5" fmla="*/ 4 h 112"/>
                <a:gd name="T6" fmla="*/ 59 w 100"/>
                <a:gd name="T7" fmla="*/ 1 h 112"/>
                <a:gd name="T8" fmla="*/ 48 w 100"/>
                <a:gd name="T9" fmla="*/ 1 h 112"/>
                <a:gd name="T10" fmla="*/ 38 w 100"/>
                <a:gd name="T11" fmla="*/ 0 h 112"/>
                <a:gd name="T12" fmla="*/ 28 w 100"/>
                <a:gd name="T13" fmla="*/ 3 h 112"/>
                <a:gd name="T14" fmla="*/ 20 w 100"/>
                <a:gd name="T15" fmla="*/ 8 h 112"/>
                <a:gd name="T16" fmla="*/ 14 w 100"/>
                <a:gd name="T17" fmla="*/ 16 h 112"/>
                <a:gd name="T18" fmla="*/ 6 w 100"/>
                <a:gd name="T19" fmla="*/ 23 h 112"/>
                <a:gd name="T20" fmla="*/ 3 w 100"/>
                <a:gd name="T21" fmla="*/ 34 h 112"/>
                <a:gd name="T22" fmla="*/ 0 w 100"/>
                <a:gd name="T23" fmla="*/ 44 h 112"/>
                <a:gd name="T24" fmla="*/ 0 w 100"/>
                <a:gd name="T25" fmla="*/ 58 h 112"/>
                <a:gd name="T26" fmla="*/ 0 w 100"/>
                <a:gd name="T27" fmla="*/ 68 h 112"/>
                <a:gd name="T28" fmla="*/ 2 w 100"/>
                <a:gd name="T29" fmla="*/ 77 h 112"/>
                <a:gd name="T30" fmla="*/ 5 w 100"/>
                <a:gd name="T31" fmla="*/ 85 h 112"/>
                <a:gd name="T32" fmla="*/ 11 w 100"/>
                <a:gd name="T33" fmla="*/ 94 h 112"/>
                <a:gd name="T34" fmla="*/ 18 w 100"/>
                <a:gd name="T35" fmla="*/ 101 h 112"/>
                <a:gd name="T36" fmla="*/ 27 w 100"/>
                <a:gd name="T37" fmla="*/ 107 h 112"/>
                <a:gd name="T38" fmla="*/ 39 w 100"/>
                <a:gd name="T39" fmla="*/ 110 h 112"/>
                <a:gd name="T40" fmla="*/ 53 w 100"/>
                <a:gd name="T41" fmla="*/ 112 h 112"/>
                <a:gd name="T42" fmla="*/ 67 w 100"/>
                <a:gd name="T43" fmla="*/ 110 h 112"/>
                <a:gd name="T44" fmla="*/ 74 w 100"/>
                <a:gd name="T45" fmla="*/ 107 h 112"/>
                <a:gd name="T46" fmla="*/ 81 w 100"/>
                <a:gd name="T47" fmla="*/ 104 h 112"/>
                <a:gd name="T48" fmla="*/ 85 w 100"/>
                <a:gd name="T49" fmla="*/ 99 h 112"/>
                <a:gd name="T50" fmla="*/ 88 w 100"/>
                <a:gd name="T51" fmla="*/ 96 h 112"/>
                <a:gd name="T52" fmla="*/ 91 w 100"/>
                <a:gd name="T53" fmla="*/ 94 h 112"/>
                <a:gd name="T54" fmla="*/ 94 w 100"/>
                <a:gd name="T55" fmla="*/ 88 h 112"/>
                <a:gd name="T56" fmla="*/ 98 w 100"/>
                <a:gd name="T57" fmla="*/ 81 h 112"/>
                <a:gd name="T58" fmla="*/ 70 w 100"/>
                <a:gd name="T59" fmla="*/ 76 h 112"/>
                <a:gd name="T60" fmla="*/ 66 w 100"/>
                <a:gd name="T61" fmla="*/ 82 h 112"/>
                <a:gd name="T62" fmla="*/ 64 w 100"/>
                <a:gd name="T63" fmla="*/ 84 h 112"/>
                <a:gd name="T64" fmla="*/ 63 w 100"/>
                <a:gd name="T65" fmla="*/ 84 h 112"/>
                <a:gd name="T66" fmla="*/ 63 w 100"/>
                <a:gd name="T67" fmla="*/ 85 h 112"/>
                <a:gd name="T68" fmla="*/ 63 w 100"/>
                <a:gd name="T69" fmla="*/ 88 h 112"/>
                <a:gd name="T70" fmla="*/ 58 w 100"/>
                <a:gd name="T71" fmla="*/ 90 h 112"/>
                <a:gd name="T72" fmla="*/ 55 w 100"/>
                <a:gd name="T73" fmla="*/ 90 h 112"/>
                <a:gd name="T74" fmla="*/ 53 w 100"/>
                <a:gd name="T75" fmla="*/ 91 h 112"/>
                <a:gd name="T76" fmla="*/ 43 w 100"/>
                <a:gd name="T77" fmla="*/ 89 h 112"/>
                <a:gd name="T78" fmla="*/ 36 w 100"/>
                <a:gd name="T79" fmla="*/ 83 h 112"/>
                <a:gd name="T80" fmla="*/ 31 w 100"/>
                <a:gd name="T81" fmla="*/ 75 h 112"/>
                <a:gd name="T82" fmla="*/ 28 w 100"/>
                <a:gd name="T83" fmla="*/ 70 h 112"/>
                <a:gd name="T84" fmla="*/ 28 w 100"/>
                <a:gd name="T85" fmla="*/ 65 h 112"/>
                <a:gd name="T86" fmla="*/ 100 w 100"/>
                <a:gd name="T87" fmla="*/ 65 h 112"/>
                <a:gd name="T88" fmla="*/ 99 w 100"/>
                <a:gd name="T89" fmla="*/ 50 h 112"/>
                <a:gd name="T90" fmla="*/ 97 w 100"/>
                <a:gd name="T91" fmla="*/ 36 h 112"/>
                <a:gd name="T92" fmla="*/ 93 w 100"/>
                <a:gd name="T93" fmla="*/ 24 h 112"/>
                <a:gd name="T94" fmla="*/ 88 w 100"/>
                <a:gd name="T95" fmla="*/ 17 h 112"/>
                <a:gd name="T96" fmla="*/ 65 w 100"/>
                <a:gd name="T97" fmla="*/ 28 h 112"/>
                <a:gd name="T98" fmla="*/ 70 w 100"/>
                <a:gd name="T99" fmla="*/ 36 h 112"/>
                <a:gd name="T100" fmla="*/ 72 w 100"/>
                <a:gd name="T101" fmla="*/ 47 h 112"/>
                <a:gd name="T102" fmla="*/ 29 w 100"/>
                <a:gd name="T103" fmla="*/ 47 h 112"/>
                <a:gd name="T104" fmla="*/ 31 w 100"/>
                <a:gd name="T105" fmla="*/ 37 h 112"/>
                <a:gd name="T106" fmla="*/ 36 w 100"/>
                <a:gd name="T107" fmla="*/ 30 h 112"/>
                <a:gd name="T108" fmla="*/ 42 w 100"/>
                <a:gd name="T109" fmla="*/ 23 h 112"/>
                <a:gd name="T110" fmla="*/ 51 w 100"/>
                <a:gd name="T111" fmla="*/ 22 h 112"/>
                <a:gd name="T112" fmla="*/ 58 w 100"/>
                <a:gd name="T113" fmla="*/ 23 h 112"/>
                <a:gd name="T114" fmla="*/ 65 w 100"/>
                <a:gd name="T115" fmla="*/ 2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0" h="112">
                  <a:moveTo>
                    <a:pt x="88" y="17"/>
                  </a:moveTo>
                  <a:lnTo>
                    <a:pt x="79" y="9"/>
                  </a:lnTo>
                  <a:lnTo>
                    <a:pt x="70" y="4"/>
                  </a:lnTo>
                  <a:lnTo>
                    <a:pt x="59" y="1"/>
                  </a:lnTo>
                  <a:lnTo>
                    <a:pt x="48" y="1"/>
                  </a:lnTo>
                  <a:lnTo>
                    <a:pt x="38" y="0"/>
                  </a:lnTo>
                  <a:lnTo>
                    <a:pt x="28" y="3"/>
                  </a:lnTo>
                  <a:lnTo>
                    <a:pt x="20" y="8"/>
                  </a:lnTo>
                  <a:lnTo>
                    <a:pt x="14" y="16"/>
                  </a:lnTo>
                  <a:lnTo>
                    <a:pt x="6" y="23"/>
                  </a:lnTo>
                  <a:lnTo>
                    <a:pt x="3" y="34"/>
                  </a:lnTo>
                  <a:lnTo>
                    <a:pt x="0" y="44"/>
                  </a:lnTo>
                  <a:lnTo>
                    <a:pt x="0" y="58"/>
                  </a:lnTo>
                  <a:lnTo>
                    <a:pt x="0" y="68"/>
                  </a:lnTo>
                  <a:lnTo>
                    <a:pt x="2" y="77"/>
                  </a:lnTo>
                  <a:lnTo>
                    <a:pt x="5" y="85"/>
                  </a:lnTo>
                  <a:lnTo>
                    <a:pt x="11" y="94"/>
                  </a:lnTo>
                  <a:lnTo>
                    <a:pt x="18" y="101"/>
                  </a:lnTo>
                  <a:lnTo>
                    <a:pt x="27" y="107"/>
                  </a:lnTo>
                  <a:lnTo>
                    <a:pt x="39" y="110"/>
                  </a:lnTo>
                  <a:lnTo>
                    <a:pt x="53" y="112"/>
                  </a:lnTo>
                  <a:lnTo>
                    <a:pt x="67" y="110"/>
                  </a:lnTo>
                  <a:lnTo>
                    <a:pt x="74" y="107"/>
                  </a:lnTo>
                  <a:lnTo>
                    <a:pt x="81" y="104"/>
                  </a:lnTo>
                  <a:lnTo>
                    <a:pt x="85" y="99"/>
                  </a:lnTo>
                  <a:lnTo>
                    <a:pt x="88" y="96"/>
                  </a:lnTo>
                  <a:lnTo>
                    <a:pt x="91" y="94"/>
                  </a:lnTo>
                  <a:lnTo>
                    <a:pt x="94" y="88"/>
                  </a:lnTo>
                  <a:lnTo>
                    <a:pt x="98" y="81"/>
                  </a:lnTo>
                  <a:lnTo>
                    <a:pt x="70" y="76"/>
                  </a:lnTo>
                  <a:lnTo>
                    <a:pt x="66" y="82"/>
                  </a:lnTo>
                  <a:lnTo>
                    <a:pt x="64" y="84"/>
                  </a:lnTo>
                  <a:lnTo>
                    <a:pt x="63" y="84"/>
                  </a:lnTo>
                  <a:lnTo>
                    <a:pt x="63" y="85"/>
                  </a:lnTo>
                  <a:lnTo>
                    <a:pt x="63" y="88"/>
                  </a:lnTo>
                  <a:lnTo>
                    <a:pt x="58" y="90"/>
                  </a:lnTo>
                  <a:lnTo>
                    <a:pt x="55" y="90"/>
                  </a:lnTo>
                  <a:lnTo>
                    <a:pt x="53" y="91"/>
                  </a:lnTo>
                  <a:lnTo>
                    <a:pt x="43" y="89"/>
                  </a:lnTo>
                  <a:lnTo>
                    <a:pt x="36" y="83"/>
                  </a:lnTo>
                  <a:lnTo>
                    <a:pt x="31" y="75"/>
                  </a:lnTo>
                  <a:lnTo>
                    <a:pt x="28" y="70"/>
                  </a:lnTo>
                  <a:lnTo>
                    <a:pt x="28" y="65"/>
                  </a:lnTo>
                  <a:lnTo>
                    <a:pt x="100" y="65"/>
                  </a:lnTo>
                  <a:lnTo>
                    <a:pt x="99" y="50"/>
                  </a:lnTo>
                  <a:lnTo>
                    <a:pt x="97" y="36"/>
                  </a:lnTo>
                  <a:lnTo>
                    <a:pt x="93" y="24"/>
                  </a:lnTo>
                  <a:lnTo>
                    <a:pt x="88" y="17"/>
                  </a:lnTo>
                  <a:close/>
                  <a:moveTo>
                    <a:pt x="65" y="28"/>
                  </a:moveTo>
                  <a:lnTo>
                    <a:pt x="70" y="36"/>
                  </a:lnTo>
                  <a:lnTo>
                    <a:pt x="72" y="47"/>
                  </a:lnTo>
                  <a:lnTo>
                    <a:pt x="29" y="47"/>
                  </a:lnTo>
                  <a:lnTo>
                    <a:pt x="31" y="37"/>
                  </a:lnTo>
                  <a:lnTo>
                    <a:pt x="36" y="30"/>
                  </a:lnTo>
                  <a:lnTo>
                    <a:pt x="42" y="23"/>
                  </a:lnTo>
                  <a:lnTo>
                    <a:pt x="51" y="22"/>
                  </a:lnTo>
                  <a:lnTo>
                    <a:pt x="58" y="23"/>
                  </a:lnTo>
                  <a:lnTo>
                    <a:pt x="65" y="2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" name="Freeform 214">
              <a:extLst>
                <a:ext uri="{FF2B5EF4-FFF2-40B4-BE49-F238E27FC236}">
                  <a16:creationId xmlns:a16="http://schemas.microsoft.com/office/drawing/2014/main" id="{A2223B0D-D956-0A62-9738-EB0779556AAF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5" y="4282"/>
              <a:ext cx="52" cy="36"/>
            </a:xfrm>
            <a:custGeom>
              <a:avLst/>
              <a:gdLst>
                <a:gd name="T0" fmla="*/ 125 w 156"/>
                <a:gd name="T1" fmla="*/ 27 h 109"/>
                <a:gd name="T2" fmla="*/ 127 w 156"/>
                <a:gd name="T3" fmla="*/ 35 h 109"/>
                <a:gd name="T4" fmla="*/ 127 w 156"/>
                <a:gd name="T5" fmla="*/ 40 h 109"/>
                <a:gd name="T6" fmla="*/ 128 w 156"/>
                <a:gd name="T7" fmla="*/ 49 h 109"/>
                <a:gd name="T8" fmla="*/ 128 w 156"/>
                <a:gd name="T9" fmla="*/ 109 h 109"/>
                <a:gd name="T10" fmla="*/ 156 w 156"/>
                <a:gd name="T11" fmla="*/ 109 h 109"/>
                <a:gd name="T12" fmla="*/ 156 w 156"/>
                <a:gd name="T13" fmla="*/ 41 h 109"/>
                <a:gd name="T14" fmla="*/ 155 w 156"/>
                <a:gd name="T15" fmla="*/ 33 h 109"/>
                <a:gd name="T16" fmla="*/ 155 w 156"/>
                <a:gd name="T17" fmla="*/ 27 h 109"/>
                <a:gd name="T18" fmla="*/ 153 w 156"/>
                <a:gd name="T19" fmla="*/ 19 h 109"/>
                <a:gd name="T20" fmla="*/ 148 w 156"/>
                <a:gd name="T21" fmla="*/ 10 h 109"/>
                <a:gd name="T22" fmla="*/ 141 w 156"/>
                <a:gd name="T23" fmla="*/ 4 h 109"/>
                <a:gd name="T24" fmla="*/ 136 w 156"/>
                <a:gd name="T25" fmla="*/ 1 h 109"/>
                <a:gd name="T26" fmla="*/ 132 w 156"/>
                <a:gd name="T27" fmla="*/ 0 h 109"/>
                <a:gd name="T28" fmla="*/ 121 w 156"/>
                <a:gd name="T29" fmla="*/ 0 h 109"/>
                <a:gd name="T30" fmla="*/ 112 w 156"/>
                <a:gd name="T31" fmla="*/ 0 h 109"/>
                <a:gd name="T32" fmla="*/ 105 w 156"/>
                <a:gd name="T33" fmla="*/ 4 h 109"/>
                <a:gd name="T34" fmla="*/ 96 w 156"/>
                <a:gd name="T35" fmla="*/ 10 h 109"/>
                <a:gd name="T36" fmla="*/ 89 w 156"/>
                <a:gd name="T37" fmla="*/ 17 h 109"/>
                <a:gd name="T38" fmla="*/ 82 w 156"/>
                <a:gd name="T39" fmla="*/ 10 h 109"/>
                <a:gd name="T40" fmla="*/ 77 w 156"/>
                <a:gd name="T41" fmla="*/ 4 h 109"/>
                <a:gd name="T42" fmla="*/ 72 w 156"/>
                <a:gd name="T43" fmla="*/ 1 h 109"/>
                <a:gd name="T44" fmla="*/ 68 w 156"/>
                <a:gd name="T45" fmla="*/ 0 h 109"/>
                <a:gd name="T46" fmla="*/ 59 w 156"/>
                <a:gd name="T47" fmla="*/ 0 h 109"/>
                <a:gd name="T48" fmla="*/ 49 w 156"/>
                <a:gd name="T49" fmla="*/ 1 h 109"/>
                <a:gd name="T50" fmla="*/ 40 w 156"/>
                <a:gd name="T51" fmla="*/ 4 h 109"/>
                <a:gd name="T52" fmla="*/ 32 w 156"/>
                <a:gd name="T53" fmla="*/ 10 h 109"/>
                <a:gd name="T54" fmla="*/ 25 w 156"/>
                <a:gd name="T55" fmla="*/ 17 h 109"/>
                <a:gd name="T56" fmla="*/ 25 w 156"/>
                <a:gd name="T57" fmla="*/ 2 h 109"/>
                <a:gd name="T58" fmla="*/ 0 w 156"/>
                <a:gd name="T59" fmla="*/ 2 h 109"/>
                <a:gd name="T60" fmla="*/ 0 w 156"/>
                <a:gd name="T61" fmla="*/ 109 h 109"/>
                <a:gd name="T62" fmla="*/ 28 w 156"/>
                <a:gd name="T63" fmla="*/ 109 h 109"/>
                <a:gd name="T64" fmla="*/ 28 w 156"/>
                <a:gd name="T65" fmla="*/ 57 h 109"/>
                <a:gd name="T66" fmla="*/ 28 w 156"/>
                <a:gd name="T67" fmla="*/ 43 h 109"/>
                <a:gd name="T68" fmla="*/ 30 w 156"/>
                <a:gd name="T69" fmla="*/ 35 h 109"/>
                <a:gd name="T70" fmla="*/ 32 w 156"/>
                <a:gd name="T71" fmla="*/ 29 h 109"/>
                <a:gd name="T72" fmla="*/ 37 w 156"/>
                <a:gd name="T73" fmla="*/ 25 h 109"/>
                <a:gd name="T74" fmla="*/ 42 w 156"/>
                <a:gd name="T75" fmla="*/ 22 h 109"/>
                <a:gd name="T76" fmla="*/ 50 w 156"/>
                <a:gd name="T77" fmla="*/ 21 h 109"/>
                <a:gd name="T78" fmla="*/ 53 w 156"/>
                <a:gd name="T79" fmla="*/ 21 h 109"/>
                <a:gd name="T80" fmla="*/ 57 w 156"/>
                <a:gd name="T81" fmla="*/ 24 h 109"/>
                <a:gd name="T82" fmla="*/ 59 w 156"/>
                <a:gd name="T83" fmla="*/ 25 h 109"/>
                <a:gd name="T84" fmla="*/ 62 w 156"/>
                <a:gd name="T85" fmla="*/ 30 h 109"/>
                <a:gd name="T86" fmla="*/ 62 w 156"/>
                <a:gd name="T87" fmla="*/ 37 h 109"/>
                <a:gd name="T88" fmla="*/ 64 w 156"/>
                <a:gd name="T89" fmla="*/ 50 h 109"/>
                <a:gd name="T90" fmla="*/ 64 w 156"/>
                <a:gd name="T91" fmla="*/ 109 h 109"/>
                <a:gd name="T92" fmla="*/ 92 w 156"/>
                <a:gd name="T93" fmla="*/ 109 h 109"/>
                <a:gd name="T94" fmla="*/ 92 w 156"/>
                <a:gd name="T95" fmla="*/ 57 h 109"/>
                <a:gd name="T96" fmla="*/ 92 w 156"/>
                <a:gd name="T97" fmla="*/ 44 h 109"/>
                <a:gd name="T98" fmla="*/ 94 w 156"/>
                <a:gd name="T99" fmla="*/ 36 h 109"/>
                <a:gd name="T100" fmla="*/ 96 w 156"/>
                <a:gd name="T101" fmla="*/ 29 h 109"/>
                <a:gd name="T102" fmla="*/ 101 w 156"/>
                <a:gd name="T103" fmla="*/ 25 h 109"/>
                <a:gd name="T104" fmla="*/ 107 w 156"/>
                <a:gd name="T105" fmla="*/ 22 h 109"/>
                <a:gd name="T106" fmla="*/ 113 w 156"/>
                <a:gd name="T107" fmla="*/ 21 h 109"/>
                <a:gd name="T108" fmla="*/ 119 w 156"/>
                <a:gd name="T109" fmla="*/ 22 h 109"/>
                <a:gd name="T110" fmla="*/ 125 w 156"/>
                <a:gd name="T111" fmla="*/ 27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56" h="109">
                  <a:moveTo>
                    <a:pt x="125" y="27"/>
                  </a:moveTo>
                  <a:lnTo>
                    <a:pt x="127" y="35"/>
                  </a:lnTo>
                  <a:lnTo>
                    <a:pt x="127" y="40"/>
                  </a:lnTo>
                  <a:lnTo>
                    <a:pt x="128" y="49"/>
                  </a:lnTo>
                  <a:lnTo>
                    <a:pt x="128" y="109"/>
                  </a:lnTo>
                  <a:lnTo>
                    <a:pt x="156" y="109"/>
                  </a:lnTo>
                  <a:lnTo>
                    <a:pt x="156" y="41"/>
                  </a:lnTo>
                  <a:lnTo>
                    <a:pt x="155" y="33"/>
                  </a:lnTo>
                  <a:lnTo>
                    <a:pt x="155" y="27"/>
                  </a:lnTo>
                  <a:lnTo>
                    <a:pt x="153" y="19"/>
                  </a:lnTo>
                  <a:lnTo>
                    <a:pt x="148" y="10"/>
                  </a:lnTo>
                  <a:lnTo>
                    <a:pt x="141" y="4"/>
                  </a:lnTo>
                  <a:lnTo>
                    <a:pt x="136" y="1"/>
                  </a:lnTo>
                  <a:lnTo>
                    <a:pt x="132" y="0"/>
                  </a:lnTo>
                  <a:lnTo>
                    <a:pt x="121" y="0"/>
                  </a:lnTo>
                  <a:lnTo>
                    <a:pt x="112" y="0"/>
                  </a:lnTo>
                  <a:lnTo>
                    <a:pt x="105" y="4"/>
                  </a:lnTo>
                  <a:lnTo>
                    <a:pt x="96" y="10"/>
                  </a:lnTo>
                  <a:lnTo>
                    <a:pt x="89" y="17"/>
                  </a:lnTo>
                  <a:lnTo>
                    <a:pt x="82" y="10"/>
                  </a:lnTo>
                  <a:lnTo>
                    <a:pt x="77" y="4"/>
                  </a:lnTo>
                  <a:lnTo>
                    <a:pt x="72" y="1"/>
                  </a:lnTo>
                  <a:lnTo>
                    <a:pt x="68" y="0"/>
                  </a:lnTo>
                  <a:lnTo>
                    <a:pt x="59" y="0"/>
                  </a:lnTo>
                  <a:lnTo>
                    <a:pt x="49" y="1"/>
                  </a:lnTo>
                  <a:lnTo>
                    <a:pt x="40" y="4"/>
                  </a:lnTo>
                  <a:lnTo>
                    <a:pt x="32" y="10"/>
                  </a:lnTo>
                  <a:lnTo>
                    <a:pt x="25" y="17"/>
                  </a:lnTo>
                  <a:lnTo>
                    <a:pt x="25" y="2"/>
                  </a:lnTo>
                  <a:lnTo>
                    <a:pt x="0" y="2"/>
                  </a:lnTo>
                  <a:lnTo>
                    <a:pt x="0" y="109"/>
                  </a:lnTo>
                  <a:lnTo>
                    <a:pt x="28" y="109"/>
                  </a:lnTo>
                  <a:lnTo>
                    <a:pt x="28" y="57"/>
                  </a:lnTo>
                  <a:lnTo>
                    <a:pt x="28" y="43"/>
                  </a:lnTo>
                  <a:lnTo>
                    <a:pt x="30" y="35"/>
                  </a:lnTo>
                  <a:lnTo>
                    <a:pt x="32" y="29"/>
                  </a:lnTo>
                  <a:lnTo>
                    <a:pt x="37" y="25"/>
                  </a:lnTo>
                  <a:lnTo>
                    <a:pt x="42" y="22"/>
                  </a:lnTo>
                  <a:lnTo>
                    <a:pt x="50" y="21"/>
                  </a:lnTo>
                  <a:lnTo>
                    <a:pt x="53" y="21"/>
                  </a:lnTo>
                  <a:lnTo>
                    <a:pt x="57" y="24"/>
                  </a:lnTo>
                  <a:lnTo>
                    <a:pt x="59" y="25"/>
                  </a:lnTo>
                  <a:lnTo>
                    <a:pt x="62" y="30"/>
                  </a:lnTo>
                  <a:lnTo>
                    <a:pt x="62" y="37"/>
                  </a:lnTo>
                  <a:lnTo>
                    <a:pt x="64" y="50"/>
                  </a:lnTo>
                  <a:lnTo>
                    <a:pt x="64" y="109"/>
                  </a:lnTo>
                  <a:lnTo>
                    <a:pt x="92" y="109"/>
                  </a:lnTo>
                  <a:lnTo>
                    <a:pt x="92" y="57"/>
                  </a:lnTo>
                  <a:lnTo>
                    <a:pt x="92" y="44"/>
                  </a:lnTo>
                  <a:lnTo>
                    <a:pt x="94" y="36"/>
                  </a:lnTo>
                  <a:lnTo>
                    <a:pt x="96" y="29"/>
                  </a:lnTo>
                  <a:lnTo>
                    <a:pt x="101" y="25"/>
                  </a:lnTo>
                  <a:lnTo>
                    <a:pt x="107" y="22"/>
                  </a:lnTo>
                  <a:lnTo>
                    <a:pt x="113" y="21"/>
                  </a:lnTo>
                  <a:lnTo>
                    <a:pt x="119" y="22"/>
                  </a:lnTo>
                  <a:lnTo>
                    <a:pt x="125" y="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" name="Freeform 215">
              <a:extLst>
                <a:ext uri="{FF2B5EF4-FFF2-40B4-BE49-F238E27FC236}">
                  <a16:creationId xmlns:a16="http://schemas.microsoft.com/office/drawing/2014/main" id="{7E74BFD6-1A05-3DD9-7250-B61BF480695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56" y="4279"/>
              <a:ext cx="26" cy="41"/>
            </a:xfrm>
            <a:custGeom>
              <a:avLst/>
              <a:gdLst>
                <a:gd name="T0" fmla="*/ 29 w 78"/>
                <a:gd name="T1" fmla="*/ 0 h 123"/>
                <a:gd name="T2" fmla="*/ 16 w 78"/>
                <a:gd name="T3" fmla="*/ 6 h 123"/>
                <a:gd name="T4" fmla="*/ 5 w 78"/>
                <a:gd name="T5" fmla="*/ 20 h 123"/>
                <a:gd name="T6" fmla="*/ 0 w 78"/>
                <a:gd name="T7" fmla="*/ 45 h 123"/>
                <a:gd name="T8" fmla="*/ 0 w 78"/>
                <a:gd name="T9" fmla="*/ 76 h 123"/>
                <a:gd name="T10" fmla="*/ 5 w 78"/>
                <a:gd name="T11" fmla="*/ 100 h 123"/>
                <a:gd name="T12" fmla="*/ 16 w 78"/>
                <a:gd name="T13" fmla="*/ 115 h 123"/>
                <a:gd name="T14" fmla="*/ 29 w 78"/>
                <a:gd name="T15" fmla="*/ 122 h 123"/>
                <a:gd name="T16" fmla="*/ 39 w 78"/>
                <a:gd name="T17" fmla="*/ 122 h 123"/>
                <a:gd name="T18" fmla="*/ 42 w 78"/>
                <a:gd name="T19" fmla="*/ 122 h 123"/>
                <a:gd name="T20" fmla="*/ 54 w 78"/>
                <a:gd name="T21" fmla="*/ 120 h 123"/>
                <a:gd name="T22" fmla="*/ 66 w 78"/>
                <a:gd name="T23" fmla="*/ 110 h 123"/>
                <a:gd name="T24" fmla="*/ 75 w 78"/>
                <a:gd name="T25" fmla="*/ 90 h 123"/>
                <a:gd name="T26" fmla="*/ 77 w 78"/>
                <a:gd name="T27" fmla="*/ 69 h 123"/>
                <a:gd name="T28" fmla="*/ 77 w 78"/>
                <a:gd name="T29" fmla="*/ 63 h 123"/>
                <a:gd name="T30" fmla="*/ 78 w 78"/>
                <a:gd name="T31" fmla="*/ 62 h 123"/>
                <a:gd name="T32" fmla="*/ 77 w 78"/>
                <a:gd name="T33" fmla="*/ 45 h 123"/>
                <a:gd name="T34" fmla="*/ 71 w 78"/>
                <a:gd name="T35" fmla="*/ 20 h 123"/>
                <a:gd name="T36" fmla="*/ 60 w 78"/>
                <a:gd name="T37" fmla="*/ 6 h 123"/>
                <a:gd name="T38" fmla="*/ 46 w 78"/>
                <a:gd name="T39" fmla="*/ 0 h 123"/>
                <a:gd name="T40" fmla="*/ 26 w 78"/>
                <a:gd name="T41" fmla="*/ 31 h 123"/>
                <a:gd name="T42" fmla="*/ 32 w 78"/>
                <a:gd name="T43" fmla="*/ 22 h 123"/>
                <a:gd name="T44" fmla="*/ 42 w 78"/>
                <a:gd name="T45" fmla="*/ 19 h 123"/>
                <a:gd name="T46" fmla="*/ 48 w 78"/>
                <a:gd name="T47" fmla="*/ 25 h 123"/>
                <a:gd name="T48" fmla="*/ 52 w 78"/>
                <a:gd name="T49" fmla="*/ 35 h 123"/>
                <a:gd name="T50" fmla="*/ 53 w 78"/>
                <a:gd name="T51" fmla="*/ 50 h 123"/>
                <a:gd name="T52" fmla="*/ 53 w 78"/>
                <a:gd name="T53" fmla="*/ 66 h 123"/>
                <a:gd name="T54" fmla="*/ 53 w 78"/>
                <a:gd name="T55" fmla="*/ 80 h 123"/>
                <a:gd name="T56" fmla="*/ 52 w 78"/>
                <a:gd name="T57" fmla="*/ 91 h 123"/>
                <a:gd name="T58" fmla="*/ 48 w 78"/>
                <a:gd name="T59" fmla="*/ 93 h 123"/>
                <a:gd name="T60" fmla="*/ 48 w 78"/>
                <a:gd name="T61" fmla="*/ 97 h 123"/>
                <a:gd name="T62" fmla="*/ 42 w 78"/>
                <a:gd name="T63" fmla="*/ 103 h 123"/>
                <a:gd name="T64" fmla="*/ 39 w 78"/>
                <a:gd name="T65" fmla="*/ 103 h 123"/>
                <a:gd name="T66" fmla="*/ 35 w 78"/>
                <a:gd name="T67" fmla="*/ 103 h 123"/>
                <a:gd name="T68" fmla="*/ 28 w 78"/>
                <a:gd name="T69" fmla="*/ 97 h 123"/>
                <a:gd name="T70" fmla="*/ 24 w 78"/>
                <a:gd name="T71" fmla="*/ 85 h 123"/>
                <a:gd name="T72" fmla="*/ 24 w 78"/>
                <a:gd name="T73" fmla="*/ 71 h 123"/>
                <a:gd name="T74" fmla="*/ 24 w 78"/>
                <a:gd name="T75" fmla="*/ 50 h 123"/>
                <a:gd name="T76" fmla="*/ 26 w 78"/>
                <a:gd name="T77" fmla="*/ 31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8" h="123">
                  <a:moveTo>
                    <a:pt x="39" y="0"/>
                  </a:moveTo>
                  <a:lnTo>
                    <a:pt x="29" y="0"/>
                  </a:lnTo>
                  <a:lnTo>
                    <a:pt x="22" y="3"/>
                  </a:lnTo>
                  <a:lnTo>
                    <a:pt x="16" y="6"/>
                  </a:lnTo>
                  <a:lnTo>
                    <a:pt x="12" y="12"/>
                  </a:lnTo>
                  <a:lnTo>
                    <a:pt x="5" y="20"/>
                  </a:lnTo>
                  <a:lnTo>
                    <a:pt x="2" y="31"/>
                  </a:lnTo>
                  <a:lnTo>
                    <a:pt x="0" y="45"/>
                  </a:lnTo>
                  <a:lnTo>
                    <a:pt x="0" y="61"/>
                  </a:lnTo>
                  <a:lnTo>
                    <a:pt x="0" y="76"/>
                  </a:lnTo>
                  <a:lnTo>
                    <a:pt x="2" y="89"/>
                  </a:lnTo>
                  <a:lnTo>
                    <a:pt x="5" y="100"/>
                  </a:lnTo>
                  <a:lnTo>
                    <a:pt x="11" y="109"/>
                  </a:lnTo>
                  <a:lnTo>
                    <a:pt x="16" y="115"/>
                  </a:lnTo>
                  <a:lnTo>
                    <a:pt x="22" y="119"/>
                  </a:lnTo>
                  <a:lnTo>
                    <a:pt x="29" y="122"/>
                  </a:lnTo>
                  <a:lnTo>
                    <a:pt x="39" y="123"/>
                  </a:lnTo>
                  <a:lnTo>
                    <a:pt x="39" y="122"/>
                  </a:lnTo>
                  <a:lnTo>
                    <a:pt x="40" y="122"/>
                  </a:lnTo>
                  <a:lnTo>
                    <a:pt x="42" y="122"/>
                  </a:lnTo>
                  <a:lnTo>
                    <a:pt x="46" y="122"/>
                  </a:lnTo>
                  <a:lnTo>
                    <a:pt x="54" y="120"/>
                  </a:lnTo>
                  <a:lnTo>
                    <a:pt x="60" y="116"/>
                  </a:lnTo>
                  <a:lnTo>
                    <a:pt x="66" y="110"/>
                  </a:lnTo>
                  <a:lnTo>
                    <a:pt x="71" y="101"/>
                  </a:lnTo>
                  <a:lnTo>
                    <a:pt x="75" y="90"/>
                  </a:lnTo>
                  <a:lnTo>
                    <a:pt x="77" y="77"/>
                  </a:lnTo>
                  <a:lnTo>
                    <a:pt x="77" y="69"/>
                  </a:lnTo>
                  <a:lnTo>
                    <a:pt x="77" y="65"/>
                  </a:lnTo>
                  <a:lnTo>
                    <a:pt x="77" y="63"/>
                  </a:lnTo>
                  <a:lnTo>
                    <a:pt x="77" y="62"/>
                  </a:lnTo>
                  <a:lnTo>
                    <a:pt x="78" y="62"/>
                  </a:lnTo>
                  <a:lnTo>
                    <a:pt x="77" y="52"/>
                  </a:lnTo>
                  <a:lnTo>
                    <a:pt x="77" y="45"/>
                  </a:lnTo>
                  <a:lnTo>
                    <a:pt x="75" y="31"/>
                  </a:lnTo>
                  <a:lnTo>
                    <a:pt x="71" y="20"/>
                  </a:lnTo>
                  <a:lnTo>
                    <a:pt x="66" y="12"/>
                  </a:lnTo>
                  <a:lnTo>
                    <a:pt x="60" y="6"/>
                  </a:lnTo>
                  <a:lnTo>
                    <a:pt x="54" y="3"/>
                  </a:lnTo>
                  <a:lnTo>
                    <a:pt x="46" y="0"/>
                  </a:lnTo>
                  <a:lnTo>
                    <a:pt x="39" y="0"/>
                  </a:lnTo>
                  <a:close/>
                  <a:moveTo>
                    <a:pt x="26" y="31"/>
                  </a:moveTo>
                  <a:lnTo>
                    <a:pt x="28" y="25"/>
                  </a:lnTo>
                  <a:lnTo>
                    <a:pt x="32" y="22"/>
                  </a:lnTo>
                  <a:lnTo>
                    <a:pt x="39" y="19"/>
                  </a:lnTo>
                  <a:lnTo>
                    <a:pt x="42" y="19"/>
                  </a:lnTo>
                  <a:lnTo>
                    <a:pt x="46" y="22"/>
                  </a:lnTo>
                  <a:lnTo>
                    <a:pt x="48" y="25"/>
                  </a:lnTo>
                  <a:lnTo>
                    <a:pt x="52" y="32"/>
                  </a:lnTo>
                  <a:lnTo>
                    <a:pt x="52" y="35"/>
                  </a:lnTo>
                  <a:lnTo>
                    <a:pt x="53" y="43"/>
                  </a:lnTo>
                  <a:lnTo>
                    <a:pt x="53" y="50"/>
                  </a:lnTo>
                  <a:lnTo>
                    <a:pt x="54" y="62"/>
                  </a:lnTo>
                  <a:lnTo>
                    <a:pt x="53" y="66"/>
                  </a:lnTo>
                  <a:lnTo>
                    <a:pt x="53" y="71"/>
                  </a:lnTo>
                  <a:lnTo>
                    <a:pt x="53" y="80"/>
                  </a:lnTo>
                  <a:lnTo>
                    <a:pt x="52" y="86"/>
                  </a:lnTo>
                  <a:lnTo>
                    <a:pt x="52" y="91"/>
                  </a:lnTo>
                  <a:lnTo>
                    <a:pt x="50" y="93"/>
                  </a:lnTo>
                  <a:lnTo>
                    <a:pt x="48" y="93"/>
                  </a:lnTo>
                  <a:lnTo>
                    <a:pt x="48" y="95"/>
                  </a:lnTo>
                  <a:lnTo>
                    <a:pt x="48" y="97"/>
                  </a:lnTo>
                  <a:lnTo>
                    <a:pt x="46" y="101"/>
                  </a:lnTo>
                  <a:lnTo>
                    <a:pt x="42" y="103"/>
                  </a:lnTo>
                  <a:lnTo>
                    <a:pt x="40" y="103"/>
                  </a:lnTo>
                  <a:lnTo>
                    <a:pt x="39" y="103"/>
                  </a:lnTo>
                  <a:lnTo>
                    <a:pt x="39" y="104"/>
                  </a:lnTo>
                  <a:lnTo>
                    <a:pt x="35" y="103"/>
                  </a:lnTo>
                  <a:lnTo>
                    <a:pt x="32" y="101"/>
                  </a:lnTo>
                  <a:lnTo>
                    <a:pt x="28" y="97"/>
                  </a:lnTo>
                  <a:lnTo>
                    <a:pt x="26" y="90"/>
                  </a:lnTo>
                  <a:lnTo>
                    <a:pt x="24" y="85"/>
                  </a:lnTo>
                  <a:lnTo>
                    <a:pt x="24" y="79"/>
                  </a:lnTo>
                  <a:lnTo>
                    <a:pt x="24" y="71"/>
                  </a:lnTo>
                  <a:lnTo>
                    <a:pt x="24" y="62"/>
                  </a:lnTo>
                  <a:lnTo>
                    <a:pt x="24" y="50"/>
                  </a:lnTo>
                  <a:lnTo>
                    <a:pt x="24" y="43"/>
                  </a:lnTo>
                  <a:lnTo>
                    <a:pt x="26" y="3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" name="Freeform 216">
              <a:extLst>
                <a:ext uri="{FF2B5EF4-FFF2-40B4-BE49-F238E27FC236}">
                  <a16:creationId xmlns:a16="http://schemas.microsoft.com/office/drawing/2014/main" id="{E4AB0B98-3D90-A7CE-8769-3494C85B15A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7" y="4279"/>
              <a:ext cx="27" cy="40"/>
            </a:xfrm>
            <a:custGeom>
              <a:avLst/>
              <a:gdLst>
                <a:gd name="T0" fmla="*/ 3 w 81"/>
                <a:gd name="T1" fmla="*/ 35 h 121"/>
                <a:gd name="T2" fmla="*/ 25 w 81"/>
                <a:gd name="T3" fmla="*/ 38 h 121"/>
                <a:gd name="T4" fmla="*/ 26 w 81"/>
                <a:gd name="T5" fmla="*/ 28 h 121"/>
                <a:gd name="T6" fmla="*/ 30 w 81"/>
                <a:gd name="T7" fmla="*/ 23 h 121"/>
                <a:gd name="T8" fmla="*/ 35 w 81"/>
                <a:gd name="T9" fmla="*/ 20 h 121"/>
                <a:gd name="T10" fmla="*/ 42 w 81"/>
                <a:gd name="T11" fmla="*/ 19 h 121"/>
                <a:gd name="T12" fmla="*/ 48 w 81"/>
                <a:gd name="T13" fmla="*/ 20 h 121"/>
                <a:gd name="T14" fmla="*/ 54 w 81"/>
                <a:gd name="T15" fmla="*/ 23 h 121"/>
                <a:gd name="T16" fmla="*/ 57 w 81"/>
                <a:gd name="T17" fmla="*/ 27 h 121"/>
                <a:gd name="T18" fmla="*/ 58 w 81"/>
                <a:gd name="T19" fmla="*/ 34 h 121"/>
                <a:gd name="T20" fmla="*/ 56 w 81"/>
                <a:gd name="T21" fmla="*/ 41 h 121"/>
                <a:gd name="T22" fmla="*/ 53 w 81"/>
                <a:gd name="T23" fmla="*/ 49 h 121"/>
                <a:gd name="T24" fmla="*/ 49 w 81"/>
                <a:gd name="T25" fmla="*/ 51 h 121"/>
                <a:gd name="T26" fmla="*/ 45 w 81"/>
                <a:gd name="T27" fmla="*/ 57 h 121"/>
                <a:gd name="T28" fmla="*/ 40 w 81"/>
                <a:gd name="T29" fmla="*/ 62 h 121"/>
                <a:gd name="T30" fmla="*/ 34 w 81"/>
                <a:gd name="T31" fmla="*/ 69 h 121"/>
                <a:gd name="T32" fmla="*/ 24 w 81"/>
                <a:gd name="T33" fmla="*/ 77 h 121"/>
                <a:gd name="T34" fmla="*/ 17 w 81"/>
                <a:gd name="T35" fmla="*/ 85 h 121"/>
                <a:gd name="T36" fmla="*/ 10 w 81"/>
                <a:gd name="T37" fmla="*/ 91 h 121"/>
                <a:gd name="T38" fmla="*/ 7 w 81"/>
                <a:gd name="T39" fmla="*/ 98 h 121"/>
                <a:gd name="T40" fmla="*/ 2 w 81"/>
                <a:gd name="T41" fmla="*/ 108 h 121"/>
                <a:gd name="T42" fmla="*/ 0 w 81"/>
                <a:gd name="T43" fmla="*/ 121 h 121"/>
                <a:gd name="T44" fmla="*/ 81 w 81"/>
                <a:gd name="T45" fmla="*/ 121 h 121"/>
                <a:gd name="T46" fmla="*/ 81 w 81"/>
                <a:gd name="T47" fmla="*/ 100 h 121"/>
                <a:gd name="T48" fmla="*/ 35 w 81"/>
                <a:gd name="T49" fmla="*/ 100 h 121"/>
                <a:gd name="T50" fmla="*/ 40 w 81"/>
                <a:gd name="T51" fmla="*/ 93 h 121"/>
                <a:gd name="T52" fmla="*/ 41 w 81"/>
                <a:gd name="T53" fmla="*/ 90 h 121"/>
                <a:gd name="T54" fmla="*/ 44 w 81"/>
                <a:gd name="T55" fmla="*/ 87 h 121"/>
                <a:gd name="T56" fmla="*/ 54 w 81"/>
                <a:gd name="T57" fmla="*/ 80 h 121"/>
                <a:gd name="T58" fmla="*/ 62 w 81"/>
                <a:gd name="T59" fmla="*/ 70 h 121"/>
                <a:gd name="T60" fmla="*/ 65 w 81"/>
                <a:gd name="T61" fmla="*/ 66 h 121"/>
                <a:gd name="T62" fmla="*/ 68 w 81"/>
                <a:gd name="T63" fmla="*/ 64 h 121"/>
                <a:gd name="T64" fmla="*/ 74 w 81"/>
                <a:gd name="T65" fmla="*/ 55 h 121"/>
                <a:gd name="T66" fmla="*/ 78 w 81"/>
                <a:gd name="T67" fmla="*/ 49 h 121"/>
                <a:gd name="T68" fmla="*/ 80 w 81"/>
                <a:gd name="T69" fmla="*/ 41 h 121"/>
                <a:gd name="T70" fmla="*/ 80 w 81"/>
                <a:gd name="T71" fmla="*/ 36 h 121"/>
                <a:gd name="T72" fmla="*/ 80 w 81"/>
                <a:gd name="T73" fmla="*/ 34 h 121"/>
                <a:gd name="T74" fmla="*/ 80 w 81"/>
                <a:gd name="T75" fmla="*/ 33 h 121"/>
                <a:gd name="T76" fmla="*/ 81 w 81"/>
                <a:gd name="T77" fmla="*/ 33 h 121"/>
                <a:gd name="T78" fmla="*/ 80 w 81"/>
                <a:gd name="T79" fmla="*/ 26 h 121"/>
                <a:gd name="T80" fmla="*/ 78 w 81"/>
                <a:gd name="T81" fmla="*/ 20 h 121"/>
                <a:gd name="T82" fmla="*/ 75 w 81"/>
                <a:gd name="T83" fmla="*/ 13 h 121"/>
                <a:gd name="T84" fmla="*/ 70 w 81"/>
                <a:gd name="T85" fmla="*/ 9 h 121"/>
                <a:gd name="T86" fmla="*/ 64 w 81"/>
                <a:gd name="T87" fmla="*/ 4 h 121"/>
                <a:gd name="T88" fmla="*/ 58 w 81"/>
                <a:gd name="T89" fmla="*/ 2 h 121"/>
                <a:gd name="T90" fmla="*/ 50 w 81"/>
                <a:gd name="T91" fmla="*/ 0 h 121"/>
                <a:gd name="T92" fmla="*/ 43 w 81"/>
                <a:gd name="T93" fmla="*/ 0 h 121"/>
                <a:gd name="T94" fmla="*/ 27 w 81"/>
                <a:gd name="T95" fmla="*/ 2 h 121"/>
                <a:gd name="T96" fmla="*/ 16 w 81"/>
                <a:gd name="T97" fmla="*/ 8 h 121"/>
                <a:gd name="T98" fmla="*/ 10 w 81"/>
                <a:gd name="T99" fmla="*/ 12 h 121"/>
                <a:gd name="T100" fmla="*/ 7 w 81"/>
                <a:gd name="T101" fmla="*/ 19 h 121"/>
                <a:gd name="T102" fmla="*/ 4 w 81"/>
                <a:gd name="T103" fmla="*/ 26 h 121"/>
                <a:gd name="T104" fmla="*/ 3 w 81"/>
                <a:gd name="T105" fmla="*/ 3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1" h="121">
                  <a:moveTo>
                    <a:pt x="3" y="35"/>
                  </a:moveTo>
                  <a:lnTo>
                    <a:pt x="25" y="38"/>
                  </a:lnTo>
                  <a:lnTo>
                    <a:pt x="26" y="28"/>
                  </a:lnTo>
                  <a:lnTo>
                    <a:pt x="30" y="23"/>
                  </a:lnTo>
                  <a:lnTo>
                    <a:pt x="35" y="20"/>
                  </a:lnTo>
                  <a:lnTo>
                    <a:pt x="42" y="19"/>
                  </a:lnTo>
                  <a:lnTo>
                    <a:pt x="48" y="20"/>
                  </a:lnTo>
                  <a:lnTo>
                    <a:pt x="54" y="23"/>
                  </a:lnTo>
                  <a:lnTo>
                    <a:pt x="57" y="27"/>
                  </a:lnTo>
                  <a:lnTo>
                    <a:pt x="58" y="34"/>
                  </a:lnTo>
                  <a:lnTo>
                    <a:pt x="56" y="41"/>
                  </a:lnTo>
                  <a:lnTo>
                    <a:pt x="53" y="49"/>
                  </a:lnTo>
                  <a:lnTo>
                    <a:pt x="49" y="51"/>
                  </a:lnTo>
                  <a:lnTo>
                    <a:pt x="45" y="57"/>
                  </a:lnTo>
                  <a:lnTo>
                    <a:pt x="40" y="62"/>
                  </a:lnTo>
                  <a:lnTo>
                    <a:pt x="34" y="69"/>
                  </a:lnTo>
                  <a:lnTo>
                    <a:pt x="24" y="77"/>
                  </a:lnTo>
                  <a:lnTo>
                    <a:pt x="17" y="85"/>
                  </a:lnTo>
                  <a:lnTo>
                    <a:pt x="10" y="91"/>
                  </a:lnTo>
                  <a:lnTo>
                    <a:pt x="7" y="98"/>
                  </a:lnTo>
                  <a:lnTo>
                    <a:pt x="2" y="108"/>
                  </a:lnTo>
                  <a:lnTo>
                    <a:pt x="0" y="121"/>
                  </a:lnTo>
                  <a:lnTo>
                    <a:pt x="81" y="121"/>
                  </a:lnTo>
                  <a:lnTo>
                    <a:pt x="81" y="100"/>
                  </a:lnTo>
                  <a:lnTo>
                    <a:pt x="35" y="100"/>
                  </a:lnTo>
                  <a:lnTo>
                    <a:pt x="40" y="93"/>
                  </a:lnTo>
                  <a:lnTo>
                    <a:pt x="41" y="90"/>
                  </a:lnTo>
                  <a:lnTo>
                    <a:pt x="44" y="87"/>
                  </a:lnTo>
                  <a:lnTo>
                    <a:pt x="54" y="80"/>
                  </a:lnTo>
                  <a:lnTo>
                    <a:pt x="62" y="70"/>
                  </a:lnTo>
                  <a:lnTo>
                    <a:pt x="65" y="66"/>
                  </a:lnTo>
                  <a:lnTo>
                    <a:pt x="68" y="64"/>
                  </a:lnTo>
                  <a:lnTo>
                    <a:pt x="74" y="55"/>
                  </a:lnTo>
                  <a:lnTo>
                    <a:pt x="78" y="49"/>
                  </a:lnTo>
                  <a:lnTo>
                    <a:pt x="80" y="41"/>
                  </a:lnTo>
                  <a:lnTo>
                    <a:pt x="80" y="36"/>
                  </a:lnTo>
                  <a:lnTo>
                    <a:pt x="80" y="34"/>
                  </a:lnTo>
                  <a:lnTo>
                    <a:pt x="80" y="33"/>
                  </a:lnTo>
                  <a:lnTo>
                    <a:pt x="81" y="33"/>
                  </a:lnTo>
                  <a:lnTo>
                    <a:pt x="80" y="26"/>
                  </a:lnTo>
                  <a:lnTo>
                    <a:pt x="78" y="20"/>
                  </a:lnTo>
                  <a:lnTo>
                    <a:pt x="75" y="13"/>
                  </a:lnTo>
                  <a:lnTo>
                    <a:pt x="70" y="9"/>
                  </a:lnTo>
                  <a:lnTo>
                    <a:pt x="64" y="4"/>
                  </a:lnTo>
                  <a:lnTo>
                    <a:pt x="58" y="2"/>
                  </a:lnTo>
                  <a:lnTo>
                    <a:pt x="50" y="0"/>
                  </a:lnTo>
                  <a:lnTo>
                    <a:pt x="43" y="0"/>
                  </a:lnTo>
                  <a:lnTo>
                    <a:pt x="27" y="2"/>
                  </a:lnTo>
                  <a:lnTo>
                    <a:pt x="16" y="8"/>
                  </a:lnTo>
                  <a:lnTo>
                    <a:pt x="10" y="12"/>
                  </a:lnTo>
                  <a:lnTo>
                    <a:pt x="7" y="19"/>
                  </a:lnTo>
                  <a:lnTo>
                    <a:pt x="4" y="26"/>
                  </a:lnTo>
                  <a:lnTo>
                    <a:pt x="3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" name="Freeform 217">
              <a:extLst>
                <a:ext uri="{FF2B5EF4-FFF2-40B4-BE49-F238E27FC236}">
                  <a16:creationId xmlns:a16="http://schemas.microsoft.com/office/drawing/2014/main" id="{A82F1504-4838-057A-4E43-18A2BB3643F6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3" y="4280"/>
              <a:ext cx="27" cy="40"/>
            </a:xfrm>
            <a:custGeom>
              <a:avLst/>
              <a:gdLst>
                <a:gd name="T0" fmla="*/ 76 w 81"/>
                <a:gd name="T1" fmla="*/ 22 h 121"/>
                <a:gd name="T2" fmla="*/ 76 w 81"/>
                <a:gd name="T3" fmla="*/ 0 h 121"/>
                <a:gd name="T4" fmla="*/ 15 w 81"/>
                <a:gd name="T5" fmla="*/ 0 h 121"/>
                <a:gd name="T6" fmla="*/ 3 w 81"/>
                <a:gd name="T7" fmla="*/ 63 h 121"/>
                <a:gd name="T8" fmla="*/ 22 w 81"/>
                <a:gd name="T9" fmla="*/ 65 h 121"/>
                <a:gd name="T10" fmla="*/ 29 w 81"/>
                <a:gd name="T11" fmla="*/ 59 h 121"/>
                <a:gd name="T12" fmla="*/ 40 w 81"/>
                <a:gd name="T13" fmla="*/ 57 h 121"/>
                <a:gd name="T14" fmla="*/ 46 w 81"/>
                <a:gd name="T15" fmla="*/ 58 h 121"/>
                <a:gd name="T16" fmla="*/ 53 w 81"/>
                <a:gd name="T17" fmla="*/ 62 h 121"/>
                <a:gd name="T18" fmla="*/ 54 w 81"/>
                <a:gd name="T19" fmla="*/ 64 h 121"/>
                <a:gd name="T20" fmla="*/ 56 w 81"/>
                <a:gd name="T21" fmla="*/ 68 h 121"/>
                <a:gd name="T22" fmla="*/ 57 w 81"/>
                <a:gd name="T23" fmla="*/ 72 h 121"/>
                <a:gd name="T24" fmla="*/ 58 w 81"/>
                <a:gd name="T25" fmla="*/ 79 h 121"/>
                <a:gd name="T26" fmla="*/ 57 w 81"/>
                <a:gd name="T27" fmla="*/ 83 h 121"/>
                <a:gd name="T28" fmla="*/ 56 w 81"/>
                <a:gd name="T29" fmla="*/ 85 h 121"/>
                <a:gd name="T30" fmla="*/ 56 w 81"/>
                <a:gd name="T31" fmla="*/ 88 h 121"/>
                <a:gd name="T32" fmla="*/ 54 w 81"/>
                <a:gd name="T33" fmla="*/ 93 h 121"/>
                <a:gd name="T34" fmla="*/ 53 w 81"/>
                <a:gd name="T35" fmla="*/ 97 h 121"/>
                <a:gd name="T36" fmla="*/ 46 w 81"/>
                <a:gd name="T37" fmla="*/ 100 h 121"/>
                <a:gd name="T38" fmla="*/ 40 w 81"/>
                <a:gd name="T39" fmla="*/ 102 h 121"/>
                <a:gd name="T40" fmla="*/ 34 w 81"/>
                <a:gd name="T41" fmla="*/ 101 h 121"/>
                <a:gd name="T42" fmla="*/ 29 w 81"/>
                <a:gd name="T43" fmla="*/ 98 h 121"/>
                <a:gd name="T44" fmla="*/ 24 w 81"/>
                <a:gd name="T45" fmla="*/ 93 h 121"/>
                <a:gd name="T46" fmla="*/ 23 w 81"/>
                <a:gd name="T47" fmla="*/ 85 h 121"/>
                <a:gd name="T48" fmla="*/ 0 w 81"/>
                <a:gd name="T49" fmla="*/ 88 h 121"/>
                <a:gd name="T50" fmla="*/ 1 w 81"/>
                <a:gd name="T51" fmla="*/ 95 h 121"/>
                <a:gd name="T52" fmla="*/ 4 w 81"/>
                <a:gd name="T53" fmla="*/ 101 h 121"/>
                <a:gd name="T54" fmla="*/ 7 w 81"/>
                <a:gd name="T55" fmla="*/ 106 h 121"/>
                <a:gd name="T56" fmla="*/ 13 w 81"/>
                <a:gd name="T57" fmla="*/ 112 h 121"/>
                <a:gd name="T58" fmla="*/ 24 w 81"/>
                <a:gd name="T59" fmla="*/ 118 h 121"/>
                <a:gd name="T60" fmla="*/ 32 w 81"/>
                <a:gd name="T61" fmla="*/ 120 h 121"/>
                <a:gd name="T62" fmla="*/ 40 w 81"/>
                <a:gd name="T63" fmla="*/ 121 h 121"/>
                <a:gd name="T64" fmla="*/ 44 w 81"/>
                <a:gd name="T65" fmla="*/ 120 h 121"/>
                <a:gd name="T66" fmla="*/ 50 w 81"/>
                <a:gd name="T67" fmla="*/ 120 h 121"/>
                <a:gd name="T68" fmla="*/ 58 w 81"/>
                <a:gd name="T69" fmla="*/ 117 h 121"/>
                <a:gd name="T70" fmla="*/ 59 w 81"/>
                <a:gd name="T71" fmla="*/ 115 h 121"/>
                <a:gd name="T72" fmla="*/ 61 w 81"/>
                <a:gd name="T73" fmla="*/ 114 h 121"/>
                <a:gd name="T74" fmla="*/ 65 w 81"/>
                <a:gd name="T75" fmla="*/ 112 h 121"/>
                <a:gd name="T76" fmla="*/ 73 w 81"/>
                <a:gd name="T77" fmla="*/ 105 h 121"/>
                <a:gd name="T78" fmla="*/ 79 w 81"/>
                <a:gd name="T79" fmla="*/ 93 h 121"/>
                <a:gd name="T80" fmla="*/ 79 w 81"/>
                <a:gd name="T81" fmla="*/ 88 h 121"/>
                <a:gd name="T82" fmla="*/ 79 w 81"/>
                <a:gd name="T83" fmla="*/ 86 h 121"/>
                <a:gd name="T84" fmla="*/ 79 w 81"/>
                <a:gd name="T85" fmla="*/ 85 h 121"/>
                <a:gd name="T86" fmla="*/ 80 w 81"/>
                <a:gd name="T87" fmla="*/ 85 h 121"/>
                <a:gd name="T88" fmla="*/ 81 w 81"/>
                <a:gd name="T89" fmla="*/ 79 h 121"/>
                <a:gd name="T90" fmla="*/ 80 w 81"/>
                <a:gd name="T91" fmla="*/ 69 h 121"/>
                <a:gd name="T92" fmla="*/ 78 w 81"/>
                <a:gd name="T93" fmla="*/ 62 h 121"/>
                <a:gd name="T94" fmla="*/ 75 w 81"/>
                <a:gd name="T95" fmla="*/ 55 h 121"/>
                <a:gd name="T96" fmla="*/ 71 w 81"/>
                <a:gd name="T97" fmla="*/ 49 h 121"/>
                <a:gd name="T98" fmla="*/ 64 w 81"/>
                <a:gd name="T99" fmla="*/ 43 h 121"/>
                <a:gd name="T100" fmla="*/ 58 w 81"/>
                <a:gd name="T101" fmla="*/ 40 h 121"/>
                <a:gd name="T102" fmla="*/ 51 w 81"/>
                <a:gd name="T103" fmla="*/ 38 h 121"/>
                <a:gd name="T104" fmla="*/ 44 w 81"/>
                <a:gd name="T105" fmla="*/ 38 h 121"/>
                <a:gd name="T106" fmla="*/ 36 w 81"/>
                <a:gd name="T107" fmla="*/ 39 h 121"/>
                <a:gd name="T108" fmla="*/ 28 w 81"/>
                <a:gd name="T109" fmla="*/ 42 h 121"/>
                <a:gd name="T110" fmla="*/ 33 w 81"/>
                <a:gd name="T111" fmla="*/ 22 h 121"/>
                <a:gd name="T112" fmla="*/ 76 w 81"/>
                <a:gd name="T113" fmla="*/ 22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1" h="121">
                  <a:moveTo>
                    <a:pt x="76" y="22"/>
                  </a:moveTo>
                  <a:lnTo>
                    <a:pt x="76" y="0"/>
                  </a:lnTo>
                  <a:lnTo>
                    <a:pt x="15" y="0"/>
                  </a:lnTo>
                  <a:lnTo>
                    <a:pt x="3" y="63"/>
                  </a:lnTo>
                  <a:lnTo>
                    <a:pt x="22" y="65"/>
                  </a:lnTo>
                  <a:lnTo>
                    <a:pt x="29" y="59"/>
                  </a:lnTo>
                  <a:lnTo>
                    <a:pt x="40" y="57"/>
                  </a:lnTo>
                  <a:lnTo>
                    <a:pt x="46" y="58"/>
                  </a:lnTo>
                  <a:lnTo>
                    <a:pt x="53" y="62"/>
                  </a:lnTo>
                  <a:lnTo>
                    <a:pt x="54" y="64"/>
                  </a:lnTo>
                  <a:lnTo>
                    <a:pt x="56" y="68"/>
                  </a:lnTo>
                  <a:lnTo>
                    <a:pt x="57" y="72"/>
                  </a:lnTo>
                  <a:lnTo>
                    <a:pt x="58" y="79"/>
                  </a:lnTo>
                  <a:lnTo>
                    <a:pt x="57" y="83"/>
                  </a:lnTo>
                  <a:lnTo>
                    <a:pt x="56" y="85"/>
                  </a:lnTo>
                  <a:lnTo>
                    <a:pt x="56" y="88"/>
                  </a:lnTo>
                  <a:lnTo>
                    <a:pt x="54" y="93"/>
                  </a:lnTo>
                  <a:lnTo>
                    <a:pt x="53" y="97"/>
                  </a:lnTo>
                  <a:lnTo>
                    <a:pt x="46" y="100"/>
                  </a:lnTo>
                  <a:lnTo>
                    <a:pt x="40" y="102"/>
                  </a:lnTo>
                  <a:lnTo>
                    <a:pt x="34" y="101"/>
                  </a:lnTo>
                  <a:lnTo>
                    <a:pt x="29" y="98"/>
                  </a:lnTo>
                  <a:lnTo>
                    <a:pt x="24" y="93"/>
                  </a:lnTo>
                  <a:lnTo>
                    <a:pt x="23" y="85"/>
                  </a:lnTo>
                  <a:lnTo>
                    <a:pt x="0" y="88"/>
                  </a:lnTo>
                  <a:lnTo>
                    <a:pt x="1" y="95"/>
                  </a:lnTo>
                  <a:lnTo>
                    <a:pt x="4" y="101"/>
                  </a:lnTo>
                  <a:lnTo>
                    <a:pt x="7" y="106"/>
                  </a:lnTo>
                  <a:lnTo>
                    <a:pt x="13" y="112"/>
                  </a:lnTo>
                  <a:lnTo>
                    <a:pt x="24" y="118"/>
                  </a:lnTo>
                  <a:lnTo>
                    <a:pt x="32" y="120"/>
                  </a:lnTo>
                  <a:lnTo>
                    <a:pt x="40" y="121"/>
                  </a:lnTo>
                  <a:lnTo>
                    <a:pt x="44" y="120"/>
                  </a:lnTo>
                  <a:lnTo>
                    <a:pt x="50" y="120"/>
                  </a:lnTo>
                  <a:lnTo>
                    <a:pt x="58" y="117"/>
                  </a:lnTo>
                  <a:lnTo>
                    <a:pt x="59" y="115"/>
                  </a:lnTo>
                  <a:lnTo>
                    <a:pt x="61" y="114"/>
                  </a:lnTo>
                  <a:lnTo>
                    <a:pt x="65" y="112"/>
                  </a:lnTo>
                  <a:lnTo>
                    <a:pt x="73" y="105"/>
                  </a:lnTo>
                  <a:lnTo>
                    <a:pt x="79" y="93"/>
                  </a:lnTo>
                  <a:lnTo>
                    <a:pt x="79" y="88"/>
                  </a:lnTo>
                  <a:lnTo>
                    <a:pt x="79" y="86"/>
                  </a:lnTo>
                  <a:lnTo>
                    <a:pt x="79" y="85"/>
                  </a:lnTo>
                  <a:lnTo>
                    <a:pt x="80" y="85"/>
                  </a:lnTo>
                  <a:lnTo>
                    <a:pt x="81" y="79"/>
                  </a:lnTo>
                  <a:lnTo>
                    <a:pt x="80" y="69"/>
                  </a:lnTo>
                  <a:lnTo>
                    <a:pt x="78" y="62"/>
                  </a:lnTo>
                  <a:lnTo>
                    <a:pt x="75" y="55"/>
                  </a:lnTo>
                  <a:lnTo>
                    <a:pt x="71" y="49"/>
                  </a:lnTo>
                  <a:lnTo>
                    <a:pt x="64" y="43"/>
                  </a:lnTo>
                  <a:lnTo>
                    <a:pt x="58" y="40"/>
                  </a:lnTo>
                  <a:lnTo>
                    <a:pt x="51" y="38"/>
                  </a:lnTo>
                  <a:lnTo>
                    <a:pt x="44" y="38"/>
                  </a:lnTo>
                  <a:lnTo>
                    <a:pt x="36" y="39"/>
                  </a:lnTo>
                  <a:lnTo>
                    <a:pt x="28" y="42"/>
                  </a:lnTo>
                  <a:lnTo>
                    <a:pt x="33" y="22"/>
                  </a:lnTo>
                  <a:lnTo>
                    <a:pt x="76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" name="Freeform 218">
              <a:extLst>
                <a:ext uri="{FF2B5EF4-FFF2-40B4-BE49-F238E27FC236}">
                  <a16:creationId xmlns:a16="http://schemas.microsoft.com/office/drawing/2014/main" id="{62228EFC-3562-7124-153A-DCAB2CE7A45C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3" y="4279"/>
              <a:ext cx="27" cy="40"/>
            </a:xfrm>
            <a:custGeom>
              <a:avLst/>
              <a:gdLst>
                <a:gd name="T0" fmla="*/ 78 w 81"/>
                <a:gd name="T1" fmla="*/ 49 h 121"/>
                <a:gd name="T2" fmla="*/ 80 w 81"/>
                <a:gd name="T3" fmla="*/ 41 h 121"/>
                <a:gd name="T4" fmla="*/ 80 w 81"/>
                <a:gd name="T5" fmla="*/ 36 h 121"/>
                <a:gd name="T6" fmla="*/ 80 w 81"/>
                <a:gd name="T7" fmla="*/ 34 h 121"/>
                <a:gd name="T8" fmla="*/ 80 w 81"/>
                <a:gd name="T9" fmla="*/ 33 h 121"/>
                <a:gd name="T10" fmla="*/ 81 w 81"/>
                <a:gd name="T11" fmla="*/ 33 h 121"/>
                <a:gd name="T12" fmla="*/ 80 w 81"/>
                <a:gd name="T13" fmla="*/ 26 h 121"/>
                <a:gd name="T14" fmla="*/ 78 w 81"/>
                <a:gd name="T15" fmla="*/ 20 h 121"/>
                <a:gd name="T16" fmla="*/ 75 w 81"/>
                <a:gd name="T17" fmla="*/ 13 h 121"/>
                <a:gd name="T18" fmla="*/ 70 w 81"/>
                <a:gd name="T19" fmla="*/ 9 h 121"/>
                <a:gd name="T20" fmla="*/ 64 w 81"/>
                <a:gd name="T21" fmla="*/ 4 h 121"/>
                <a:gd name="T22" fmla="*/ 58 w 81"/>
                <a:gd name="T23" fmla="*/ 2 h 121"/>
                <a:gd name="T24" fmla="*/ 50 w 81"/>
                <a:gd name="T25" fmla="*/ 0 h 121"/>
                <a:gd name="T26" fmla="*/ 43 w 81"/>
                <a:gd name="T27" fmla="*/ 0 h 121"/>
                <a:gd name="T28" fmla="*/ 27 w 81"/>
                <a:gd name="T29" fmla="*/ 2 h 121"/>
                <a:gd name="T30" fmla="*/ 16 w 81"/>
                <a:gd name="T31" fmla="*/ 8 h 121"/>
                <a:gd name="T32" fmla="*/ 10 w 81"/>
                <a:gd name="T33" fmla="*/ 12 h 121"/>
                <a:gd name="T34" fmla="*/ 7 w 81"/>
                <a:gd name="T35" fmla="*/ 19 h 121"/>
                <a:gd name="T36" fmla="*/ 4 w 81"/>
                <a:gd name="T37" fmla="*/ 26 h 121"/>
                <a:gd name="T38" fmla="*/ 3 w 81"/>
                <a:gd name="T39" fmla="*/ 35 h 121"/>
                <a:gd name="T40" fmla="*/ 25 w 81"/>
                <a:gd name="T41" fmla="*/ 38 h 121"/>
                <a:gd name="T42" fmla="*/ 26 w 81"/>
                <a:gd name="T43" fmla="*/ 28 h 121"/>
                <a:gd name="T44" fmla="*/ 30 w 81"/>
                <a:gd name="T45" fmla="*/ 23 h 121"/>
                <a:gd name="T46" fmla="*/ 35 w 81"/>
                <a:gd name="T47" fmla="*/ 20 h 121"/>
                <a:gd name="T48" fmla="*/ 42 w 81"/>
                <a:gd name="T49" fmla="*/ 19 h 121"/>
                <a:gd name="T50" fmla="*/ 48 w 81"/>
                <a:gd name="T51" fmla="*/ 20 h 121"/>
                <a:gd name="T52" fmla="*/ 54 w 81"/>
                <a:gd name="T53" fmla="*/ 23 h 121"/>
                <a:gd name="T54" fmla="*/ 57 w 81"/>
                <a:gd name="T55" fmla="*/ 27 h 121"/>
                <a:gd name="T56" fmla="*/ 58 w 81"/>
                <a:gd name="T57" fmla="*/ 34 h 121"/>
                <a:gd name="T58" fmla="*/ 56 w 81"/>
                <a:gd name="T59" fmla="*/ 41 h 121"/>
                <a:gd name="T60" fmla="*/ 53 w 81"/>
                <a:gd name="T61" fmla="*/ 49 h 121"/>
                <a:gd name="T62" fmla="*/ 49 w 81"/>
                <a:gd name="T63" fmla="*/ 51 h 121"/>
                <a:gd name="T64" fmla="*/ 45 w 81"/>
                <a:gd name="T65" fmla="*/ 57 h 121"/>
                <a:gd name="T66" fmla="*/ 40 w 81"/>
                <a:gd name="T67" fmla="*/ 62 h 121"/>
                <a:gd name="T68" fmla="*/ 34 w 81"/>
                <a:gd name="T69" fmla="*/ 69 h 121"/>
                <a:gd name="T70" fmla="*/ 24 w 81"/>
                <a:gd name="T71" fmla="*/ 77 h 121"/>
                <a:gd name="T72" fmla="*/ 17 w 81"/>
                <a:gd name="T73" fmla="*/ 85 h 121"/>
                <a:gd name="T74" fmla="*/ 10 w 81"/>
                <a:gd name="T75" fmla="*/ 91 h 121"/>
                <a:gd name="T76" fmla="*/ 7 w 81"/>
                <a:gd name="T77" fmla="*/ 98 h 121"/>
                <a:gd name="T78" fmla="*/ 2 w 81"/>
                <a:gd name="T79" fmla="*/ 108 h 121"/>
                <a:gd name="T80" fmla="*/ 0 w 81"/>
                <a:gd name="T81" fmla="*/ 121 h 121"/>
                <a:gd name="T82" fmla="*/ 81 w 81"/>
                <a:gd name="T83" fmla="*/ 121 h 121"/>
                <a:gd name="T84" fmla="*/ 81 w 81"/>
                <a:gd name="T85" fmla="*/ 100 h 121"/>
                <a:gd name="T86" fmla="*/ 35 w 81"/>
                <a:gd name="T87" fmla="*/ 100 h 121"/>
                <a:gd name="T88" fmla="*/ 40 w 81"/>
                <a:gd name="T89" fmla="*/ 93 h 121"/>
                <a:gd name="T90" fmla="*/ 41 w 81"/>
                <a:gd name="T91" fmla="*/ 90 h 121"/>
                <a:gd name="T92" fmla="*/ 44 w 81"/>
                <a:gd name="T93" fmla="*/ 87 h 121"/>
                <a:gd name="T94" fmla="*/ 54 w 81"/>
                <a:gd name="T95" fmla="*/ 80 h 121"/>
                <a:gd name="T96" fmla="*/ 62 w 81"/>
                <a:gd name="T97" fmla="*/ 70 h 121"/>
                <a:gd name="T98" fmla="*/ 65 w 81"/>
                <a:gd name="T99" fmla="*/ 66 h 121"/>
                <a:gd name="T100" fmla="*/ 68 w 81"/>
                <a:gd name="T101" fmla="*/ 64 h 121"/>
                <a:gd name="T102" fmla="*/ 74 w 81"/>
                <a:gd name="T103" fmla="*/ 55 h 121"/>
                <a:gd name="T104" fmla="*/ 78 w 81"/>
                <a:gd name="T105" fmla="*/ 49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1" h="121">
                  <a:moveTo>
                    <a:pt x="78" y="49"/>
                  </a:moveTo>
                  <a:lnTo>
                    <a:pt x="80" y="41"/>
                  </a:lnTo>
                  <a:lnTo>
                    <a:pt x="80" y="36"/>
                  </a:lnTo>
                  <a:lnTo>
                    <a:pt x="80" y="34"/>
                  </a:lnTo>
                  <a:lnTo>
                    <a:pt x="80" y="33"/>
                  </a:lnTo>
                  <a:lnTo>
                    <a:pt x="81" y="33"/>
                  </a:lnTo>
                  <a:lnTo>
                    <a:pt x="80" y="26"/>
                  </a:lnTo>
                  <a:lnTo>
                    <a:pt x="78" y="20"/>
                  </a:lnTo>
                  <a:lnTo>
                    <a:pt x="75" y="13"/>
                  </a:lnTo>
                  <a:lnTo>
                    <a:pt x="70" y="9"/>
                  </a:lnTo>
                  <a:lnTo>
                    <a:pt x="64" y="4"/>
                  </a:lnTo>
                  <a:lnTo>
                    <a:pt x="58" y="2"/>
                  </a:lnTo>
                  <a:lnTo>
                    <a:pt x="50" y="0"/>
                  </a:lnTo>
                  <a:lnTo>
                    <a:pt x="43" y="0"/>
                  </a:lnTo>
                  <a:lnTo>
                    <a:pt x="27" y="2"/>
                  </a:lnTo>
                  <a:lnTo>
                    <a:pt x="16" y="8"/>
                  </a:lnTo>
                  <a:lnTo>
                    <a:pt x="10" y="12"/>
                  </a:lnTo>
                  <a:lnTo>
                    <a:pt x="7" y="19"/>
                  </a:lnTo>
                  <a:lnTo>
                    <a:pt x="4" y="26"/>
                  </a:lnTo>
                  <a:lnTo>
                    <a:pt x="3" y="35"/>
                  </a:lnTo>
                  <a:lnTo>
                    <a:pt x="25" y="38"/>
                  </a:lnTo>
                  <a:lnTo>
                    <a:pt x="26" y="28"/>
                  </a:lnTo>
                  <a:lnTo>
                    <a:pt x="30" y="23"/>
                  </a:lnTo>
                  <a:lnTo>
                    <a:pt x="35" y="20"/>
                  </a:lnTo>
                  <a:lnTo>
                    <a:pt x="42" y="19"/>
                  </a:lnTo>
                  <a:lnTo>
                    <a:pt x="48" y="20"/>
                  </a:lnTo>
                  <a:lnTo>
                    <a:pt x="54" y="23"/>
                  </a:lnTo>
                  <a:lnTo>
                    <a:pt x="57" y="27"/>
                  </a:lnTo>
                  <a:lnTo>
                    <a:pt x="58" y="34"/>
                  </a:lnTo>
                  <a:lnTo>
                    <a:pt x="56" y="41"/>
                  </a:lnTo>
                  <a:lnTo>
                    <a:pt x="53" y="49"/>
                  </a:lnTo>
                  <a:lnTo>
                    <a:pt x="49" y="51"/>
                  </a:lnTo>
                  <a:lnTo>
                    <a:pt x="45" y="57"/>
                  </a:lnTo>
                  <a:lnTo>
                    <a:pt x="40" y="62"/>
                  </a:lnTo>
                  <a:lnTo>
                    <a:pt x="34" y="69"/>
                  </a:lnTo>
                  <a:lnTo>
                    <a:pt x="24" y="77"/>
                  </a:lnTo>
                  <a:lnTo>
                    <a:pt x="17" y="85"/>
                  </a:lnTo>
                  <a:lnTo>
                    <a:pt x="10" y="91"/>
                  </a:lnTo>
                  <a:lnTo>
                    <a:pt x="7" y="98"/>
                  </a:lnTo>
                  <a:lnTo>
                    <a:pt x="2" y="108"/>
                  </a:lnTo>
                  <a:lnTo>
                    <a:pt x="0" y="121"/>
                  </a:lnTo>
                  <a:lnTo>
                    <a:pt x="81" y="121"/>
                  </a:lnTo>
                  <a:lnTo>
                    <a:pt x="81" y="100"/>
                  </a:lnTo>
                  <a:lnTo>
                    <a:pt x="35" y="100"/>
                  </a:lnTo>
                  <a:lnTo>
                    <a:pt x="40" y="93"/>
                  </a:lnTo>
                  <a:lnTo>
                    <a:pt x="41" y="90"/>
                  </a:lnTo>
                  <a:lnTo>
                    <a:pt x="44" y="87"/>
                  </a:lnTo>
                  <a:lnTo>
                    <a:pt x="54" y="80"/>
                  </a:lnTo>
                  <a:lnTo>
                    <a:pt x="62" y="70"/>
                  </a:lnTo>
                  <a:lnTo>
                    <a:pt x="65" y="66"/>
                  </a:lnTo>
                  <a:lnTo>
                    <a:pt x="68" y="64"/>
                  </a:lnTo>
                  <a:lnTo>
                    <a:pt x="74" y="55"/>
                  </a:lnTo>
                  <a:lnTo>
                    <a:pt x="78" y="4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" name="Rectangle 219">
              <a:extLst>
                <a:ext uri="{FF2B5EF4-FFF2-40B4-BE49-F238E27FC236}">
                  <a16:creationId xmlns:a16="http://schemas.microsoft.com/office/drawing/2014/main" id="{3CC53194-BF69-9C99-DA4A-FE7333DB2A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8" y="4180"/>
              <a:ext cx="865" cy="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" name="Rectangle 220">
              <a:extLst>
                <a:ext uri="{FF2B5EF4-FFF2-40B4-BE49-F238E27FC236}">
                  <a16:creationId xmlns:a16="http://schemas.microsoft.com/office/drawing/2014/main" id="{CDA5B0EB-F89B-CB5E-11D1-FD84E889F6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81" y="4183"/>
              <a:ext cx="859" cy="34"/>
            </a:xfrm>
            <a:prstGeom prst="rect">
              <a:avLst/>
            </a:prstGeom>
            <a:noFill/>
            <a:ln w="9525">
              <a:solidFill>
                <a:srgbClr val="333333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" name="Rectangle 221">
              <a:extLst>
                <a:ext uri="{FF2B5EF4-FFF2-40B4-BE49-F238E27FC236}">
                  <a16:creationId xmlns:a16="http://schemas.microsoft.com/office/drawing/2014/main" id="{C87B2351-EC72-ACB1-A44F-48BA1BE3E4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3" y="4180"/>
              <a:ext cx="865" cy="40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3" name="Rectangle 222">
              <a:extLst>
                <a:ext uri="{FF2B5EF4-FFF2-40B4-BE49-F238E27FC236}">
                  <a16:creationId xmlns:a16="http://schemas.microsoft.com/office/drawing/2014/main" id="{82B26FF3-A6D7-4AF7-86AB-BF18474220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6" y="4183"/>
              <a:ext cx="859" cy="34"/>
            </a:xfrm>
            <a:prstGeom prst="rect">
              <a:avLst/>
            </a:prstGeom>
            <a:noFill/>
            <a:ln w="9525">
              <a:solidFill>
                <a:srgbClr val="1B1B1B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4" name="Line 223">
              <a:extLst>
                <a:ext uri="{FF2B5EF4-FFF2-40B4-BE49-F238E27FC236}">
                  <a16:creationId xmlns:a16="http://schemas.microsoft.com/office/drawing/2014/main" id="{20DBEE54-7E94-A25D-B421-ABC63ABEBC4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07" y="4157"/>
              <a:ext cx="0" cy="23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5" name="Line 224">
              <a:extLst>
                <a:ext uri="{FF2B5EF4-FFF2-40B4-BE49-F238E27FC236}">
                  <a16:creationId xmlns:a16="http://schemas.microsoft.com/office/drawing/2014/main" id="{5AE91CA3-A980-C49B-6AD3-846D786134A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43" y="4157"/>
              <a:ext cx="0" cy="23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6" name="Line 225">
              <a:extLst>
                <a:ext uri="{FF2B5EF4-FFF2-40B4-BE49-F238E27FC236}">
                  <a16:creationId xmlns:a16="http://schemas.microsoft.com/office/drawing/2014/main" id="{A16341F2-4C5E-B0B7-F7A8-8A16C979BFD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78" y="4157"/>
              <a:ext cx="0" cy="23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7" name="Rectangle 226">
              <a:extLst>
                <a:ext uri="{FF2B5EF4-FFF2-40B4-BE49-F238E27FC236}">
                  <a16:creationId xmlns:a16="http://schemas.microsoft.com/office/drawing/2014/main" id="{4CC5E87A-F179-FF88-73D6-B2AC9350CC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59" y="4050"/>
              <a:ext cx="63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8" name="Rectangle 227">
              <a:extLst>
                <a:ext uri="{FF2B5EF4-FFF2-40B4-BE49-F238E27FC236}">
                  <a16:creationId xmlns:a16="http://schemas.microsoft.com/office/drawing/2014/main" id="{331BEA52-5617-6498-0603-DB1407BE30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92" y="4050"/>
              <a:ext cx="133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250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9" name="Rectangle 228">
              <a:extLst>
                <a:ext uri="{FF2B5EF4-FFF2-40B4-BE49-F238E27FC236}">
                  <a16:creationId xmlns:a16="http://schemas.microsoft.com/office/drawing/2014/main" id="{458B59D5-F85C-A3DD-D589-99F9014EA0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56" y="4166"/>
              <a:ext cx="95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km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0" name="Rectangle 229">
              <a:extLst>
                <a:ext uri="{FF2B5EF4-FFF2-40B4-BE49-F238E27FC236}">
                  <a16:creationId xmlns:a16="http://schemas.microsoft.com/office/drawing/2014/main" id="{A4F68E50-51B9-1BE4-5E1F-74543B0446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56" y="4050"/>
              <a:ext cx="133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500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1" name="Freeform 230">
              <a:extLst>
                <a:ext uri="{FF2B5EF4-FFF2-40B4-BE49-F238E27FC236}">
                  <a16:creationId xmlns:a16="http://schemas.microsoft.com/office/drawing/2014/main" id="{371B32A4-63D5-1848-F711-7FA593B95A47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7" y="4088"/>
              <a:ext cx="14" cy="14"/>
            </a:xfrm>
            <a:custGeom>
              <a:avLst/>
              <a:gdLst>
                <a:gd name="T0" fmla="*/ 25 w 42"/>
                <a:gd name="T1" fmla="*/ 7 h 42"/>
                <a:gd name="T2" fmla="*/ 24 w 42"/>
                <a:gd name="T3" fmla="*/ 4 h 42"/>
                <a:gd name="T4" fmla="*/ 23 w 42"/>
                <a:gd name="T5" fmla="*/ 3 h 42"/>
                <a:gd name="T6" fmla="*/ 22 w 42"/>
                <a:gd name="T7" fmla="*/ 0 h 42"/>
                <a:gd name="T8" fmla="*/ 21 w 42"/>
                <a:gd name="T9" fmla="*/ 1 h 42"/>
                <a:gd name="T10" fmla="*/ 20 w 42"/>
                <a:gd name="T11" fmla="*/ 3 h 42"/>
                <a:gd name="T12" fmla="*/ 19 w 42"/>
                <a:gd name="T13" fmla="*/ 4 h 42"/>
                <a:gd name="T14" fmla="*/ 18 w 42"/>
                <a:gd name="T15" fmla="*/ 7 h 42"/>
                <a:gd name="T16" fmla="*/ 17 w 42"/>
                <a:gd name="T17" fmla="*/ 8 h 42"/>
                <a:gd name="T18" fmla="*/ 16 w 42"/>
                <a:gd name="T19" fmla="*/ 10 h 42"/>
                <a:gd name="T20" fmla="*/ 15 w 42"/>
                <a:gd name="T21" fmla="*/ 11 h 42"/>
                <a:gd name="T22" fmla="*/ 13 w 42"/>
                <a:gd name="T23" fmla="*/ 13 h 42"/>
                <a:gd name="T24" fmla="*/ 12 w 42"/>
                <a:gd name="T25" fmla="*/ 15 h 42"/>
                <a:gd name="T26" fmla="*/ 12 w 42"/>
                <a:gd name="T27" fmla="*/ 19 h 42"/>
                <a:gd name="T28" fmla="*/ 10 w 42"/>
                <a:gd name="T29" fmla="*/ 20 h 42"/>
                <a:gd name="T30" fmla="*/ 9 w 42"/>
                <a:gd name="T31" fmla="*/ 22 h 42"/>
                <a:gd name="T32" fmla="*/ 8 w 42"/>
                <a:gd name="T33" fmla="*/ 24 h 42"/>
                <a:gd name="T34" fmla="*/ 7 w 42"/>
                <a:gd name="T35" fmla="*/ 27 h 42"/>
                <a:gd name="T36" fmla="*/ 6 w 42"/>
                <a:gd name="T37" fmla="*/ 28 h 42"/>
                <a:gd name="T38" fmla="*/ 5 w 42"/>
                <a:gd name="T39" fmla="*/ 30 h 42"/>
                <a:gd name="T40" fmla="*/ 4 w 42"/>
                <a:gd name="T41" fmla="*/ 32 h 42"/>
                <a:gd name="T42" fmla="*/ 4 w 42"/>
                <a:gd name="T43" fmla="*/ 35 h 42"/>
                <a:gd name="T44" fmla="*/ 3 w 42"/>
                <a:gd name="T45" fmla="*/ 36 h 42"/>
                <a:gd name="T46" fmla="*/ 2 w 42"/>
                <a:gd name="T47" fmla="*/ 39 h 42"/>
                <a:gd name="T48" fmla="*/ 1 w 42"/>
                <a:gd name="T49" fmla="*/ 41 h 42"/>
                <a:gd name="T50" fmla="*/ 0 w 42"/>
                <a:gd name="T51" fmla="*/ 42 h 42"/>
                <a:gd name="T52" fmla="*/ 12 w 42"/>
                <a:gd name="T53" fmla="*/ 40 h 42"/>
                <a:gd name="T54" fmla="*/ 13 w 42"/>
                <a:gd name="T55" fmla="*/ 38 h 42"/>
                <a:gd name="T56" fmla="*/ 15 w 42"/>
                <a:gd name="T57" fmla="*/ 36 h 42"/>
                <a:gd name="T58" fmla="*/ 16 w 42"/>
                <a:gd name="T59" fmla="*/ 34 h 42"/>
                <a:gd name="T60" fmla="*/ 17 w 42"/>
                <a:gd name="T61" fmla="*/ 32 h 42"/>
                <a:gd name="T62" fmla="*/ 18 w 42"/>
                <a:gd name="T63" fmla="*/ 31 h 42"/>
                <a:gd name="T64" fmla="*/ 19 w 42"/>
                <a:gd name="T65" fmla="*/ 29 h 42"/>
                <a:gd name="T66" fmla="*/ 20 w 42"/>
                <a:gd name="T67" fmla="*/ 28 h 42"/>
                <a:gd name="T68" fmla="*/ 42 w 42"/>
                <a:gd name="T69" fmla="*/ 42 h 42"/>
                <a:gd name="T70" fmla="*/ 41 w 42"/>
                <a:gd name="T71" fmla="*/ 41 h 42"/>
                <a:gd name="T72" fmla="*/ 40 w 42"/>
                <a:gd name="T73" fmla="*/ 40 h 42"/>
                <a:gd name="T74" fmla="*/ 39 w 42"/>
                <a:gd name="T75" fmla="*/ 38 h 42"/>
                <a:gd name="T76" fmla="*/ 38 w 42"/>
                <a:gd name="T77" fmla="*/ 36 h 42"/>
                <a:gd name="T78" fmla="*/ 38 w 42"/>
                <a:gd name="T79" fmla="*/ 32 h 42"/>
                <a:gd name="T80" fmla="*/ 37 w 42"/>
                <a:gd name="T81" fmla="*/ 30 h 42"/>
                <a:gd name="T82" fmla="*/ 36 w 42"/>
                <a:gd name="T83" fmla="*/ 28 h 42"/>
                <a:gd name="T84" fmla="*/ 35 w 42"/>
                <a:gd name="T85" fmla="*/ 27 h 42"/>
                <a:gd name="T86" fmla="*/ 34 w 42"/>
                <a:gd name="T87" fmla="*/ 24 h 42"/>
                <a:gd name="T88" fmla="*/ 32 w 42"/>
                <a:gd name="T89" fmla="*/ 23 h 42"/>
                <a:gd name="T90" fmla="*/ 31 w 42"/>
                <a:gd name="T91" fmla="*/ 21 h 42"/>
                <a:gd name="T92" fmla="*/ 29 w 42"/>
                <a:gd name="T93" fmla="*/ 20 h 42"/>
                <a:gd name="T94" fmla="*/ 29 w 42"/>
                <a:gd name="T95" fmla="*/ 15 h 42"/>
                <a:gd name="T96" fmla="*/ 28 w 42"/>
                <a:gd name="T97" fmla="*/ 13 h 42"/>
                <a:gd name="T98" fmla="*/ 27 w 42"/>
                <a:gd name="T99" fmla="*/ 11 h 42"/>
                <a:gd name="T100" fmla="*/ 26 w 42"/>
                <a:gd name="T101" fmla="*/ 10 h 42"/>
                <a:gd name="T102" fmla="*/ 25 w 42"/>
                <a:gd name="T103" fmla="*/ 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2" h="42">
                  <a:moveTo>
                    <a:pt x="25" y="8"/>
                  </a:moveTo>
                  <a:lnTo>
                    <a:pt x="25" y="7"/>
                  </a:lnTo>
                  <a:lnTo>
                    <a:pt x="24" y="7"/>
                  </a:lnTo>
                  <a:lnTo>
                    <a:pt x="24" y="4"/>
                  </a:lnTo>
                  <a:lnTo>
                    <a:pt x="23" y="4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21" y="1"/>
                  </a:lnTo>
                  <a:lnTo>
                    <a:pt x="20" y="1"/>
                  </a:lnTo>
                  <a:lnTo>
                    <a:pt x="20" y="3"/>
                  </a:lnTo>
                  <a:lnTo>
                    <a:pt x="19" y="3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10"/>
                  </a:lnTo>
                  <a:lnTo>
                    <a:pt x="16" y="10"/>
                  </a:lnTo>
                  <a:lnTo>
                    <a:pt x="16" y="11"/>
                  </a:lnTo>
                  <a:lnTo>
                    <a:pt x="15" y="11"/>
                  </a:lnTo>
                  <a:lnTo>
                    <a:pt x="15" y="13"/>
                  </a:lnTo>
                  <a:lnTo>
                    <a:pt x="13" y="13"/>
                  </a:lnTo>
                  <a:lnTo>
                    <a:pt x="13" y="15"/>
                  </a:lnTo>
                  <a:lnTo>
                    <a:pt x="12" y="15"/>
                  </a:lnTo>
                  <a:lnTo>
                    <a:pt x="12" y="16"/>
                  </a:lnTo>
                  <a:lnTo>
                    <a:pt x="12" y="19"/>
                  </a:lnTo>
                  <a:lnTo>
                    <a:pt x="10" y="19"/>
                  </a:lnTo>
                  <a:lnTo>
                    <a:pt x="10" y="20"/>
                  </a:lnTo>
                  <a:lnTo>
                    <a:pt x="9" y="20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4"/>
                  </a:lnTo>
                  <a:lnTo>
                    <a:pt x="8" y="27"/>
                  </a:lnTo>
                  <a:lnTo>
                    <a:pt x="7" y="27"/>
                  </a:lnTo>
                  <a:lnTo>
                    <a:pt x="7" y="28"/>
                  </a:lnTo>
                  <a:lnTo>
                    <a:pt x="6" y="28"/>
                  </a:lnTo>
                  <a:lnTo>
                    <a:pt x="6" y="30"/>
                  </a:lnTo>
                  <a:lnTo>
                    <a:pt x="5" y="30"/>
                  </a:lnTo>
                  <a:lnTo>
                    <a:pt x="5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6"/>
                  </a:lnTo>
                  <a:lnTo>
                    <a:pt x="2" y="36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2" y="40"/>
                  </a:lnTo>
                  <a:lnTo>
                    <a:pt x="13" y="40"/>
                  </a:lnTo>
                  <a:lnTo>
                    <a:pt x="13" y="38"/>
                  </a:lnTo>
                  <a:lnTo>
                    <a:pt x="15" y="38"/>
                  </a:lnTo>
                  <a:lnTo>
                    <a:pt x="15" y="36"/>
                  </a:lnTo>
                  <a:lnTo>
                    <a:pt x="16" y="36"/>
                  </a:lnTo>
                  <a:lnTo>
                    <a:pt x="16" y="34"/>
                  </a:lnTo>
                  <a:lnTo>
                    <a:pt x="17" y="34"/>
                  </a:lnTo>
                  <a:lnTo>
                    <a:pt x="17" y="32"/>
                  </a:lnTo>
                  <a:lnTo>
                    <a:pt x="17" y="31"/>
                  </a:lnTo>
                  <a:lnTo>
                    <a:pt x="18" y="31"/>
                  </a:lnTo>
                  <a:lnTo>
                    <a:pt x="18" y="29"/>
                  </a:lnTo>
                  <a:lnTo>
                    <a:pt x="19" y="29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42"/>
                  </a:lnTo>
                  <a:lnTo>
                    <a:pt x="42" y="42"/>
                  </a:lnTo>
                  <a:lnTo>
                    <a:pt x="42" y="41"/>
                  </a:lnTo>
                  <a:lnTo>
                    <a:pt x="41" y="41"/>
                  </a:lnTo>
                  <a:lnTo>
                    <a:pt x="41" y="40"/>
                  </a:lnTo>
                  <a:lnTo>
                    <a:pt x="40" y="40"/>
                  </a:lnTo>
                  <a:lnTo>
                    <a:pt x="40" y="38"/>
                  </a:lnTo>
                  <a:lnTo>
                    <a:pt x="39" y="38"/>
                  </a:lnTo>
                  <a:lnTo>
                    <a:pt x="39" y="36"/>
                  </a:lnTo>
                  <a:lnTo>
                    <a:pt x="38" y="36"/>
                  </a:lnTo>
                  <a:lnTo>
                    <a:pt x="38" y="34"/>
                  </a:lnTo>
                  <a:lnTo>
                    <a:pt x="38" y="32"/>
                  </a:lnTo>
                  <a:lnTo>
                    <a:pt x="37" y="32"/>
                  </a:lnTo>
                  <a:lnTo>
                    <a:pt x="37" y="30"/>
                  </a:lnTo>
                  <a:lnTo>
                    <a:pt x="36" y="30"/>
                  </a:lnTo>
                  <a:lnTo>
                    <a:pt x="36" y="28"/>
                  </a:lnTo>
                  <a:lnTo>
                    <a:pt x="35" y="28"/>
                  </a:lnTo>
                  <a:lnTo>
                    <a:pt x="35" y="27"/>
                  </a:lnTo>
                  <a:lnTo>
                    <a:pt x="34" y="27"/>
                  </a:lnTo>
                  <a:lnTo>
                    <a:pt x="34" y="24"/>
                  </a:lnTo>
                  <a:lnTo>
                    <a:pt x="34" y="23"/>
                  </a:lnTo>
                  <a:lnTo>
                    <a:pt x="32" y="23"/>
                  </a:lnTo>
                  <a:lnTo>
                    <a:pt x="32" y="21"/>
                  </a:lnTo>
                  <a:lnTo>
                    <a:pt x="31" y="21"/>
                  </a:lnTo>
                  <a:lnTo>
                    <a:pt x="31" y="20"/>
                  </a:lnTo>
                  <a:lnTo>
                    <a:pt x="29" y="20"/>
                  </a:lnTo>
                  <a:lnTo>
                    <a:pt x="29" y="16"/>
                  </a:lnTo>
                  <a:lnTo>
                    <a:pt x="29" y="15"/>
                  </a:lnTo>
                  <a:lnTo>
                    <a:pt x="28" y="15"/>
                  </a:lnTo>
                  <a:lnTo>
                    <a:pt x="28" y="13"/>
                  </a:lnTo>
                  <a:lnTo>
                    <a:pt x="27" y="13"/>
                  </a:lnTo>
                  <a:lnTo>
                    <a:pt x="27" y="11"/>
                  </a:lnTo>
                  <a:lnTo>
                    <a:pt x="26" y="11"/>
                  </a:lnTo>
                  <a:lnTo>
                    <a:pt x="26" y="10"/>
                  </a:lnTo>
                  <a:lnTo>
                    <a:pt x="25" y="10"/>
                  </a:lnTo>
                  <a:lnTo>
                    <a:pt x="25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2" name="Freeform 231">
              <a:extLst>
                <a:ext uri="{FF2B5EF4-FFF2-40B4-BE49-F238E27FC236}">
                  <a16:creationId xmlns:a16="http://schemas.microsoft.com/office/drawing/2014/main" id="{FA98AAF9-DA66-9A4C-2352-C012BCC23D8C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4" y="4102"/>
              <a:ext cx="14" cy="14"/>
            </a:xfrm>
            <a:custGeom>
              <a:avLst/>
              <a:gdLst>
                <a:gd name="T0" fmla="*/ 22 w 42"/>
                <a:gd name="T1" fmla="*/ 1 h 43"/>
                <a:gd name="T2" fmla="*/ 22 w 42"/>
                <a:gd name="T3" fmla="*/ 0 h 43"/>
                <a:gd name="T4" fmla="*/ 0 w 42"/>
                <a:gd name="T5" fmla="*/ 0 h 43"/>
                <a:gd name="T6" fmla="*/ 0 w 42"/>
                <a:gd name="T7" fmla="*/ 6 h 43"/>
                <a:gd name="T8" fmla="*/ 1 w 42"/>
                <a:gd name="T9" fmla="*/ 6 h 43"/>
                <a:gd name="T10" fmla="*/ 1 w 42"/>
                <a:gd name="T11" fmla="*/ 43 h 43"/>
                <a:gd name="T12" fmla="*/ 42 w 42"/>
                <a:gd name="T13" fmla="*/ 43 h 43"/>
                <a:gd name="T14" fmla="*/ 42 w 42"/>
                <a:gd name="T15" fmla="*/ 42 h 43"/>
                <a:gd name="T16" fmla="*/ 41 w 42"/>
                <a:gd name="T17" fmla="*/ 42 h 43"/>
                <a:gd name="T18" fmla="*/ 41 w 42"/>
                <a:gd name="T19" fmla="*/ 41 h 43"/>
                <a:gd name="T20" fmla="*/ 40 w 42"/>
                <a:gd name="T21" fmla="*/ 41 h 43"/>
                <a:gd name="T22" fmla="*/ 40 w 42"/>
                <a:gd name="T23" fmla="*/ 39 h 43"/>
                <a:gd name="T24" fmla="*/ 39 w 42"/>
                <a:gd name="T25" fmla="*/ 39 h 43"/>
                <a:gd name="T26" fmla="*/ 39 w 42"/>
                <a:gd name="T27" fmla="*/ 37 h 43"/>
                <a:gd name="T28" fmla="*/ 39 w 42"/>
                <a:gd name="T29" fmla="*/ 35 h 43"/>
                <a:gd name="T30" fmla="*/ 38 w 42"/>
                <a:gd name="T31" fmla="*/ 35 h 43"/>
                <a:gd name="T32" fmla="*/ 38 w 42"/>
                <a:gd name="T33" fmla="*/ 32 h 43"/>
                <a:gd name="T34" fmla="*/ 37 w 42"/>
                <a:gd name="T35" fmla="*/ 32 h 43"/>
                <a:gd name="T36" fmla="*/ 37 w 42"/>
                <a:gd name="T37" fmla="*/ 31 h 43"/>
                <a:gd name="T38" fmla="*/ 36 w 42"/>
                <a:gd name="T39" fmla="*/ 31 h 43"/>
                <a:gd name="T40" fmla="*/ 36 w 42"/>
                <a:gd name="T41" fmla="*/ 29 h 43"/>
                <a:gd name="T42" fmla="*/ 35 w 42"/>
                <a:gd name="T43" fmla="*/ 29 h 43"/>
                <a:gd name="T44" fmla="*/ 35 w 42"/>
                <a:gd name="T45" fmla="*/ 28 h 43"/>
                <a:gd name="T46" fmla="*/ 35 w 42"/>
                <a:gd name="T47" fmla="*/ 26 h 43"/>
                <a:gd name="T48" fmla="*/ 34 w 42"/>
                <a:gd name="T49" fmla="*/ 26 h 43"/>
                <a:gd name="T50" fmla="*/ 34 w 42"/>
                <a:gd name="T51" fmla="*/ 24 h 43"/>
                <a:gd name="T52" fmla="*/ 33 w 42"/>
                <a:gd name="T53" fmla="*/ 24 h 43"/>
                <a:gd name="T54" fmla="*/ 33 w 42"/>
                <a:gd name="T55" fmla="*/ 21 h 43"/>
                <a:gd name="T56" fmla="*/ 31 w 42"/>
                <a:gd name="T57" fmla="*/ 21 h 43"/>
                <a:gd name="T58" fmla="*/ 31 w 42"/>
                <a:gd name="T59" fmla="*/ 20 h 43"/>
                <a:gd name="T60" fmla="*/ 30 w 42"/>
                <a:gd name="T61" fmla="*/ 20 h 43"/>
                <a:gd name="T62" fmla="*/ 30 w 42"/>
                <a:gd name="T63" fmla="*/ 18 h 43"/>
                <a:gd name="T64" fmla="*/ 29 w 42"/>
                <a:gd name="T65" fmla="*/ 18 h 43"/>
                <a:gd name="T66" fmla="*/ 29 w 42"/>
                <a:gd name="T67" fmla="*/ 16 h 43"/>
                <a:gd name="T68" fmla="*/ 28 w 42"/>
                <a:gd name="T69" fmla="*/ 16 h 43"/>
                <a:gd name="T70" fmla="*/ 28 w 42"/>
                <a:gd name="T71" fmla="*/ 15 h 43"/>
                <a:gd name="T72" fmla="*/ 27 w 42"/>
                <a:gd name="T73" fmla="*/ 15 h 43"/>
                <a:gd name="T74" fmla="*/ 27 w 42"/>
                <a:gd name="T75" fmla="*/ 12 h 43"/>
                <a:gd name="T76" fmla="*/ 26 w 42"/>
                <a:gd name="T77" fmla="*/ 12 h 43"/>
                <a:gd name="T78" fmla="*/ 26 w 42"/>
                <a:gd name="T79" fmla="*/ 11 h 43"/>
                <a:gd name="T80" fmla="*/ 26 w 42"/>
                <a:gd name="T81" fmla="*/ 9 h 43"/>
                <a:gd name="T82" fmla="*/ 25 w 42"/>
                <a:gd name="T83" fmla="*/ 9 h 43"/>
                <a:gd name="T84" fmla="*/ 25 w 42"/>
                <a:gd name="T85" fmla="*/ 7 h 43"/>
                <a:gd name="T86" fmla="*/ 24 w 42"/>
                <a:gd name="T87" fmla="*/ 7 h 43"/>
                <a:gd name="T88" fmla="*/ 24 w 42"/>
                <a:gd name="T89" fmla="*/ 5 h 43"/>
                <a:gd name="T90" fmla="*/ 23 w 42"/>
                <a:gd name="T91" fmla="*/ 5 h 43"/>
                <a:gd name="T92" fmla="*/ 23 w 42"/>
                <a:gd name="T93" fmla="*/ 3 h 43"/>
                <a:gd name="T94" fmla="*/ 22 w 42"/>
                <a:gd name="T95" fmla="*/ 3 h 43"/>
                <a:gd name="T96" fmla="*/ 22 w 42"/>
                <a:gd name="T97" fmla="*/ 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2" h="43">
                  <a:moveTo>
                    <a:pt x="22" y="1"/>
                  </a:moveTo>
                  <a:lnTo>
                    <a:pt x="22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1" y="6"/>
                  </a:lnTo>
                  <a:lnTo>
                    <a:pt x="1" y="43"/>
                  </a:lnTo>
                  <a:lnTo>
                    <a:pt x="42" y="43"/>
                  </a:lnTo>
                  <a:lnTo>
                    <a:pt x="42" y="42"/>
                  </a:lnTo>
                  <a:lnTo>
                    <a:pt x="41" y="42"/>
                  </a:lnTo>
                  <a:lnTo>
                    <a:pt x="41" y="41"/>
                  </a:lnTo>
                  <a:lnTo>
                    <a:pt x="40" y="41"/>
                  </a:lnTo>
                  <a:lnTo>
                    <a:pt x="40" y="39"/>
                  </a:lnTo>
                  <a:lnTo>
                    <a:pt x="39" y="39"/>
                  </a:lnTo>
                  <a:lnTo>
                    <a:pt x="39" y="37"/>
                  </a:lnTo>
                  <a:lnTo>
                    <a:pt x="39" y="35"/>
                  </a:lnTo>
                  <a:lnTo>
                    <a:pt x="38" y="35"/>
                  </a:lnTo>
                  <a:lnTo>
                    <a:pt x="38" y="32"/>
                  </a:lnTo>
                  <a:lnTo>
                    <a:pt x="37" y="32"/>
                  </a:lnTo>
                  <a:lnTo>
                    <a:pt x="37" y="31"/>
                  </a:lnTo>
                  <a:lnTo>
                    <a:pt x="36" y="31"/>
                  </a:lnTo>
                  <a:lnTo>
                    <a:pt x="36" y="29"/>
                  </a:lnTo>
                  <a:lnTo>
                    <a:pt x="35" y="29"/>
                  </a:lnTo>
                  <a:lnTo>
                    <a:pt x="35" y="28"/>
                  </a:lnTo>
                  <a:lnTo>
                    <a:pt x="35" y="26"/>
                  </a:lnTo>
                  <a:lnTo>
                    <a:pt x="34" y="26"/>
                  </a:lnTo>
                  <a:lnTo>
                    <a:pt x="34" y="24"/>
                  </a:lnTo>
                  <a:lnTo>
                    <a:pt x="33" y="24"/>
                  </a:lnTo>
                  <a:lnTo>
                    <a:pt x="33" y="21"/>
                  </a:lnTo>
                  <a:lnTo>
                    <a:pt x="31" y="21"/>
                  </a:lnTo>
                  <a:lnTo>
                    <a:pt x="31" y="20"/>
                  </a:lnTo>
                  <a:lnTo>
                    <a:pt x="30" y="20"/>
                  </a:lnTo>
                  <a:lnTo>
                    <a:pt x="30" y="18"/>
                  </a:lnTo>
                  <a:lnTo>
                    <a:pt x="29" y="18"/>
                  </a:lnTo>
                  <a:lnTo>
                    <a:pt x="29" y="16"/>
                  </a:lnTo>
                  <a:lnTo>
                    <a:pt x="28" y="16"/>
                  </a:lnTo>
                  <a:lnTo>
                    <a:pt x="28" y="15"/>
                  </a:lnTo>
                  <a:lnTo>
                    <a:pt x="27" y="15"/>
                  </a:lnTo>
                  <a:lnTo>
                    <a:pt x="27" y="12"/>
                  </a:lnTo>
                  <a:lnTo>
                    <a:pt x="26" y="12"/>
                  </a:lnTo>
                  <a:lnTo>
                    <a:pt x="26" y="11"/>
                  </a:lnTo>
                  <a:lnTo>
                    <a:pt x="26" y="9"/>
                  </a:lnTo>
                  <a:lnTo>
                    <a:pt x="25" y="9"/>
                  </a:lnTo>
                  <a:lnTo>
                    <a:pt x="25" y="7"/>
                  </a:lnTo>
                  <a:lnTo>
                    <a:pt x="24" y="7"/>
                  </a:lnTo>
                  <a:lnTo>
                    <a:pt x="24" y="5"/>
                  </a:lnTo>
                  <a:lnTo>
                    <a:pt x="23" y="5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3" name="Freeform 232">
              <a:extLst>
                <a:ext uri="{FF2B5EF4-FFF2-40B4-BE49-F238E27FC236}">
                  <a16:creationId xmlns:a16="http://schemas.microsoft.com/office/drawing/2014/main" id="{3A62983B-5BB3-8200-CB63-D54050D1F7E7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4" y="4116"/>
              <a:ext cx="20" cy="14"/>
            </a:xfrm>
            <a:custGeom>
              <a:avLst/>
              <a:gdLst>
                <a:gd name="T0" fmla="*/ 42 w 60"/>
                <a:gd name="T1" fmla="*/ 2 h 42"/>
                <a:gd name="T2" fmla="*/ 41 w 60"/>
                <a:gd name="T3" fmla="*/ 2 h 42"/>
                <a:gd name="T4" fmla="*/ 41 w 60"/>
                <a:gd name="T5" fmla="*/ 0 h 42"/>
                <a:gd name="T6" fmla="*/ 0 w 60"/>
                <a:gd name="T7" fmla="*/ 0 h 42"/>
                <a:gd name="T8" fmla="*/ 0 w 60"/>
                <a:gd name="T9" fmla="*/ 42 h 42"/>
                <a:gd name="T10" fmla="*/ 60 w 60"/>
                <a:gd name="T11" fmla="*/ 42 h 42"/>
                <a:gd name="T12" fmla="*/ 60 w 60"/>
                <a:gd name="T13" fmla="*/ 41 h 42"/>
                <a:gd name="T14" fmla="*/ 59 w 60"/>
                <a:gd name="T15" fmla="*/ 41 h 42"/>
                <a:gd name="T16" fmla="*/ 59 w 60"/>
                <a:gd name="T17" fmla="*/ 39 h 42"/>
                <a:gd name="T18" fmla="*/ 59 w 60"/>
                <a:gd name="T19" fmla="*/ 36 h 42"/>
                <a:gd name="T20" fmla="*/ 58 w 60"/>
                <a:gd name="T21" fmla="*/ 36 h 42"/>
                <a:gd name="T22" fmla="*/ 58 w 60"/>
                <a:gd name="T23" fmla="*/ 35 h 42"/>
                <a:gd name="T24" fmla="*/ 57 w 60"/>
                <a:gd name="T25" fmla="*/ 35 h 42"/>
                <a:gd name="T26" fmla="*/ 57 w 60"/>
                <a:gd name="T27" fmla="*/ 33 h 42"/>
                <a:gd name="T28" fmla="*/ 56 w 60"/>
                <a:gd name="T29" fmla="*/ 33 h 42"/>
                <a:gd name="T30" fmla="*/ 56 w 60"/>
                <a:gd name="T31" fmla="*/ 31 h 42"/>
                <a:gd name="T32" fmla="*/ 55 w 60"/>
                <a:gd name="T33" fmla="*/ 31 h 42"/>
                <a:gd name="T34" fmla="*/ 55 w 60"/>
                <a:gd name="T35" fmla="*/ 30 h 42"/>
                <a:gd name="T36" fmla="*/ 55 w 60"/>
                <a:gd name="T37" fmla="*/ 27 h 42"/>
                <a:gd name="T38" fmla="*/ 54 w 60"/>
                <a:gd name="T39" fmla="*/ 27 h 42"/>
                <a:gd name="T40" fmla="*/ 54 w 60"/>
                <a:gd name="T41" fmla="*/ 26 h 42"/>
                <a:gd name="T42" fmla="*/ 53 w 60"/>
                <a:gd name="T43" fmla="*/ 26 h 42"/>
                <a:gd name="T44" fmla="*/ 53 w 60"/>
                <a:gd name="T45" fmla="*/ 24 h 42"/>
                <a:gd name="T46" fmla="*/ 52 w 60"/>
                <a:gd name="T47" fmla="*/ 24 h 42"/>
                <a:gd name="T48" fmla="*/ 52 w 60"/>
                <a:gd name="T49" fmla="*/ 22 h 42"/>
                <a:gd name="T50" fmla="*/ 51 w 60"/>
                <a:gd name="T51" fmla="*/ 22 h 42"/>
                <a:gd name="T52" fmla="*/ 51 w 60"/>
                <a:gd name="T53" fmla="*/ 19 h 42"/>
                <a:gd name="T54" fmla="*/ 49 w 60"/>
                <a:gd name="T55" fmla="*/ 19 h 42"/>
                <a:gd name="T56" fmla="*/ 49 w 60"/>
                <a:gd name="T57" fmla="*/ 18 h 42"/>
                <a:gd name="T58" fmla="*/ 48 w 60"/>
                <a:gd name="T59" fmla="*/ 18 h 42"/>
                <a:gd name="T60" fmla="*/ 48 w 60"/>
                <a:gd name="T61" fmla="*/ 16 h 42"/>
                <a:gd name="T62" fmla="*/ 47 w 60"/>
                <a:gd name="T63" fmla="*/ 16 h 42"/>
                <a:gd name="T64" fmla="*/ 47 w 60"/>
                <a:gd name="T65" fmla="*/ 14 h 42"/>
                <a:gd name="T66" fmla="*/ 46 w 60"/>
                <a:gd name="T67" fmla="*/ 14 h 42"/>
                <a:gd name="T68" fmla="*/ 46 w 60"/>
                <a:gd name="T69" fmla="*/ 13 h 42"/>
                <a:gd name="T70" fmla="*/ 46 w 60"/>
                <a:gd name="T71" fmla="*/ 11 h 42"/>
                <a:gd name="T72" fmla="*/ 45 w 60"/>
                <a:gd name="T73" fmla="*/ 11 h 42"/>
                <a:gd name="T74" fmla="*/ 45 w 60"/>
                <a:gd name="T75" fmla="*/ 8 h 42"/>
                <a:gd name="T76" fmla="*/ 44 w 60"/>
                <a:gd name="T77" fmla="*/ 8 h 42"/>
                <a:gd name="T78" fmla="*/ 44 w 60"/>
                <a:gd name="T79" fmla="*/ 6 h 42"/>
                <a:gd name="T80" fmla="*/ 43 w 60"/>
                <a:gd name="T81" fmla="*/ 6 h 42"/>
                <a:gd name="T82" fmla="*/ 43 w 60"/>
                <a:gd name="T83" fmla="*/ 5 h 42"/>
                <a:gd name="T84" fmla="*/ 42 w 60"/>
                <a:gd name="T85" fmla="*/ 5 h 42"/>
                <a:gd name="T86" fmla="*/ 42 w 60"/>
                <a:gd name="T87" fmla="*/ 3 h 42"/>
                <a:gd name="T88" fmla="*/ 42 w 60"/>
                <a:gd name="T89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0" h="42">
                  <a:moveTo>
                    <a:pt x="42" y="2"/>
                  </a:moveTo>
                  <a:lnTo>
                    <a:pt x="41" y="2"/>
                  </a:lnTo>
                  <a:lnTo>
                    <a:pt x="41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60" y="42"/>
                  </a:lnTo>
                  <a:lnTo>
                    <a:pt x="60" y="41"/>
                  </a:lnTo>
                  <a:lnTo>
                    <a:pt x="59" y="41"/>
                  </a:lnTo>
                  <a:lnTo>
                    <a:pt x="59" y="39"/>
                  </a:lnTo>
                  <a:lnTo>
                    <a:pt x="59" y="36"/>
                  </a:lnTo>
                  <a:lnTo>
                    <a:pt x="58" y="36"/>
                  </a:lnTo>
                  <a:lnTo>
                    <a:pt x="58" y="35"/>
                  </a:lnTo>
                  <a:lnTo>
                    <a:pt x="57" y="35"/>
                  </a:lnTo>
                  <a:lnTo>
                    <a:pt x="57" y="33"/>
                  </a:lnTo>
                  <a:lnTo>
                    <a:pt x="56" y="33"/>
                  </a:lnTo>
                  <a:lnTo>
                    <a:pt x="56" y="31"/>
                  </a:lnTo>
                  <a:lnTo>
                    <a:pt x="55" y="31"/>
                  </a:lnTo>
                  <a:lnTo>
                    <a:pt x="55" y="30"/>
                  </a:lnTo>
                  <a:lnTo>
                    <a:pt x="55" y="27"/>
                  </a:lnTo>
                  <a:lnTo>
                    <a:pt x="54" y="27"/>
                  </a:lnTo>
                  <a:lnTo>
                    <a:pt x="54" y="26"/>
                  </a:lnTo>
                  <a:lnTo>
                    <a:pt x="53" y="26"/>
                  </a:lnTo>
                  <a:lnTo>
                    <a:pt x="53" y="24"/>
                  </a:lnTo>
                  <a:lnTo>
                    <a:pt x="52" y="24"/>
                  </a:lnTo>
                  <a:lnTo>
                    <a:pt x="52" y="22"/>
                  </a:lnTo>
                  <a:lnTo>
                    <a:pt x="51" y="22"/>
                  </a:lnTo>
                  <a:lnTo>
                    <a:pt x="51" y="19"/>
                  </a:lnTo>
                  <a:lnTo>
                    <a:pt x="49" y="19"/>
                  </a:lnTo>
                  <a:lnTo>
                    <a:pt x="49" y="18"/>
                  </a:lnTo>
                  <a:lnTo>
                    <a:pt x="48" y="18"/>
                  </a:lnTo>
                  <a:lnTo>
                    <a:pt x="48" y="16"/>
                  </a:lnTo>
                  <a:lnTo>
                    <a:pt x="47" y="16"/>
                  </a:lnTo>
                  <a:lnTo>
                    <a:pt x="47" y="14"/>
                  </a:lnTo>
                  <a:lnTo>
                    <a:pt x="46" y="14"/>
                  </a:lnTo>
                  <a:lnTo>
                    <a:pt x="46" y="13"/>
                  </a:lnTo>
                  <a:lnTo>
                    <a:pt x="46" y="11"/>
                  </a:lnTo>
                  <a:lnTo>
                    <a:pt x="45" y="11"/>
                  </a:lnTo>
                  <a:lnTo>
                    <a:pt x="45" y="8"/>
                  </a:lnTo>
                  <a:lnTo>
                    <a:pt x="44" y="8"/>
                  </a:lnTo>
                  <a:lnTo>
                    <a:pt x="44" y="6"/>
                  </a:lnTo>
                  <a:lnTo>
                    <a:pt x="43" y="6"/>
                  </a:lnTo>
                  <a:lnTo>
                    <a:pt x="43" y="5"/>
                  </a:lnTo>
                  <a:lnTo>
                    <a:pt x="42" y="5"/>
                  </a:lnTo>
                  <a:lnTo>
                    <a:pt x="42" y="3"/>
                  </a:lnTo>
                  <a:lnTo>
                    <a:pt x="42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4" name="Freeform 233">
              <a:extLst>
                <a:ext uri="{FF2B5EF4-FFF2-40B4-BE49-F238E27FC236}">
                  <a16:creationId xmlns:a16="http://schemas.microsoft.com/office/drawing/2014/main" id="{77D1F36E-5670-5402-C7F6-B535931E471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4" y="4130"/>
              <a:ext cx="27" cy="14"/>
            </a:xfrm>
            <a:custGeom>
              <a:avLst/>
              <a:gdLst>
                <a:gd name="T0" fmla="*/ 60 w 80"/>
                <a:gd name="T1" fmla="*/ 1 h 42"/>
                <a:gd name="T2" fmla="*/ 60 w 80"/>
                <a:gd name="T3" fmla="*/ 0 h 42"/>
                <a:gd name="T4" fmla="*/ 0 w 80"/>
                <a:gd name="T5" fmla="*/ 0 h 42"/>
                <a:gd name="T6" fmla="*/ 0 w 80"/>
                <a:gd name="T7" fmla="*/ 42 h 42"/>
                <a:gd name="T8" fmla="*/ 80 w 80"/>
                <a:gd name="T9" fmla="*/ 42 h 42"/>
                <a:gd name="T10" fmla="*/ 80 w 80"/>
                <a:gd name="T11" fmla="*/ 40 h 42"/>
                <a:gd name="T12" fmla="*/ 79 w 80"/>
                <a:gd name="T13" fmla="*/ 40 h 42"/>
                <a:gd name="T14" fmla="*/ 79 w 80"/>
                <a:gd name="T15" fmla="*/ 37 h 42"/>
                <a:gd name="T16" fmla="*/ 78 w 80"/>
                <a:gd name="T17" fmla="*/ 37 h 42"/>
                <a:gd name="T18" fmla="*/ 78 w 80"/>
                <a:gd name="T19" fmla="*/ 35 h 42"/>
                <a:gd name="T20" fmla="*/ 77 w 80"/>
                <a:gd name="T21" fmla="*/ 35 h 42"/>
                <a:gd name="T22" fmla="*/ 77 w 80"/>
                <a:gd name="T23" fmla="*/ 34 h 42"/>
                <a:gd name="T24" fmla="*/ 76 w 80"/>
                <a:gd name="T25" fmla="*/ 34 h 42"/>
                <a:gd name="T26" fmla="*/ 76 w 80"/>
                <a:gd name="T27" fmla="*/ 32 h 42"/>
                <a:gd name="T28" fmla="*/ 76 w 80"/>
                <a:gd name="T29" fmla="*/ 31 h 42"/>
                <a:gd name="T30" fmla="*/ 75 w 80"/>
                <a:gd name="T31" fmla="*/ 31 h 42"/>
                <a:gd name="T32" fmla="*/ 75 w 80"/>
                <a:gd name="T33" fmla="*/ 29 h 42"/>
                <a:gd name="T34" fmla="*/ 74 w 80"/>
                <a:gd name="T35" fmla="*/ 29 h 42"/>
                <a:gd name="T36" fmla="*/ 74 w 80"/>
                <a:gd name="T37" fmla="*/ 27 h 42"/>
                <a:gd name="T38" fmla="*/ 73 w 80"/>
                <a:gd name="T39" fmla="*/ 27 h 42"/>
                <a:gd name="T40" fmla="*/ 73 w 80"/>
                <a:gd name="T41" fmla="*/ 25 h 42"/>
                <a:gd name="T42" fmla="*/ 72 w 80"/>
                <a:gd name="T43" fmla="*/ 25 h 42"/>
                <a:gd name="T44" fmla="*/ 72 w 80"/>
                <a:gd name="T45" fmla="*/ 22 h 42"/>
                <a:gd name="T46" fmla="*/ 72 w 80"/>
                <a:gd name="T47" fmla="*/ 21 h 42"/>
                <a:gd name="T48" fmla="*/ 70 w 80"/>
                <a:gd name="T49" fmla="*/ 21 h 42"/>
                <a:gd name="T50" fmla="*/ 70 w 80"/>
                <a:gd name="T51" fmla="*/ 19 h 42"/>
                <a:gd name="T52" fmla="*/ 68 w 80"/>
                <a:gd name="T53" fmla="*/ 19 h 42"/>
                <a:gd name="T54" fmla="*/ 68 w 80"/>
                <a:gd name="T55" fmla="*/ 17 h 42"/>
                <a:gd name="T56" fmla="*/ 67 w 80"/>
                <a:gd name="T57" fmla="*/ 17 h 42"/>
                <a:gd name="T58" fmla="*/ 67 w 80"/>
                <a:gd name="T59" fmla="*/ 15 h 42"/>
                <a:gd name="T60" fmla="*/ 67 w 80"/>
                <a:gd name="T61" fmla="*/ 14 h 42"/>
                <a:gd name="T62" fmla="*/ 66 w 80"/>
                <a:gd name="T63" fmla="*/ 14 h 42"/>
                <a:gd name="T64" fmla="*/ 66 w 80"/>
                <a:gd name="T65" fmla="*/ 12 h 42"/>
                <a:gd name="T66" fmla="*/ 65 w 80"/>
                <a:gd name="T67" fmla="*/ 12 h 42"/>
                <a:gd name="T68" fmla="*/ 65 w 80"/>
                <a:gd name="T69" fmla="*/ 10 h 42"/>
                <a:gd name="T70" fmla="*/ 64 w 80"/>
                <a:gd name="T71" fmla="*/ 10 h 42"/>
                <a:gd name="T72" fmla="*/ 64 w 80"/>
                <a:gd name="T73" fmla="*/ 8 h 42"/>
                <a:gd name="T74" fmla="*/ 63 w 80"/>
                <a:gd name="T75" fmla="*/ 8 h 42"/>
                <a:gd name="T76" fmla="*/ 63 w 80"/>
                <a:gd name="T77" fmla="*/ 6 h 42"/>
                <a:gd name="T78" fmla="*/ 63 w 80"/>
                <a:gd name="T79" fmla="*/ 4 h 42"/>
                <a:gd name="T80" fmla="*/ 62 w 80"/>
                <a:gd name="T81" fmla="*/ 4 h 42"/>
                <a:gd name="T82" fmla="*/ 62 w 80"/>
                <a:gd name="T83" fmla="*/ 2 h 42"/>
                <a:gd name="T84" fmla="*/ 61 w 80"/>
                <a:gd name="T85" fmla="*/ 2 h 42"/>
                <a:gd name="T86" fmla="*/ 61 w 80"/>
                <a:gd name="T87" fmla="*/ 1 h 42"/>
                <a:gd name="T88" fmla="*/ 60 w 80"/>
                <a:gd name="T89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0" h="42">
                  <a:moveTo>
                    <a:pt x="60" y="1"/>
                  </a:moveTo>
                  <a:lnTo>
                    <a:pt x="6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80" y="42"/>
                  </a:lnTo>
                  <a:lnTo>
                    <a:pt x="80" y="40"/>
                  </a:lnTo>
                  <a:lnTo>
                    <a:pt x="79" y="40"/>
                  </a:lnTo>
                  <a:lnTo>
                    <a:pt x="79" y="37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7" y="35"/>
                  </a:lnTo>
                  <a:lnTo>
                    <a:pt x="77" y="34"/>
                  </a:lnTo>
                  <a:lnTo>
                    <a:pt x="76" y="34"/>
                  </a:lnTo>
                  <a:lnTo>
                    <a:pt x="76" y="32"/>
                  </a:lnTo>
                  <a:lnTo>
                    <a:pt x="76" y="31"/>
                  </a:lnTo>
                  <a:lnTo>
                    <a:pt x="75" y="31"/>
                  </a:lnTo>
                  <a:lnTo>
                    <a:pt x="75" y="29"/>
                  </a:lnTo>
                  <a:lnTo>
                    <a:pt x="74" y="29"/>
                  </a:lnTo>
                  <a:lnTo>
                    <a:pt x="74" y="27"/>
                  </a:lnTo>
                  <a:lnTo>
                    <a:pt x="73" y="27"/>
                  </a:lnTo>
                  <a:lnTo>
                    <a:pt x="73" y="25"/>
                  </a:lnTo>
                  <a:lnTo>
                    <a:pt x="72" y="25"/>
                  </a:lnTo>
                  <a:lnTo>
                    <a:pt x="72" y="22"/>
                  </a:lnTo>
                  <a:lnTo>
                    <a:pt x="72" y="21"/>
                  </a:lnTo>
                  <a:lnTo>
                    <a:pt x="70" y="21"/>
                  </a:lnTo>
                  <a:lnTo>
                    <a:pt x="70" y="19"/>
                  </a:lnTo>
                  <a:lnTo>
                    <a:pt x="68" y="19"/>
                  </a:lnTo>
                  <a:lnTo>
                    <a:pt x="68" y="17"/>
                  </a:lnTo>
                  <a:lnTo>
                    <a:pt x="67" y="17"/>
                  </a:lnTo>
                  <a:lnTo>
                    <a:pt x="67" y="15"/>
                  </a:lnTo>
                  <a:lnTo>
                    <a:pt x="67" y="14"/>
                  </a:lnTo>
                  <a:lnTo>
                    <a:pt x="66" y="14"/>
                  </a:lnTo>
                  <a:lnTo>
                    <a:pt x="66" y="12"/>
                  </a:lnTo>
                  <a:lnTo>
                    <a:pt x="65" y="12"/>
                  </a:lnTo>
                  <a:lnTo>
                    <a:pt x="65" y="10"/>
                  </a:lnTo>
                  <a:lnTo>
                    <a:pt x="64" y="10"/>
                  </a:lnTo>
                  <a:lnTo>
                    <a:pt x="64" y="8"/>
                  </a:lnTo>
                  <a:lnTo>
                    <a:pt x="63" y="8"/>
                  </a:lnTo>
                  <a:lnTo>
                    <a:pt x="63" y="6"/>
                  </a:lnTo>
                  <a:lnTo>
                    <a:pt x="63" y="4"/>
                  </a:lnTo>
                  <a:lnTo>
                    <a:pt x="62" y="4"/>
                  </a:lnTo>
                  <a:lnTo>
                    <a:pt x="62" y="2"/>
                  </a:lnTo>
                  <a:lnTo>
                    <a:pt x="61" y="2"/>
                  </a:lnTo>
                  <a:lnTo>
                    <a:pt x="61" y="1"/>
                  </a:lnTo>
                  <a:lnTo>
                    <a:pt x="6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5" name="Freeform 234">
              <a:extLst>
                <a:ext uri="{FF2B5EF4-FFF2-40B4-BE49-F238E27FC236}">
                  <a16:creationId xmlns:a16="http://schemas.microsoft.com/office/drawing/2014/main" id="{E5F933B3-FC07-7767-AEEE-B411D4B33C3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3" y="4144"/>
              <a:ext cx="35" cy="15"/>
            </a:xfrm>
            <a:custGeom>
              <a:avLst/>
              <a:gdLst>
                <a:gd name="T0" fmla="*/ 85 w 104"/>
                <a:gd name="T1" fmla="*/ 2 h 43"/>
                <a:gd name="T2" fmla="*/ 84 w 104"/>
                <a:gd name="T3" fmla="*/ 2 h 43"/>
                <a:gd name="T4" fmla="*/ 84 w 104"/>
                <a:gd name="T5" fmla="*/ 0 h 43"/>
                <a:gd name="T6" fmla="*/ 4 w 104"/>
                <a:gd name="T7" fmla="*/ 0 h 43"/>
                <a:gd name="T8" fmla="*/ 4 w 104"/>
                <a:gd name="T9" fmla="*/ 39 h 43"/>
                <a:gd name="T10" fmla="*/ 3 w 104"/>
                <a:gd name="T11" fmla="*/ 39 h 43"/>
                <a:gd name="T12" fmla="*/ 2 w 104"/>
                <a:gd name="T13" fmla="*/ 39 h 43"/>
                <a:gd name="T14" fmla="*/ 2 w 104"/>
                <a:gd name="T15" fmla="*/ 41 h 43"/>
                <a:gd name="T16" fmla="*/ 1 w 104"/>
                <a:gd name="T17" fmla="*/ 41 h 43"/>
                <a:gd name="T18" fmla="*/ 1 w 104"/>
                <a:gd name="T19" fmla="*/ 42 h 43"/>
                <a:gd name="T20" fmla="*/ 0 w 104"/>
                <a:gd name="T21" fmla="*/ 42 h 43"/>
                <a:gd name="T22" fmla="*/ 0 w 104"/>
                <a:gd name="T23" fmla="*/ 43 h 43"/>
                <a:gd name="T24" fmla="*/ 104 w 104"/>
                <a:gd name="T25" fmla="*/ 43 h 43"/>
                <a:gd name="T26" fmla="*/ 104 w 104"/>
                <a:gd name="T27" fmla="*/ 41 h 43"/>
                <a:gd name="T28" fmla="*/ 103 w 104"/>
                <a:gd name="T29" fmla="*/ 41 h 43"/>
                <a:gd name="T30" fmla="*/ 103 w 104"/>
                <a:gd name="T31" fmla="*/ 39 h 43"/>
                <a:gd name="T32" fmla="*/ 102 w 104"/>
                <a:gd name="T33" fmla="*/ 39 h 43"/>
                <a:gd name="T34" fmla="*/ 102 w 104"/>
                <a:gd name="T35" fmla="*/ 37 h 43"/>
                <a:gd name="T36" fmla="*/ 101 w 104"/>
                <a:gd name="T37" fmla="*/ 37 h 43"/>
                <a:gd name="T38" fmla="*/ 101 w 104"/>
                <a:gd name="T39" fmla="*/ 35 h 43"/>
                <a:gd name="T40" fmla="*/ 101 w 104"/>
                <a:gd name="T41" fmla="*/ 33 h 43"/>
                <a:gd name="T42" fmla="*/ 100 w 104"/>
                <a:gd name="T43" fmla="*/ 33 h 43"/>
                <a:gd name="T44" fmla="*/ 100 w 104"/>
                <a:gd name="T45" fmla="*/ 31 h 43"/>
                <a:gd name="T46" fmla="*/ 99 w 104"/>
                <a:gd name="T47" fmla="*/ 31 h 43"/>
                <a:gd name="T48" fmla="*/ 99 w 104"/>
                <a:gd name="T49" fmla="*/ 30 h 43"/>
                <a:gd name="T50" fmla="*/ 98 w 104"/>
                <a:gd name="T51" fmla="*/ 30 h 43"/>
                <a:gd name="T52" fmla="*/ 98 w 104"/>
                <a:gd name="T53" fmla="*/ 28 h 43"/>
                <a:gd name="T54" fmla="*/ 97 w 104"/>
                <a:gd name="T55" fmla="*/ 28 h 43"/>
                <a:gd name="T56" fmla="*/ 97 w 104"/>
                <a:gd name="T57" fmla="*/ 26 h 43"/>
                <a:gd name="T58" fmla="*/ 97 w 104"/>
                <a:gd name="T59" fmla="*/ 24 h 43"/>
                <a:gd name="T60" fmla="*/ 96 w 104"/>
                <a:gd name="T61" fmla="*/ 24 h 43"/>
                <a:gd name="T62" fmla="*/ 96 w 104"/>
                <a:gd name="T63" fmla="*/ 23 h 43"/>
                <a:gd name="T64" fmla="*/ 95 w 104"/>
                <a:gd name="T65" fmla="*/ 23 h 43"/>
                <a:gd name="T66" fmla="*/ 95 w 104"/>
                <a:gd name="T67" fmla="*/ 21 h 43"/>
                <a:gd name="T68" fmla="*/ 93 w 104"/>
                <a:gd name="T69" fmla="*/ 21 h 43"/>
                <a:gd name="T70" fmla="*/ 93 w 104"/>
                <a:gd name="T71" fmla="*/ 18 h 43"/>
                <a:gd name="T72" fmla="*/ 93 w 104"/>
                <a:gd name="T73" fmla="*/ 17 h 43"/>
                <a:gd name="T74" fmla="*/ 91 w 104"/>
                <a:gd name="T75" fmla="*/ 17 h 43"/>
                <a:gd name="T76" fmla="*/ 91 w 104"/>
                <a:gd name="T77" fmla="*/ 14 h 43"/>
                <a:gd name="T78" fmla="*/ 90 w 104"/>
                <a:gd name="T79" fmla="*/ 14 h 43"/>
                <a:gd name="T80" fmla="*/ 90 w 104"/>
                <a:gd name="T81" fmla="*/ 13 h 43"/>
                <a:gd name="T82" fmla="*/ 89 w 104"/>
                <a:gd name="T83" fmla="*/ 13 h 43"/>
                <a:gd name="T84" fmla="*/ 89 w 104"/>
                <a:gd name="T85" fmla="*/ 10 h 43"/>
                <a:gd name="T86" fmla="*/ 88 w 104"/>
                <a:gd name="T87" fmla="*/ 10 h 43"/>
                <a:gd name="T88" fmla="*/ 88 w 104"/>
                <a:gd name="T89" fmla="*/ 9 h 43"/>
                <a:gd name="T90" fmla="*/ 88 w 104"/>
                <a:gd name="T91" fmla="*/ 7 h 43"/>
                <a:gd name="T92" fmla="*/ 87 w 104"/>
                <a:gd name="T93" fmla="*/ 7 h 43"/>
                <a:gd name="T94" fmla="*/ 87 w 104"/>
                <a:gd name="T95" fmla="*/ 6 h 43"/>
                <a:gd name="T96" fmla="*/ 86 w 104"/>
                <a:gd name="T97" fmla="*/ 6 h 43"/>
                <a:gd name="T98" fmla="*/ 86 w 104"/>
                <a:gd name="T99" fmla="*/ 4 h 43"/>
                <a:gd name="T100" fmla="*/ 85 w 104"/>
                <a:gd name="T101" fmla="*/ 4 h 43"/>
                <a:gd name="T102" fmla="*/ 85 w 104"/>
                <a:gd name="T103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4" h="43">
                  <a:moveTo>
                    <a:pt x="85" y="2"/>
                  </a:moveTo>
                  <a:lnTo>
                    <a:pt x="84" y="2"/>
                  </a:lnTo>
                  <a:lnTo>
                    <a:pt x="84" y="0"/>
                  </a:lnTo>
                  <a:lnTo>
                    <a:pt x="4" y="0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0" y="43"/>
                  </a:lnTo>
                  <a:lnTo>
                    <a:pt x="104" y="43"/>
                  </a:lnTo>
                  <a:lnTo>
                    <a:pt x="104" y="41"/>
                  </a:lnTo>
                  <a:lnTo>
                    <a:pt x="103" y="41"/>
                  </a:lnTo>
                  <a:lnTo>
                    <a:pt x="103" y="39"/>
                  </a:lnTo>
                  <a:lnTo>
                    <a:pt x="102" y="39"/>
                  </a:lnTo>
                  <a:lnTo>
                    <a:pt x="102" y="37"/>
                  </a:lnTo>
                  <a:lnTo>
                    <a:pt x="101" y="37"/>
                  </a:lnTo>
                  <a:lnTo>
                    <a:pt x="101" y="35"/>
                  </a:lnTo>
                  <a:lnTo>
                    <a:pt x="101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99" y="31"/>
                  </a:lnTo>
                  <a:lnTo>
                    <a:pt x="99" y="30"/>
                  </a:lnTo>
                  <a:lnTo>
                    <a:pt x="98" y="30"/>
                  </a:lnTo>
                  <a:lnTo>
                    <a:pt x="98" y="28"/>
                  </a:lnTo>
                  <a:lnTo>
                    <a:pt x="97" y="28"/>
                  </a:lnTo>
                  <a:lnTo>
                    <a:pt x="97" y="26"/>
                  </a:lnTo>
                  <a:lnTo>
                    <a:pt x="97" y="24"/>
                  </a:lnTo>
                  <a:lnTo>
                    <a:pt x="96" y="24"/>
                  </a:lnTo>
                  <a:lnTo>
                    <a:pt x="96" y="23"/>
                  </a:lnTo>
                  <a:lnTo>
                    <a:pt x="95" y="23"/>
                  </a:lnTo>
                  <a:lnTo>
                    <a:pt x="95" y="21"/>
                  </a:lnTo>
                  <a:lnTo>
                    <a:pt x="93" y="21"/>
                  </a:lnTo>
                  <a:lnTo>
                    <a:pt x="93" y="18"/>
                  </a:lnTo>
                  <a:lnTo>
                    <a:pt x="93" y="17"/>
                  </a:lnTo>
                  <a:lnTo>
                    <a:pt x="91" y="17"/>
                  </a:lnTo>
                  <a:lnTo>
                    <a:pt x="91" y="14"/>
                  </a:lnTo>
                  <a:lnTo>
                    <a:pt x="90" y="14"/>
                  </a:lnTo>
                  <a:lnTo>
                    <a:pt x="90" y="13"/>
                  </a:lnTo>
                  <a:lnTo>
                    <a:pt x="89" y="13"/>
                  </a:lnTo>
                  <a:lnTo>
                    <a:pt x="89" y="10"/>
                  </a:lnTo>
                  <a:lnTo>
                    <a:pt x="88" y="10"/>
                  </a:lnTo>
                  <a:lnTo>
                    <a:pt x="88" y="9"/>
                  </a:lnTo>
                  <a:lnTo>
                    <a:pt x="88" y="7"/>
                  </a:lnTo>
                  <a:lnTo>
                    <a:pt x="87" y="7"/>
                  </a:lnTo>
                  <a:lnTo>
                    <a:pt x="87" y="6"/>
                  </a:lnTo>
                  <a:lnTo>
                    <a:pt x="86" y="6"/>
                  </a:lnTo>
                  <a:lnTo>
                    <a:pt x="86" y="4"/>
                  </a:lnTo>
                  <a:lnTo>
                    <a:pt x="85" y="4"/>
                  </a:lnTo>
                  <a:lnTo>
                    <a:pt x="85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6" name="Freeform 235">
              <a:extLst>
                <a:ext uri="{FF2B5EF4-FFF2-40B4-BE49-F238E27FC236}">
                  <a16:creationId xmlns:a16="http://schemas.microsoft.com/office/drawing/2014/main" id="{7B5455A7-AA95-5664-1126-174AF79A56D7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0" y="4102"/>
              <a:ext cx="11" cy="14"/>
            </a:xfrm>
            <a:custGeom>
              <a:avLst/>
              <a:gdLst>
                <a:gd name="T0" fmla="*/ 33 w 33"/>
                <a:gd name="T1" fmla="*/ 0 h 43"/>
                <a:gd name="T2" fmla="*/ 21 w 33"/>
                <a:gd name="T3" fmla="*/ 2 h 43"/>
                <a:gd name="T4" fmla="*/ 20 w 33"/>
                <a:gd name="T5" fmla="*/ 4 h 43"/>
                <a:gd name="T6" fmla="*/ 19 w 33"/>
                <a:gd name="T7" fmla="*/ 7 h 43"/>
                <a:gd name="T8" fmla="*/ 18 w 33"/>
                <a:gd name="T9" fmla="*/ 8 h 43"/>
                <a:gd name="T10" fmla="*/ 17 w 33"/>
                <a:gd name="T11" fmla="*/ 10 h 43"/>
                <a:gd name="T12" fmla="*/ 16 w 33"/>
                <a:gd name="T13" fmla="*/ 11 h 43"/>
                <a:gd name="T14" fmla="*/ 14 w 33"/>
                <a:gd name="T15" fmla="*/ 13 h 43"/>
                <a:gd name="T16" fmla="*/ 13 w 33"/>
                <a:gd name="T17" fmla="*/ 16 h 43"/>
                <a:gd name="T18" fmla="*/ 12 w 33"/>
                <a:gd name="T19" fmla="*/ 17 h 43"/>
                <a:gd name="T20" fmla="*/ 11 w 33"/>
                <a:gd name="T21" fmla="*/ 19 h 43"/>
                <a:gd name="T22" fmla="*/ 10 w 33"/>
                <a:gd name="T23" fmla="*/ 20 h 43"/>
                <a:gd name="T24" fmla="*/ 9 w 33"/>
                <a:gd name="T25" fmla="*/ 22 h 43"/>
                <a:gd name="T26" fmla="*/ 8 w 33"/>
                <a:gd name="T27" fmla="*/ 24 h 43"/>
                <a:gd name="T28" fmla="*/ 8 w 33"/>
                <a:gd name="T29" fmla="*/ 28 h 43"/>
                <a:gd name="T30" fmla="*/ 7 w 33"/>
                <a:gd name="T31" fmla="*/ 30 h 43"/>
                <a:gd name="T32" fmla="*/ 6 w 33"/>
                <a:gd name="T33" fmla="*/ 32 h 43"/>
                <a:gd name="T34" fmla="*/ 5 w 33"/>
                <a:gd name="T35" fmla="*/ 34 h 43"/>
                <a:gd name="T36" fmla="*/ 4 w 33"/>
                <a:gd name="T37" fmla="*/ 36 h 43"/>
                <a:gd name="T38" fmla="*/ 3 w 33"/>
                <a:gd name="T39" fmla="*/ 37 h 43"/>
                <a:gd name="T40" fmla="*/ 2 w 33"/>
                <a:gd name="T41" fmla="*/ 39 h 43"/>
                <a:gd name="T42" fmla="*/ 1 w 33"/>
                <a:gd name="T43" fmla="*/ 41 h 43"/>
                <a:gd name="T44" fmla="*/ 0 w 33"/>
                <a:gd name="T45" fmla="*/ 42 h 43"/>
                <a:gd name="T46" fmla="*/ 12 w 33"/>
                <a:gd name="T47" fmla="*/ 43 h 43"/>
                <a:gd name="T48" fmla="*/ 13 w 33"/>
                <a:gd name="T49" fmla="*/ 42 h 43"/>
                <a:gd name="T50" fmla="*/ 14 w 33"/>
                <a:gd name="T51" fmla="*/ 41 h 43"/>
                <a:gd name="T52" fmla="*/ 16 w 33"/>
                <a:gd name="T53" fmla="*/ 39 h 43"/>
                <a:gd name="T54" fmla="*/ 17 w 33"/>
                <a:gd name="T55" fmla="*/ 37 h 43"/>
                <a:gd name="T56" fmla="*/ 17 w 33"/>
                <a:gd name="T57" fmla="*/ 32 h 43"/>
                <a:gd name="T58" fmla="*/ 18 w 33"/>
                <a:gd name="T59" fmla="*/ 31 h 43"/>
                <a:gd name="T60" fmla="*/ 19 w 33"/>
                <a:gd name="T61" fmla="*/ 29 h 43"/>
                <a:gd name="T62" fmla="*/ 20 w 33"/>
                <a:gd name="T63" fmla="*/ 28 h 43"/>
                <a:gd name="T64" fmla="*/ 21 w 33"/>
                <a:gd name="T65" fmla="*/ 26 h 43"/>
                <a:gd name="T66" fmla="*/ 22 w 33"/>
                <a:gd name="T67" fmla="*/ 24 h 43"/>
                <a:gd name="T68" fmla="*/ 23 w 33"/>
                <a:gd name="T69" fmla="*/ 22 h 43"/>
                <a:gd name="T70" fmla="*/ 24 w 33"/>
                <a:gd name="T71" fmla="*/ 20 h 43"/>
                <a:gd name="T72" fmla="*/ 25 w 33"/>
                <a:gd name="T73" fmla="*/ 19 h 43"/>
                <a:gd name="T74" fmla="*/ 25 w 33"/>
                <a:gd name="T75" fmla="*/ 15 h 43"/>
                <a:gd name="T76" fmla="*/ 26 w 33"/>
                <a:gd name="T77" fmla="*/ 12 h 43"/>
                <a:gd name="T78" fmla="*/ 27 w 33"/>
                <a:gd name="T79" fmla="*/ 11 h 43"/>
                <a:gd name="T80" fmla="*/ 28 w 33"/>
                <a:gd name="T81" fmla="*/ 9 h 43"/>
                <a:gd name="T82" fmla="*/ 29 w 33"/>
                <a:gd name="T83" fmla="*/ 7 h 43"/>
                <a:gd name="T84" fmla="*/ 30 w 33"/>
                <a:gd name="T85" fmla="*/ 6 h 43"/>
                <a:gd name="T86" fmla="*/ 31 w 33"/>
                <a:gd name="T87" fmla="*/ 4 h 43"/>
                <a:gd name="T88" fmla="*/ 33 w 33"/>
                <a:gd name="T89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3" h="43">
                  <a:moveTo>
                    <a:pt x="33" y="2"/>
                  </a:moveTo>
                  <a:lnTo>
                    <a:pt x="33" y="0"/>
                  </a:lnTo>
                  <a:lnTo>
                    <a:pt x="21" y="0"/>
                  </a:lnTo>
                  <a:lnTo>
                    <a:pt x="21" y="2"/>
                  </a:lnTo>
                  <a:lnTo>
                    <a:pt x="20" y="2"/>
                  </a:lnTo>
                  <a:lnTo>
                    <a:pt x="20" y="4"/>
                  </a:lnTo>
                  <a:lnTo>
                    <a:pt x="19" y="4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10"/>
                  </a:lnTo>
                  <a:lnTo>
                    <a:pt x="17" y="11"/>
                  </a:lnTo>
                  <a:lnTo>
                    <a:pt x="16" y="11"/>
                  </a:lnTo>
                  <a:lnTo>
                    <a:pt x="16" y="13"/>
                  </a:lnTo>
                  <a:lnTo>
                    <a:pt x="14" y="13"/>
                  </a:lnTo>
                  <a:lnTo>
                    <a:pt x="14" y="16"/>
                  </a:lnTo>
                  <a:lnTo>
                    <a:pt x="13" y="16"/>
                  </a:lnTo>
                  <a:lnTo>
                    <a:pt x="13" y="17"/>
                  </a:lnTo>
                  <a:lnTo>
                    <a:pt x="12" y="17"/>
                  </a:lnTo>
                  <a:lnTo>
                    <a:pt x="12" y="19"/>
                  </a:lnTo>
                  <a:lnTo>
                    <a:pt x="11" y="19"/>
                  </a:lnTo>
                  <a:lnTo>
                    <a:pt x="11" y="20"/>
                  </a:lnTo>
                  <a:lnTo>
                    <a:pt x="10" y="20"/>
                  </a:lnTo>
                  <a:lnTo>
                    <a:pt x="10" y="22"/>
                  </a:lnTo>
                  <a:lnTo>
                    <a:pt x="9" y="22"/>
                  </a:lnTo>
                  <a:lnTo>
                    <a:pt x="9" y="24"/>
                  </a:lnTo>
                  <a:lnTo>
                    <a:pt x="8" y="24"/>
                  </a:lnTo>
                  <a:lnTo>
                    <a:pt x="8" y="26"/>
                  </a:lnTo>
                  <a:lnTo>
                    <a:pt x="8" y="28"/>
                  </a:lnTo>
                  <a:lnTo>
                    <a:pt x="7" y="28"/>
                  </a:lnTo>
                  <a:lnTo>
                    <a:pt x="7" y="30"/>
                  </a:lnTo>
                  <a:lnTo>
                    <a:pt x="6" y="30"/>
                  </a:lnTo>
                  <a:lnTo>
                    <a:pt x="6" y="32"/>
                  </a:lnTo>
                  <a:lnTo>
                    <a:pt x="5" y="32"/>
                  </a:lnTo>
                  <a:lnTo>
                    <a:pt x="5" y="34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4" y="37"/>
                  </a:lnTo>
                  <a:lnTo>
                    <a:pt x="3" y="37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0" y="43"/>
                  </a:lnTo>
                  <a:lnTo>
                    <a:pt x="12" y="43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41"/>
                  </a:lnTo>
                  <a:lnTo>
                    <a:pt x="14" y="41"/>
                  </a:lnTo>
                  <a:lnTo>
                    <a:pt x="14" y="39"/>
                  </a:lnTo>
                  <a:lnTo>
                    <a:pt x="16" y="39"/>
                  </a:lnTo>
                  <a:lnTo>
                    <a:pt x="16" y="37"/>
                  </a:lnTo>
                  <a:lnTo>
                    <a:pt x="17" y="37"/>
                  </a:lnTo>
                  <a:lnTo>
                    <a:pt x="17" y="36"/>
                  </a:lnTo>
                  <a:lnTo>
                    <a:pt x="17" y="32"/>
                  </a:lnTo>
                  <a:lnTo>
                    <a:pt x="18" y="32"/>
                  </a:lnTo>
                  <a:lnTo>
                    <a:pt x="18" y="31"/>
                  </a:lnTo>
                  <a:lnTo>
                    <a:pt x="19" y="31"/>
                  </a:lnTo>
                  <a:lnTo>
                    <a:pt x="19" y="29"/>
                  </a:lnTo>
                  <a:lnTo>
                    <a:pt x="20" y="29"/>
                  </a:lnTo>
                  <a:lnTo>
                    <a:pt x="20" y="28"/>
                  </a:lnTo>
                  <a:lnTo>
                    <a:pt x="21" y="28"/>
                  </a:lnTo>
                  <a:lnTo>
                    <a:pt x="21" y="26"/>
                  </a:lnTo>
                  <a:lnTo>
                    <a:pt x="21" y="24"/>
                  </a:lnTo>
                  <a:lnTo>
                    <a:pt x="22" y="24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0"/>
                  </a:lnTo>
                  <a:lnTo>
                    <a:pt x="24" y="20"/>
                  </a:lnTo>
                  <a:lnTo>
                    <a:pt x="24" y="19"/>
                  </a:lnTo>
                  <a:lnTo>
                    <a:pt x="25" y="19"/>
                  </a:lnTo>
                  <a:lnTo>
                    <a:pt x="25" y="16"/>
                  </a:lnTo>
                  <a:lnTo>
                    <a:pt x="25" y="15"/>
                  </a:lnTo>
                  <a:lnTo>
                    <a:pt x="26" y="15"/>
                  </a:lnTo>
                  <a:lnTo>
                    <a:pt x="26" y="12"/>
                  </a:lnTo>
                  <a:lnTo>
                    <a:pt x="27" y="12"/>
                  </a:lnTo>
                  <a:lnTo>
                    <a:pt x="27" y="11"/>
                  </a:lnTo>
                  <a:lnTo>
                    <a:pt x="28" y="11"/>
                  </a:lnTo>
                  <a:lnTo>
                    <a:pt x="28" y="9"/>
                  </a:lnTo>
                  <a:lnTo>
                    <a:pt x="29" y="9"/>
                  </a:lnTo>
                  <a:lnTo>
                    <a:pt x="29" y="7"/>
                  </a:lnTo>
                  <a:lnTo>
                    <a:pt x="29" y="6"/>
                  </a:lnTo>
                  <a:lnTo>
                    <a:pt x="30" y="6"/>
                  </a:lnTo>
                  <a:lnTo>
                    <a:pt x="30" y="4"/>
                  </a:lnTo>
                  <a:lnTo>
                    <a:pt x="31" y="4"/>
                  </a:lnTo>
                  <a:lnTo>
                    <a:pt x="31" y="2"/>
                  </a:lnTo>
                  <a:lnTo>
                    <a:pt x="33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7" name="Freeform 236">
              <a:extLst>
                <a:ext uri="{FF2B5EF4-FFF2-40B4-BE49-F238E27FC236}">
                  <a16:creationId xmlns:a16="http://schemas.microsoft.com/office/drawing/2014/main" id="{E5044C67-B685-83B5-97D9-123A162C804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4" y="4116"/>
              <a:ext cx="10" cy="14"/>
            </a:xfrm>
            <a:custGeom>
              <a:avLst/>
              <a:gdLst>
                <a:gd name="T0" fmla="*/ 31 w 31"/>
                <a:gd name="T1" fmla="*/ 0 h 42"/>
                <a:gd name="T2" fmla="*/ 19 w 31"/>
                <a:gd name="T3" fmla="*/ 2 h 42"/>
                <a:gd name="T4" fmla="*/ 18 w 31"/>
                <a:gd name="T5" fmla="*/ 4 h 42"/>
                <a:gd name="T6" fmla="*/ 17 w 31"/>
                <a:gd name="T7" fmla="*/ 6 h 42"/>
                <a:gd name="T8" fmla="*/ 16 w 31"/>
                <a:gd name="T9" fmla="*/ 7 h 42"/>
                <a:gd name="T10" fmla="*/ 14 w 31"/>
                <a:gd name="T11" fmla="*/ 10 h 42"/>
                <a:gd name="T12" fmla="*/ 14 w 31"/>
                <a:gd name="T13" fmla="*/ 13 h 42"/>
                <a:gd name="T14" fmla="*/ 13 w 31"/>
                <a:gd name="T15" fmla="*/ 14 h 42"/>
                <a:gd name="T16" fmla="*/ 12 w 31"/>
                <a:gd name="T17" fmla="*/ 16 h 42"/>
                <a:gd name="T18" fmla="*/ 11 w 31"/>
                <a:gd name="T19" fmla="*/ 18 h 42"/>
                <a:gd name="T20" fmla="*/ 10 w 31"/>
                <a:gd name="T21" fmla="*/ 19 h 42"/>
                <a:gd name="T22" fmla="*/ 9 w 31"/>
                <a:gd name="T23" fmla="*/ 22 h 42"/>
                <a:gd name="T24" fmla="*/ 8 w 31"/>
                <a:gd name="T25" fmla="*/ 24 h 42"/>
                <a:gd name="T26" fmla="*/ 7 w 31"/>
                <a:gd name="T27" fmla="*/ 26 h 42"/>
                <a:gd name="T28" fmla="*/ 6 w 31"/>
                <a:gd name="T29" fmla="*/ 27 h 42"/>
                <a:gd name="T30" fmla="*/ 5 w 31"/>
                <a:gd name="T31" fmla="*/ 30 h 42"/>
                <a:gd name="T32" fmla="*/ 4 w 31"/>
                <a:gd name="T33" fmla="*/ 31 h 42"/>
                <a:gd name="T34" fmla="*/ 3 w 31"/>
                <a:gd name="T35" fmla="*/ 33 h 42"/>
                <a:gd name="T36" fmla="*/ 2 w 31"/>
                <a:gd name="T37" fmla="*/ 35 h 42"/>
                <a:gd name="T38" fmla="*/ 2 w 31"/>
                <a:gd name="T39" fmla="*/ 39 h 42"/>
                <a:gd name="T40" fmla="*/ 1 w 31"/>
                <a:gd name="T41" fmla="*/ 41 h 42"/>
                <a:gd name="T42" fmla="*/ 0 w 31"/>
                <a:gd name="T43" fmla="*/ 42 h 42"/>
                <a:gd name="T44" fmla="*/ 12 w 31"/>
                <a:gd name="T45" fmla="*/ 41 h 42"/>
                <a:gd name="T46" fmla="*/ 13 w 31"/>
                <a:gd name="T47" fmla="*/ 39 h 42"/>
                <a:gd name="T48" fmla="*/ 14 w 31"/>
                <a:gd name="T49" fmla="*/ 37 h 42"/>
                <a:gd name="T50" fmla="*/ 16 w 31"/>
                <a:gd name="T51" fmla="*/ 35 h 42"/>
                <a:gd name="T52" fmla="*/ 17 w 31"/>
                <a:gd name="T53" fmla="*/ 33 h 42"/>
                <a:gd name="T54" fmla="*/ 18 w 31"/>
                <a:gd name="T55" fmla="*/ 31 h 42"/>
                <a:gd name="T56" fmla="*/ 19 w 31"/>
                <a:gd name="T57" fmla="*/ 30 h 42"/>
                <a:gd name="T58" fmla="*/ 19 w 31"/>
                <a:gd name="T59" fmla="*/ 26 h 42"/>
                <a:gd name="T60" fmla="*/ 20 w 31"/>
                <a:gd name="T61" fmla="*/ 24 h 42"/>
                <a:gd name="T62" fmla="*/ 21 w 31"/>
                <a:gd name="T63" fmla="*/ 22 h 42"/>
                <a:gd name="T64" fmla="*/ 22 w 31"/>
                <a:gd name="T65" fmla="*/ 19 h 42"/>
                <a:gd name="T66" fmla="*/ 23 w 31"/>
                <a:gd name="T67" fmla="*/ 18 h 42"/>
                <a:gd name="T68" fmla="*/ 24 w 31"/>
                <a:gd name="T69" fmla="*/ 16 h 42"/>
                <a:gd name="T70" fmla="*/ 25 w 31"/>
                <a:gd name="T71" fmla="*/ 14 h 42"/>
                <a:gd name="T72" fmla="*/ 26 w 31"/>
                <a:gd name="T73" fmla="*/ 13 h 42"/>
                <a:gd name="T74" fmla="*/ 27 w 31"/>
                <a:gd name="T75" fmla="*/ 11 h 42"/>
                <a:gd name="T76" fmla="*/ 27 w 31"/>
                <a:gd name="T77" fmla="*/ 7 h 42"/>
                <a:gd name="T78" fmla="*/ 28 w 31"/>
                <a:gd name="T79" fmla="*/ 5 h 42"/>
                <a:gd name="T80" fmla="*/ 29 w 31"/>
                <a:gd name="T81" fmla="*/ 3 h 42"/>
                <a:gd name="T82" fmla="*/ 30 w 31"/>
                <a:gd name="T83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1" h="42">
                  <a:moveTo>
                    <a:pt x="31" y="2"/>
                  </a:moveTo>
                  <a:lnTo>
                    <a:pt x="31" y="0"/>
                  </a:lnTo>
                  <a:lnTo>
                    <a:pt x="19" y="0"/>
                  </a:lnTo>
                  <a:lnTo>
                    <a:pt x="19" y="2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6"/>
                  </a:lnTo>
                  <a:lnTo>
                    <a:pt x="17" y="6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4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2" y="14"/>
                  </a:lnTo>
                  <a:lnTo>
                    <a:pt x="12" y="16"/>
                  </a:lnTo>
                  <a:lnTo>
                    <a:pt x="11" y="16"/>
                  </a:lnTo>
                  <a:lnTo>
                    <a:pt x="11" y="18"/>
                  </a:lnTo>
                  <a:lnTo>
                    <a:pt x="10" y="18"/>
                  </a:lnTo>
                  <a:lnTo>
                    <a:pt x="10" y="19"/>
                  </a:lnTo>
                  <a:lnTo>
                    <a:pt x="9" y="19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4"/>
                  </a:lnTo>
                  <a:lnTo>
                    <a:pt x="7" y="24"/>
                  </a:lnTo>
                  <a:lnTo>
                    <a:pt x="7" y="26"/>
                  </a:lnTo>
                  <a:lnTo>
                    <a:pt x="6" y="26"/>
                  </a:lnTo>
                  <a:lnTo>
                    <a:pt x="6" y="27"/>
                  </a:lnTo>
                  <a:lnTo>
                    <a:pt x="6" y="30"/>
                  </a:lnTo>
                  <a:lnTo>
                    <a:pt x="5" y="30"/>
                  </a:lnTo>
                  <a:lnTo>
                    <a:pt x="5" y="31"/>
                  </a:lnTo>
                  <a:lnTo>
                    <a:pt x="4" y="31"/>
                  </a:lnTo>
                  <a:lnTo>
                    <a:pt x="4" y="33"/>
                  </a:lnTo>
                  <a:lnTo>
                    <a:pt x="3" y="33"/>
                  </a:lnTo>
                  <a:lnTo>
                    <a:pt x="3" y="35"/>
                  </a:lnTo>
                  <a:lnTo>
                    <a:pt x="2" y="35"/>
                  </a:lnTo>
                  <a:lnTo>
                    <a:pt x="2" y="36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2" y="41"/>
                  </a:lnTo>
                  <a:lnTo>
                    <a:pt x="13" y="41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7"/>
                  </a:lnTo>
                  <a:lnTo>
                    <a:pt x="14" y="35"/>
                  </a:lnTo>
                  <a:lnTo>
                    <a:pt x="16" y="35"/>
                  </a:lnTo>
                  <a:lnTo>
                    <a:pt x="16" y="33"/>
                  </a:lnTo>
                  <a:lnTo>
                    <a:pt x="17" y="33"/>
                  </a:lnTo>
                  <a:lnTo>
                    <a:pt x="17" y="31"/>
                  </a:lnTo>
                  <a:lnTo>
                    <a:pt x="18" y="31"/>
                  </a:lnTo>
                  <a:lnTo>
                    <a:pt x="18" y="30"/>
                  </a:lnTo>
                  <a:lnTo>
                    <a:pt x="19" y="30"/>
                  </a:lnTo>
                  <a:lnTo>
                    <a:pt x="19" y="27"/>
                  </a:lnTo>
                  <a:lnTo>
                    <a:pt x="19" y="26"/>
                  </a:lnTo>
                  <a:lnTo>
                    <a:pt x="20" y="26"/>
                  </a:lnTo>
                  <a:lnTo>
                    <a:pt x="20" y="24"/>
                  </a:lnTo>
                  <a:lnTo>
                    <a:pt x="21" y="24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19"/>
                  </a:lnTo>
                  <a:lnTo>
                    <a:pt x="23" y="19"/>
                  </a:lnTo>
                  <a:lnTo>
                    <a:pt x="23" y="18"/>
                  </a:lnTo>
                  <a:lnTo>
                    <a:pt x="23" y="16"/>
                  </a:lnTo>
                  <a:lnTo>
                    <a:pt x="24" y="16"/>
                  </a:lnTo>
                  <a:lnTo>
                    <a:pt x="24" y="14"/>
                  </a:lnTo>
                  <a:lnTo>
                    <a:pt x="25" y="14"/>
                  </a:lnTo>
                  <a:lnTo>
                    <a:pt x="25" y="13"/>
                  </a:lnTo>
                  <a:lnTo>
                    <a:pt x="26" y="13"/>
                  </a:lnTo>
                  <a:lnTo>
                    <a:pt x="26" y="11"/>
                  </a:lnTo>
                  <a:lnTo>
                    <a:pt x="27" y="11"/>
                  </a:lnTo>
                  <a:lnTo>
                    <a:pt x="27" y="10"/>
                  </a:lnTo>
                  <a:lnTo>
                    <a:pt x="27" y="7"/>
                  </a:lnTo>
                  <a:lnTo>
                    <a:pt x="28" y="7"/>
                  </a:lnTo>
                  <a:lnTo>
                    <a:pt x="28" y="5"/>
                  </a:lnTo>
                  <a:lnTo>
                    <a:pt x="29" y="5"/>
                  </a:lnTo>
                  <a:lnTo>
                    <a:pt x="29" y="3"/>
                  </a:lnTo>
                  <a:lnTo>
                    <a:pt x="30" y="3"/>
                  </a:lnTo>
                  <a:lnTo>
                    <a:pt x="30" y="2"/>
                  </a:lnTo>
                  <a:lnTo>
                    <a:pt x="31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8" name="Freeform 237">
              <a:extLst>
                <a:ext uri="{FF2B5EF4-FFF2-40B4-BE49-F238E27FC236}">
                  <a16:creationId xmlns:a16="http://schemas.microsoft.com/office/drawing/2014/main" id="{6E0B6705-8E70-5C74-5FC9-EE9A38C3D2A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7" y="4130"/>
              <a:ext cx="11" cy="14"/>
            </a:xfrm>
            <a:custGeom>
              <a:avLst/>
              <a:gdLst>
                <a:gd name="T0" fmla="*/ 20 w 32"/>
                <a:gd name="T1" fmla="*/ 1 h 42"/>
                <a:gd name="T2" fmla="*/ 19 w 32"/>
                <a:gd name="T3" fmla="*/ 2 h 42"/>
                <a:gd name="T4" fmla="*/ 18 w 32"/>
                <a:gd name="T5" fmla="*/ 4 h 42"/>
                <a:gd name="T6" fmla="*/ 17 w 32"/>
                <a:gd name="T7" fmla="*/ 6 h 42"/>
                <a:gd name="T8" fmla="*/ 15 w 32"/>
                <a:gd name="T9" fmla="*/ 8 h 42"/>
                <a:gd name="T10" fmla="*/ 14 w 32"/>
                <a:gd name="T11" fmla="*/ 10 h 42"/>
                <a:gd name="T12" fmla="*/ 13 w 32"/>
                <a:gd name="T13" fmla="*/ 11 h 42"/>
                <a:gd name="T14" fmla="*/ 13 w 32"/>
                <a:gd name="T15" fmla="*/ 15 h 42"/>
                <a:gd name="T16" fmla="*/ 12 w 32"/>
                <a:gd name="T17" fmla="*/ 17 h 42"/>
                <a:gd name="T18" fmla="*/ 11 w 32"/>
                <a:gd name="T19" fmla="*/ 19 h 42"/>
                <a:gd name="T20" fmla="*/ 9 w 32"/>
                <a:gd name="T21" fmla="*/ 21 h 42"/>
                <a:gd name="T22" fmla="*/ 8 w 32"/>
                <a:gd name="T23" fmla="*/ 22 h 42"/>
                <a:gd name="T24" fmla="*/ 7 w 32"/>
                <a:gd name="T25" fmla="*/ 25 h 42"/>
                <a:gd name="T26" fmla="*/ 6 w 32"/>
                <a:gd name="T27" fmla="*/ 27 h 42"/>
                <a:gd name="T28" fmla="*/ 5 w 32"/>
                <a:gd name="T29" fmla="*/ 29 h 42"/>
                <a:gd name="T30" fmla="*/ 5 w 32"/>
                <a:gd name="T31" fmla="*/ 32 h 42"/>
                <a:gd name="T32" fmla="*/ 4 w 32"/>
                <a:gd name="T33" fmla="*/ 34 h 42"/>
                <a:gd name="T34" fmla="*/ 3 w 32"/>
                <a:gd name="T35" fmla="*/ 35 h 42"/>
                <a:gd name="T36" fmla="*/ 2 w 32"/>
                <a:gd name="T37" fmla="*/ 37 h 42"/>
                <a:gd name="T38" fmla="*/ 1 w 32"/>
                <a:gd name="T39" fmla="*/ 39 h 42"/>
                <a:gd name="T40" fmla="*/ 0 w 32"/>
                <a:gd name="T41" fmla="*/ 41 h 42"/>
                <a:gd name="T42" fmla="*/ 12 w 32"/>
                <a:gd name="T43" fmla="*/ 42 h 42"/>
                <a:gd name="T44" fmla="*/ 13 w 32"/>
                <a:gd name="T45" fmla="*/ 40 h 42"/>
                <a:gd name="T46" fmla="*/ 14 w 32"/>
                <a:gd name="T47" fmla="*/ 39 h 42"/>
                <a:gd name="T48" fmla="*/ 15 w 32"/>
                <a:gd name="T49" fmla="*/ 35 h 42"/>
                <a:gd name="T50" fmla="*/ 17 w 32"/>
                <a:gd name="T51" fmla="*/ 34 h 42"/>
                <a:gd name="T52" fmla="*/ 18 w 32"/>
                <a:gd name="T53" fmla="*/ 32 h 42"/>
                <a:gd name="T54" fmla="*/ 18 w 32"/>
                <a:gd name="T55" fmla="*/ 29 h 42"/>
                <a:gd name="T56" fmla="*/ 19 w 32"/>
                <a:gd name="T57" fmla="*/ 27 h 42"/>
                <a:gd name="T58" fmla="*/ 20 w 32"/>
                <a:gd name="T59" fmla="*/ 26 h 42"/>
                <a:gd name="T60" fmla="*/ 21 w 32"/>
                <a:gd name="T61" fmla="*/ 22 h 42"/>
                <a:gd name="T62" fmla="*/ 22 w 32"/>
                <a:gd name="T63" fmla="*/ 21 h 42"/>
                <a:gd name="T64" fmla="*/ 23 w 32"/>
                <a:gd name="T65" fmla="*/ 19 h 42"/>
                <a:gd name="T66" fmla="*/ 24 w 32"/>
                <a:gd name="T67" fmla="*/ 17 h 42"/>
                <a:gd name="T68" fmla="*/ 25 w 32"/>
                <a:gd name="T69" fmla="*/ 15 h 42"/>
                <a:gd name="T70" fmla="*/ 26 w 32"/>
                <a:gd name="T71" fmla="*/ 14 h 42"/>
                <a:gd name="T72" fmla="*/ 26 w 32"/>
                <a:gd name="T73" fmla="*/ 10 h 42"/>
                <a:gd name="T74" fmla="*/ 27 w 32"/>
                <a:gd name="T75" fmla="*/ 8 h 42"/>
                <a:gd name="T76" fmla="*/ 28 w 32"/>
                <a:gd name="T77" fmla="*/ 6 h 42"/>
                <a:gd name="T78" fmla="*/ 29 w 32"/>
                <a:gd name="T79" fmla="*/ 4 h 42"/>
                <a:gd name="T80" fmla="*/ 30 w 32"/>
                <a:gd name="T81" fmla="*/ 2 h 42"/>
                <a:gd name="T82" fmla="*/ 31 w 32"/>
                <a:gd name="T83" fmla="*/ 1 h 42"/>
                <a:gd name="T84" fmla="*/ 32 w 32"/>
                <a:gd name="T85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" h="42">
                  <a:moveTo>
                    <a:pt x="20" y="0"/>
                  </a:moveTo>
                  <a:lnTo>
                    <a:pt x="20" y="1"/>
                  </a:lnTo>
                  <a:lnTo>
                    <a:pt x="19" y="1"/>
                  </a:lnTo>
                  <a:lnTo>
                    <a:pt x="19" y="2"/>
                  </a:lnTo>
                  <a:lnTo>
                    <a:pt x="18" y="2"/>
                  </a:lnTo>
                  <a:lnTo>
                    <a:pt x="18" y="4"/>
                  </a:lnTo>
                  <a:lnTo>
                    <a:pt x="18" y="6"/>
                  </a:lnTo>
                  <a:lnTo>
                    <a:pt x="17" y="6"/>
                  </a:lnTo>
                  <a:lnTo>
                    <a:pt x="17" y="8"/>
                  </a:lnTo>
                  <a:lnTo>
                    <a:pt x="15" y="8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4"/>
                  </a:lnTo>
                  <a:lnTo>
                    <a:pt x="13" y="15"/>
                  </a:lnTo>
                  <a:lnTo>
                    <a:pt x="12" y="15"/>
                  </a:lnTo>
                  <a:lnTo>
                    <a:pt x="12" y="17"/>
                  </a:lnTo>
                  <a:lnTo>
                    <a:pt x="11" y="17"/>
                  </a:lnTo>
                  <a:lnTo>
                    <a:pt x="11" y="19"/>
                  </a:lnTo>
                  <a:lnTo>
                    <a:pt x="9" y="19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5"/>
                  </a:lnTo>
                  <a:lnTo>
                    <a:pt x="7" y="25"/>
                  </a:lnTo>
                  <a:lnTo>
                    <a:pt x="7" y="27"/>
                  </a:lnTo>
                  <a:lnTo>
                    <a:pt x="6" y="27"/>
                  </a:lnTo>
                  <a:lnTo>
                    <a:pt x="6" y="29"/>
                  </a:lnTo>
                  <a:lnTo>
                    <a:pt x="5" y="29"/>
                  </a:lnTo>
                  <a:lnTo>
                    <a:pt x="5" y="31"/>
                  </a:lnTo>
                  <a:lnTo>
                    <a:pt x="5" y="32"/>
                  </a:lnTo>
                  <a:lnTo>
                    <a:pt x="4" y="32"/>
                  </a:lnTo>
                  <a:lnTo>
                    <a:pt x="4" y="34"/>
                  </a:lnTo>
                  <a:lnTo>
                    <a:pt x="3" y="34"/>
                  </a:lnTo>
                  <a:lnTo>
                    <a:pt x="3" y="35"/>
                  </a:lnTo>
                  <a:lnTo>
                    <a:pt x="2" y="35"/>
                  </a:lnTo>
                  <a:lnTo>
                    <a:pt x="2" y="37"/>
                  </a:lnTo>
                  <a:lnTo>
                    <a:pt x="1" y="37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40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5"/>
                  </a:lnTo>
                  <a:lnTo>
                    <a:pt x="15" y="35"/>
                  </a:lnTo>
                  <a:lnTo>
                    <a:pt x="15" y="34"/>
                  </a:lnTo>
                  <a:lnTo>
                    <a:pt x="17" y="34"/>
                  </a:lnTo>
                  <a:lnTo>
                    <a:pt x="17" y="32"/>
                  </a:lnTo>
                  <a:lnTo>
                    <a:pt x="18" y="32"/>
                  </a:lnTo>
                  <a:lnTo>
                    <a:pt x="18" y="31"/>
                  </a:lnTo>
                  <a:lnTo>
                    <a:pt x="18" y="29"/>
                  </a:lnTo>
                  <a:lnTo>
                    <a:pt x="19" y="29"/>
                  </a:lnTo>
                  <a:lnTo>
                    <a:pt x="19" y="27"/>
                  </a:lnTo>
                  <a:lnTo>
                    <a:pt x="20" y="27"/>
                  </a:lnTo>
                  <a:lnTo>
                    <a:pt x="20" y="26"/>
                  </a:lnTo>
                  <a:lnTo>
                    <a:pt x="21" y="26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1"/>
                  </a:lnTo>
                  <a:lnTo>
                    <a:pt x="22" y="19"/>
                  </a:lnTo>
                  <a:lnTo>
                    <a:pt x="23" y="19"/>
                  </a:lnTo>
                  <a:lnTo>
                    <a:pt x="23" y="17"/>
                  </a:lnTo>
                  <a:lnTo>
                    <a:pt x="24" y="17"/>
                  </a:lnTo>
                  <a:lnTo>
                    <a:pt x="24" y="15"/>
                  </a:lnTo>
                  <a:lnTo>
                    <a:pt x="25" y="15"/>
                  </a:lnTo>
                  <a:lnTo>
                    <a:pt x="25" y="14"/>
                  </a:lnTo>
                  <a:lnTo>
                    <a:pt x="26" y="14"/>
                  </a:lnTo>
                  <a:lnTo>
                    <a:pt x="26" y="12"/>
                  </a:lnTo>
                  <a:lnTo>
                    <a:pt x="26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9" y="6"/>
                  </a:lnTo>
                  <a:lnTo>
                    <a:pt x="29" y="4"/>
                  </a:lnTo>
                  <a:lnTo>
                    <a:pt x="30" y="4"/>
                  </a:lnTo>
                  <a:lnTo>
                    <a:pt x="30" y="2"/>
                  </a:lnTo>
                  <a:lnTo>
                    <a:pt x="31" y="2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9" name="Freeform 238">
              <a:extLst>
                <a:ext uri="{FF2B5EF4-FFF2-40B4-BE49-F238E27FC236}">
                  <a16:creationId xmlns:a16="http://schemas.microsoft.com/office/drawing/2014/main" id="{3FBB9EEF-28B3-E5EC-789F-14C07CC8A93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1" y="4144"/>
              <a:ext cx="10" cy="15"/>
            </a:xfrm>
            <a:custGeom>
              <a:avLst/>
              <a:gdLst>
                <a:gd name="T0" fmla="*/ 20 w 32"/>
                <a:gd name="T1" fmla="*/ 2 h 43"/>
                <a:gd name="T2" fmla="*/ 19 w 32"/>
                <a:gd name="T3" fmla="*/ 4 h 43"/>
                <a:gd name="T4" fmla="*/ 18 w 32"/>
                <a:gd name="T5" fmla="*/ 6 h 43"/>
                <a:gd name="T6" fmla="*/ 16 w 32"/>
                <a:gd name="T7" fmla="*/ 7 h 43"/>
                <a:gd name="T8" fmla="*/ 15 w 32"/>
                <a:gd name="T9" fmla="*/ 9 h 43"/>
                <a:gd name="T10" fmla="*/ 14 w 32"/>
                <a:gd name="T11" fmla="*/ 10 h 43"/>
                <a:gd name="T12" fmla="*/ 13 w 32"/>
                <a:gd name="T13" fmla="*/ 12 h 43"/>
                <a:gd name="T14" fmla="*/ 12 w 32"/>
                <a:gd name="T15" fmla="*/ 14 h 43"/>
                <a:gd name="T16" fmla="*/ 12 w 32"/>
                <a:gd name="T17" fmla="*/ 18 h 43"/>
                <a:gd name="T18" fmla="*/ 10 w 32"/>
                <a:gd name="T19" fmla="*/ 21 h 43"/>
                <a:gd name="T20" fmla="*/ 9 w 32"/>
                <a:gd name="T21" fmla="*/ 23 h 43"/>
                <a:gd name="T22" fmla="*/ 8 w 32"/>
                <a:gd name="T23" fmla="*/ 24 h 43"/>
                <a:gd name="T24" fmla="*/ 7 w 32"/>
                <a:gd name="T25" fmla="*/ 26 h 43"/>
                <a:gd name="T26" fmla="*/ 6 w 32"/>
                <a:gd name="T27" fmla="*/ 27 h 43"/>
                <a:gd name="T28" fmla="*/ 5 w 32"/>
                <a:gd name="T29" fmla="*/ 29 h 43"/>
                <a:gd name="T30" fmla="*/ 4 w 32"/>
                <a:gd name="T31" fmla="*/ 31 h 43"/>
                <a:gd name="T32" fmla="*/ 4 w 32"/>
                <a:gd name="T33" fmla="*/ 35 h 43"/>
                <a:gd name="T34" fmla="*/ 3 w 32"/>
                <a:gd name="T35" fmla="*/ 37 h 43"/>
                <a:gd name="T36" fmla="*/ 2 w 32"/>
                <a:gd name="T37" fmla="*/ 39 h 43"/>
                <a:gd name="T38" fmla="*/ 1 w 32"/>
                <a:gd name="T39" fmla="*/ 41 h 43"/>
                <a:gd name="T40" fmla="*/ 0 w 32"/>
                <a:gd name="T41" fmla="*/ 43 h 43"/>
                <a:gd name="T42" fmla="*/ 12 w 32"/>
                <a:gd name="T43" fmla="*/ 42 h 43"/>
                <a:gd name="T44" fmla="*/ 13 w 32"/>
                <a:gd name="T45" fmla="*/ 39 h 43"/>
                <a:gd name="T46" fmla="*/ 14 w 32"/>
                <a:gd name="T47" fmla="*/ 37 h 43"/>
                <a:gd name="T48" fmla="*/ 15 w 32"/>
                <a:gd name="T49" fmla="*/ 35 h 43"/>
                <a:gd name="T50" fmla="*/ 16 w 32"/>
                <a:gd name="T51" fmla="*/ 33 h 43"/>
                <a:gd name="T52" fmla="*/ 18 w 32"/>
                <a:gd name="T53" fmla="*/ 31 h 43"/>
                <a:gd name="T54" fmla="*/ 19 w 32"/>
                <a:gd name="T55" fmla="*/ 30 h 43"/>
                <a:gd name="T56" fmla="*/ 20 w 32"/>
                <a:gd name="T57" fmla="*/ 28 h 43"/>
                <a:gd name="T58" fmla="*/ 21 w 32"/>
                <a:gd name="T59" fmla="*/ 27 h 43"/>
                <a:gd name="T60" fmla="*/ 21 w 32"/>
                <a:gd name="T61" fmla="*/ 23 h 43"/>
                <a:gd name="T62" fmla="*/ 22 w 32"/>
                <a:gd name="T63" fmla="*/ 21 h 43"/>
                <a:gd name="T64" fmla="*/ 23 w 32"/>
                <a:gd name="T65" fmla="*/ 18 h 43"/>
                <a:gd name="T66" fmla="*/ 24 w 32"/>
                <a:gd name="T67" fmla="*/ 17 h 43"/>
                <a:gd name="T68" fmla="*/ 25 w 32"/>
                <a:gd name="T69" fmla="*/ 14 h 43"/>
                <a:gd name="T70" fmla="*/ 26 w 32"/>
                <a:gd name="T71" fmla="*/ 13 h 43"/>
                <a:gd name="T72" fmla="*/ 27 w 32"/>
                <a:gd name="T73" fmla="*/ 11 h 43"/>
                <a:gd name="T74" fmla="*/ 28 w 32"/>
                <a:gd name="T75" fmla="*/ 9 h 43"/>
                <a:gd name="T76" fmla="*/ 29 w 32"/>
                <a:gd name="T77" fmla="*/ 7 h 43"/>
                <a:gd name="T78" fmla="*/ 29 w 32"/>
                <a:gd name="T79" fmla="*/ 4 h 43"/>
                <a:gd name="T80" fmla="*/ 31 w 32"/>
                <a:gd name="T81" fmla="*/ 2 h 43"/>
                <a:gd name="T82" fmla="*/ 32 w 32"/>
                <a:gd name="T8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43">
                  <a:moveTo>
                    <a:pt x="20" y="0"/>
                  </a:moveTo>
                  <a:lnTo>
                    <a:pt x="20" y="2"/>
                  </a:lnTo>
                  <a:lnTo>
                    <a:pt x="19" y="2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6"/>
                  </a:lnTo>
                  <a:lnTo>
                    <a:pt x="16" y="6"/>
                  </a:lnTo>
                  <a:lnTo>
                    <a:pt x="16" y="7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2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2" y="14"/>
                  </a:lnTo>
                  <a:lnTo>
                    <a:pt x="12" y="15"/>
                  </a:lnTo>
                  <a:lnTo>
                    <a:pt x="12" y="18"/>
                  </a:lnTo>
                  <a:lnTo>
                    <a:pt x="10" y="18"/>
                  </a:lnTo>
                  <a:lnTo>
                    <a:pt x="10" y="21"/>
                  </a:lnTo>
                  <a:lnTo>
                    <a:pt x="9" y="21"/>
                  </a:lnTo>
                  <a:lnTo>
                    <a:pt x="9" y="23"/>
                  </a:lnTo>
                  <a:lnTo>
                    <a:pt x="8" y="23"/>
                  </a:lnTo>
                  <a:lnTo>
                    <a:pt x="8" y="24"/>
                  </a:lnTo>
                  <a:lnTo>
                    <a:pt x="8" y="26"/>
                  </a:lnTo>
                  <a:lnTo>
                    <a:pt x="7" y="26"/>
                  </a:lnTo>
                  <a:lnTo>
                    <a:pt x="7" y="27"/>
                  </a:lnTo>
                  <a:lnTo>
                    <a:pt x="6" y="27"/>
                  </a:lnTo>
                  <a:lnTo>
                    <a:pt x="6" y="29"/>
                  </a:lnTo>
                  <a:lnTo>
                    <a:pt x="5" y="29"/>
                  </a:lnTo>
                  <a:lnTo>
                    <a:pt x="5" y="31"/>
                  </a:lnTo>
                  <a:lnTo>
                    <a:pt x="4" y="31"/>
                  </a:lnTo>
                  <a:lnTo>
                    <a:pt x="4" y="32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7"/>
                  </a:lnTo>
                  <a:lnTo>
                    <a:pt x="2" y="37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3"/>
                  </a:lnTo>
                  <a:lnTo>
                    <a:pt x="12" y="43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7"/>
                  </a:lnTo>
                  <a:lnTo>
                    <a:pt x="15" y="37"/>
                  </a:lnTo>
                  <a:lnTo>
                    <a:pt x="15" y="35"/>
                  </a:lnTo>
                  <a:lnTo>
                    <a:pt x="16" y="35"/>
                  </a:lnTo>
                  <a:lnTo>
                    <a:pt x="16" y="33"/>
                  </a:lnTo>
                  <a:lnTo>
                    <a:pt x="16" y="31"/>
                  </a:lnTo>
                  <a:lnTo>
                    <a:pt x="18" y="31"/>
                  </a:lnTo>
                  <a:lnTo>
                    <a:pt x="18" y="30"/>
                  </a:lnTo>
                  <a:lnTo>
                    <a:pt x="19" y="30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27"/>
                  </a:lnTo>
                  <a:lnTo>
                    <a:pt x="21" y="27"/>
                  </a:lnTo>
                  <a:lnTo>
                    <a:pt x="21" y="24"/>
                  </a:lnTo>
                  <a:lnTo>
                    <a:pt x="21" y="23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3" y="21"/>
                  </a:lnTo>
                  <a:lnTo>
                    <a:pt x="23" y="18"/>
                  </a:lnTo>
                  <a:lnTo>
                    <a:pt x="24" y="18"/>
                  </a:lnTo>
                  <a:lnTo>
                    <a:pt x="24" y="17"/>
                  </a:lnTo>
                  <a:lnTo>
                    <a:pt x="25" y="17"/>
                  </a:lnTo>
                  <a:lnTo>
                    <a:pt x="25" y="14"/>
                  </a:lnTo>
                  <a:lnTo>
                    <a:pt x="25" y="13"/>
                  </a:lnTo>
                  <a:lnTo>
                    <a:pt x="26" y="13"/>
                  </a:lnTo>
                  <a:lnTo>
                    <a:pt x="26" y="11"/>
                  </a:lnTo>
                  <a:lnTo>
                    <a:pt x="27" y="11"/>
                  </a:lnTo>
                  <a:lnTo>
                    <a:pt x="27" y="9"/>
                  </a:lnTo>
                  <a:lnTo>
                    <a:pt x="28" y="9"/>
                  </a:lnTo>
                  <a:lnTo>
                    <a:pt x="28" y="7"/>
                  </a:lnTo>
                  <a:lnTo>
                    <a:pt x="29" y="7"/>
                  </a:lnTo>
                  <a:lnTo>
                    <a:pt x="29" y="6"/>
                  </a:lnTo>
                  <a:lnTo>
                    <a:pt x="29" y="4"/>
                  </a:lnTo>
                  <a:lnTo>
                    <a:pt x="31" y="4"/>
                  </a:lnTo>
                  <a:lnTo>
                    <a:pt x="31" y="2"/>
                  </a:lnTo>
                  <a:lnTo>
                    <a:pt x="32" y="2"/>
                  </a:lnTo>
                  <a:lnTo>
                    <a:pt x="32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0" name="Freeform 239">
              <a:extLst>
                <a:ext uri="{FF2B5EF4-FFF2-40B4-BE49-F238E27FC236}">
                  <a16:creationId xmlns:a16="http://schemas.microsoft.com/office/drawing/2014/main" id="{3AA566D9-157E-87BC-E6DC-D8CD0AF1E278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0" y="4159"/>
              <a:ext cx="54" cy="14"/>
            </a:xfrm>
            <a:custGeom>
              <a:avLst/>
              <a:gdLst>
                <a:gd name="T0" fmla="*/ 39 w 164"/>
                <a:gd name="T1" fmla="*/ 2 h 42"/>
                <a:gd name="T2" fmla="*/ 36 w 164"/>
                <a:gd name="T3" fmla="*/ 4 h 42"/>
                <a:gd name="T4" fmla="*/ 33 w 164"/>
                <a:gd name="T5" fmla="*/ 6 h 42"/>
                <a:gd name="T6" fmla="*/ 31 w 164"/>
                <a:gd name="T7" fmla="*/ 8 h 42"/>
                <a:gd name="T8" fmla="*/ 29 w 164"/>
                <a:gd name="T9" fmla="*/ 10 h 42"/>
                <a:gd name="T10" fmla="*/ 27 w 164"/>
                <a:gd name="T11" fmla="*/ 12 h 42"/>
                <a:gd name="T12" fmla="*/ 25 w 164"/>
                <a:gd name="T13" fmla="*/ 14 h 42"/>
                <a:gd name="T14" fmla="*/ 23 w 164"/>
                <a:gd name="T15" fmla="*/ 18 h 42"/>
                <a:gd name="T16" fmla="*/ 21 w 164"/>
                <a:gd name="T17" fmla="*/ 20 h 42"/>
                <a:gd name="T18" fmla="*/ 19 w 164"/>
                <a:gd name="T19" fmla="*/ 22 h 42"/>
                <a:gd name="T20" fmla="*/ 16 w 164"/>
                <a:gd name="T21" fmla="*/ 24 h 42"/>
                <a:gd name="T22" fmla="*/ 14 w 164"/>
                <a:gd name="T23" fmla="*/ 26 h 42"/>
                <a:gd name="T24" fmla="*/ 12 w 164"/>
                <a:gd name="T25" fmla="*/ 28 h 42"/>
                <a:gd name="T26" fmla="*/ 10 w 164"/>
                <a:gd name="T27" fmla="*/ 30 h 42"/>
                <a:gd name="T28" fmla="*/ 8 w 164"/>
                <a:gd name="T29" fmla="*/ 32 h 42"/>
                <a:gd name="T30" fmla="*/ 6 w 164"/>
                <a:gd name="T31" fmla="*/ 36 h 42"/>
                <a:gd name="T32" fmla="*/ 4 w 164"/>
                <a:gd name="T33" fmla="*/ 38 h 42"/>
                <a:gd name="T34" fmla="*/ 2 w 164"/>
                <a:gd name="T35" fmla="*/ 40 h 42"/>
                <a:gd name="T36" fmla="*/ 0 w 164"/>
                <a:gd name="T37" fmla="*/ 42 h 42"/>
                <a:gd name="T38" fmla="*/ 18 w 164"/>
                <a:gd name="T39" fmla="*/ 41 h 42"/>
                <a:gd name="T40" fmla="*/ 20 w 164"/>
                <a:gd name="T41" fmla="*/ 39 h 42"/>
                <a:gd name="T42" fmla="*/ 22 w 164"/>
                <a:gd name="T43" fmla="*/ 37 h 42"/>
                <a:gd name="T44" fmla="*/ 24 w 164"/>
                <a:gd name="T45" fmla="*/ 34 h 42"/>
                <a:gd name="T46" fmla="*/ 26 w 164"/>
                <a:gd name="T47" fmla="*/ 31 h 42"/>
                <a:gd name="T48" fmla="*/ 27 w 164"/>
                <a:gd name="T49" fmla="*/ 28 h 42"/>
                <a:gd name="T50" fmla="*/ 29 w 164"/>
                <a:gd name="T51" fmla="*/ 26 h 42"/>
                <a:gd name="T52" fmla="*/ 31 w 164"/>
                <a:gd name="T53" fmla="*/ 24 h 42"/>
                <a:gd name="T54" fmla="*/ 33 w 164"/>
                <a:gd name="T55" fmla="*/ 22 h 42"/>
                <a:gd name="T56" fmla="*/ 36 w 164"/>
                <a:gd name="T57" fmla="*/ 20 h 42"/>
                <a:gd name="T58" fmla="*/ 39 w 164"/>
                <a:gd name="T59" fmla="*/ 18 h 42"/>
                <a:gd name="T60" fmla="*/ 41 w 164"/>
                <a:gd name="T61" fmla="*/ 15 h 42"/>
                <a:gd name="T62" fmla="*/ 43 w 164"/>
                <a:gd name="T63" fmla="*/ 13 h 42"/>
                <a:gd name="T64" fmla="*/ 45 w 164"/>
                <a:gd name="T65" fmla="*/ 15 h 42"/>
                <a:gd name="T66" fmla="*/ 47 w 164"/>
                <a:gd name="T67" fmla="*/ 18 h 42"/>
                <a:gd name="T68" fmla="*/ 49 w 164"/>
                <a:gd name="T69" fmla="*/ 20 h 42"/>
                <a:gd name="T70" fmla="*/ 51 w 164"/>
                <a:gd name="T71" fmla="*/ 22 h 42"/>
                <a:gd name="T72" fmla="*/ 54 w 164"/>
                <a:gd name="T73" fmla="*/ 24 h 42"/>
                <a:gd name="T74" fmla="*/ 57 w 164"/>
                <a:gd name="T75" fmla="*/ 26 h 42"/>
                <a:gd name="T76" fmla="*/ 59 w 164"/>
                <a:gd name="T77" fmla="*/ 28 h 42"/>
                <a:gd name="T78" fmla="*/ 61 w 164"/>
                <a:gd name="T79" fmla="*/ 30 h 42"/>
                <a:gd name="T80" fmla="*/ 63 w 164"/>
                <a:gd name="T81" fmla="*/ 32 h 42"/>
                <a:gd name="T82" fmla="*/ 65 w 164"/>
                <a:gd name="T83" fmla="*/ 36 h 42"/>
                <a:gd name="T84" fmla="*/ 67 w 164"/>
                <a:gd name="T85" fmla="*/ 39 h 42"/>
                <a:gd name="T86" fmla="*/ 69 w 164"/>
                <a:gd name="T87" fmla="*/ 41 h 42"/>
                <a:gd name="T88" fmla="*/ 163 w 164"/>
                <a:gd name="T89" fmla="*/ 42 h 42"/>
                <a:gd name="T90" fmla="*/ 162 w 164"/>
                <a:gd name="T91" fmla="*/ 36 h 42"/>
                <a:gd name="T92" fmla="*/ 160 w 164"/>
                <a:gd name="T93" fmla="*/ 31 h 42"/>
                <a:gd name="T94" fmla="*/ 158 w 164"/>
                <a:gd name="T95" fmla="*/ 28 h 42"/>
                <a:gd name="T96" fmla="*/ 156 w 164"/>
                <a:gd name="T97" fmla="*/ 24 h 42"/>
                <a:gd name="T98" fmla="*/ 154 w 164"/>
                <a:gd name="T99" fmla="*/ 21 h 42"/>
                <a:gd name="T100" fmla="*/ 151 w 164"/>
                <a:gd name="T101" fmla="*/ 18 h 42"/>
                <a:gd name="T102" fmla="*/ 149 w 164"/>
                <a:gd name="T103" fmla="*/ 13 h 42"/>
                <a:gd name="T104" fmla="*/ 148 w 164"/>
                <a:gd name="T105" fmla="*/ 7 h 42"/>
                <a:gd name="T106" fmla="*/ 146 w 164"/>
                <a:gd name="T107" fmla="*/ 4 h 42"/>
                <a:gd name="T108" fmla="*/ 144 w 164"/>
                <a:gd name="T109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64" h="42">
                  <a:moveTo>
                    <a:pt x="40" y="0"/>
                  </a:moveTo>
                  <a:lnTo>
                    <a:pt x="40" y="1"/>
                  </a:lnTo>
                  <a:lnTo>
                    <a:pt x="39" y="1"/>
                  </a:lnTo>
                  <a:lnTo>
                    <a:pt x="39" y="2"/>
                  </a:lnTo>
                  <a:lnTo>
                    <a:pt x="38" y="2"/>
                  </a:lnTo>
                  <a:lnTo>
                    <a:pt x="38" y="3"/>
                  </a:lnTo>
                  <a:lnTo>
                    <a:pt x="36" y="3"/>
                  </a:lnTo>
                  <a:lnTo>
                    <a:pt x="36" y="4"/>
                  </a:lnTo>
                  <a:lnTo>
                    <a:pt x="35" y="4"/>
                  </a:lnTo>
                  <a:lnTo>
                    <a:pt x="35" y="5"/>
                  </a:lnTo>
                  <a:lnTo>
                    <a:pt x="33" y="5"/>
                  </a:lnTo>
                  <a:lnTo>
                    <a:pt x="33" y="6"/>
                  </a:lnTo>
                  <a:lnTo>
                    <a:pt x="32" y="6"/>
                  </a:lnTo>
                  <a:lnTo>
                    <a:pt x="32" y="7"/>
                  </a:lnTo>
                  <a:lnTo>
                    <a:pt x="31" y="7"/>
                  </a:lnTo>
                  <a:lnTo>
                    <a:pt x="31" y="8"/>
                  </a:lnTo>
                  <a:lnTo>
                    <a:pt x="31" y="9"/>
                  </a:lnTo>
                  <a:lnTo>
                    <a:pt x="30" y="9"/>
                  </a:lnTo>
                  <a:lnTo>
                    <a:pt x="29" y="9"/>
                  </a:lnTo>
                  <a:lnTo>
                    <a:pt x="29" y="10"/>
                  </a:lnTo>
                  <a:lnTo>
                    <a:pt x="28" y="10"/>
                  </a:lnTo>
                  <a:lnTo>
                    <a:pt x="28" y="11"/>
                  </a:lnTo>
                  <a:lnTo>
                    <a:pt x="27" y="11"/>
                  </a:lnTo>
                  <a:lnTo>
                    <a:pt x="27" y="12"/>
                  </a:lnTo>
                  <a:lnTo>
                    <a:pt x="27" y="13"/>
                  </a:lnTo>
                  <a:lnTo>
                    <a:pt x="26" y="13"/>
                  </a:lnTo>
                  <a:lnTo>
                    <a:pt x="26" y="14"/>
                  </a:lnTo>
                  <a:lnTo>
                    <a:pt x="25" y="14"/>
                  </a:lnTo>
                  <a:lnTo>
                    <a:pt x="25" y="15"/>
                  </a:lnTo>
                  <a:lnTo>
                    <a:pt x="24" y="15"/>
                  </a:lnTo>
                  <a:lnTo>
                    <a:pt x="24" y="18"/>
                  </a:lnTo>
                  <a:lnTo>
                    <a:pt x="23" y="18"/>
                  </a:lnTo>
                  <a:lnTo>
                    <a:pt x="23" y="19"/>
                  </a:lnTo>
                  <a:lnTo>
                    <a:pt x="22" y="19"/>
                  </a:lnTo>
                  <a:lnTo>
                    <a:pt x="22" y="20"/>
                  </a:lnTo>
                  <a:lnTo>
                    <a:pt x="21" y="20"/>
                  </a:lnTo>
                  <a:lnTo>
                    <a:pt x="21" y="21"/>
                  </a:lnTo>
                  <a:lnTo>
                    <a:pt x="20" y="21"/>
                  </a:lnTo>
                  <a:lnTo>
                    <a:pt x="20" y="22"/>
                  </a:lnTo>
                  <a:lnTo>
                    <a:pt x="19" y="22"/>
                  </a:lnTo>
                  <a:lnTo>
                    <a:pt x="19" y="23"/>
                  </a:lnTo>
                  <a:lnTo>
                    <a:pt x="18" y="23"/>
                  </a:lnTo>
                  <a:lnTo>
                    <a:pt x="18" y="24"/>
                  </a:lnTo>
                  <a:lnTo>
                    <a:pt x="16" y="24"/>
                  </a:lnTo>
                  <a:lnTo>
                    <a:pt x="16" y="25"/>
                  </a:lnTo>
                  <a:lnTo>
                    <a:pt x="15" y="25"/>
                  </a:lnTo>
                  <a:lnTo>
                    <a:pt x="15" y="26"/>
                  </a:lnTo>
                  <a:lnTo>
                    <a:pt x="14" y="26"/>
                  </a:lnTo>
                  <a:lnTo>
                    <a:pt x="13" y="26"/>
                  </a:lnTo>
                  <a:lnTo>
                    <a:pt x="13" y="27"/>
                  </a:lnTo>
                  <a:lnTo>
                    <a:pt x="12" y="27"/>
                  </a:lnTo>
                  <a:lnTo>
                    <a:pt x="12" y="28"/>
                  </a:lnTo>
                  <a:lnTo>
                    <a:pt x="11" y="28"/>
                  </a:lnTo>
                  <a:lnTo>
                    <a:pt x="11" y="29"/>
                  </a:lnTo>
                  <a:lnTo>
                    <a:pt x="10" y="29"/>
                  </a:lnTo>
                  <a:lnTo>
                    <a:pt x="10" y="30"/>
                  </a:lnTo>
                  <a:lnTo>
                    <a:pt x="10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8" y="32"/>
                  </a:lnTo>
                  <a:lnTo>
                    <a:pt x="8" y="34"/>
                  </a:lnTo>
                  <a:lnTo>
                    <a:pt x="7" y="34"/>
                  </a:lnTo>
                  <a:lnTo>
                    <a:pt x="6" y="34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15" y="42"/>
                  </a:lnTo>
                  <a:lnTo>
                    <a:pt x="16" y="42"/>
                  </a:lnTo>
                  <a:lnTo>
                    <a:pt x="16" y="41"/>
                  </a:lnTo>
                  <a:lnTo>
                    <a:pt x="18" y="41"/>
                  </a:lnTo>
                  <a:lnTo>
                    <a:pt x="18" y="40"/>
                  </a:lnTo>
                  <a:lnTo>
                    <a:pt x="19" y="40"/>
                  </a:lnTo>
                  <a:lnTo>
                    <a:pt x="19" y="39"/>
                  </a:lnTo>
                  <a:lnTo>
                    <a:pt x="20" y="39"/>
                  </a:lnTo>
                  <a:lnTo>
                    <a:pt x="20" y="38"/>
                  </a:lnTo>
                  <a:lnTo>
                    <a:pt x="21" y="38"/>
                  </a:lnTo>
                  <a:lnTo>
                    <a:pt x="21" y="37"/>
                  </a:lnTo>
                  <a:lnTo>
                    <a:pt x="22" y="37"/>
                  </a:lnTo>
                  <a:lnTo>
                    <a:pt x="22" y="36"/>
                  </a:lnTo>
                  <a:lnTo>
                    <a:pt x="23" y="36"/>
                  </a:lnTo>
                  <a:lnTo>
                    <a:pt x="23" y="34"/>
                  </a:lnTo>
                  <a:lnTo>
                    <a:pt x="24" y="34"/>
                  </a:lnTo>
                  <a:lnTo>
                    <a:pt x="24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6" y="31"/>
                  </a:lnTo>
                  <a:lnTo>
                    <a:pt x="26" y="30"/>
                  </a:lnTo>
                  <a:lnTo>
                    <a:pt x="27" y="30"/>
                  </a:lnTo>
                  <a:lnTo>
                    <a:pt x="27" y="29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27"/>
                  </a:lnTo>
                  <a:lnTo>
                    <a:pt x="29" y="27"/>
                  </a:lnTo>
                  <a:lnTo>
                    <a:pt x="29" y="26"/>
                  </a:lnTo>
                  <a:lnTo>
                    <a:pt x="30" y="26"/>
                  </a:lnTo>
                  <a:lnTo>
                    <a:pt x="31" y="26"/>
                  </a:lnTo>
                  <a:lnTo>
                    <a:pt x="31" y="25"/>
                  </a:lnTo>
                  <a:lnTo>
                    <a:pt x="31" y="24"/>
                  </a:lnTo>
                  <a:lnTo>
                    <a:pt x="32" y="24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2"/>
                  </a:lnTo>
                  <a:lnTo>
                    <a:pt x="35" y="22"/>
                  </a:lnTo>
                  <a:lnTo>
                    <a:pt x="35" y="21"/>
                  </a:lnTo>
                  <a:lnTo>
                    <a:pt x="36" y="21"/>
                  </a:lnTo>
                  <a:lnTo>
                    <a:pt x="36" y="20"/>
                  </a:lnTo>
                  <a:lnTo>
                    <a:pt x="38" y="20"/>
                  </a:lnTo>
                  <a:lnTo>
                    <a:pt x="38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40" y="18"/>
                  </a:lnTo>
                  <a:lnTo>
                    <a:pt x="40" y="17"/>
                  </a:lnTo>
                  <a:lnTo>
                    <a:pt x="41" y="17"/>
                  </a:lnTo>
                  <a:lnTo>
                    <a:pt x="41" y="15"/>
                  </a:lnTo>
                  <a:lnTo>
                    <a:pt x="42" y="15"/>
                  </a:lnTo>
                  <a:lnTo>
                    <a:pt x="42" y="14"/>
                  </a:lnTo>
                  <a:lnTo>
                    <a:pt x="43" y="14"/>
                  </a:lnTo>
                  <a:lnTo>
                    <a:pt x="43" y="13"/>
                  </a:lnTo>
                  <a:lnTo>
                    <a:pt x="44" y="13"/>
                  </a:lnTo>
                  <a:lnTo>
                    <a:pt x="44" y="14"/>
                  </a:lnTo>
                  <a:lnTo>
                    <a:pt x="44" y="15"/>
                  </a:lnTo>
                  <a:lnTo>
                    <a:pt x="45" y="15"/>
                  </a:lnTo>
                  <a:lnTo>
                    <a:pt x="45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7" y="18"/>
                  </a:lnTo>
                  <a:lnTo>
                    <a:pt x="48" y="18"/>
                  </a:lnTo>
                  <a:lnTo>
                    <a:pt x="48" y="19"/>
                  </a:lnTo>
                  <a:lnTo>
                    <a:pt x="48" y="20"/>
                  </a:lnTo>
                  <a:lnTo>
                    <a:pt x="49" y="20"/>
                  </a:lnTo>
                  <a:lnTo>
                    <a:pt x="49" y="21"/>
                  </a:lnTo>
                  <a:lnTo>
                    <a:pt x="50" y="21"/>
                  </a:lnTo>
                  <a:lnTo>
                    <a:pt x="50" y="22"/>
                  </a:lnTo>
                  <a:lnTo>
                    <a:pt x="51" y="22"/>
                  </a:lnTo>
                  <a:lnTo>
                    <a:pt x="52" y="22"/>
                  </a:lnTo>
                  <a:lnTo>
                    <a:pt x="52" y="23"/>
                  </a:lnTo>
                  <a:lnTo>
                    <a:pt x="52" y="24"/>
                  </a:lnTo>
                  <a:lnTo>
                    <a:pt x="54" y="24"/>
                  </a:lnTo>
                  <a:lnTo>
                    <a:pt x="54" y="25"/>
                  </a:lnTo>
                  <a:lnTo>
                    <a:pt x="55" y="25"/>
                  </a:lnTo>
                  <a:lnTo>
                    <a:pt x="55" y="26"/>
                  </a:lnTo>
                  <a:lnTo>
                    <a:pt x="57" y="26"/>
                  </a:lnTo>
                  <a:lnTo>
                    <a:pt x="57" y="27"/>
                  </a:lnTo>
                  <a:lnTo>
                    <a:pt x="58" y="27"/>
                  </a:lnTo>
                  <a:lnTo>
                    <a:pt x="58" y="28"/>
                  </a:lnTo>
                  <a:lnTo>
                    <a:pt x="59" y="28"/>
                  </a:lnTo>
                  <a:lnTo>
                    <a:pt x="59" y="29"/>
                  </a:lnTo>
                  <a:lnTo>
                    <a:pt x="60" y="29"/>
                  </a:lnTo>
                  <a:lnTo>
                    <a:pt x="60" y="30"/>
                  </a:lnTo>
                  <a:lnTo>
                    <a:pt x="61" y="30"/>
                  </a:lnTo>
                  <a:lnTo>
                    <a:pt x="61" y="31"/>
                  </a:lnTo>
                  <a:lnTo>
                    <a:pt x="62" y="31"/>
                  </a:lnTo>
                  <a:lnTo>
                    <a:pt x="62" y="32"/>
                  </a:lnTo>
                  <a:lnTo>
                    <a:pt x="63" y="32"/>
                  </a:lnTo>
                  <a:lnTo>
                    <a:pt x="63" y="34"/>
                  </a:lnTo>
                  <a:lnTo>
                    <a:pt x="64" y="34"/>
                  </a:lnTo>
                  <a:lnTo>
                    <a:pt x="65" y="34"/>
                  </a:lnTo>
                  <a:lnTo>
                    <a:pt x="65" y="36"/>
                  </a:lnTo>
                  <a:lnTo>
                    <a:pt x="65" y="38"/>
                  </a:lnTo>
                  <a:lnTo>
                    <a:pt x="66" y="38"/>
                  </a:lnTo>
                  <a:lnTo>
                    <a:pt x="66" y="39"/>
                  </a:lnTo>
                  <a:lnTo>
                    <a:pt x="67" y="39"/>
                  </a:lnTo>
                  <a:lnTo>
                    <a:pt x="68" y="39"/>
                  </a:lnTo>
                  <a:lnTo>
                    <a:pt x="68" y="40"/>
                  </a:lnTo>
                  <a:lnTo>
                    <a:pt x="69" y="40"/>
                  </a:lnTo>
                  <a:lnTo>
                    <a:pt x="69" y="41"/>
                  </a:lnTo>
                  <a:lnTo>
                    <a:pt x="69" y="42"/>
                  </a:lnTo>
                  <a:lnTo>
                    <a:pt x="70" y="42"/>
                  </a:lnTo>
                  <a:lnTo>
                    <a:pt x="164" y="42"/>
                  </a:lnTo>
                  <a:lnTo>
                    <a:pt x="163" y="42"/>
                  </a:lnTo>
                  <a:lnTo>
                    <a:pt x="163" y="39"/>
                  </a:lnTo>
                  <a:lnTo>
                    <a:pt x="162" y="39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1" y="36"/>
                  </a:lnTo>
                  <a:lnTo>
                    <a:pt x="161" y="34"/>
                  </a:lnTo>
                  <a:lnTo>
                    <a:pt x="160" y="34"/>
                  </a:lnTo>
                  <a:lnTo>
                    <a:pt x="160" y="31"/>
                  </a:lnTo>
                  <a:lnTo>
                    <a:pt x="159" y="31"/>
                  </a:lnTo>
                  <a:lnTo>
                    <a:pt x="159" y="30"/>
                  </a:lnTo>
                  <a:lnTo>
                    <a:pt x="158" y="30"/>
                  </a:lnTo>
                  <a:lnTo>
                    <a:pt x="158" y="28"/>
                  </a:lnTo>
                  <a:lnTo>
                    <a:pt x="158" y="26"/>
                  </a:lnTo>
                  <a:lnTo>
                    <a:pt x="157" y="26"/>
                  </a:lnTo>
                  <a:lnTo>
                    <a:pt x="157" y="24"/>
                  </a:lnTo>
                  <a:lnTo>
                    <a:pt x="156" y="24"/>
                  </a:lnTo>
                  <a:lnTo>
                    <a:pt x="156" y="22"/>
                  </a:lnTo>
                  <a:lnTo>
                    <a:pt x="155" y="22"/>
                  </a:lnTo>
                  <a:lnTo>
                    <a:pt x="155" y="21"/>
                  </a:lnTo>
                  <a:lnTo>
                    <a:pt x="154" y="21"/>
                  </a:lnTo>
                  <a:lnTo>
                    <a:pt x="154" y="19"/>
                  </a:lnTo>
                  <a:lnTo>
                    <a:pt x="153" y="19"/>
                  </a:lnTo>
                  <a:lnTo>
                    <a:pt x="153" y="18"/>
                  </a:lnTo>
                  <a:lnTo>
                    <a:pt x="151" y="18"/>
                  </a:lnTo>
                  <a:lnTo>
                    <a:pt x="151" y="15"/>
                  </a:lnTo>
                  <a:lnTo>
                    <a:pt x="150" y="15"/>
                  </a:lnTo>
                  <a:lnTo>
                    <a:pt x="150" y="13"/>
                  </a:lnTo>
                  <a:lnTo>
                    <a:pt x="149" y="13"/>
                  </a:lnTo>
                  <a:lnTo>
                    <a:pt x="149" y="10"/>
                  </a:lnTo>
                  <a:lnTo>
                    <a:pt x="149" y="9"/>
                  </a:lnTo>
                  <a:lnTo>
                    <a:pt x="148" y="9"/>
                  </a:lnTo>
                  <a:lnTo>
                    <a:pt x="148" y="7"/>
                  </a:lnTo>
                  <a:lnTo>
                    <a:pt x="147" y="7"/>
                  </a:lnTo>
                  <a:lnTo>
                    <a:pt x="147" y="5"/>
                  </a:lnTo>
                  <a:lnTo>
                    <a:pt x="146" y="5"/>
                  </a:lnTo>
                  <a:lnTo>
                    <a:pt x="146" y="4"/>
                  </a:lnTo>
                  <a:lnTo>
                    <a:pt x="145" y="4"/>
                  </a:lnTo>
                  <a:lnTo>
                    <a:pt x="145" y="2"/>
                  </a:lnTo>
                  <a:lnTo>
                    <a:pt x="145" y="1"/>
                  </a:lnTo>
                  <a:lnTo>
                    <a:pt x="144" y="1"/>
                  </a:lnTo>
                  <a:lnTo>
                    <a:pt x="144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1" name="Freeform 240">
              <a:extLst>
                <a:ext uri="{FF2B5EF4-FFF2-40B4-BE49-F238E27FC236}">
                  <a16:creationId xmlns:a16="http://schemas.microsoft.com/office/drawing/2014/main" id="{A3CD2183-7ED4-00CB-70CD-6D172A9E08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6" y="4173"/>
              <a:ext cx="19" cy="14"/>
            </a:xfrm>
            <a:custGeom>
              <a:avLst/>
              <a:gdLst>
                <a:gd name="T0" fmla="*/ 40 w 56"/>
                <a:gd name="T1" fmla="*/ 1 h 43"/>
                <a:gd name="T2" fmla="*/ 38 w 56"/>
                <a:gd name="T3" fmla="*/ 4 h 43"/>
                <a:gd name="T4" fmla="*/ 36 w 56"/>
                <a:gd name="T5" fmla="*/ 5 h 43"/>
                <a:gd name="T6" fmla="*/ 34 w 56"/>
                <a:gd name="T7" fmla="*/ 6 h 43"/>
                <a:gd name="T8" fmla="*/ 33 w 56"/>
                <a:gd name="T9" fmla="*/ 8 h 43"/>
                <a:gd name="T10" fmla="*/ 31 w 56"/>
                <a:gd name="T11" fmla="*/ 9 h 43"/>
                <a:gd name="T12" fmla="*/ 30 w 56"/>
                <a:gd name="T13" fmla="*/ 13 h 43"/>
                <a:gd name="T14" fmla="*/ 28 w 56"/>
                <a:gd name="T15" fmla="*/ 14 h 43"/>
                <a:gd name="T16" fmla="*/ 26 w 56"/>
                <a:gd name="T17" fmla="*/ 15 h 43"/>
                <a:gd name="T18" fmla="*/ 25 w 56"/>
                <a:gd name="T19" fmla="*/ 17 h 43"/>
                <a:gd name="T20" fmla="*/ 24 w 56"/>
                <a:gd name="T21" fmla="*/ 19 h 43"/>
                <a:gd name="T22" fmla="*/ 22 w 56"/>
                <a:gd name="T23" fmla="*/ 20 h 43"/>
                <a:gd name="T24" fmla="*/ 21 w 56"/>
                <a:gd name="T25" fmla="*/ 22 h 43"/>
                <a:gd name="T26" fmla="*/ 18 w 56"/>
                <a:gd name="T27" fmla="*/ 23 h 43"/>
                <a:gd name="T28" fmla="*/ 17 w 56"/>
                <a:gd name="T29" fmla="*/ 25 h 43"/>
                <a:gd name="T30" fmla="*/ 15 w 56"/>
                <a:gd name="T31" fmla="*/ 26 h 43"/>
                <a:gd name="T32" fmla="*/ 13 w 56"/>
                <a:gd name="T33" fmla="*/ 28 h 43"/>
                <a:gd name="T34" fmla="*/ 12 w 56"/>
                <a:gd name="T35" fmla="*/ 30 h 43"/>
                <a:gd name="T36" fmla="*/ 10 w 56"/>
                <a:gd name="T37" fmla="*/ 32 h 43"/>
                <a:gd name="T38" fmla="*/ 9 w 56"/>
                <a:gd name="T39" fmla="*/ 35 h 43"/>
                <a:gd name="T40" fmla="*/ 7 w 56"/>
                <a:gd name="T41" fmla="*/ 36 h 43"/>
                <a:gd name="T42" fmla="*/ 6 w 56"/>
                <a:gd name="T43" fmla="*/ 38 h 43"/>
                <a:gd name="T44" fmla="*/ 4 w 56"/>
                <a:gd name="T45" fmla="*/ 39 h 43"/>
                <a:gd name="T46" fmla="*/ 3 w 56"/>
                <a:gd name="T47" fmla="*/ 41 h 43"/>
                <a:gd name="T48" fmla="*/ 0 w 56"/>
                <a:gd name="T49" fmla="*/ 42 h 43"/>
                <a:gd name="T50" fmla="*/ 17 w 56"/>
                <a:gd name="T51" fmla="*/ 42 h 43"/>
                <a:gd name="T52" fmla="*/ 18 w 56"/>
                <a:gd name="T53" fmla="*/ 40 h 43"/>
                <a:gd name="T54" fmla="*/ 21 w 56"/>
                <a:gd name="T55" fmla="*/ 39 h 43"/>
                <a:gd name="T56" fmla="*/ 22 w 56"/>
                <a:gd name="T57" fmla="*/ 36 h 43"/>
                <a:gd name="T58" fmla="*/ 24 w 56"/>
                <a:gd name="T59" fmla="*/ 35 h 43"/>
                <a:gd name="T60" fmla="*/ 26 w 56"/>
                <a:gd name="T61" fmla="*/ 34 h 43"/>
                <a:gd name="T62" fmla="*/ 27 w 56"/>
                <a:gd name="T63" fmla="*/ 32 h 43"/>
                <a:gd name="T64" fmla="*/ 28 w 56"/>
                <a:gd name="T65" fmla="*/ 29 h 43"/>
                <a:gd name="T66" fmla="*/ 30 w 56"/>
                <a:gd name="T67" fmla="*/ 28 h 43"/>
                <a:gd name="T68" fmla="*/ 31 w 56"/>
                <a:gd name="T69" fmla="*/ 26 h 43"/>
                <a:gd name="T70" fmla="*/ 33 w 56"/>
                <a:gd name="T71" fmla="*/ 25 h 43"/>
                <a:gd name="T72" fmla="*/ 34 w 56"/>
                <a:gd name="T73" fmla="*/ 23 h 43"/>
                <a:gd name="T74" fmla="*/ 36 w 56"/>
                <a:gd name="T75" fmla="*/ 22 h 43"/>
                <a:gd name="T76" fmla="*/ 37 w 56"/>
                <a:gd name="T77" fmla="*/ 20 h 43"/>
                <a:gd name="T78" fmla="*/ 38 w 56"/>
                <a:gd name="T79" fmla="*/ 18 h 43"/>
                <a:gd name="T80" fmla="*/ 41 w 56"/>
                <a:gd name="T81" fmla="*/ 17 h 43"/>
                <a:gd name="T82" fmla="*/ 43 w 56"/>
                <a:gd name="T83" fmla="*/ 16 h 43"/>
                <a:gd name="T84" fmla="*/ 44 w 56"/>
                <a:gd name="T85" fmla="*/ 14 h 43"/>
                <a:gd name="T86" fmla="*/ 46 w 56"/>
                <a:gd name="T87" fmla="*/ 13 h 43"/>
                <a:gd name="T88" fmla="*/ 47 w 56"/>
                <a:gd name="T89" fmla="*/ 9 h 43"/>
                <a:gd name="T90" fmla="*/ 49 w 56"/>
                <a:gd name="T91" fmla="*/ 8 h 43"/>
                <a:gd name="T92" fmla="*/ 50 w 56"/>
                <a:gd name="T93" fmla="*/ 6 h 43"/>
                <a:gd name="T94" fmla="*/ 51 w 56"/>
                <a:gd name="T95" fmla="*/ 4 h 43"/>
                <a:gd name="T96" fmla="*/ 53 w 56"/>
                <a:gd name="T97" fmla="*/ 3 h 43"/>
                <a:gd name="T98" fmla="*/ 54 w 56"/>
                <a:gd name="T99" fmla="*/ 1 h 43"/>
                <a:gd name="T100" fmla="*/ 56 w 56"/>
                <a:gd name="T10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6" h="43">
                  <a:moveTo>
                    <a:pt x="41" y="0"/>
                  </a:moveTo>
                  <a:lnTo>
                    <a:pt x="41" y="1"/>
                  </a:lnTo>
                  <a:lnTo>
                    <a:pt x="40" y="1"/>
                  </a:lnTo>
                  <a:lnTo>
                    <a:pt x="38" y="1"/>
                  </a:lnTo>
                  <a:lnTo>
                    <a:pt x="38" y="2"/>
                  </a:lnTo>
                  <a:lnTo>
                    <a:pt x="38" y="4"/>
                  </a:lnTo>
                  <a:lnTo>
                    <a:pt x="37" y="4"/>
                  </a:lnTo>
                  <a:lnTo>
                    <a:pt x="37" y="5"/>
                  </a:lnTo>
                  <a:lnTo>
                    <a:pt x="36" y="5"/>
                  </a:lnTo>
                  <a:lnTo>
                    <a:pt x="35" y="5"/>
                  </a:lnTo>
                  <a:lnTo>
                    <a:pt x="35" y="6"/>
                  </a:lnTo>
                  <a:lnTo>
                    <a:pt x="34" y="6"/>
                  </a:lnTo>
                  <a:lnTo>
                    <a:pt x="34" y="7"/>
                  </a:lnTo>
                  <a:lnTo>
                    <a:pt x="33" y="7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9"/>
                  </a:lnTo>
                  <a:lnTo>
                    <a:pt x="31" y="9"/>
                  </a:lnTo>
                  <a:lnTo>
                    <a:pt x="30" y="9"/>
                  </a:lnTo>
                  <a:lnTo>
                    <a:pt x="30" y="10"/>
                  </a:lnTo>
                  <a:lnTo>
                    <a:pt x="30" y="13"/>
                  </a:lnTo>
                  <a:lnTo>
                    <a:pt x="29" y="13"/>
                  </a:lnTo>
                  <a:lnTo>
                    <a:pt x="29" y="14"/>
                  </a:lnTo>
                  <a:lnTo>
                    <a:pt x="28" y="14"/>
                  </a:lnTo>
                  <a:lnTo>
                    <a:pt x="27" y="14"/>
                  </a:lnTo>
                  <a:lnTo>
                    <a:pt x="27" y="15"/>
                  </a:lnTo>
                  <a:lnTo>
                    <a:pt x="26" y="15"/>
                  </a:lnTo>
                  <a:lnTo>
                    <a:pt x="26" y="16"/>
                  </a:lnTo>
                  <a:lnTo>
                    <a:pt x="26" y="17"/>
                  </a:lnTo>
                  <a:lnTo>
                    <a:pt x="25" y="17"/>
                  </a:lnTo>
                  <a:lnTo>
                    <a:pt x="25" y="18"/>
                  </a:lnTo>
                  <a:lnTo>
                    <a:pt x="24" y="18"/>
                  </a:lnTo>
                  <a:lnTo>
                    <a:pt x="24" y="19"/>
                  </a:lnTo>
                  <a:lnTo>
                    <a:pt x="23" y="19"/>
                  </a:lnTo>
                  <a:lnTo>
                    <a:pt x="23" y="20"/>
                  </a:lnTo>
                  <a:lnTo>
                    <a:pt x="22" y="20"/>
                  </a:lnTo>
                  <a:lnTo>
                    <a:pt x="22" y="21"/>
                  </a:lnTo>
                  <a:lnTo>
                    <a:pt x="22" y="22"/>
                  </a:lnTo>
                  <a:lnTo>
                    <a:pt x="21" y="22"/>
                  </a:lnTo>
                  <a:lnTo>
                    <a:pt x="19" y="22"/>
                  </a:lnTo>
                  <a:lnTo>
                    <a:pt x="19" y="23"/>
                  </a:lnTo>
                  <a:lnTo>
                    <a:pt x="18" y="23"/>
                  </a:lnTo>
                  <a:lnTo>
                    <a:pt x="18" y="24"/>
                  </a:lnTo>
                  <a:lnTo>
                    <a:pt x="17" y="24"/>
                  </a:lnTo>
                  <a:lnTo>
                    <a:pt x="17" y="25"/>
                  </a:lnTo>
                  <a:lnTo>
                    <a:pt x="17" y="26"/>
                  </a:lnTo>
                  <a:lnTo>
                    <a:pt x="16" y="26"/>
                  </a:lnTo>
                  <a:lnTo>
                    <a:pt x="15" y="26"/>
                  </a:lnTo>
                  <a:lnTo>
                    <a:pt x="15" y="27"/>
                  </a:lnTo>
                  <a:lnTo>
                    <a:pt x="13" y="27"/>
                  </a:lnTo>
                  <a:lnTo>
                    <a:pt x="13" y="28"/>
                  </a:lnTo>
                  <a:lnTo>
                    <a:pt x="13" y="29"/>
                  </a:lnTo>
                  <a:lnTo>
                    <a:pt x="12" y="29"/>
                  </a:lnTo>
                  <a:lnTo>
                    <a:pt x="12" y="30"/>
                  </a:lnTo>
                  <a:lnTo>
                    <a:pt x="11" y="30"/>
                  </a:lnTo>
                  <a:lnTo>
                    <a:pt x="11" y="32"/>
                  </a:lnTo>
                  <a:lnTo>
                    <a:pt x="10" y="32"/>
                  </a:lnTo>
                  <a:lnTo>
                    <a:pt x="10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8" y="35"/>
                  </a:lnTo>
                  <a:lnTo>
                    <a:pt x="8" y="36"/>
                  </a:lnTo>
                  <a:lnTo>
                    <a:pt x="7" y="36"/>
                  </a:lnTo>
                  <a:lnTo>
                    <a:pt x="7" y="37"/>
                  </a:lnTo>
                  <a:lnTo>
                    <a:pt x="6" y="37"/>
                  </a:lnTo>
                  <a:lnTo>
                    <a:pt x="6" y="38"/>
                  </a:lnTo>
                  <a:lnTo>
                    <a:pt x="5" y="38"/>
                  </a:lnTo>
                  <a:lnTo>
                    <a:pt x="5" y="39"/>
                  </a:lnTo>
                  <a:lnTo>
                    <a:pt x="4" y="39"/>
                  </a:lnTo>
                  <a:lnTo>
                    <a:pt x="4" y="40"/>
                  </a:lnTo>
                  <a:lnTo>
                    <a:pt x="3" y="40"/>
                  </a:lnTo>
                  <a:lnTo>
                    <a:pt x="3" y="41"/>
                  </a:lnTo>
                  <a:lnTo>
                    <a:pt x="2" y="41"/>
                  </a:lnTo>
                  <a:lnTo>
                    <a:pt x="2" y="42"/>
                  </a:lnTo>
                  <a:lnTo>
                    <a:pt x="0" y="42"/>
                  </a:lnTo>
                  <a:lnTo>
                    <a:pt x="0" y="43"/>
                  </a:lnTo>
                  <a:lnTo>
                    <a:pt x="17" y="43"/>
                  </a:lnTo>
                  <a:lnTo>
                    <a:pt x="17" y="42"/>
                  </a:lnTo>
                  <a:lnTo>
                    <a:pt x="17" y="41"/>
                  </a:lnTo>
                  <a:lnTo>
                    <a:pt x="18" y="41"/>
                  </a:lnTo>
                  <a:lnTo>
                    <a:pt x="18" y="40"/>
                  </a:lnTo>
                  <a:lnTo>
                    <a:pt x="19" y="40"/>
                  </a:lnTo>
                  <a:lnTo>
                    <a:pt x="19" y="39"/>
                  </a:lnTo>
                  <a:lnTo>
                    <a:pt x="21" y="39"/>
                  </a:lnTo>
                  <a:lnTo>
                    <a:pt x="22" y="39"/>
                  </a:lnTo>
                  <a:lnTo>
                    <a:pt x="22" y="38"/>
                  </a:lnTo>
                  <a:lnTo>
                    <a:pt x="22" y="36"/>
                  </a:lnTo>
                  <a:lnTo>
                    <a:pt x="23" y="36"/>
                  </a:lnTo>
                  <a:lnTo>
                    <a:pt x="23" y="35"/>
                  </a:lnTo>
                  <a:lnTo>
                    <a:pt x="24" y="35"/>
                  </a:lnTo>
                  <a:lnTo>
                    <a:pt x="25" y="35"/>
                  </a:lnTo>
                  <a:lnTo>
                    <a:pt x="25" y="34"/>
                  </a:lnTo>
                  <a:lnTo>
                    <a:pt x="26" y="34"/>
                  </a:lnTo>
                  <a:lnTo>
                    <a:pt x="26" y="33"/>
                  </a:lnTo>
                  <a:lnTo>
                    <a:pt x="26" y="32"/>
                  </a:lnTo>
                  <a:lnTo>
                    <a:pt x="27" y="32"/>
                  </a:lnTo>
                  <a:lnTo>
                    <a:pt x="27" y="30"/>
                  </a:lnTo>
                  <a:lnTo>
                    <a:pt x="28" y="30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28"/>
                  </a:lnTo>
                  <a:lnTo>
                    <a:pt x="30" y="28"/>
                  </a:lnTo>
                  <a:lnTo>
                    <a:pt x="30" y="27"/>
                  </a:lnTo>
                  <a:lnTo>
                    <a:pt x="30" y="26"/>
                  </a:lnTo>
                  <a:lnTo>
                    <a:pt x="31" y="26"/>
                  </a:lnTo>
                  <a:lnTo>
                    <a:pt x="32" y="26"/>
                  </a:lnTo>
                  <a:lnTo>
                    <a:pt x="32" y="25"/>
                  </a:lnTo>
                  <a:lnTo>
                    <a:pt x="33" y="25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3"/>
                  </a:lnTo>
                  <a:lnTo>
                    <a:pt x="35" y="23"/>
                  </a:lnTo>
                  <a:lnTo>
                    <a:pt x="35" y="22"/>
                  </a:lnTo>
                  <a:lnTo>
                    <a:pt x="36" y="22"/>
                  </a:lnTo>
                  <a:lnTo>
                    <a:pt x="36" y="21"/>
                  </a:lnTo>
                  <a:lnTo>
                    <a:pt x="37" y="21"/>
                  </a:lnTo>
                  <a:lnTo>
                    <a:pt x="37" y="20"/>
                  </a:lnTo>
                  <a:lnTo>
                    <a:pt x="38" y="20"/>
                  </a:lnTo>
                  <a:lnTo>
                    <a:pt x="38" y="19"/>
                  </a:lnTo>
                  <a:lnTo>
                    <a:pt x="38" y="18"/>
                  </a:lnTo>
                  <a:lnTo>
                    <a:pt x="40" y="18"/>
                  </a:lnTo>
                  <a:lnTo>
                    <a:pt x="41" y="18"/>
                  </a:lnTo>
                  <a:lnTo>
                    <a:pt x="41" y="17"/>
                  </a:lnTo>
                  <a:lnTo>
                    <a:pt x="42" y="17"/>
                  </a:lnTo>
                  <a:lnTo>
                    <a:pt x="42" y="16"/>
                  </a:lnTo>
                  <a:lnTo>
                    <a:pt x="43" y="16"/>
                  </a:lnTo>
                  <a:lnTo>
                    <a:pt x="43" y="15"/>
                  </a:lnTo>
                  <a:lnTo>
                    <a:pt x="43" y="14"/>
                  </a:lnTo>
                  <a:lnTo>
                    <a:pt x="44" y="14"/>
                  </a:lnTo>
                  <a:lnTo>
                    <a:pt x="45" y="14"/>
                  </a:lnTo>
                  <a:lnTo>
                    <a:pt x="45" y="13"/>
                  </a:lnTo>
                  <a:lnTo>
                    <a:pt x="46" y="13"/>
                  </a:lnTo>
                  <a:lnTo>
                    <a:pt x="46" y="10"/>
                  </a:lnTo>
                  <a:lnTo>
                    <a:pt x="47" y="10"/>
                  </a:lnTo>
                  <a:lnTo>
                    <a:pt x="47" y="9"/>
                  </a:lnTo>
                  <a:lnTo>
                    <a:pt x="48" y="9"/>
                  </a:lnTo>
                  <a:lnTo>
                    <a:pt x="48" y="8"/>
                  </a:lnTo>
                  <a:lnTo>
                    <a:pt x="49" y="8"/>
                  </a:lnTo>
                  <a:lnTo>
                    <a:pt x="49" y="7"/>
                  </a:lnTo>
                  <a:lnTo>
                    <a:pt x="50" y="7"/>
                  </a:lnTo>
                  <a:lnTo>
                    <a:pt x="50" y="6"/>
                  </a:lnTo>
                  <a:lnTo>
                    <a:pt x="51" y="6"/>
                  </a:lnTo>
                  <a:lnTo>
                    <a:pt x="51" y="5"/>
                  </a:lnTo>
                  <a:lnTo>
                    <a:pt x="51" y="4"/>
                  </a:lnTo>
                  <a:lnTo>
                    <a:pt x="52" y="4"/>
                  </a:lnTo>
                  <a:lnTo>
                    <a:pt x="52" y="3"/>
                  </a:lnTo>
                  <a:lnTo>
                    <a:pt x="53" y="3"/>
                  </a:lnTo>
                  <a:lnTo>
                    <a:pt x="53" y="2"/>
                  </a:lnTo>
                  <a:lnTo>
                    <a:pt x="54" y="2"/>
                  </a:lnTo>
                  <a:lnTo>
                    <a:pt x="54" y="1"/>
                  </a:lnTo>
                  <a:lnTo>
                    <a:pt x="55" y="1"/>
                  </a:lnTo>
                  <a:lnTo>
                    <a:pt x="56" y="1"/>
                  </a:lnTo>
                  <a:lnTo>
                    <a:pt x="56" y="0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2" name="Freeform 241">
              <a:extLst>
                <a:ext uri="{FF2B5EF4-FFF2-40B4-BE49-F238E27FC236}">
                  <a16:creationId xmlns:a16="http://schemas.microsoft.com/office/drawing/2014/main" id="{B5C99865-D2D4-543A-957F-7DA2EFA0CF5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24" y="4159"/>
              <a:ext cx="11" cy="14"/>
            </a:xfrm>
            <a:custGeom>
              <a:avLst/>
              <a:gdLst>
                <a:gd name="T0" fmla="*/ 32 w 32"/>
                <a:gd name="T1" fmla="*/ 0 h 42"/>
                <a:gd name="T2" fmla="*/ 20 w 32"/>
                <a:gd name="T3" fmla="*/ 1 h 42"/>
                <a:gd name="T4" fmla="*/ 19 w 32"/>
                <a:gd name="T5" fmla="*/ 3 h 42"/>
                <a:gd name="T6" fmla="*/ 17 w 32"/>
                <a:gd name="T7" fmla="*/ 5 h 42"/>
                <a:gd name="T8" fmla="*/ 16 w 32"/>
                <a:gd name="T9" fmla="*/ 7 h 42"/>
                <a:gd name="T10" fmla="*/ 15 w 32"/>
                <a:gd name="T11" fmla="*/ 9 h 42"/>
                <a:gd name="T12" fmla="*/ 14 w 32"/>
                <a:gd name="T13" fmla="*/ 10 h 42"/>
                <a:gd name="T14" fmla="*/ 13 w 32"/>
                <a:gd name="T15" fmla="*/ 12 h 42"/>
                <a:gd name="T16" fmla="*/ 12 w 32"/>
                <a:gd name="T17" fmla="*/ 14 h 42"/>
                <a:gd name="T18" fmla="*/ 11 w 32"/>
                <a:gd name="T19" fmla="*/ 17 h 42"/>
                <a:gd name="T20" fmla="*/ 10 w 32"/>
                <a:gd name="T21" fmla="*/ 18 h 42"/>
                <a:gd name="T22" fmla="*/ 9 w 32"/>
                <a:gd name="T23" fmla="*/ 21 h 42"/>
                <a:gd name="T24" fmla="*/ 8 w 32"/>
                <a:gd name="T25" fmla="*/ 22 h 42"/>
                <a:gd name="T26" fmla="*/ 7 w 32"/>
                <a:gd name="T27" fmla="*/ 24 h 42"/>
                <a:gd name="T28" fmla="*/ 7 w 32"/>
                <a:gd name="T29" fmla="*/ 27 h 42"/>
                <a:gd name="T30" fmla="*/ 6 w 32"/>
                <a:gd name="T31" fmla="*/ 29 h 42"/>
                <a:gd name="T32" fmla="*/ 5 w 32"/>
                <a:gd name="T33" fmla="*/ 30 h 42"/>
                <a:gd name="T34" fmla="*/ 4 w 32"/>
                <a:gd name="T35" fmla="*/ 32 h 42"/>
                <a:gd name="T36" fmla="*/ 3 w 32"/>
                <a:gd name="T37" fmla="*/ 36 h 42"/>
                <a:gd name="T38" fmla="*/ 2 w 32"/>
                <a:gd name="T39" fmla="*/ 38 h 42"/>
                <a:gd name="T40" fmla="*/ 1 w 32"/>
                <a:gd name="T41" fmla="*/ 39 h 42"/>
                <a:gd name="T42" fmla="*/ 0 w 32"/>
                <a:gd name="T43" fmla="*/ 41 h 42"/>
                <a:gd name="T44" fmla="*/ 12 w 32"/>
                <a:gd name="T45" fmla="*/ 42 h 42"/>
                <a:gd name="T46" fmla="*/ 13 w 32"/>
                <a:gd name="T47" fmla="*/ 39 h 42"/>
                <a:gd name="T48" fmla="*/ 14 w 32"/>
                <a:gd name="T49" fmla="*/ 38 h 42"/>
                <a:gd name="T50" fmla="*/ 15 w 32"/>
                <a:gd name="T51" fmla="*/ 36 h 42"/>
                <a:gd name="T52" fmla="*/ 16 w 32"/>
                <a:gd name="T53" fmla="*/ 34 h 42"/>
                <a:gd name="T54" fmla="*/ 17 w 32"/>
                <a:gd name="T55" fmla="*/ 31 h 42"/>
                <a:gd name="T56" fmla="*/ 19 w 32"/>
                <a:gd name="T57" fmla="*/ 30 h 42"/>
                <a:gd name="T58" fmla="*/ 20 w 32"/>
                <a:gd name="T59" fmla="*/ 28 h 42"/>
                <a:gd name="T60" fmla="*/ 20 w 32"/>
                <a:gd name="T61" fmla="*/ 24 h 42"/>
                <a:gd name="T62" fmla="*/ 21 w 32"/>
                <a:gd name="T63" fmla="*/ 22 h 42"/>
                <a:gd name="T64" fmla="*/ 22 w 32"/>
                <a:gd name="T65" fmla="*/ 21 h 42"/>
                <a:gd name="T66" fmla="*/ 23 w 32"/>
                <a:gd name="T67" fmla="*/ 19 h 42"/>
                <a:gd name="T68" fmla="*/ 24 w 32"/>
                <a:gd name="T69" fmla="*/ 18 h 42"/>
                <a:gd name="T70" fmla="*/ 25 w 32"/>
                <a:gd name="T71" fmla="*/ 15 h 42"/>
                <a:gd name="T72" fmla="*/ 26 w 32"/>
                <a:gd name="T73" fmla="*/ 13 h 42"/>
                <a:gd name="T74" fmla="*/ 27 w 32"/>
                <a:gd name="T75" fmla="*/ 10 h 42"/>
                <a:gd name="T76" fmla="*/ 28 w 32"/>
                <a:gd name="T77" fmla="*/ 9 h 42"/>
                <a:gd name="T78" fmla="*/ 28 w 32"/>
                <a:gd name="T79" fmla="*/ 5 h 42"/>
                <a:gd name="T80" fmla="*/ 29 w 32"/>
                <a:gd name="T81" fmla="*/ 4 h 42"/>
                <a:gd name="T82" fmla="*/ 30 w 32"/>
                <a:gd name="T83" fmla="*/ 2 h 42"/>
                <a:gd name="T84" fmla="*/ 32 w 32"/>
                <a:gd name="T85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" h="42">
                  <a:moveTo>
                    <a:pt x="32" y="1"/>
                  </a:moveTo>
                  <a:lnTo>
                    <a:pt x="32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3"/>
                  </a:lnTo>
                  <a:lnTo>
                    <a:pt x="17" y="3"/>
                  </a:lnTo>
                  <a:lnTo>
                    <a:pt x="17" y="5"/>
                  </a:lnTo>
                  <a:lnTo>
                    <a:pt x="16" y="5"/>
                  </a:lnTo>
                  <a:lnTo>
                    <a:pt x="16" y="7"/>
                  </a:lnTo>
                  <a:lnTo>
                    <a:pt x="15" y="7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2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2" y="14"/>
                  </a:lnTo>
                  <a:lnTo>
                    <a:pt x="12" y="17"/>
                  </a:lnTo>
                  <a:lnTo>
                    <a:pt x="11" y="17"/>
                  </a:lnTo>
                  <a:lnTo>
                    <a:pt x="11" y="18"/>
                  </a:lnTo>
                  <a:lnTo>
                    <a:pt x="10" y="18"/>
                  </a:lnTo>
                  <a:lnTo>
                    <a:pt x="10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4"/>
                  </a:lnTo>
                  <a:lnTo>
                    <a:pt x="7" y="24"/>
                  </a:lnTo>
                  <a:lnTo>
                    <a:pt x="7" y="26"/>
                  </a:lnTo>
                  <a:lnTo>
                    <a:pt x="7" y="27"/>
                  </a:lnTo>
                  <a:lnTo>
                    <a:pt x="6" y="27"/>
                  </a:lnTo>
                  <a:lnTo>
                    <a:pt x="6" y="29"/>
                  </a:lnTo>
                  <a:lnTo>
                    <a:pt x="5" y="29"/>
                  </a:lnTo>
                  <a:lnTo>
                    <a:pt x="5" y="30"/>
                  </a:lnTo>
                  <a:lnTo>
                    <a:pt x="4" y="30"/>
                  </a:lnTo>
                  <a:lnTo>
                    <a:pt x="4" y="32"/>
                  </a:lnTo>
                  <a:lnTo>
                    <a:pt x="3" y="32"/>
                  </a:lnTo>
                  <a:lnTo>
                    <a:pt x="3" y="36"/>
                  </a:lnTo>
                  <a:lnTo>
                    <a:pt x="3" y="38"/>
                  </a:lnTo>
                  <a:lnTo>
                    <a:pt x="2" y="38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8"/>
                  </a:lnTo>
                  <a:lnTo>
                    <a:pt x="15" y="38"/>
                  </a:lnTo>
                  <a:lnTo>
                    <a:pt x="15" y="36"/>
                  </a:lnTo>
                  <a:lnTo>
                    <a:pt x="15" y="34"/>
                  </a:lnTo>
                  <a:lnTo>
                    <a:pt x="16" y="34"/>
                  </a:lnTo>
                  <a:lnTo>
                    <a:pt x="16" y="31"/>
                  </a:lnTo>
                  <a:lnTo>
                    <a:pt x="17" y="31"/>
                  </a:lnTo>
                  <a:lnTo>
                    <a:pt x="17" y="30"/>
                  </a:lnTo>
                  <a:lnTo>
                    <a:pt x="19" y="30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26"/>
                  </a:lnTo>
                  <a:lnTo>
                    <a:pt x="20" y="24"/>
                  </a:lnTo>
                  <a:lnTo>
                    <a:pt x="21" y="24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1"/>
                  </a:lnTo>
                  <a:lnTo>
                    <a:pt x="23" y="21"/>
                  </a:lnTo>
                  <a:lnTo>
                    <a:pt x="23" y="19"/>
                  </a:lnTo>
                  <a:lnTo>
                    <a:pt x="24" y="19"/>
                  </a:lnTo>
                  <a:lnTo>
                    <a:pt x="24" y="18"/>
                  </a:lnTo>
                  <a:lnTo>
                    <a:pt x="24" y="15"/>
                  </a:lnTo>
                  <a:lnTo>
                    <a:pt x="25" y="15"/>
                  </a:lnTo>
                  <a:lnTo>
                    <a:pt x="25" y="13"/>
                  </a:lnTo>
                  <a:lnTo>
                    <a:pt x="26" y="13"/>
                  </a:lnTo>
                  <a:lnTo>
                    <a:pt x="26" y="10"/>
                  </a:lnTo>
                  <a:lnTo>
                    <a:pt x="27" y="10"/>
                  </a:lnTo>
                  <a:lnTo>
                    <a:pt x="27" y="9"/>
                  </a:lnTo>
                  <a:lnTo>
                    <a:pt x="28" y="9"/>
                  </a:lnTo>
                  <a:lnTo>
                    <a:pt x="28" y="7"/>
                  </a:lnTo>
                  <a:lnTo>
                    <a:pt x="28" y="5"/>
                  </a:lnTo>
                  <a:lnTo>
                    <a:pt x="29" y="5"/>
                  </a:lnTo>
                  <a:lnTo>
                    <a:pt x="29" y="4"/>
                  </a:lnTo>
                  <a:lnTo>
                    <a:pt x="30" y="4"/>
                  </a:lnTo>
                  <a:lnTo>
                    <a:pt x="30" y="2"/>
                  </a:lnTo>
                  <a:lnTo>
                    <a:pt x="32" y="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3" name="Freeform 242">
              <a:extLst>
                <a:ext uri="{FF2B5EF4-FFF2-40B4-BE49-F238E27FC236}">
                  <a16:creationId xmlns:a16="http://schemas.microsoft.com/office/drawing/2014/main" id="{14458FBE-F27B-4259-6A17-08E5E7947B6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7" y="4173"/>
              <a:ext cx="11" cy="14"/>
            </a:xfrm>
            <a:custGeom>
              <a:avLst/>
              <a:gdLst>
                <a:gd name="T0" fmla="*/ 31 w 32"/>
                <a:gd name="T1" fmla="*/ 3 h 43"/>
                <a:gd name="T2" fmla="*/ 32 w 32"/>
                <a:gd name="T3" fmla="*/ 1 h 43"/>
                <a:gd name="T4" fmla="*/ 20 w 32"/>
                <a:gd name="T5" fmla="*/ 0 h 43"/>
                <a:gd name="T6" fmla="*/ 19 w 32"/>
                <a:gd name="T7" fmla="*/ 1 h 43"/>
                <a:gd name="T8" fmla="*/ 19 w 32"/>
                <a:gd name="T9" fmla="*/ 4 h 43"/>
                <a:gd name="T10" fmla="*/ 17 w 32"/>
                <a:gd name="T11" fmla="*/ 5 h 43"/>
                <a:gd name="T12" fmla="*/ 16 w 32"/>
                <a:gd name="T13" fmla="*/ 8 h 43"/>
                <a:gd name="T14" fmla="*/ 15 w 32"/>
                <a:gd name="T15" fmla="*/ 9 h 43"/>
                <a:gd name="T16" fmla="*/ 14 w 32"/>
                <a:gd name="T17" fmla="*/ 13 h 43"/>
                <a:gd name="T18" fmla="*/ 13 w 32"/>
                <a:gd name="T19" fmla="*/ 14 h 43"/>
                <a:gd name="T20" fmla="*/ 12 w 32"/>
                <a:gd name="T21" fmla="*/ 16 h 43"/>
                <a:gd name="T22" fmla="*/ 11 w 32"/>
                <a:gd name="T23" fmla="*/ 18 h 43"/>
                <a:gd name="T24" fmla="*/ 10 w 32"/>
                <a:gd name="T25" fmla="*/ 19 h 43"/>
                <a:gd name="T26" fmla="*/ 9 w 32"/>
                <a:gd name="T27" fmla="*/ 22 h 43"/>
                <a:gd name="T28" fmla="*/ 8 w 32"/>
                <a:gd name="T29" fmla="*/ 23 h 43"/>
                <a:gd name="T30" fmla="*/ 7 w 32"/>
                <a:gd name="T31" fmla="*/ 25 h 43"/>
                <a:gd name="T32" fmla="*/ 6 w 32"/>
                <a:gd name="T33" fmla="*/ 26 h 43"/>
                <a:gd name="T34" fmla="*/ 6 w 32"/>
                <a:gd name="T35" fmla="*/ 30 h 43"/>
                <a:gd name="T36" fmla="*/ 5 w 32"/>
                <a:gd name="T37" fmla="*/ 33 h 43"/>
                <a:gd name="T38" fmla="*/ 4 w 32"/>
                <a:gd name="T39" fmla="*/ 35 h 43"/>
                <a:gd name="T40" fmla="*/ 3 w 32"/>
                <a:gd name="T41" fmla="*/ 37 h 43"/>
                <a:gd name="T42" fmla="*/ 2 w 32"/>
                <a:gd name="T43" fmla="*/ 39 h 43"/>
                <a:gd name="T44" fmla="*/ 1 w 32"/>
                <a:gd name="T45" fmla="*/ 40 h 43"/>
                <a:gd name="T46" fmla="*/ 0 w 32"/>
                <a:gd name="T47" fmla="*/ 42 h 43"/>
                <a:gd name="T48" fmla="*/ 13 w 32"/>
                <a:gd name="T49" fmla="*/ 43 h 43"/>
                <a:gd name="T50" fmla="*/ 14 w 32"/>
                <a:gd name="T51" fmla="*/ 41 h 43"/>
                <a:gd name="T52" fmla="*/ 14 w 32"/>
                <a:gd name="T53" fmla="*/ 37 h 43"/>
                <a:gd name="T54" fmla="*/ 15 w 32"/>
                <a:gd name="T55" fmla="*/ 35 h 43"/>
                <a:gd name="T56" fmla="*/ 16 w 32"/>
                <a:gd name="T57" fmla="*/ 34 h 43"/>
                <a:gd name="T58" fmla="*/ 17 w 32"/>
                <a:gd name="T59" fmla="*/ 32 h 43"/>
                <a:gd name="T60" fmla="*/ 19 w 32"/>
                <a:gd name="T61" fmla="*/ 29 h 43"/>
                <a:gd name="T62" fmla="*/ 20 w 32"/>
                <a:gd name="T63" fmla="*/ 27 h 43"/>
                <a:gd name="T64" fmla="*/ 21 w 32"/>
                <a:gd name="T65" fmla="*/ 25 h 43"/>
                <a:gd name="T66" fmla="*/ 22 w 32"/>
                <a:gd name="T67" fmla="*/ 23 h 43"/>
                <a:gd name="T68" fmla="*/ 23 w 32"/>
                <a:gd name="T69" fmla="*/ 22 h 43"/>
                <a:gd name="T70" fmla="*/ 23 w 32"/>
                <a:gd name="T71" fmla="*/ 18 h 43"/>
                <a:gd name="T72" fmla="*/ 24 w 32"/>
                <a:gd name="T73" fmla="*/ 17 h 43"/>
                <a:gd name="T74" fmla="*/ 25 w 32"/>
                <a:gd name="T75" fmla="*/ 15 h 43"/>
                <a:gd name="T76" fmla="*/ 26 w 32"/>
                <a:gd name="T77" fmla="*/ 14 h 43"/>
                <a:gd name="T78" fmla="*/ 27 w 32"/>
                <a:gd name="T79" fmla="*/ 9 h 43"/>
                <a:gd name="T80" fmla="*/ 28 w 32"/>
                <a:gd name="T81" fmla="*/ 8 h 43"/>
                <a:gd name="T82" fmla="*/ 29 w 32"/>
                <a:gd name="T83" fmla="*/ 6 h 43"/>
                <a:gd name="T84" fmla="*/ 30 w 32"/>
                <a:gd name="T85" fmla="*/ 5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" h="43">
                  <a:moveTo>
                    <a:pt x="30" y="3"/>
                  </a:moveTo>
                  <a:lnTo>
                    <a:pt x="31" y="3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2"/>
                  </a:lnTo>
                  <a:lnTo>
                    <a:pt x="19" y="4"/>
                  </a:lnTo>
                  <a:lnTo>
                    <a:pt x="17" y="4"/>
                  </a:lnTo>
                  <a:lnTo>
                    <a:pt x="17" y="5"/>
                  </a:lnTo>
                  <a:lnTo>
                    <a:pt x="16" y="5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13"/>
                  </a:lnTo>
                  <a:lnTo>
                    <a:pt x="14" y="14"/>
                  </a:lnTo>
                  <a:lnTo>
                    <a:pt x="13" y="14"/>
                  </a:lnTo>
                  <a:lnTo>
                    <a:pt x="13" y="16"/>
                  </a:lnTo>
                  <a:lnTo>
                    <a:pt x="12" y="16"/>
                  </a:lnTo>
                  <a:lnTo>
                    <a:pt x="12" y="18"/>
                  </a:lnTo>
                  <a:lnTo>
                    <a:pt x="11" y="18"/>
                  </a:lnTo>
                  <a:lnTo>
                    <a:pt x="11" y="19"/>
                  </a:lnTo>
                  <a:lnTo>
                    <a:pt x="10" y="19"/>
                  </a:lnTo>
                  <a:lnTo>
                    <a:pt x="10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8" y="23"/>
                  </a:lnTo>
                  <a:lnTo>
                    <a:pt x="8" y="25"/>
                  </a:lnTo>
                  <a:lnTo>
                    <a:pt x="7" y="25"/>
                  </a:lnTo>
                  <a:lnTo>
                    <a:pt x="7" y="26"/>
                  </a:lnTo>
                  <a:lnTo>
                    <a:pt x="6" y="26"/>
                  </a:lnTo>
                  <a:lnTo>
                    <a:pt x="6" y="28"/>
                  </a:lnTo>
                  <a:lnTo>
                    <a:pt x="6" y="30"/>
                  </a:lnTo>
                  <a:lnTo>
                    <a:pt x="5" y="30"/>
                  </a:lnTo>
                  <a:lnTo>
                    <a:pt x="5" y="33"/>
                  </a:lnTo>
                  <a:lnTo>
                    <a:pt x="4" y="33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7"/>
                  </a:lnTo>
                  <a:lnTo>
                    <a:pt x="2" y="37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0" y="43"/>
                  </a:lnTo>
                  <a:lnTo>
                    <a:pt x="13" y="43"/>
                  </a:lnTo>
                  <a:lnTo>
                    <a:pt x="13" y="41"/>
                  </a:lnTo>
                  <a:lnTo>
                    <a:pt x="14" y="41"/>
                  </a:lnTo>
                  <a:lnTo>
                    <a:pt x="14" y="39"/>
                  </a:lnTo>
                  <a:lnTo>
                    <a:pt x="14" y="37"/>
                  </a:lnTo>
                  <a:lnTo>
                    <a:pt x="15" y="37"/>
                  </a:lnTo>
                  <a:lnTo>
                    <a:pt x="15" y="35"/>
                  </a:lnTo>
                  <a:lnTo>
                    <a:pt x="16" y="35"/>
                  </a:lnTo>
                  <a:lnTo>
                    <a:pt x="16" y="34"/>
                  </a:lnTo>
                  <a:lnTo>
                    <a:pt x="17" y="34"/>
                  </a:lnTo>
                  <a:lnTo>
                    <a:pt x="17" y="32"/>
                  </a:lnTo>
                  <a:lnTo>
                    <a:pt x="19" y="32"/>
                  </a:lnTo>
                  <a:lnTo>
                    <a:pt x="19" y="29"/>
                  </a:lnTo>
                  <a:lnTo>
                    <a:pt x="19" y="27"/>
                  </a:lnTo>
                  <a:lnTo>
                    <a:pt x="20" y="27"/>
                  </a:lnTo>
                  <a:lnTo>
                    <a:pt x="20" y="25"/>
                  </a:lnTo>
                  <a:lnTo>
                    <a:pt x="21" y="25"/>
                  </a:lnTo>
                  <a:lnTo>
                    <a:pt x="21" y="23"/>
                  </a:lnTo>
                  <a:lnTo>
                    <a:pt x="22" y="23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0"/>
                  </a:lnTo>
                  <a:lnTo>
                    <a:pt x="23" y="18"/>
                  </a:lnTo>
                  <a:lnTo>
                    <a:pt x="24" y="18"/>
                  </a:lnTo>
                  <a:lnTo>
                    <a:pt x="24" y="17"/>
                  </a:lnTo>
                  <a:lnTo>
                    <a:pt x="25" y="17"/>
                  </a:lnTo>
                  <a:lnTo>
                    <a:pt x="25" y="15"/>
                  </a:lnTo>
                  <a:lnTo>
                    <a:pt x="26" y="15"/>
                  </a:lnTo>
                  <a:lnTo>
                    <a:pt x="26" y="14"/>
                  </a:lnTo>
                  <a:lnTo>
                    <a:pt x="27" y="14"/>
                  </a:lnTo>
                  <a:lnTo>
                    <a:pt x="27" y="9"/>
                  </a:lnTo>
                  <a:lnTo>
                    <a:pt x="27" y="8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9" y="6"/>
                  </a:lnTo>
                  <a:lnTo>
                    <a:pt x="29" y="5"/>
                  </a:lnTo>
                  <a:lnTo>
                    <a:pt x="30" y="5"/>
                  </a:lnTo>
                  <a:lnTo>
                    <a:pt x="30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4" name="Freeform 243">
              <a:extLst>
                <a:ext uri="{FF2B5EF4-FFF2-40B4-BE49-F238E27FC236}">
                  <a16:creationId xmlns:a16="http://schemas.microsoft.com/office/drawing/2014/main" id="{490A57E1-8556-15E8-3C5D-E5557A30D3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23" y="4187"/>
              <a:ext cx="19" cy="14"/>
            </a:xfrm>
            <a:custGeom>
              <a:avLst/>
              <a:gdLst>
                <a:gd name="T0" fmla="*/ 38 w 56"/>
                <a:gd name="T1" fmla="*/ 1 h 42"/>
                <a:gd name="T2" fmla="*/ 36 w 56"/>
                <a:gd name="T3" fmla="*/ 2 h 42"/>
                <a:gd name="T4" fmla="*/ 35 w 56"/>
                <a:gd name="T5" fmla="*/ 4 h 42"/>
                <a:gd name="T6" fmla="*/ 33 w 56"/>
                <a:gd name="T7" fmla="*/ 6 h 42"/>
                <a:gd name="T8" fmla="*/ 31 w 56"/>
                <a:gd name="T9" fmla="*/ 8 h 42"/>
                <a:gd name="T10" fmla="*/ 30 w 56"/>
                <a:gd name="T11" fmla="*/ 10 h 42"/>
                <a:gd name="T12" fmla="*/ 29 w 56"/>
                <a:gd name="T13" fmla="*/ 12 h 42"/>
                <a:gd name="T14" fmla="*/ 27 w 56"/>
                <a:gd name="T15" fmla="*/ 13 h 42"/>
                <a:gd name="T16" fmla="*/ 26 w 56"/>
                <a:gd name="T17" fmla="*/ 15 h 42"/>
                <a:gd name="T18" fmla="*/ 24 w 56"/>
                <a:gd name="T19" fmla="*/ 16 h 42"/>
                <a:gd name="T20" fmla="*/ 23 w 56"/>
                <a:gd name="T21" fmla="*/ 18 h 42"/>
                <a:gd name="T22" fmla="*/ 20 w 56"/>
                <a:gd name="T23" fmla="*/ 20 h 42"/>
                <a:gd name="T24" fmla="*/ 18 w 56"/>
                <a:gd name="T25" fmla="*/ 21 h 42"/>
                <a:gd name="T26" fmla="*/ 17 w 56"/>
                <a:gd name="T27" fmla="*/ 23 h 42"/>
                <a:gd name="T28" fmla="*/ 16 w 56"/>
                <a:gd name="T29" fmla="*/ 25 h 42"/>
                <a:gd name="T30" fmla="*/ 14 w 56"/>
                <a:gd name="T31" fmla="*/ 27 h 42"/>
                <a:gd name="T32" fmla="*/ 12 w 56"/>
                <a:gd name="T33" fmla="*/ 28 h 42"/>
                <a:gd name="T34" fmla="*/ 10 w 56"/>
                <a:gd name="T35" fmla="*/ 30 h 42"/>
                <a:gd name="T36" fmla="*/ 9 w 56"/>
                <a:gd name="T37" fmla="*/ 32 h 42"/>
                <a:gd name="T38" fmla="*/ 8 w 56"/>
                <a:gd name="T39" fmla="*/ 34 h 42"/>
                <a:gd name="T40" fmla="*/ 6 w 56"/>
                <a:gd name="T41" fmla="*/ 35 h 42"/>
                <a:gd name="T42" fmla="*/ 5 w 56"/>
                <a:gd name="T43" fmla="*/ 37 h 42"/>
                <a:gd name="T44" fmla="*/ 3 w 56"/>
                <a:gd name="T45" fmla="*/ 38 h 42"/>
                <a:gd name="T46" fmla="*/ 2 w 56"/>
                <a:gd name="T47" fmla="*/ 40 h 42"/>
                <a:gd name="T48" fmla="*/ 0 w 56"/>
                <a:gd name="T49" fmla="*/ 42 h 42"/>
                <a:gd name="T50" fmla="*/ 17 w 56"/>
                <a:gd name="T51" fmla="*/ 41 h 42"/>
                <a:gd name="T52" fmla="*/ 18 w 56"/>
                <a:gd name="T53" fmla="*/ 38 h 42"/>
                <a:gd name="T54" fmla="*/ 20 w 56"/>
                <a:gd name="T55" fmla="*/ 37 h 42"/>
                <a:gd name="T56" fmla="*/ 22 w 56"/>
                <a:gd name="T57" fmla="*/ 35 h 42"/>
                <a:gd name="T58" fmla="*/ 24 w 56"/>
                <a:gd name="T59" fmla="*/ 34 h 42"/>
                <a:gd name="T60" fmla="*/ 25 w 56"/>
                <a:gd name="T61" fmla="*/ 32 h 42"/>
                <a:gd name="T62" fmla="*/ 27 w 56"/>
                <a:gd name="T63" fmla="*/ 31 h 42"/>
                <a:gd name="T64" fmla="*/ 28 w 56"/>
                <a:gd name="T65" fmla="*/ 28 h 42"/>
                <a:gd name="T66" fmla="*/ 30 w 56"/>
                <a:gd name="T67" fmla="*/ 27 h 42"/>
                <a:gd name="T68" fmla="*/ 31 w 56"/>
                <a:gd name="T69" fmla="*/ 23 h 42"/>
                <a:gd name="T70" fmla="*/ 33 w 56"/>
                <a:gd name="T71" fmla="*/ 22 h 42"/>
                <a:gd name="T72" fmla="*/ 35 w 56"/>
                <a:gd name="T73" fmla="*/ 20 h 42"/>
                <a:gd name="T74" fmla="*/ 37 w 56"/>
                <a:gd name="T75" fmla="*/ 19 h 42"/>
                <a:gd name="T76" fmla="*/ 38 w 56"/>
                <a:gd name="T77" fmla="*/ 17 h 42"/>
                <a:gd name="T78" fmla="*/ 41 w 56"/>
                <a:gd name="T79" fmla="*/ 16 h 42"/>
                <a:gd name="T80" fmla="*/ 42 w 56"/>
                <a:gd name="T81" fmla="*/ 14 h 42"/>
                <a:gd name="T82" fmla="*/ 44 w 56"/>
                <a:gd name="T83" fmla="*/ 13 h 42"/>
                <a:gd name="T84" fmla="*/ 45 w 56"/>
                <a:gd name="T85" fmla="*/ 11 h 42"/>
                <a:gd name="T86" fmla="*/ 47 w 56"/>
                <a:gd name="T87" fmla="*/ 9 h 42"/>
                <a:gd name="T88" fmla="*/ 48 w 56"/>
                <a:gd name="T89" fmla="*/ 6 h 42"/>
                <a:gd name="T90" fmla="*/ 49 w 56"/>
                <a:gd name="T91" fmla="*/ 4 h 42"/>
                <a:gd name="T92" fmla="*/ 51 w 56"/>
                <a:gd name="T93" fmla="*/ 3 h 42"/>
                <a:gd name="T94" fmla="*/ 52 w 56"/>
                <a:gd name="T95" fmla="*/ 1 h 42"/>
                <a:gd name="T96" fmla="*/ 55 w 56"/>
                <a:gd name="T97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6" h="42">
                  <a:moveTo>
                    <a:pt x="39" y="0"/>
                  </a:moveTo>
                  <a:lnTo>
                    <a:pt x="38" y="0"/>
                  </a:lnTo>
                  <a:lnTo>
                    <a:pt x="38" y="1"/>
                  </a:lnTo>
                  <a:lnTo>
                    <a:pt x="37" y="1"/>
                  </a:lnTo>
                  <a:lnTo>
                    <a:pt x="37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5" y="3"/>
                  </a:lnTo>
                  <a:lnTo>
                    <a:pt x="35" y="4"/>
                  </a:lnTo>
                  <a:lnTo>
                    <a:pt x="35" y="5"/>
                  </a:lnTo>
                  <a:lnTo>
                    <a:pt x="33" y="5"/>
                  </a:lnTo>
                  <a:lnTo>
                    <a:pt x="33" y="6"/>
                  </a:lnTo>
                  <a:lnTo>
                    <a:pt x="32" y="6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9"/>
                  </a:lnTo>
                  <a:lnTo>
                    <a:pt x="31" y="10"/>
                  </a:lnTo>
                  <a:lnTo>
                    <a:pt x="30" y="10"/>
                  </a:lnTo>
                  <a:lnTo>
                    <a:pt x="30" y="11"/>
                  </a:lnTo>
                  <a:lnTo>
                    <a:pt x="29" y="11"/>
                  </a:lnTo>
                  <a:lnTo>
                    <a:pt x="29" y="12"/>
                  </a:lnTo>
                  <a:lnTo>
                    <a:pt x="28" y="12"/>
                  </a:lnTo>
                  <a:lnTo>
                    <a:pt x="28" y="13"/>
                  </a:lnTo>
                  <a:lnTo>
                    <a:pt x="27" y="13"/>
                  </a:lnTo>
                  <a:lnTo>
                    <a:pt x="27" y="14"/>
                  </a:lnTo>
                  <a:lnTo>
                    <a:pt x="26" y="14"/>
                  </a:lnTo>
                  <a:lnTo>
                    <a:pt x="26" y="15"/>
                  </a:lnTo>
                  <a:lnTo>
                    <a:pt x="25" y="15"/>
                  </a:lnTo>
                  <a:lnTo>
                    <a:pt x="25" y="16"/>
                  </a:lnTo>
                  <a:lnTo>
                    <a:pt x="24" y="16"/>
                  </a:lnTo>
                  <a:lnTo>
                    <a:pt x="24" y="17"/>
                  </a:lnTo>
                  <a:lnTo>
                    <a:pt x="23" y="17"/>
                  </a:lnTo>
                  <a:lnTo>
                    <a:pt x="23" y="18"/>
                  </a:lnTo>
                  <a:lnTo>
                    <a:pt x="22" y="18"/>
                  </a:lnTo>
                  <a:lnTo>
                    <a:pt x="22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19" y="21"/>
                  </a:lnTo>
                  <a:lnTo>
                    <a:pt x="18" y="21"/>
                  </a:lnTo>
                  <a:lnTo>
                    <a:pt x="18" y="22"/>
                  </a:lnTo>
                  <a:lnTo>
                    <a:pt x="18" y="23"/>
                  </a:lnTo>
                  <a:lnTo>
                    <a:pt x="17" y="23"/>
                  </a:lnTo>
                  <a:lnTo>
                    <a:pt x="17" y="24"/>
                  </a:lnTo>
                  <a:lnTo>
                    <a:pt x="16" y="24"/>
                  </a:lnTo>
                  <a:lnTo>
                    <a:pt x="16" y="25"/>
                  </a:lnTo>
                  <a:lnTo>
                    <a:pt x="15" y="25"/>
                  </a:lnTo>
                  <a:lnTo>
                    <a:pt x="14" y="25"/>
                  </a:lnTo>
                  <a:lnTo>
                    <a:pt x="14" y="27"/>
                  </a:lnTo>
                  <a:lnTo>
                    <a:pt x="13" y="27"/>
                  </a:lnTo>
                  <a:lnTo>
                    <a:pt x="13" y="28"/>
                  </a:lnTo>
                  <a:lnTo>
                    <a:pt x="12" y="28"/>
                  </a:lnTo>
                  <a:lnTo>
                    <a:pt x="12" y="30"/>
                  </a:lnTo>
                  <a:lnTo>
                    <a:pt x="11" y="30"/>
                  </a:lnTo>
                  <a:lnTo>
                    <a:pt x="10" y="30"/>
                  </a:lnTo>
                  <a:lnTo>
                    <a:pt x="10" y="31"/>
                  </a:lnTo>
                  <a:lnTo>
                    <a:pt x="10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7" y="34"/>
                  </a:lnTo>
                  <a:lnTo>
                    <a:pt x="7" y="35"/>
                  </a:lnTo>
                  <a:lnTo>
                    <a:pt x="6" y="35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3" y="38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6" y="42"/>
                  </a:lnTo>
                  <a:lnTo>
                    <a:pt x="16" y="41"/>
                  </a:lnTo>
                  <a:lnTo>
                    <a:pt x="17" y="41"/>
                  </a:lnTo>
                  <a:lnTo>
                    <a:pt x="17" y="39"/>
                  </a:lnTo>
                  <a:lnTo>
                    <a:pt x="18" y="39"/>
                  </a:lnTo>
                  <a:lnTo>
                    <a:pt x="18" y="38"/>
                  </a:lnTo>
                  <a:lnTo>
                    <a:pt x="19" y="38"/>
                  </a:lnTo>
                  <a:lnTo>
                    <a:pt x="19" y="37"/>
                  </a:lnTo>
                  <a:lnTo>
                    <a:pt x="20" y="37"/>
                  </a:lnTo>
                  <a:lnTo>
                    <a:pt x="20" y="36"/>
                  </a:lnTo>
                  <a:lnTo>
                    <a:pt x="22" y="36"/>
                  </a:lnTo>
                  <a:lnTo>
                    <a:pt x="22" y="35"/>
                  </a:lnTo>
                  <a:lnTo>
                    <a:pt x="23" y="35"/>
                  </a:lnTo>
                  <a:lnTo>
                    <a:pt x="23" y="34"/>
                  </a:lnTo>
                  <a:lnTo>
                    <a:pt x="24" y="34"/>
                  </a:lnTo>
                  <a:lnTo>
                    <a:pt x="24" y="33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6" y="32"/>
                  </a:lnTo>
                  <a:lnTo>
                    <a:pt x="26" y="31"/>
                  </a:lnTo>
                  <a:lnTo>
                    <a:pt x="27" y="31"/>
                  </a:lnTo>
                  <a:lnTo>
                    <a:pt x="27" y="30"/>
                  </a:lnTo>
                  <a:lnTo>
                    <a:pt x="28" y="30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27"/>
                  </a:lnTo>
                  <a:lnTo>
                    <a:pt x="30" y="27"/>
                  </a:lnTo>
                  <a:lnTo>
                    <a:pt x="30" y="25"/>
                  </a:lnTo>
                  <a:lnTo>
                    <a:pt x="31" y="25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2"/>
                  </a:lnTo>
                  <a:lnTo>
                    <a:pt x="33" y="22"/>
                  </a:lnTo>
                  <a:lnTo>
                    <a:pt x="33" y="21"/>
                  </a:lnTo>
                  <a:lnTo>
                    <a:pt x="35" y="21"/>
                  </a:lnTo>
                  <a:lnTo>
                    <a:pt x="35" y="20"/>
                  </a:lnTo>
                  <a:lnTo>
                    <a:pt x="36" y="20"/>
                  </a:lnTo>
                  <a:lnTo>
                    <a:pt x="36" y="19"/>
                  </a:lnTo>
                  <a:lnTo>
                    <a:pt x="37" y="19"/>
                  </a:lnTo>
                  <a:lnTo>
                    <a:pt x="37" y="18"/>
                  </a:lnTo>
                  <a:lnTo>
                    <a:pt x="38" y="18"/>
                  </a:lnTo>
                  <a:lnTo>
                    <a:pt x="38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41" y="16"/>
                  </a:lnTo>
                  <a:lnTo>
                    <a:pt x="41" y="15"/>
                  </a:lnTo>
                  <a:lnTo>
                    <a:pt x="42" y="15"/>
                  </a:lnTo>
                  <a:lnTo>
                    <a:pt x="42" y="14"/>
                  </a:lnTo>
                  <a:lnTo>
                    <a:pt x="43" y="14"/>
                  </a:lnTo>
                  <a:lnTo>
                    <a:pt x="43" y="13"/>
                  </a:lnTo>
                  <a:lnTo>
                    <a:pt x="44" y="13"/>
                  </a:lnTo>
                  <a:lnTo>
                    <a:pt x="44" y="12"/>
                  </a:lnTo>
                  <a:lnTo>
                    <a:pt x="45" y="12"/>
                  </a:lnTo>
                  <a:lnTo>
                    <a:pt x="45" y="11"/>
                  </a:lnTo>
                  <a:lnTo>
                    <a:pt x="46" y="11"/>
                  </a:lnTo>
                  <a:lnTo>
                    <a:pt x="46" y="9"/>
                  </a:lnTo>
                  <a:lnTo>
                    <a:pt x="47" y="9"/>
                  </a:lnTo>
                  <a:lnTo>
                    <a:pt x="47" y="8"/>
                  </a:lnTo>
                  <a:lnTo>
                    <a:pt x="48" y="8"/>
                  </a:lnTo>
                  <a:lnTo>
                    <a:pt x="48" y="6"/>
                  </a:lnTo>
                  <a:lnTo>
                    <a:pt x="48" y="5"/>
                  </a:lnTo>
                  <a:lnTo>
                    <a:pt x="49" y="5"/>
                  </a:lnTo>
                  <a:lnTo>
                    <a:pt x="49" y="4"/>
                  </a:lnTo>
                  <a:lnTo>
                    <a:pt x="50" y="4"/>
                  </a:lnTo>
                  <a:lnTo>
                    <a:pt x="51" y="4"/>
                  </a:lnTo>
                  <a:lnTo>
                    <a:pt x="51" y="3"/>
                  </a:lnTo>
                  <a:lnTo>
                    <a:pt x="52" y="3"/>
                  </a:lnTo>
                  <a:lnTo>
                    <a:pt x="52" y="2"/>
                  </a:lnTo>
                  <a:lnTo>
                    <a:pt x="52" y="1"/>
                  </a:lnTo>
                  <a:lnTo>
                    <a:pt x="54" y="1"/>
                  </a:lnTo>
                  <a:lnTo>
                    <a:pt x="54" y="0"/>
                  </a:lnTo>
                  <a:lnTo>
                    <a:pt x="55" y="0"/>
                  </a:lnTo>
                  <a:lnTo>
                    <a:pt x="56" y="0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5" name="Freeform 244">
              <a:extLst>
                <a:ext uri="{FF2B5EF4-FFF2-40B4-BE49-F238E27FC236}">
                  <a16:creationId xmlns:a16="http://schemas.microsoft.com/office/drawing/2014/main" id="{DA07C85A-169C-AFDC-7E99-2CDE52B2A72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1" y="4187"/>
              <a:ext cx="11" cy="14"/>
            </a:xfrm>
            <a:custGeom>
              <a:avLst/>
              <a:gdLst>
                <a:gd name="T0" fmla="*/ 28 w 32"/>
                <a:gd name="T1" fmla="*/ 4 h 42"/>
                <a:gd name="T2" fmla="*/ 29 w 32"/>
                <a:gd name="T3" fmla="*/ 3 h 42"/>
                <a:gd name="T4" fmla="*/ 30 w 32"/>
                <a:gd name="T5" fmla="*/ 1 h 42"/>
                <a:gd name="T6" fmla="*/ 31 w 32"/>
                <a:gd name="T7" fmla="*/ 0 h 42"/>
                <a:gd name="T8" fmla="*/ 19 w 32"/>
                <a:gd name="T9" fmla="*/ 0 h 42"/>
                <a:gd name="T10" fmla="*/ 17 w 32"/>
                <a:gd name="T11" fmla="*/ 2 h 42"/>
                <a:gd name="T12" fmla="*/ 16 w 32"/>
                <a:gd name="T13" fmla="*/ 4 h 42"/>
                <a:gd name="T14" fmla="*/ 15 w 32"/>
                <a:gd name="T15" fmla="*/ 5 h 42"/>
                <a:gd name="T16" fmla="*/ 14 w 32"/>
                <a:gd name="T17" fmla="*/ 9 h 42"/>
                <a:gd name="T18" fmla="*/ 13 w 32"/>
                <a:gd name="T19" fmla="*/ 11 h 42"/>
                <a:gd name="T20" fmla="*/ 12 w 32"/>
                <a:gd name="T21" fmla="*/ 13 h 42"/>
                <a:gd name="T22" fmla="*/ 12 w 32"/>
                <a:gd name="T23" fmla="*/ 16 h 42"/>
                <a:gd name="T24" fmla="*/ 11 w 32"/>
                <a:gd name="T25" fmla="*/ 17 h 42"/>
                <a:gd name="T26" fmla="*/ 9 w 32"/>
                <a:gd name="T27" fmla="*/ 19 h 42"/>
                <a:gd name="T28" fmla="*/ 8 w 32"/>
                <a:gd name="T29" fmla="*/ 21 h 42"/>
                <a:gd name="T30" fmla="*/ 7 w 32"/>
                <a:gd name="T31" fmla="*/ 23 h 42"/>
                <a:gd name="T32" fmla="*/ 6 w 32"/>
                <a:gd name="T33" fmla="*/ 25 h 42"/>
                <a:gd name="T34" fmla="*/ 5 w 32"/>
                <a:gd name="T35" fmla="*/ 27 h 42"/>
                <a:gd name="T36" fmla="*/ 4 w 32"/>
                <a:gd name="T37" fmla="*/ 30 h 42"/>
                <a:gd name="T38" fmla="*/ 4 w 32"/>
                <a:gd name="T39" fmla="*/ 33 h 42"/>
                <a:gd name="T40" fmla="*/ 3 w 32"/>
                <a:gd name="T41" fmla="*/ 34 h 42"/>
                <a:gd name="T42" fmla="*/ 2 w 32"/>
                <a:gd name="T43" fmla="*/ 37 h 42"/>
                <a:gd name="T44" fmla="*/ 1 w 32"/>
                <a:gd name="T45" fmla="*/ 38 h 42"/>
                <a:gd name="T46" fmla="*/ 0 w 32"/>
                <a:gd name="T47" fmla="*/ 40 h 42"/>
                <a:gd name="T48" fmla="*/ 12 w 32"/>
                <a:gd name="T49" fmla="*/ 42 h 42"/>
                <a:gd name="T50" fmla="*/ 12 w 32"/>
                <a:gd name="T51" fmla="*/ 38 h 42"/>
                <a:gd name="T52" fmla="*/ 13 w 32"/>
                <a:gd name="T53" fmla="*/ 37 h 42"/>
                <a:gd name="T54" fmla="*/ 14 w 32"/>
                <a:gd name="T55" fmla="*/ 35 h 42"/>
                <a:gd name="T56" fmla="*/ 15 w 32"/>
                <a:gd name="T57" fmla="*/ 34 h 42"/>
                <a:gd name="T58" fmla="*/ 16 w 32"/>
                <a:gd name="T59" fmla="*/ 32 h 42"/>
                <a:gd name="T60" fmla="*/ 17 w 32"/>
                <a:gd name="T61" fmla="*/ 30 h 42"/>
                <a:gd name="T62" fmla="*/ 19 w 32"/>
                <a:gd name="T63" fmla="*/ 28 h 42"/>
                <a:gd name="T64" fmla="*/ 20 w 32"/>
                <a:gd name="T65" fmla="*/ 25 h 42"/>
                <a:gd name="T66" fmla="*/ 21 w 32"/>
                <a:gd name="T67" fmla="*/ 23 h 42"/>
                <a:gd name="T68" fmla="*/ 21 w 32"/>
                <a:gd name="T69" fmla="*/ 20 h 42"/>
                <a:gd name="T70" fmla="*/ 22 w 32"/>
                <a:gd name="T71" fmla="*/ 18 h 42"/>
                <a:gd name="T72" fmla="*/ 23 w 32"/>
                <a:gd name="T73" fmla="*/ 17 h 42"/>
                <a:gd name="T74" fmla="*/ 24 w 32"/>
                <a:gd name="T75" fmla="*/ 15 h 42"/>
                <a:gd name="T76" fmla="*/ 25 w 32"/>
                <a:gd name="T77" fmla="*/ 13 h 42"/>
                <a:gd name="T78" fmla="*/ 26 w 32"/>
                <a:gd name="T79" fmla="*/ 11 h 42"/>
                <a:gd name="T80" fmla="*/ 27 w 32"/>
                <a:gd name="T81" fmla="*/ 9 h 42"/>
                <a:gd name="T82" fmla="*/ 28 w 32"/>
                <a:gd name="T83" fmla="*/ 6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42">
                  <a:moveTo>
                    <a:pt x="28" y="6"/>
                  </a:moveTo>
                  <a:lnTo>
                    <a:pt x="28" y="4"/>
                  </a:lnTo>
                  <a:lnTo>
                    <a:pt x="29" y="4"/>
                  </a:lnTo>
                  <a:lnTo>
                    <a:pt x="29" y="3"/>
                  </a:lnTo>
                  <a:lnTo>
                    <a:pt x="30" y="3"/>
                  </a:lnTo>
                  <a:lnTo>
                    <a:pt x="30" y="1"/>
                  </a:lnTo>
                  <a:lnTo>
                    <a:pt x="31" y="1"/>
                  </a:lnTo>
                  <a:lnTo>
                    <a:pt x="31" y="0"/>
                  </a:lnTo>
                  <a:lnTo>
                    <a:pt x="32" y="0"/>
                  </a:lnTo>
                  <a:lnTo>
                    <a:pt x="19" y="0"/>
                  </a:lnTo>
                  <a:lnTo>
                    <a:pt x="17" y="0"/>
                  </a:lnTo>
                  <a:lnTo>
                    <a:pt x="17" y="2"/>
                  </a:lnTo>
                  <a:lnTo>
                    <a:pt x="16" y="2"/>
                  </a:lnTo>
                  <a:lnTo>
                    <a:pt x="16" y="4"/>
                  </a:lnTo>
                  <a:lnTo>
                    <a:pt x="16" y="5"/>
                  </a:lnTo>
                  <a:lnTo>
                    <a:pt x="15" y="5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3"/>
                  </a:lnTo>
                  <a:lnTo>
                    <a:pt x="12" y="13"/>
                  </a:lnTo>
                  <a:lnTo>
                    <a:pt x="12" y="14"/>
                  </a:lnTo>
                  <a:lnTo>
                    <a:pt x="12" y="16"/>
                  </a:lnTo>
                  <a:lnTo>
                    <a:pt x="11" y="16"/>
                  </a:lnTo>
                  <a:lnTo>
                    <a:pt x="11" y="17"/>
                  </a:lnTo>
                  <a:lnTo>
                    <a:pt x="9" y="17"/>
                  </a:lnTo>
                  <a:lnTo>
                    <a:pt x="9" y="19"/>
                  </a:lnTo>
                  <a:lnTo>
                    <a:pt x="8" y="19"/>
                  </a:lnTo>
                  <a:lnTo>
                    <a:pt x="8" y="21"/>
                  </a:lnTo>
                  <a:lnTo>
                    <a:pt x="8" y="23"/>
                  </a:lnTo>
                  <a:lnTo>
                    <a:pt x="7" y="23"/>
                  </a:lnTo>
                  <a:lnTo>
                    <a:pt x="7" y="25"/>
                  </a:lnTo>
                  <a:lnTo>
                    <a:pt x="6" y="25"/>
                  </a:lnTo>
                  <a:lnTo>
                    <a:pt x="6" y="27"/>
                  </a:lnTo>
                  <a:lnTo>
                    <a:pt x="5" y="27"/>
                  </a:lnTo>
                  <a:lnTo>
                    <a:pt x="5" y="30"/>
                  </a:lnTo>
                  <a:lnTo>
                    <a:pt x="4" y="30"/>
                  </a:lnTo>
                  <a:lnTo>
                    <a:pt x="4" y="31"/>
                  </a:lnTo>
                  <a:lnTo>
                    <a:pt x="4" y="33"/>
                  </a:lnTo>
                  <a:lnTo>
                    <a:pt x="3" y="33"/>
                  </a:lnTo>
                  <a:lnTo>
                    <a:pt x="3" y="34"/>
                  </a:lnTo>
                  <a:lnTo>
                    <a:pt x="2" y="34"/>
                  </a:lnTo>
                  <a:lnTo>
                    <a:pt x="2" y="37"/>
                  </a:lnTo>
                  <a:lnTo>
                    <a:pt x="1" y="37"/>
                  </a:lnTo>
                  <a:lnTo>
                    <a:pt x="1" y="38"/>
                  </a:lnTo>
                  <a:lnTo>
                    <a:pt x="0" y="38"/>
                  </a:lnTo>
                  <a:lnTo>
                    <a:pt x="0" y="40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2" y="41"/>
                  </a:lnTo>
                  <a:lnTo>
                    <a:pt x="12" y="38"/>
                  </a:lnTo>
                  <a:lnTo>
                    <a:pt x="13" y="38"/>
                  </a:lnTo>
                  <a:lnTo>
                    <a:pt x="13" y="37"/>
                  </a:lnTo>
                  <a:lnTo>
                    <a:pt x="14" y="37"/>
                  </a:lnTo>
                  <a:lnTo>
                    <a:pt x="14" y="35"/>
                  </a:lnTo>
                  <a:lnTo>
                    <a:pt x="15" y="35"/>
                  </a:lnTo>
                  <a:lnTo>
                    <a:pt x="15" y="34"/>
                  </a:lnTo>
                  <a:lnTo>
                    <a:pt x="16" y="34"/>
                  </a:lnTo>
                  <a:lnTo>
                    <a:pt x="16" y="32"/>
                  </a:lnTo>
                  <a:lnTo>
                    <a:pt x="16" y="30"/>
                  </a:lnTo>
                  <a:lnTo>
                    <a:pt x="17" y="30"/>
                  </a:lnTo>
                  <a:lnTo>
                    <a:pt x="17" y="28"/>
                  </a:lnTo>
                  <a:lnTo>
                    <a:pt x="19" y="28"/>
                  </a:lnTo>
                  <a:lnTo>
                    <a:pt x="19" y="25"/>
                  </a:lnTo>
                  <a:lnTo>
                    <a:pt x="20" y="25"/>
                  </a:lnTo>
                  <a:lnTo>
                    <a:pt x="20" y="23"/>
                  </a:lnTo>
                  <a:lnTo>
                    <a:pt x="21" y="23"/>
                  </a:lnTo>
                  <a:lnTo>
                    <a:pt x="21" y="21"/>
                  </a:lnTo>
                  <a:lnTo>
                    <a:pt x="21" y="20"/>
                  </a:lnTo>
                  <a:lnTo>
                    <a:pt x="22" y="20"/>
                  </a:lnTo>
                  <a:lnTo>
                    <a:pt x="22" y="18"/>
                  </a:lnTo>
                  <a:lnTo>
                    <a:pt x="23" y="18"/>
                  </a:lnTo>
                  <a:lnTo>
                    <a:pt x="23" y="17"/>
                  </a:lnTo>
                  <a:lnTo>
                    <a:pt x="24" y="17"/>
                  </a:lnTo>
                  <a:lnTo>
                    <a:pt x="24" y="15"/>
                  </a:lnTo>
                  <a:lnTo>
                    <a:pt x="25" y="15"/>
                  </a:lnTo>
                  <a:lnTo>
                    <a:pt x="25" y="13"/>
                  </a:lnTo>
                  <a:lnTo>
                    <a:pt x="25" y="11"/>
                  </a:lnTo>
                  <a:lnTo>
                    <a:pt x="26" y="11"/>
                  </a:lnTo>
                  <a:lnTo>
                    <a:pt x="26" y="9"/>
                  </a:lnTo>
                  <a:lnTo>
                    <a:pt x="27" y="9"/>
                  </a:lnTo>
                  <a:lnTo>
                    <a:pt x="27" y="6"/>
                  </a:lnTo>
                  <a:lnTo>
                    <a:pt x="28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6" name="Freeform 245">
              <a:extLst>
                <a:ext uri="{FF2B5EF4-FFF2-40B4-BE49-F238E27FC236}">
                  <a16:creationId xmlns:a16="http://schemas.microsoft.com/office/drawing/2014/main" id="{1C27D340-82BE-9A63-CBE3-FD2A46F50C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0" y="4201"/>
              <a:ext cx="18" cy="14"/>
            </a:xfrm>
            <a:custGeom>
              <a:avLst/>
              <a:gdLst>
                <a:gd name="T0" fmla="*/ 54 w 56"/>
                <a:gd name="T1" fmla="*/ 0 h 43"/>
                <a:gd name="T2" fmla="*/ 40 w 56"/>
                <a:gd name="T3" fmla="*/ 0 h 43"/>
                <a:gd name="T4" fmla="*/ 38 w 56"/>
                <a:gd name="T5" fmla="*/ 1 h 43"/>
                <a:gd name="T6" fmla="*/ 37 w 56"/>
                <a:gd name="T7" fmla="*/ 4 h 43"/>
                <a:gd name="T8" fmla="*/ 35 w 56"/>
                <a:gd name="T9" fmla="*/ 5 h 43"/>
                <a:gd name="T10" fmla="*/ 33 w 56"/>
                <a:gd name="T11" fmla="*/ 8 h 43"/>
                <a:gd name="T12" fmla="*/ 31 w 56"/>
                <a:gd name="T13" fmla="*/ 9 h 43"/>
                <a:gd name="T14" fmla="*/ 30 w 56"/>
                <a:gd name="T15" fmla="*/ 11 h 43"/>
                <a:gd name="T16" fmla="*/ 29 w 56"/>
                <a:gd name="T17" fmla="*/ 13 h 43"/>
                <a:gd name="T18" fmla="*/ 27 w 56"/>
                <a:gd name="T19" fmla="*/ 14 h 43"/>
                <a:gd name="T20" fmla="*/ 25 w 56"/>
                <a:gd name="T21" fmla="*/ 15 h 43"/>
                <a:gd name="T22" fmla="*/ 24 w 56"/>
                <a:gd name="T23" fmla="*/ 17 h 43"/>
                <a:gd name="T24" fmla="*/ 21 w 56"/>
                <a:gd name="T25" fmla="*/ 18 h 43"/>
                <a:gd name="T26" fmla="*/ 20 w 56"/>
                <a:gd name="T27" fmla="*/ 20 h 43"/>
                <a:gd name="T28" fmla="*/ 19 w 56"/>
                <a:gd name="T29" fmla="*/ 23 h 43"/>
                <a:gd name="T30" fmla="*/ 17 w 56"/>
                <a:gd name="T31" fmla="*/ 24 h 43"/>
                <a:gd name="T32" fmla="*/ 16 w 56"/>
                <a:gd name="T33" fmla="*/ 26 h 43"/>
                <a:gd name="T34" fmla="*/ 15 w 56"/>
                <a:gd name="T35" fmla="*/ 28 h 43"/>
                <a:gd name="T36" fmla="*/ 12 w 56"/>
                <a:gd name="T37" fmla="*/ 29 h 43"/>
                <a:gd name="T38" fmla="*/ 11 w 56"/>
                <a:gd name="T39" fmla="*/ 31 h 43"/>
                <a:gd name="T40" fmla="*/ 9 w 56"/>
                <a:gd name="T41" fmla="*/ 32 h 43"/>
                <a:gd name="T42" fmla="*/ 8 w 56"/>
                <a:gd name="T43" fmla="*/ 34 h 43"/>
                <a:gd name="T44" fmla="*/ 6 w 56"/>
                <a:gd name="T45" fmla="*/ 35 h 43"/>
                <a:gd name="T46" fmla="*/ 5 w 56"/>
                <a:gd name="T47" fmla="*/ 38 h 43"/>
                <a:gd name="T48" fmla="*/ 2 w 56"/>
                <a:gd name="T49" fmla="*/ 39 h 43"/>
                <a:gd name="T50" fmla="*/ 1 w 56"/>
                <a:gd name="T51" fmla="*/ 41 h 43"/>
                <a:gd name="T52" fmla="*/ 15 w 56"/>
                <a:gd name="T53" fmla="*/ 43 h 43"/>
                <a:gd name="T54" fmla="*/ 16 w 56"/>
                <a:gd name="T55" fmla="*/ 40 h 43"/>
                <a:gd name="T56" fmla="*/ 18 w 56"/>
                <a:gd name="T57" fmla="*/ 39 h 43"/>
                <a:gd name="T58" fmla="*/ 20 w 56"/>
                <a:gd name="T59" fmla="*/ 38 h 43"/>
                <a:gd name="T60" fmla="*/ 21 w 56"/>
                <a:gd name="T61" fmla="*/ 36 h 43"/>
                <a:gd name="T62" fmla="*/ 23 w 56"/>
                <a:gd name="T63" fmla="*/ 34 h 43"/>
                <a:gd name="T64" fmla="*/ 25 w 56"/>
                <a:gd name="T65" fmla="*/ 33 h 43"/>
                <a:gd name="T66" fmla="*/ 26 w 56"/>
                <a:gd name="T67" fmla="*/ 31 h 43"/>
                <a:gd name="T68" fmla="*/ 28 w 56"/>
                <a:gd name="T69" fmla="*/ 30 h 43"/>
                <a:gd name="T70" fmla="*/ 29 w 56"/>
                <a:gd name="T71" fmla="*/ 28 h 43"/>
                <a:gd name="T72" fmla="*/ 30 w 56"/>
                <a:gd name="T73" fmla="*/ 26 h 43"/>
                <a:gd name="T74" fmla="*/ 32 w 56"/>
                <a:gd name="T75" fmla="*/ 25 h 43"/>
                <a:gd name="T76" fmla="*/ 33 w 56"/>
                <a:gd name="T77" fmla="*/ 23 h 43"/>
                <a:gd name="T78" fmla="*/ 35 w 56"/>
                <a:gd name="T79" fmla="*/ 21 h 43"/>
                <a:gd name="T80" fmla="*/ 37 w 56"/>
                <a:gd name="T81" fmla="*/ 20 h 43"/>
                <a:gd name="T82" fmla="*/ 38 w 56"/>
                <a:gd name="T83" fmla="*/ 18 h 43"/>
                <a:gd name="T84" fmla="*/ 40 w 56"/>
                <a:gd name="T85" fmla="*/ 17 h 43"/>
                <a:gd name="T86" fmla="*/ 42 w 56"/>
                <a:gd name="T87" fmla="*/ 15 h 43"/>
                <a:gd name="T88" fmla="*/ 44 w 56"/>
                <a:gd name="T89" fmla="*/ 13 h 43"/>
                <a:gd name="T90" fmla="*/ 45 w 56"/>
                <a:gd name="T91" fmla="*/ 11 h 43"/>
                <a:gd name="T92" fmla="*/ 46 w 56"/>
                <a:gd name="T93" fmla="*/ 9 h 43"/>
                <a:gd name="T94" fmla="*/ 48 w 56"/>
                <a:gd name="T95" fmla="*/ 8 h 43"/>
                <a:gd name="T96" fmla="*/ 50 w 56"/>
                <a:gd name="T97" fmla="*/ 7 h 43"/>
                <a:gd name="T98" fmla="*/ 51 w 56"/>
                <a:gd name="T99" fmla="*/ 4 h 43"/>
                <a:gd name="T100" fmla="*/ 53 w 56"/>
                <a:gd name="T101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6" h="43">
                  <a:moveTo>
                    <a:pt x="53" y="1"/>
                  </a:moveTo>
                  <a:lnTo>
                    <a:pt x="54" y="1"/>
                  </a:lnTo>
                  <a:lnTo>
                    <a:pt x="54" y="0"/>
                  </a:lnTo>
                  <a:lnTo>
                    <a:pt x="55" y="0"/>
                  </a:lnTo>
                  <a:lnTo>
                    <a:pt x="56" y="0"/>
                  </a:lnTo>
                  <a:lnTo>
                    <a:pt x="40" y="0"/>
                  </a:lnTo>
                  <a:lnTo>
                    <a:pt x="39" y="0"/>
                  </a:lnTo>
                  <a:lnTo>
                    <a:pt x="38" y="0"/>
                  </a:lnTo>
                  <a:lnTo>
                    <a:pt x="38" y="1"/>
                  </a:lnTo>
                  <a:lnTo>
                    <a:pt x="37" y="1"/>
                  </a:lnTo>
                  <a:lnTo>
                    <a:pt x="37" y="2"/>
                  </a:lnTo>
                  <a:lnTo>
                    <a:pt x="37" y="4"/>
                  </a:lnTo>
                  <a:lnTo>
                    <a:pt x="36" y="4"/>
                  </a:lnTo>
                  <a:lnTo>
                    <a:pt x="36" y="5"/>
                  </a:lnTo>
                  <a:lnTo>
                    <a:pt x="35" y="5"/>
                  </a:lnTo>
                  <a:lnTo>
                    <a:pt x="34" y="5"/>
                  </a:lnTo>
                  <a:lnTo>
                    <a:pt x="34" y="8"/>
                  </a:lnTo>
                  <a:lnTo>
                    <a:pt x="33" y="8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1" y="9"/>
                  </a:lnTo>
                  <a:lnTo>
                    <a:pt x="31" y="10"/>
                  </a:lnTo>
                  <a:lnTo>
                    <a:pt x="30" y="10"/>
                  </a:lnTo>
                  <a:lnTo>
                    <a:pt x="30" y="11"/>
                  </a:lnTo>
                  <a:lnTo>
                    <a:pt x="29" y="11"/>
                  </a:lnTo>
                  <a:lnTo>
                    <a:pt x="29" y="12"/>
                  </a:lnTo>
                  <a:lnTo>
                    <a:pt x="29" y="13"/>
                  </a:lnTo>
                  <a:lnTo>
                    <a:pt x="28" y="13"/>
                  </a:lnTo>
                  <a:lnTo>
                    <a:pt x="27" y="13"/>
                  </a:lnTo>
                  <a:lnTo>
                    <a:pt x="27" y="14"/>
                  </a:lnTo>
                  <a:lnTo>
                    <a:pt x="26" y="14"/>
                  </a:lnTo>
                  <a:lnTo>
                    <a:pt x="26" y="15"/>
                  </a:lnTo>
                  <a:lnTo>
                    <a:pt x="25" y="15"/>
                  </a:lnTo>
                  <a:lnTo>
                    <a:pt x="25" y="16"/>
                  </a:lnTo>
                  <a:lnTo>
                    <a:pt x="25" y="17"/>
                  </a:lnTo>
                  <a:lnTo>
                    <a:pt x="24" y="17"/>
                  </a:lnTo>
                  <a:lnTo>
                    <a:pt x="23" y="17"/>
                  </a:lnTo>
                  <a:lnTo>
                    <a:pt x="23" y="18"/>
                  </a:lnTo>
                  <a:lnTo>
                    <a:pt x="21" y="18"/>
                  </a:lnTo>
                  <a:lnTo>
                    <a:pt x="21" y="19"/>
                  </a:lnTo>
                  <a:lnTo>
                    <a:pt x="20" y="19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19" y="21"/>
                  </a:lnTo>
                  <a:lnTo>
                    <a:pt x="19" y="23"/>
                  </a:lnTo>
                  <a:lnTo>
                    <a:pt x="18" y="23"/>
                  </a:lnTo>
                  <a:lnTo>
                    <a:pt x="18" y="24"/>
                  </a:lnTo>
                  <a:lnTo>
                    <a:pt x="17" y="24"/>
                  </a:lnTo>
                  <a:lnTo>
                    <a:pt x="17" y="25"/>
                  </a:lnTo>
                  <a:lnTo>
                    <a:pt x="16" y="25"/>
                  </a:lnTo>
                  <a:lnTo>
                    <a:pt x="16" y="26"/>
                  </a:lnTo>
                  <a:lnTo>
                    <a:pt x="16" y="27"/>
                  </a:lnTo>
                  <a:lnTo>
                    <a:pt x="15" y="27"/>
                  </a:lnTo>
                  <a:lnTo>
                    <a:pt x="15" y="28"/>
                  </a:lnTo>
                  <a:lnTo>
                    <a:pt x="13" y="28"/>
                  </a:lnTo>
                  <a:lnTo>
                    <a:pt x="13" y="29"/>
                  </a:lnTo>
                  <a:lnTo>
                    <a:pt x="12" y="29"/>
                  </a:lnTo>
                  <a:lnTo>
                    <a:pt x="12" y="30"/>
                  </a:lnTo>
                  <a:lnTo>
                    <a:pt x="11" y="30"/>
                  </a:lnTo>
                  <a:lnTo>
                    <a:pt x="11" y="31"/>
                  </a:lnTo>
                  <a:lnTo>
                    <a:pt x="10" y="31"/>
                  </a:lnTo>
                  <a:lnTo>
                    <a:pt x="10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7" y="34"/>
                  </a:lnTo>
                  <a:lnTo>
                    <a:pt x="7" y="35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3"/>
                  </a:lnTo>
                  <a:lnTo>
                    <a:pt x="15" y="43"/>
                  </a:lnTo>
                  <a:lnTo>
                    <a:pt x="16" y="43"/>
                  </a:lnTo>
                  <a:lnTo>
                    <a:pt x="16" y="41"/>
                  </a:lnTo>
                  <a:lnTo>
                    <a:pt x="16" y="40"/>
                  </a:lnTo>
                  <a:lnTo>
                    <a:pt x="17" y="40"/>
                  </a:lnTo>
                  <a:lnTo>
                    <a:pt x="17" y="39"/>
                  </a:lnTo>
                  <a:lnTo>
                    <a:pt x="18" y="39"/>
                  </a:lnTo>
                  <a:lnTo>
                    <a:pt x="18" y="38"/>
                  </a:lnTo>
                  <a:lnTo>
                    <a:pt x="19" y="38"/>
                  </a:lnTo>
                  <a:lnTo>
                    <a:pt x="20" y="38"/>
                  </a:lnTo>
                  <a:lnTo>
                    <a:pt x="20" y="37"/>
                  </a:lnTo>
                  <a:lnTo>
                    <a:pt x="20" y="36"/>
                  </a:lnTo>
                  <a:lnTo>
                    <a:pt x="21" y="36"/>
                  </a:lnTo>
                  <a:lnTo>
                    <a:pt x="21" y="35"/>
                  </a:lnTo>
                  <a:lnTo>
                    <a:pt x="23" y="35"/>
                  </a:lnTo>
                  <a:lnTo>
                    <a:pt x="23" y="34"/>
                  </a:lnTo>
                  <a:lnTo>
                    <a:pt x="24" y="34"/>
                  </a:lnTo>
                  <a:lnTo>
                    <a:pt x="25" y="34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6" y="32"/>
                  </a:lnTo>
                  <a:lnTo>
                    <a:pt x="26" y="31"/>
                  </a:lnTo>
                  <a:lnTo>
                    <a:pt x="27" y="31"/>
                  </a:lnTo>
                  <a:lnTo>
                    <a:pt x="27" y="30"/>
                  </a:lnTo>
                  <a:lnTo>
                    <a:pt x="28" y="30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28"/>
                  </a:lnTo>
                  <a:lnTo>
                    <a:pt x="29" y="27"/>
                  </a:lnTo>
                  <a:lnTo>
                    <a:pt x="30" y="27"/>
                  </a:lnTo>
                  <a:lnTo>
                    <a:pt x="30" y="26"/>
                  </a:lnTo>
                  <a:lnTo>
                    <a:pt x="31" y="26"/>
                  </a:lnTo>
                  <a:lnTo>
                    <a:pt x="31" y="25"/>
                  </a:lnTo>
                  <a:lnTo>
                    <a:pt x="32" y="25"/>
                  </a:lnTo>
                  <a:lnTo>
                    <a:pt x="32" y="24"/>
                  </a:lnTo>
                  <a:lnTo>
                    <a:pt x="33" y="24"/>
                  </a:lnTo>
                  <a:lnTo>
                    <a:pt x="33" y="23"/>
                  </a:lnTo>
                  <a:lnTo>
                    <a:pt x="34" y="23"/>
                  </a:lnTo>
                  <a:lnTo>
                    <a:pt x="34" y="21"/>
                  </a:lnTo>
                  <a:lnTo>
                    <a:pt x="35" y="21"/>
                  </a:lnTo>
                  <a:lnTo>
                    <a:pt x="36" y="21"/>
                  </a:lnTo>
                  <a:lnTo>
                    <a:pt x="36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8"/>
                  </a:lnTo>
                  <a:lnTo>
                    <a:pt x="38" y="18"/>
                  </a:lnTo>
                  <a:lnTo>
                    <a:pt x="38" y="17"/>
                  </a:lnTo>
                  <a:lnTo>
                    <a:pt x="39" y="17"/>
                  </a:lnTo>
                  <a:lnTo>
                    <a:pt x="40" y="17"/>
                  </a:lnTo>
                  <a:lnTo>
                    <a:pt x="40" y="16"/>
                  </a:lnTo>
                  <a:lnTo>
                    <a:pt x="42" y="16"/>
                  </a:lnTo>
                  <a:lnTo>
                    <a:pt x="42" y="15"/>
                  </a:lnTo>
                  <a:lnTo>
                    <a:pt x="42" y="13"/>
                  </a:lnTo>
                  <a:lnTo>
                    <a:pt x="43" y="13"/>
                  </a:lnTo>
                  <a:lnTo>
                    <a:pt x="44" y="13"/>
                  </a:lnTo>
                  <a:lnTo>
                    <a:pt x="44" y="12"/>
                  </a:lnTo>
                  <a:lnTo>
                    <a:pt x="45" y="12"/>
                  </a:lnTo>
                  <a:lnTo>
                    <a:pt x="45" y="11"/>
                  </a:lnTo>
                  <a:lnTo>
                    <a:pt x="46" y="11"/>
                  </a:lnTo>
                  <a:lnTo>
                    <a:pt x="46" y="10"/>
                  </a:lnTo>
                  <a:lnTo>
                    <a:pt x="46" y="9"/>
                  </a:lnTo>
                  <a:lnTo>
                    <a:pt x="47" y="9"/>
                  </a:lnTo>
                  <a:lnTo>
                    <a:pt x="48" y="9"/>
                  </a:lnTo>
                  <a:lnTo>
                    <a:pt x="48" y="8"/>
                  </a:lnTo>
                  <a:lnTo>
                    <a:pt x="49" y="8"/>
                  </a:lnTo>
                  <a:lnTo>
                    <a:pt x="49" y="7"/>
                  </a:lnTo>
                  <a:lnTo>
                    <a:pt x="50" y="7"/>
                  </a:lnTo>
                  <a:lnTo>
                    <a:pt x="50" y="5"/>
                  </a:lnTo>
                  <a:lnTo>
                    <a:pt x="51" y="5"/>
                  </a:lnTo>
                  <a:lnTo>
                    <a:pt x="51" y="4"/>
                  </a:lnTo>
                  <a:lnTo>
                    <a:pt x="52" y="4"/>
                  </a:lnTo>
                  <a:lnTo>
                    <a:pt x="52" y="2"/>
                  </a:lnTo>
                  <a:lnTo>
                    <a:pt x="53" y="2"/>
                  </a:lnTo>
                  <a:lnTo>
                    <a:pt x="53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7" name="Freeform 246">
              <a:extLst>
                <a:ext uri="{FF2B5EF4-FFF2-40B4-BE49-F238E27FC236}">
                  <a16:creationId xmlns:a16="http://schemas.microsoft.com/office/drawing/2014/main" id="{955F9AAF-07AF-F0E6-25E4-41FD692887C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4" y="4201"/>
              <a:ext cx="11" cy="14"/>
            </a:xfrm>
            <a:custGeom>
              <a:avLst/>
              <a:gdLst>
                <a:gd name="T0" fmla="*/ 21 w 33"/>
                <a:gd name="T1" fmla="*/ 0 h 43"/>
                <a:gd name="T2" fmla="*/ 19 w 33"/>
                <a:gd name="T3" fmla="*/ 1 h 43"/>
                <a:gd name="T4" fmla="*/ 18 w 33"/>
                <a:gd name="T5" fmla="*/ 4 h 43"/>
                <a:gd name="T6" fmla="*/ 17 w 33"/>
                <a:gd name="T7" fmla="*/ 7 h 43"/>
                <a:gd name="T8" fmla="*/ 16 w 33"/>
                <a:gd name="T9" fmla="*/ 9 h 43"/>
                <a:gd name="T10" fmla="*/ 15 w 33"/>
                <a:gd name="T11" fmla="*/ 10 h 43"/>
                <a:gd name="T12" fmla="*/ 14 w 33"/>
                <a:gd name="T13" fmla="*/ 12 h 43"/>
                <a:gd name="T14" fmla="*/ 13 w 33"/>
                <a:gd name="T15" fmla="*/ 13 h 43"/>
                <a:gd name="T16" fmla="*/ 12 w 33"/>
                <a:gd name="T17" fmla="*/ 15 h 43"/>
                <a:gd name="T18" fmla="*/ 12 w 33"/>
                <a:gd name="T19" fmla="*/ 19 h 43"/>
                <a:gd name="T20" fmla="*/ 10 w 33"/>
                <a:gd name="T21" fmla="*/ 21 h 43"/>
                <a:gd name="T22" fmla="*/ 9 w 33"/>
                <a:gd name="T23" fmla="*/ 23 h 43"/>
                <a:gd name="T24" fmla="*/ 8 w 33"/>
                <a:gd name="T25" fmla="*/ 25 h 43"/>
                <a:gd name="T26" fmla="*/ 7 w 33"/>
                <a:gd name="T27" fmla="*/ 27 h 43"/>
                <a:gd name="T28" fmla="*/ 6 w 33"/>
                <a:gd name="T29" fmla="*/ 29 h 43"/>
                <a:gd name="T30" fmla="*/ 5 w 33"/>
                <a:gd name="T31" fmla="*/ 31 h 43"/>
                <a:gd name="T32" fmla="*/ 4 w 33"/>
                <a:gd name="T33" fmla="*/ 33 h 43"/>
                <a:gd name="T34" fmla="*/ 4 w 33"/>
                <a:gd name="T35" fmla="*/ 36 h 43"/>
                <a:gd name="T36" fmla="*/ 3 w 33"/>
                <a:gd name="T37" fmla="*/ 38 h 43"/>
                <a:gd name="T38" fmla="*/ 2 w 33"/>
                <a:gd name="T39" fmla="*/ 40 h 43"/>
                <a:gd name="T40" fmla="*/ 0 w 33"/>
                <a:gd name="T41" fmla="*/ 43 h 43"/>
                <a:gd name="T42" fmla="*/ 13 w 33"/>
                <a:gd name="T43" fmla="*/ 43 h 43"/>
                <a:gd name="T44" fmla="*/ 14 w 33"/>
                <a:gd name="T45" fmla="*/ 39 h 43"/>
                <a:gd name="T46" fmla="*/ 15 w 33"/>
                <a:gd name="T47" fmla="*/ 38 h 43"/>
                <a:gd name="T48" fmla="*/ 16 w 33"/>
                <a:gd name="T49" fmla="*/ 36 h 43"/>
                <a:gd name="T50" fmla="*/ 16 w 33"/>
                <a:gd name="T51" fmla="*/ 33 h 43"/>
                <a:gd name="T52" fmla="*/ 17 w 33"/>
                <a:gd name="T53" fmla="*/ 31 h 43"/>
                <a:gd name="T54" fmla="*/ 18 w 33"/>
                <a:gd name="T55" fmla="*/ 30 h 43"/>
                <a:gd name="T56" fmla="*/ 19 w 33"/>
                <a:gd name="T57" fmla="*/ 28 h 43"/>
                <a:gd name="T58" fmla="*/ 21 w 33"/>
                <a:gd name="T59" fmla="*/ 25 h 43"/>
                <a:gd name="T60" fmla="*/ 22 w 33"/>
                <a:gd name="T61" fmla="*/ 23 h 43"/>
                <a:gd name="T62" fmla="*/ 23 w 33"/>
                <a:gd name="T63" fmla="*/ 21 h 43"/>
                <a:gd name="T64" fmla="*/ 24 w 33"/>
                <a:gd name="T65" fmla="*/ 19 h 43"/>
                <a:gd name="T66" fmla="*/ 25 w 33"/>
                <a:gd name="T67" fmla="*/ 17 h 43"/>
                <a:gd name="T68" fmla="*/ 25 w 33"/>
                <a:gd name="T69" fmla="*/ 14 h 43"/>
                <a:gd name="T70" fmla="*/ 26 w 33"/>
                <a:gd name="T71" fmla="*/ 12 h 43"/>
                <a:gd name="T72" fmla="*/ 27 w 33"/>
                <a:gd name="T73" fmla="*/ 10 h 43"/>
                <a:gd name="T74" fmla="*/ 28 w 33"/>
                <a:gd name="T75" fmla="*/ 9 h 43"/>
                <a:gd name="T76" fmla="*/ 29 w 33"/>
                <a:gd name="T77" fmla="*/ 7 h 43"/>
                <a:gd name="T78" fmla="*/ 30 w 33"/>
                <a:gd name="T79" fmla="*/ 5 h 43"/>
                <a:gd name="T80" fmla="*/ 32 w 33"/>
                <a:gd name="T81" fmla="*/ 2 h 43"/>
                <a:gd name="T82" fmla="*/ 33 w 33"/>
                <a:gd name="T8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3" h="43">
                  <a:moveTo>
                    <a:pt x="33" y="0"/>
                  </a:moveTo>
                  <a:lnTo>
                    <a:pt x="21" y="0"/>
                  </a:lnTo>
                  <a:lnTo>
                    <a:pt x="19" y="0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4"/>
                  </a:lnTo>
                  <a:lnTo>
                    <a:pt x="17" y="4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9"/>
                  </a:lnTo>
                  <a:lnTo>
                    <a:pt x="16" y="10"/>
                  </a:lnTo>
                  <a:lnTo>
                    <a:pt x="15" y="10"/>
                  </a:lnTo>
                  <a:lnTo>
                    <a:pt x="15" y="12"/>
                  </a:lnTo>
                  <a:lnTo>
                    <a:pt x="14" y="12"/>
                  </a:lnTo>
                  <a:lnTo>
                    <a:pt x="14" y="13"/>
                  </a:lnTo>
                  <a:lnTo>
                    <a:pt x="13" y="13"/>
                  </a:lnTo>
                  <a:lnTo>
                    <a:pt x="13" y="15"/>
                  </a:lnTo>
                  <a:lnTo>
                    <a:pt x="12" y="15"/>
                  </a:lnTo>
                  <a:lnTo>
                    <a:pt x="12" y="17"/>
                  </a:lnTo>
                  <a:lnTo>
                    <a:pt x="12" y="19"/>
                  </a:lnTo>
                  <a:lnTo>
                    <a:pt x="10" y="19"/>
                  </a:lnTo>
                  <a:lnTo>
                    <a:pt x="10" y="21"/>
                  </a:lnTo>
                  <a:lnTo>
                    <a:pt x="9" y="21"/>
                  </a:lnTo>
                  <a:lnTo>
                    <a:pt x="9" y="23"/>
                  </a:lnTo>
                  <a:lnTo>
                    <a:pt x="8" y="23"/>
                  </a:lnTo>
                  <a:lnTo>
                    <a:pt x="8" y="25"/>
                  </a:lnTo>
                  <a:lnTo>
                    <a:pt x="8" y="27"/>
                  </a:lnTo>
                  <a:lnTo>
                    <a:pt x="7" y="27"/>
                  </a:lnTo>
                  <a:lnTo>
                    <a:pt x="7" y="29"/>
                  </a:lnTo>
                  <a:lnTo>
                    <a:pt x="6" y="29"/>
                  </a:lnTo>
                  <a:lnTo>
                    <a:pt x="6" y="31"/>
                  </a:lnTo>
                  <a:lnTo>
                    <a:pt x="5" y="31"/>
                  </a:lnTo>
                  <a:lnTo>
                    <a:pt x="5" y="33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3" y="36"/>
                  </a:lnTo>
                  <a:lnTo>
                    <a:pt x="3" y="38"/>
                  </a:lnTo>
                  <a:lnTo>
                    <a:pt x="2" y="38"/>
                  </a:lnTo>
                  <a:lnTo>
                    <a:pt x="2" y="40"/>
                  </a:lnTo>
                  <a:lnTo>
                    <a:pt x="0" y="40"/>
                  </a:lnTo>
                  <a:lnTo>
                    <a:pt x="0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8"/>
                  </a:lnTo>
                  <a:lnTo>
                    <a:pt x="15" y="38"/>
                  </a:lnTo>
                  <a:lnTo>
                    <a:pt x="15" y="36"/>
                  </a:lnTo>
                  <a:lnTo>
                    <a:pt x="16" y="36"/>
                  </a:lnTo>
                  <a:lnTo>
                    <a:pt x="16" y="34"/>
                  </a:lnTo>
                  <a:lnTo>
                    <a:pt x="16" y="33"/>
                  </a:lnTo>
                  <a:lnTo>
                    <a:pt x="17" y="33"/>
                  </a:lnTo>
                  <a:lnTo>
                    <a:pt x="17" y="31"/>
                  </a:lnTo>
                  <a:lnTo>
                    <a:pt x="18" y="31"/>
                  </a:lnTo>
                  <a:lnTo>
                    <a:pt x="18" y="30"/>
                  </a:lnTo>
                  <a:lnTo>
                    <a:pt x="19" y="30"/>
                  </a:lnTo>
                  <a:lnTo>
                    <a:pt x="19" y="28"/>
                  </a:lnTo>
                  <a:lnTo>
                    <a:pt x="21" y="28"/>
                  </a:lnTo>
                  <a:lnTo>
                    <a:pt x="21" y="25"/>
                  </a:lnTo>
                  <a:lnTo>
                    <a:pt x="21" y="23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3" y="21"/>
                  </a:lnTo>
                  <a:lnTo>
                    <a:pt x="23" y="19"/>
                  </a:lnTo>
                  <a:lnTo>
                    <a:pt x="24" y="19"/>
                  </a:lnTo>
                  <a:lnTo>
                    <a:pt x="24" y="17"/>
                  </a:lnTo>
                  <a:lnTo>
                    <a:pt x="25" y="17"/>
                  </a:lnTo>
                  <a:lnTo>
                    <a:pt x="25" y="16"/>
                  </a:lnTo>
                  <a:lnTo>
                    <a:pt x="25" y="14"/>
                  </a:lnTo>
                  <a:lnTo>
                    <a:pt x="26" y="14"/>
                  </a:lnTo>
                  <a:lnTo>
                    <a:pt x="26" y="12"/>
                  </a:lnTo>
                  <a:lnTo>
                    <a:pt x="27" y="12"/>
                  </a:lnTo>
                  <a:lnTo>
                    <a:pt x="27" y="10"/>
                  </a:lnTo>
                  <a:lnTo>
                    <a:pt x="28" y="10"/>
                  </a:lnTo>
                  <a:lnTo>
                    <a:pt x="28" y="9"/>
                  </a:lnTo>
                  <a:lnTo>
                    <a:pt x="29" y="9"/>
                  </a:lnTo>
                  <a:lnTo>
                    <a:pt x="29" y="7"/>
                  </a:lnTo>
                  <a:lnTo>
                    <a:pt x="29" y="5"/>
                  </a:lnTo>
                  <a:lnTo>
                    <a:pt x="30" y="5"/>
                  </a:lnTo>
                  <a:lnTo>
                    <a:pt x="30" y="2"/>
                  </a:lnTo>
                  <a:lnTo>
                    <a:pt x="32" y="2"/>
                  </a:lnTo>
                  <a:lnTo>
                    <a:pt x="32" y="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8" name="Freeform 247">
              <a:extLst>
                <a:ext uri="{FF2B5EF4-FFF2-40B4-BE49-F238E27FC236}">
                  <a16:creationId xmlns:a16="http://schemas.microsoft.com/office/drawing/2014/main" id="{7FB719DE-78C6-BD5C-E267-3AE5709198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9" y="4215"/>
              <a:ext cx="16" cy="14"/>
            </a:xfrm>
            <a:custGeom>
              <a:avLst/>
              <a:gdLst>
                <a:gd name="T0" fmla="*/ 30 w 46"/>
                <a:gd name="T1" fmla="*/ 1 h 42"/>
                <a:gd name="T2" fmla="*/ 28 w 46"/>
                <a:gd name="T3" fmla="*/ 2 h 42"/>
                <a:gd name="T4" fmla="*/ 27 w 46"/>
                <a:gd name="T5" fmla="*/ 4 h 42"/>
                <a:gd name="T6" fmla="*/ 26 w 46"/>
                <a:gd name="T7" fmla="*/ 6 h 42"/>
                <a:gd name="T8" fmla="*/ 23 w 46"/>
                <a:gd name="T9" fmla="*/ 7 h 42"/>
                <a:gd name="T10" fmla="*/ 22 w 46"/>
                <a:gd name="T11" fmla="*/ 7 h 42"/>
                <a:gd name="T12" fmla="*/ 24 w 46"/>
                <a:gd name="T13" fmla="*/ 5 h 42"/>
                <a:gd name="T14" fmla="*/ 26 w 46"/>
                <a:gd name="T15" fmla="*/ 1 h 42"/>
                <a:gd name="T16" fmla="*/ 13 w 46"/>
                <a:gd name="T17" fmla="*/ 0 h 42"/>
                <a:gd name="T18" fmla="*/ 12 w 46"/>
                <a:gd name="T19" fmla="*/ 3 h 42"/>
                <a:gd name="T20" fmla="*/ 11 w 46"/>
                <a:gd name="T21" fmla="*/ 8 h 42"/>
                <a:gd name="T22" fmla="*/ 9 w 46"/>
                <a:gd name="T23" fmla="*/ 9 h 42"/>
                <a:gd name="T24" fmla="*/ 8 w 46"/>
                <a:gd name="T25" fmla="*/ 12 h 42"/>
                <a:gd name="T26" fmla="*/ 7 w 46"/>
                <a:gd name="T27" fmla="*/ 16 h 42"/>
                <a:gd name="T28" fmla="*/ 5 w 46"/>
                <a:gd name="T29" fmla="*/ 19 h 42"/>
                <a:gd name="T30" fmla="*/ 4 w 46"/>
                <a:gd name="T31" fmla="*/ 23 h 42"/>
                <a:gd name="T32" fmla="*/ 2 w 46"/>
                <a:gd name="T33" fmla="*/ 25 h 42"/>
                <a:gd name="T34" fmla="*/ 1 w 46"/>
                <a:gd name="T35" fmla="*/ 30 h 42"/>
                <a:gd name="T36" fmla="*/ 0 w 46"/>
                <a:gd name="T37" fmla="*/ 39 h 42"/>
                <a:gd name="T38" fmla="*/ 2 w 46"/>
                <a:gd name="T39" fmla="*/ 40 h 42"/>
                <a:gd name="T40" fmla="*/ 4 w 46"/>
                <a:gd name="T41" fmla="*/ 42 h 42"/>
                <a:gd name="T42" fmla="*/ 7 w 46"/>
                <a:gd name="T43" fmla="*/ 41 h 42"/>
                <a:gd name="T44" fmla="*/ 8 w 46"/>
                <a:gd name="T45" fmla="*/ 39 h 42"/>
                <a:gd name="T46" fmla="*/ 10 w 46"/>
                <a:gd name="T47" fmla="*/ 38 h 42"/>
                <a:gd name="T48" fmla="*/ 11 w 46"/>
                <a:gd name="T49" fmla="*/ 35 h 42"/>
                <a:gd name="T50" fmla="*/ 13 w 46"/>
                <a:gd name="T51" fmla="*/ 34 h 42"/>
                <a:gd name="T52" fmla="*/ 14 w 46"/>
                <a:gd name="T53" fmla="*/ 32 h 42"/>
                <a:gd name="T54" fmla="*/ 17 w 46"/>
                <a:gd name="T55" fmla="*/ 31 h 42"/>
                <a:gd name="T56" fmla="*/ 18 w 46"/>
                <a:gd name="T57" fmla="*/ 29 h 42"/>
                <a:gd name="T58" fmla="*/ 20 w 46"/>
                <a:gd name="T59" fmla="*/ 28 h 42"/>
                <a:gd name="T60" fmla="*/ 21 w 46"/>
                <a:gd name="T61" fmla="*/ 26 h 42"/>
                <a:gd name="T62" fmla="*/ 23 w 46"/>
                <a:gd name="T63" fmla="*/ 25 h 42"/>
                <a:gd name="T64" fmla="*/ 24 w 46"/>
                <a:gd name="T65" fmla="*/ 22 h 42"/>
                <a:gd name="T66" fmla="*/ 26 w 46"/>
                <a:gd name="T67" fmla="*/ 20 h 42"/>
                <a:gd name="T68" fmla="*/ 28 w 46"/>
                <a:gd name="T69" fmla="*/ 19 h 42"/>
                <a:gd name="T70" fmla="*/ 29 w 46"/>
                <a:gd name="T71" fmla="*/ 16 h 42"/>
                <a:gd name="T72" fmla="*/ 31 w 46"/>
                <a:gd name="T73" fmla="*/ 15 h 42"/>
                <a:gd name="T74" fmla="*/ 32 w 46"/>
                <a:gd name="T75" fmla="*/ 13 h 42"/>
                <a:gd name="T76" fmla="*/ 35 w 46"/>
                <a:gd name="T77" fmla="*/ 12 h 42"/>
                <a:gd name="T78" fmla="*/ 36 w 46"/>
                <a:gd name="T79" fmla="*/ 10 h 42"/>
                <a:gd name="T80" fmla="*/ 38 w 46"/>
                <a:gd name="T81" fmla="*/ 9 h 42"/>
                <a:gd name="T82" fmla="*/ 39 w 46"/>
                <a:gd name="T83" fmla="*/ 7 h 42"/>
                <a:gd name="T84" fmla="*/ 41 w 46"/>
                <a:gd name="T85" fmla="*/ 6 h 42"/>
                <a:gd name="T86" fmla="*/ 42 w 46"/>
                <a:gd name="T87" fmla="*/ 4 h 42"/>
                <a:gd name="T88" fmla="*/ 43 w 46"/>
                <a:gd name="T89" fmla="*/ 1 h 42"/>
                <a:gd name="T90" fmla="*/ 46 w 46"/>
                <a:gd name="T91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6" h="42">
                  <a:moveTo>
                    <a:pt x="31" y="0"/>
                  </a:moveTo>
                  <a:lnTo>
                    <a:pt x="30" y="0"/>
                  </a:lnTo>
                  <a:lnTo>
                    <a:pt x="30" y="1"/>
                  </a:lnTo>
                  <a:lnTo>
                    <a:pt x="29" y="1"/>
                  </a:lnTo>
                  <a:lnTo>
                    <a:pt x="29" y="2"/>
                  </a:lnTo>
                  <a:lnTo>
                    <a:pt x="28" y="2"/>
                  </a:lnTo>
                  <a:lnTo>
                    <a:pt x="28" y="3"/>
                  </a:lnTo>
                  <a:lnTo>
                    <a:pt x="27" y="3"/>
                  </a:lnTo>
                  <a:lnTo>
                    <a:pt x="27" y="4"/>
                  </a:lnTo>
                  <a:lnTo>
                    <a:pt x="26" y="4"/>
                  </a:lnTo>
                  <a:lnTo>
                    <a:pt x="26" y="5"/>
                  </a:lnTo>
                  <a:lnTo>
                    <a:pt x="26" y="6"/>
                  </a:lnTo>
                  <a:lnTo>
                    <a:pt x="24" y="6"/>
                  </a:lnTo>
                  <a:lnTo>
                    <a:pt x="24" y="7"/>
                  </a:lnTo>
                  <a:lnTo>
                    <a:pt x="23" y="7"/>
                  </a:lnTo>
                  <a:lnTo>
                    <a:pt x="23" y="8"/>
                  </a:lnTo>
                  <a:lnTo>
                    <a:pt x="22" y="8"/>
                  </a:lnTo>
                  <a:lnTo>
                    <a:pt x="22" y="7"/>
                  </a:lnTo>
                  <a:lnTo>
                    <a:pt x="23" y="7"/>
                  </a:lnTo>
                  <a:lnTo>
                    <a:pt x="23" y="5"/>
                  </a:lnTo>
                  <a:lnTo>
                    <a:pt x="24" y="5"/>
                  </a:lnTo>
                  <a:lnTo>
                    <a:pt x="24" y="3"/>
                  </a:lnTo>
                  <a:lnTo>
                    <a:pt x="26" y="3"/>
                  </a:lnTo>
                  <a:lnTo>
                    <a:pt x="26" y="1"/>
                  </a:lnTo>
                  <a:lnTo>
                    <a:pt x="26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1"/>
                  </a:lnTo>
                  <a:lnTo>
                    <a:pt x="13" y="3"/>
                  </a:lnTo>
                  <a:lnTo>
                    <a:pt x="12" y="3"/>
                  </a:lnTo>
                  <a:lnTo>
                    <a:pt x="12" y="5"/>
                  </a:lnTo>
                  <a:lnTo>
                    <a:pt x="11" y="5"/>
                  </a:lnTo>
                  <a:lnTo>
                    <a:pt x="11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9" y="9"/>
                  </a:lnTo>
                  <a:lnTo>
                    <a:pt x="9" y="11"/>
                  </a:lnTo>
                  <a:lnTo>
                    <a:pt x="9" y="12"/>
                  </a:lnTo>
                  <a:lnTo>
                    <a:pt x="8" y="12"/>
                  </a:lnTo>
                  <a:lnTo>
                    <a:pt x="8" y="15"/>
                  </a:lnTo>
                  <a:lnTo>
                    <a:pt x="7" y="15"/>
                  </a:lnTo>
                  <a:lnTo>
                    <a:pt x="7" y="16"/>
                  </a:lnTo>
                  <a:lnTo>
                    <a:pt x="6" y="16"/>
                  </a:lnTo>
                  <a:lnTo>
                    <a:pt x="6" y="19"/>
                  </a:lnTo>
                  <a:lnTo>
                    <a:pt x="5" y="19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4" y="23"/>
                  </a:lnTo>
                  <a:lnTo>
                    <a:pt x="3" y="23"/>
                  </a:lnTo>
                  <a:lnTo>
                    <a:pt x="3" y="25"/>
                  </a:lnTo>
                  <a:lnTo>
                    <a:pt x="2" y="25"/>
                  </a:lnTo>
                  <a:lnTo>
                    <a:pt x="2" y="28"/>
                  </a:lnTo>
                  <a:lnTo>
                    <a:pt x="1" y="28"/>
                  </a:lnTo>
                  <a:lnTo>
                    <a:pt x="1" y="30"/>
                  </a:lnTo>
                  <a:lnTo>
                    <a:pt x="1" y="32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1" y="39"/>
                  </a:lnTo>
                  <a:lnTo>
                    <a:pt x="1" y="40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4" y="41"/>
                  </a:lnTo>
                  <a:lnTo>
                    <a:pt x="4" y="42"/>
                  </a:lnTo>
                  <a:lnTo>
                    <a:pt x="6" y="42"/>
                  </a:lnTo>
                  <a:lnTo>
                    <a:pt x="6" y="41"/>
                  </a:lnTo>
                  <a:lnTo>
                    <a:pt x="7" y="41"/>
                  </a:lnTo>
                  <a:lnTo>
                    <a:pt x="7" y="40"/>
                  </a:lnTo>
                  <a:lnTo>
                    <a:pt x="8" y="40"/>
                  </a:lnTo>
                  <a:lnTo>
                    <a:pt x="8" y="39"/>
                  </a:lnTo>
                  <a:lnTo>
                    <a:pt x="9" y="39"/>
                  </a:lnTo>
                  <a:lnTo>
                    <a:pt x="9" y="38"/>
                  </a:lnTo>
                  <a:lnTo>
                    <a:pt x="10" y="38"/>
                  </a:lnTo>
                  <a:lnTo>
                    <a:pt x="10" y="36"/>
                  </a:lnTo>
                  <a:lnTo>
                    <a:pt x="11" y="36"/>
                  </a:lnTo>
                  <a:lnTo>
                    <a:pt x="11" y="35"/>
                  </a:lnTo>
                  <a:lnTo>
                    <a:pt x="12" y="35"/>
                  </a:lnTo>
                  <a:lnTo>
                    <a:pt x="12" y="34"/>
                  </a:lnTo>
                  <a:lnTo>
                    <a:pt x="13" y="34"/>
                  </a:lnTo>
                  <a:lnTo>
                    <a:pt x="13" y="33"/>
                  </a:lnTo>
                  <a:lnTo>
                    <a:pt x="14" y="33"/>
                  </a:lnTo>
                  <a:lnTo>
                    <a:pt x="14" y="32"/>
                  </a:lnTo>
                  <a:lnTo>
                    <a:pt x="16" y="32"/>
                  </a:lnTo>
                  <a:lnTo>
                    <a:pt x="16" y="31"/>
                  </a:lnTo>
                  <a:lnTo>
                    <a:pt x="17" y="31"/>
                  </a:lnTo>
                  <a:lnTo>
                    <a:pt x="17" y="30"/>
                  </a:lnTo>
                  <a:lnTo>
                    <a:pt x="18" y="30"/>
                  </a:lnTo>
                  <a:lnTo>
                    <a:pt x="18" y="29"/>
                  </a:lnTo>
                  <a:lnTo>
                    <a:pt x="19" y="29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27"/>
                  </a:lnTo>
                  <a:lnTo>
                    <a:pt x="21" y="27"/>
                  </a:lnTo>
                  <a:lnTo>
                    <a:pt x="21" y="26"/>
                  </a:lnTo>
                  <a:lnTo>
                    <a:pt x="22" y="26"/>
                  </a:lnTo>
                  <a:lnTo>
                    <a:pt x="22" y="25"/>
                  </a:lnTo>
                  <a:lnTo>
                    <a:pt x="23" y="25"/>
                  </a:lnTo>
                  <a:lnTo>
                    <a:pt x="23" y="23"/>
                  </a:lnTo>
                  <a:lnTo>
                    <a:pt x="24" y="23"/>
                  </a:lnTo>
                  <a:lnTo>
                    <a:pt x="24" y="22"/>
                  </a:lnTo>
                  <a:lnTo>
                    <a:pt x="26" y="22"/>
                  </a:lnTo>
                  <a:lnTo>
                    <a:pt x="26" y="21"/>
                  </a:lnTo>
                  <a:lnTo>
                    <a:pt x="26" y="20"/>
                  </a:lnTo>
                  <a:lnTo>
                    <a:pt x="27" y="20"/>
                  </a:lnTo>
                  <a:lnTo>
                    <a:pt x="27" y="19"/>
                  </a:lnTo>
                  <a:lnTo>
                    <a:pt x="28" y="19"/>
                  </a:lnTo>
                  <a:lnTo>
                    <a:pt x="28" y="17"/>
                  </a:lnTo>
                  <a:lnTo>
                    <a:pt x="29" y="17"/>
                  </a:lnTo>
                  <a:lnTo>
                    <a:pt x="29" y="16"/>
                  </a:lnTo>
                  <a:lnTo>
                    <a:pt x="30" y="16"/>
                  </a:lnTo>
                  <a:lnTo>
                    <a:pt x="30" y="15"/>
                  </a:lnTo>
                  <a:lnTo>
                    <a:pt x="31" y="15"/>
                  </a:lnTo>
                  <a:lnTo>
                    <a:pt x="31" y="14"/>
                  </a:lnTo>
                  <a:lnTo>
                    <a:pt x="32" y="14"/>
                  </a:lnTo>
                  <a:lnTo>
                    <a:pt x="32" y="13"/>
                  </a:lnTo>
                  <a:lnTo>
                    <a:pt x="33" y="13"/>
                  </a:lnTo>
                  <a:lnTo>
                    <a:pt x="33" y="12"/>
                  </a:lnTo>
                  <a:lnTo>
                    <a:pt x="35" y="12"/>
                  </a:lnTo>
                  <a:lnTo>
                    <a:pt x="35" y="11"/>
                  </a:lnTo>
                  <a:lnTo>
                    <a:pt x="36" y="11"/>
                  </a:lnTo>
                  <a:lnTo>
                    <a:pt x="36" y="10"/>
                  </a:lnTo>
                  <a:lnTo>
                    <a:pt x="37" y="10"/>
                  </a:lnTo>
                  <a:lnTo>
                    <a:pt x="37" y="9"/>
                  </a:lnTo>
                  <a:lnTo>
                    <a:pt x="38" y="9"/>
                  </a:lnTo>
                  <a:lnTo>
                    <a:pt x="38" y="8"/>
                  </a:lnTo>
                  <a:lnTo>
                    <a:pt x="39" y="8"/>
                  </a:lnTo>
                  <a:lnTo>
                    <a:pt x="39" y="7"/>
                  </a:lnTo>
                  <a:lnTo>
                    <a:pt x="40" y="7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5"/>
                  </a:lnTo>
                  <a:lnTo>
                    <a:pt x="42" y="5"/>
                  </a:lnTo>
                  <a:lnTo>
                    <a:pt x="42" y="4"/>
                  </a:lnTo>
                  <a:lnTo>
                    <a:pt x="43" y="4"/>
                  </a:lnTo>
                  <a:lnTo>
                    <a:pt x="43" y="2"/>
                  </a:lnTo>
                  <a:lnTo>
                    <a:pt x="43" y="1"/>
                  </a:lnTo>
                  <a:lnTo>
                    <a:pt x="44" y="1"/>
                  </a:lnTo>
                  <a:lnTo>
                    <a:pt x="44" y="0"/>
                  </a:lnTo>
                  <a:lnTo>
                    <a:pt x="46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9" name="Freeform 248">
              <a:extLst>
                <a:ext uri="{FF2B5EF4-FFF2-40B4-BE49-F238E27FC236}">
                  <a16:creationId xmlns:a16="http://schemas.microsoft.com/office/drawing/2014/main" id="{AE54CB31-7424-71DD-AC2D-54A2DAE1B5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7" y="4187"/>
              <a:ext cx="30" cy="14"/>
            </a:xfrm>
            <a:custGeom>
              <a:avLst/>
              <a:gdLst>
                <a:gd name="T0" fmla="*/ 0 w 92"/>
                <a:gd name="T1" fmla="*/ 0 h 42"/>
                <a:gd name="T2" fmla="*/ 1 w 92"/>
                <a:gd name="T3" fmla="*/ 1 h 42"/>
                <a:gd name="T4" fmla="*/ 3 w 92"/>
                <a:gd name="T5" fmla="*/ 2 h 42"/>
                <a:gd name="T6" fmla="*/ 5 w 92"/>
                <a:gd name="T7" fmla="*/ 3 h 42"/>
                <a:gd name="T8" fmla="*/ 6 w 92"/>
                <a:gd name="T9" fmla="*/ 4 h 42"/>
                <a:gd name="T10" fmla="*/ 7 w 92"/>
                <a:gd name="T11" fmla="*/ 5 h 42"/>
                <a:gd name="T12" fmla="*/ 8 w 92"/>
                <a:gd name="T13" fmla="*/ 8 h 42"/>
                <a:gd name="T14" fmla="*/ 9 w 92"/>
                <a:gd name="T15" fmla="*/ 9 h 42"/>
                <a:gd name="T16" fmla="*/ 10 w 92"/>
                <a:gd name="T17" fmla="*/ 10 h 42"/>
                <a:gd name="T18" fmla="*/ 11 w 92"/>
                <a:gd name="T19" fmla="*/ 11 h 42"/>
                <a:gd name="T20" fmla="*/ 12 w 92"/>
                <a:gd name="T21" fmla="*/ 12 h 42"/>
                <a:gd name="T22" fmla="*/ 13 w 92"/>
                <a:gd name="T23" fmla="*/ 13 h 42"/>
                <a:gd name="T24" fmla="*/ 14 w 92"/>
                <a:gd name="T25" fmla="*/ 14 h 42"/>
                <a:gd name="T26" fmla="*/ 15 w 92"/>
                <a:gd name="T27" fmla="*/ 15 h 42"/>
                <a:gd name="T28" fmla="*/ 16 w 92"/>
                <a:gd name="T29" fmla="*/ 16 h 42"/>
                <a:gd name="T30" fmla="*/ 17 w 92"/>
                <a:gd name="T31" fmla="*/ 17 h 42"/>
                <a:gd name="T32" fmla="*/ 18 w 92"/>
                <a:gd name="T33" fmla="*/ 18 h 42"/>
                <a:gd name="T34" fmla="*/ 19 w 92"/>
                <a:gd name="T35" fmla="*/ 19 h 42"/>
                <a:gd name="T36" fmla="*/ 20 w 92"/>
                <a:gd name="T37" fmla="*/ 20 h 42"/>
                <a:gd name="T38" fmla="*/ 22 w 92"/>
                <a:gd name="T39" fmla="*/ 21 h 42"/>
                <a:gd name="T40" fmla="*/ 24 w 92"/>
                <a:gd name="T41" fmla="*/ 23 h 42"/>
                <a:gd name="T42" fmla="*/ 25 w 92"/>
                <a:gd name="T43" fmla="*/ 24 h 42"/>
                <a:gd name="T44" fmla="*/ 26 w 92"/>
                <a:gd name="T45" fmla="*/ 25 h 42"/>
                <a:gd name="T46" fmla="*/ 27 w 92"/>
                <a:gd name="T47" fmla="*/ 27 h 42"/>
                <a:gd name="T48" fmla="*/ 28 w 92"/>
                <a:gd name="T49" fmla="*/ 28 h 42"/>
                <a:gd name="T50" fmla="*/ 29 w 92"/>
                <a:gd name="T51" fmla="*/ 30 h 42"/>
                <a:gd name="T52" fmla="*/ 30 w 92"/>
                <a:gd name="T53" fmla="*/ 31 h 42"/>
                <a:gd name="T54" fmla="*/ 31 w 92"/>
                <a:gd name="T55" fmla="*/ 32 h 42"/>
                <a:gd name="T56" fmla="*/ 32 w 92"/>
                <a:gd name="T57" fmla="*/ 33 h 42"/>
                <a:gd name="T58" fmla="*/ 33 w 92"/>
                <a:gd name="T59" fmla="*/ 34 h 42"/>
                <a:gd name="T60" fmla="*/ 34 w 92"/>
                <a:gd name="T61" fmla="*/ 35 h 42"/>
                <a:gd name="T62" fmla="*/ 35 w 92"/>
                <a:gd name="T63" fmla="*/ 36 h 42"/>
                <a:gd name="T64" fmla="*/ 36 w 92"/>
                <a:gd name="T65" fmla="*/ 37 h 42"/>
                <a:gd name="T66" fmla="*/ 37 w 92"/>
                <a:gd name="T67" fmla="*/ 38 h 42"/>
                <a:gd name="T68" fmla="*/ 38 w 92"/>
                <a:gd name="T69" fmla="*/ 39 h 42"/>
                <a:gd name="T70" fmla="*/ 38 w 92"/>
                <a:gd name="T71" fmla="*/ 41 h 42"/>
                <a:gd name="T72" fmla="*/ 39 w 92"/>
                <a:gd name="T73" fmla="*/ 42 h 42"/>
                <a:gd name="T74" fmla="*/ 92 w 92"/>
                <a:gd name="T75" fmla="*/ 41 h 42"/>
                <a:gd name="T76" fmla="*/ 91 w 92"/>
                <a:gd name="T77" fmla="*/ 39 h 42"/>
                <a:gd name="T78" fmla="*/ 90 w 92"/>
                <a:gd name="T79" fmla="*/ 38 h 42"/>
                <a:gd name="T80" fmla="*/ 89 w 92"/>
                <a:gd name="T81" fmla="*/ 35 h 42"/>
                <a:gd name="T82" fmla="*/ 88 w 92"/>
                <a:gd name="T83" fmla="*/ 34 h 42"/>
                <a:gd name="T84" fmla="*/ 88 w 92"/>
                <a:gd name="T85" fmla="*/ 30 h 42"/>
                <a:gd name="T86" fmla="*/ 87 w 92"/>
                <a:gd name="T87" fmla="*/ 28 h 42"/>
                <a:gd name="T88" fmla="*/ 86 w 92"/>
                <a:gd name="T89" fmla="*/ 25 h 42"/>
                <a:gd name="T90" fmla="*/ 85 w 92"/>
                <a:gd name="T91" fmla="*/ 24 h 42"/>
                <a:gd name="T92" fmla="*/ 84 w 92"/>
                <a:gd name="T93" fmla="*/ 21 h 42"/>
                <a:gd name="T94" fmla="*/ 82 w 92"/>
                <a:gd name="T95" fmla="*/ 20 h 42"/>
                <a:gd name="T96" fmla="*/ 81 w 92"/>
                <a:gd name="T97" fmla="*/ 18 h 42"/>
                <a:gd name="T98" fmla="*/ 81 w 92"/>
                <a:gd name="T99" fmla="*/ 15 h 42"/>
                <a:gd name="T100" fmla="*/ 80 w 92"/>
                <a:gd name="T101" fmla="*/ 13 h 42"/>
                <a:gd name="T102" fmla="*/ 78 w 92"/>
                <a:gd name="T103" fmla="*/ 12 h 42"/>
                <a:gd name="T104" fmla="*/ 77 w 92"/>
                <a:gd name="T105" fmla="*/ 9 h 42"/>
                <a:gd name="T106" fmla="*/ 76 w 92"/>
                <a:gd name="T107" fmla="*/ 6 h 42"/>
                <a:gd name="T108" fmla="*/ 75 w 92"/>
                <a:gd name="T109" fmla="*/ 4 h 42"/>
                <a:gd name="T110" fmla="*/ 74 w 92"/>
                <a:gd name="T111" fmla="*/ 3 h 42"/>
                <a:gd name="T112" fmla="*/ 73 w 92"/>
                <a:gd name="T113" fmla="*/ 1 h 42"/>
                <a:gd name="T114" fmla="*/ 72 w 92"/>
                <a:gd name="T115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2" h="42">
                  <a:moveTo>
                    <a:pt x="72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3" y="1"/>
                  </a:lnTo>
                  <a:lnTo>
                    <a:pt x="3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4"/>
                  </a:lnTo>
                  <a:lnTo>
                    <a:pt x="6" y="4"/>
                  </a:lnTo>
                  <a:lnTo>
                    <a:pt x="7" y="4"/>
                  </a:lnTo>
                  <a:lnTo>
                    <a:pt x="7" y="5"/>
                  </a:lnTo>
                  <a:lnTo>
                    <a:pt x="8" y="5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9"/>
                  </a:lnTo>
                  <a:lnTo>
                    <a:pt x="9" y="10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7" y="18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2" y="21"/>
                  </a:lnTo>
                  <a:lnTo>
                    <a:pt x="22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6" y="25"/>
                  </a:lnTo>
                  <a:lnTo>
                    <a:pt x="26" y="27"/>
                  </a:lnTo>
                  <a:lnTo>
                    <a:pt x="27" y="27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30"/>
                  </a:lnTo>
                  <a:lnTo>
                    <a:pt x="29" y="30"/>
                  </a:lnTo>
                  <a:lnTo>
                    <a:pt x="30" y="30"/>
                  </a:lnTo>
                  <a:lnTo>
                    <a:pt x="30" y="31"/>
                  </a:lnTo>
                  <a:lnTo>
                    <a:pt x="30" y="32"/>
                  </a:lnTo>
                  <a:lnTo>
                    <a:pt x="31" y="32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4" y="36"/>
                  </a:lnTo>
                  <a:lnTo>
                    <a:pt x="35" y="36"/>
                  </a:lnTo>
                  <a:lnTo>
                    <a:pt x="35" y="37"/>
                  </a:lnTo>
                  <a:lnTo>
                    <a:pt x="36" y="37"/>
                  </a:lnTo>
                  <a:lnTo>
                    <a:pt x="36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8" y="41"/>
                  </a:lnTo>
                  <a:lnTo>
                    <a:pt x="39" y="41"/>
                  </a:lnTo>
                  <a:lnTo>
                    <a:pt x="39" y="42"/>
                  </a:lnTo>
                  <a:lnTo>
                    <a:pt x="92" y="42"/>
                  </a:lnTo>
                  <a:lnTo>
                    <a:pt x="92" y="41"/>
                  </a:lnTo>
                  <a:lnTo>
                    <a:pt x="92" y="39"/>
                  </a:lnTo>
                  <a:lnTo>
                    <a:pt x="91" y="39"/>
                  </a:lnTo>
                  <a:lnTo>
                    <a:pt x="91" y="38"/>
                  </a:lnTo>
                  <a:lnTo>
                    <a:pt x="90" y="38"/>
                  </a:lnTo>
                  <a:lnTo>
                    <a:pt x="90" y="35"/>
                  </a:lnTo>
                  <a:lnTo>
                    <a:pt x="89" y="35"/>
                  </a:lnTo>
                  <a:lnTo>
                    <a:pt x="89" y="34"/>
                  </a:lnTo>
                  <a:lnTo>
                    <a:pt x="88" y="34"/>
                  </a:lnTo>
                  <a:lnTo>
                    <a:pt x="88" y="32"/>
                  </a:lnTo>
                  <a:lnTo>
                    <a:pt x="88" y="30"/>
                  </a:lnTo>
                  <a:lnTo>
                    <a:pt x="87" y="30"/>
                  </a:lnTo>
                  <a:lnTo>
                    <a:pt x="87" y="28"/>
                  </a:lnTo>
                  <a:lnTo>
                    <a:pt x="86" y="28"/>
                  </a:lnTo>
                  <a:lnTo>
                    <a:pt x="86" y="25"/>
                  </a:lnTo>
                  <a:lnTo>
                    <a:pt x="85" y="25"/>
                  </a:lnTo>
                  <a:lnTo>
                    <a:pt x="85" y="24"/>
                  </a:lnTo>
                  <a:lnTo>
                    <a:pt x="84" y="24"/>
                  </a:lnTo>
                  <a:lnTo>
                    <a:pt x="84" y="21"/>
                  </a:lnTo>
                  <a:lnTo>
                    <a:pt x="84" y="20"/>
                  </a:lnTo>
                  <a:lnTo>
                    <a:pt x="82" y="20"/>
                  </a:lnTo>
                  <a:lnTo>
                    <a:pt x="82" y="18"/>
                  </a:lnTo>
                  <a:lnTo>
                    <a:pt x="81" y="18"/>
                  </a:lnTo>
                  <a:lnTo>
                    <a:pt x="81" y="17"/>
                  </a:lnTo>
                  <a:lnTo>
                    <a:pt x="81" y="15"/>
                  </a:lnTo>
                  <a:lnTo>
                    <a:pt x="80" y="15"/>
                  </a:lnTo>
                  <a:lnTo>
                    <a:pt x="80" y="13"/>
                  </a:lnTo>
                  <a:lnTo>
                    <a:pt x="78" y="13"/>
                  </a:lnTo>
                  <a:lnTo>
                    <a:pt x="78" y="12"/>
                  </a:lnTo>
                  <a:lnTo>
                    <a:pt x="77" y="12"/>
                  </a:lnTo>
                  <a:lnTo>
                    <a:pt x="77" y="9"/>
                  </a:lnTo>
                  <a:lnTo>
                    <a:pt x="76" y="9"/>
                  </a:lnTo>
                  <a:lnTo>
                    <a:pt x="76" y="6"/>
                  </a:lnTo>
                  <a:lnTo>
                    <a:pt x="76" y="4"/>
                  </a:lnTo>
                  <a:lnTo>
                    <a:pt x="75" y="4"/>
                  </a:lnTo>
                  <a:lnTo>
                    <a:pt x="75" y="3"/>
                  </a:lnTo>
                  <a:lnTo>
                    <a:pt x="74" y="3"/>
                  </a:lnTo>
                  <a:lnTo>
                    <a:pt x="74" y="1"/>
                  </a:lnTo>
                  <a:lnTo>
                    <a:pt x="73" y="1"/>
                  </a:lnTo>
                  <a:lnTo>
                    <a:pt x="73" y="0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0" name="Freeform 249">
              <a:extLst>
                <a:ext uri="{FF2B5EF4-FFF2-40B4-BE49-F238E27FC236}">
                  <a16:creationId xmlns:a16="http://schemas.microsoft.com/office/drawing/2014/main" id="{9E5B5BD8-FC47-1288-0736-71A08B0C171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3" y="4173"/>
              <a:ext cx="38" cy="14"/>
            </a:xfrm>
            <a:custGeom>
              <a:avLst/>
              <a:gdLst>
                <a:gd name="T0" fmla="*/ 113 w 113"/>
                <a:gd name="T1" fmla="*/ 41 h 43"/>
                <a:gd name="T2" fmla="*/ 112 w 113"/>
                <a:gd name="T3" fmla="*/ 39 h 43"/>
                <a:gd name="T4" fmla="*/ 111 w 113"/>
                <a:gd name="T5" fmla="*/ 37 h 43"/>
                <a:gd name="T6" fmla="*/ 110 w 113"/>
                <a:gd name="T7" fmla="*/ 35 h 43"/>
                <a:gd name="T8" fmla="*/ 109 w 113"/>
                <a:gd name="T9" fmla="*/ 34 h 43"/>
                <a:gd name="T10" fmla="*/ 109 w 113"/>
                <a:gd name="T11" fmla="*/ 29 h 43"/>
                <a:gd name="T12" fmla="*/ 108 w 113"/>
                <a:gd name="T13" fmla="*/ 27 h 43"/>
                <a:gd name="T14" fmla="*/ 107 w 113"/>
                <a:gd name="T15" fmla="*/ 26 h 43"/>
                <a:gd name="T16" fmla="*/ 106 w 113"/>
                <a:gd name="T17" fmla="*/ 23 h 43"/>
                <a:gd name="T18" fmla="*/ 105 w 113"/>
                <a:gd name="T19" fmla="*/ 22 h 43"/>
                <a:gd name="T20" fmla="*/ 104 w 113"/>
                <a:gd name="T21" fmla="*/ 20 h 43"/>
                <a:gd name="T22" fmla="*/ 103 w 113"/>
                <a:gd name="T23" fmla="*/ 18 h 43"/>
                <a:gd name="T24" fmla="*/ 102 w 113"/>
                <a:gd name="T25" fmla="*/ 17 h 43"/>
                <a:gd name="T26" fmla="*/ 100 w 113"/>
                <a:gd name="T27" fmla="*/ 15 h 43"/>
                <a:gd name="T28" fmla="*/ 99 w 113"/>
                <a:gd name="T29" fmla="*/ 14 h 43"/>
                <a:gd name="T30" fmla="*/ 98 w 113"/>
                <a:gd name="T31" fmla="*/ 9 h 43"/>
                <a:gd name="T32" fmla="*/ 97 w 113"/>
                <a:gd name="T33" fmla="*/ 8 h 43"/>
                <a:gd name="T34" fmla="*/ 96 w 113"/>
                <a:gd name="T35" fmla="*/ 6 h 43"/>
                <a:gd name="T36" fmla="*/ 96 w 113"/>
                <a:gd name="T37" fmla="*/ 3 h 43"/>
                <a:gd name="T38" fmla="*/ 95 w 113"/>
                <a:gd name="T39" fmla="*/ 1 h 43"/>
                <a:gd name="T40" fmla="*/ 94 w 113"/>
                <a:gd name="T41" fmla="*/ 0 h 43"/>
                <a:gd name="T42" fmla="*/ 0 w 113"/>
                <a:gd name="T43" fmla="*/ 1 h 43"/>
                <a:gd name="T44" fmla="*/ 2 w 113"/>
                <a:gd name="T45" fmla="*/ 1 h 43"/>
                <a:gd name="T46" fmla="*/ 3 w 113"/>
                <a:gd name="T47" fmla="*/ 2 h 43"/>
                <a:gd name="T48" fmla="*/ 4 w 113"/>
                <a:gd name="T49" fmla="*/ 3 h 43"/>
                <a:gd name="T50" fmla="*/ 6 w 113"/>
                <a:gd name="T51" fmla="*/ 4 h 43"/>
                <a:gd name="T52" fmla="*/ 7 w 113"/>
                <a:gd name="T53" fmla="*/ 5 h 43"/>
                <a:gd name="T54" fmla="*/ 8 w 113"/>
                <a:gd name="T55" fmla="*/ 6 h 43"/>
                <a:gd name="T56" fmla="*/ 9 w 113"/>
                <a:gd name="T57" fmla="*/ 7 h 43"/>
                <a:gd name="T58" fmla="*/ 10 w 113"/>
                <a:gd name="T59" fmla="*/ 8 h 43"/>
                <a:gd name="T60" fmla="*/ 11 w 113"/>
                <a:gd name="T61" fmla="*/ 9 h 43"/>
                <a:gd name="T62" fmla="*/ 12 w 113"/>
                <a:gd name="T63" fmla="*/ 10 h 43"/>
                <a:gd name="T64" fmla="*/ 13 w 113"/>
                <a:gd name="T65" fmla="*/ 13 h 43"/>
                <a:gd name="T66" fmla="*/ 14 w 113"/>
                <a:gd name="T67" fmla="*/ 14 h 43"/>
                <a:gd name="T68" fmla="*/ 15 w 113"/>
                <a:gd name="T69" fmla="*/ 15 h 43"/>
                <a:gd name="T70" fmla="*/ 16 w 113"/>
                <a:gd name="T71" fmla="*/ 17 h 43"/>
                <a:gd name="T72" fmla="*/ 17 w 113"/>
                <a:gd name="T73" fmla="*/ 18 h 43"/>
                <a:gd name="T74" fmla="*/ 18 w 113"/>
                <a:gd name="T75" fmla="*/ 19 h 43"/>
                <a:gd name="T76" fmla="*/ 19 w 113"/>
                <a:gd name="T77" fmla="*/ 20 h 43"/>
                <a:gd name="T78" fmla="*/ 20 w 113"/>
                <a:gd name="T79" fmla="*/ 21 h 43"/>
                <a:gd name="T80" fmla="*/ 21 w 113"/>
                <a:gd name="T81" fmla="*/ 22 h 43"/>
                <a:gd name="T82" fmla="*/ 22 w 113"/>
                <a:gd name="T83" fmla="*/ 23 h 43"/>
                <a:gd name="T84" fmla="*/ 23 w 113"/>
                <a:gd name="T85" fmla="*/ 24 h 43"/>
                <a:gd name="T86" fmla="*/ 25 w 113"/>
                <a:gd name="T87" fmla="*/ 25 h 43"/>
                <a:gd name="T88" fmla="*/ 26 w 113"/>
                <a:gd name="T89" fmla="*/ 26 h 43"/>
                <a:gd name="T90" fmla="*/ 28 w 113"/>
                <a:gd name="T91" fmla="*/ 26 h 43"/>
                <a:gd name="T92" fmla="*/ 29 w 113"/>
                <a:gd name="T93" fmla="*/ 27 h 43"/>
                <a:gd name="T94" fmla="*/ 29 w 113"/>
                <a:gd name="T95" fmla="*/ 29 h 43"/>
                <a:gd name="T96" fmla="*/ 30 w 113"/>
                <a:gd name="T97" fmla="*/ 30 h 43"/>
                <a:gd name="T98" fmla="*/ 31 w 113"/>
                <a:gd name="T99" fmla="*/ 32 h 43"/>
                <a:gd name="T100" fmla="*/ 32 w 113"/>
                <a:gd name="T101" fmla="*/ 33 h 43"/>
                <a:gd name="T102" fmla="*/ 33 w 113"/>
                <a:gd name="T103" fmla="*/ 34 h 43"/>
                <a:gd name="T104" fmla="*/ 34 w 113"/>
                <a:gd name="T105" fmla="*/ 35 h 43"/>
                <a:gd name="T106" fmla="*/ 35 w 113"/>
                <a:gd name="T107" fmla="*/ 36 h 43"/>
                <a:gd name="T108" fmla="*/ 36 w 113"/>
                <a:gd name="T109" fmla="*/ 37 h 43"/>
                <a:gd name="T110" fmla="*/ 37 w 113"/>
                <a:gd name="T111" fmla="*/ 38 h 43"/>
                <a:gd name="T112" fmla="*/ 38 w 113"/>
                <a:gd name="T113" fmla="*/ 39 h 43"/>
                <a:gd name="T114" fmla="*/ 39 w 113"/>
                <a:gd name="T115" fmla="*/ 40 h 43"/>
                <a:gd name="T116" fmla="*/ 40 w 113"/>
                <a:gd name="T117" fmla="*/ 41 h 43"/>
                <a:gd name="T118" fmla="*/ 41 w 113"/>
                <a:gd name="T119" fmla="*/ 42 h 43"/>
                <a:gd name="T120" fmla="*/ 113 w 113"/>
                <a:gd name="T121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3" h="43">
                  <a:moveTo>
                    <a:pt x="113" y="43"/>
                  </a:moveTo>
                  <a:lnTo>
                    <a:pt x="113" y="41"/>
                  </a:lnTo>
                  <a:lnTo>
                    <a:pt x="113" y="39"/>
                  </a:lnTo>
                  <a:lnTo>
                    <a:pt x="112" y="39"/>
                  </a:lnTo>
                  <a:lnTo>
                    <a:pt x="112" y="37"/>
                  </a:lnTo>
                  <a:lnTo>
                    <a:pt x="111" y="37"/>
                  </a:lnTo>
                  <a:lnTo>
                    <a:pt x="111" y="35"/>
                  </a:lnTo>
                  <a:lnTo>
                    <a:pt x="110" y="35"/>
                  </a:lnTo>
                  <a:lnTo>
                    <a:pt x="110" y="34"/>
                  </a:lnTo>
                  <a:lnTo>
                    <a:pt x="109" y="34"/>
                  </a:lnTo>
                  <a:lnTo>
                    <a:pt x="109" y="32"/>
                  </a:lnTo>
                  <a:lnTo>
                    <a:pt x="109" y="29"/>
                  </a:lnTo>
                  <a:lnTo>
                    <a:pt x="108" y="29"/>
                  </a:lnTo>
                  <a:lnTo>
                    <a:pt x="108" y="27"/>
                  </a:lnTo>
                  <a:lnTo>
                    <a:pt x="107" y="27"/>
                  </a:lnTo>
                  <a:lnTo>
                    <a:pt x="107" y="26"/>
                  </a:lnTo>
                  <a:lnTo>
                    <a:pt x="106" y="26"/>
                  </a:lnTo>
                  <a:lnTo>
                    <a:pt x="106" y="23"/>
                  </a:lnTo>
                  <a:lnTo>
                    <a:pt x="105" y="23"/>
                  </a:lnTo>
                  <a:lnTo>
                    <a:pt x="105" y="22"/>
                  </a:lnTo>
                  <a:lnTo>
                    <a:pt x="104" y="22"/>
                  </a:lnTo>
                  <a:lnTo>
                    <a:pt x="104" y="20"/>
                  </a:lnTo>
                  <a:lnTo>
                    <a:pt x="103" y="20"/>
                  </a:lnTo>
                  <a:lnTo>
                    <a:pt x="103" y="18"/>
                  </a:lnTo>
                  <a:lnTo>
                    <a:pt x="102" y="18"/>
                  </a:lnTo>
                  <a:lnTo>
                    <a:pt x="102" y="17"/>
                  </a:lnTo>
                  <a:lnTo>
                    <a:pt x="100" y="17"/>
                  </a:lnTo>
                  <a:lnTo>
                    <a:pt x="100" y="15"/>
                  </a:lnTo>
                  <a:lnTo>
                    <a:pt x="100" y="14"/>
                  </a:lnTo>
                  <a:lnTo>
                    <a:pt x="99" y="14"/>
                  </a:lnTo>
                  <a:lnTo>
                    <a:pt x="99" y="9"/>
                  </a:lnTo>
                  <a:lnTo>
                    <a:pt x="98" y="9"/>
                  </a:lnTo>
                  <a:lnTo>
                    <a:pt x="98" y="8"/>
                  </a:lnTo>
                  <a:lnTo>
                    <a:pt x="97" y="8"/>
                  </a:lnTo>
                  <a:lnTo>
                    <a:pt x="97" y="6"/>
                  </a:lnTo>
                  <a:lnTo>
                    <a:pt x="96" y="6"/>
                  </a:lnTo>
                  <a:lnTo>
                    <a:pt x="96" y="5"/>
                  </a:lnTo>
                  <a:lnTo>
                    <a:pt x="96" y="3"/>
                  </a:lnTo>
                  <a:lnTo>
                    <a:pt x="95" y="3"/>
                  </a:lnTo>
                  <a:lnTo>
                    <a:pt x="95" y="1"/>
                  </a:lnTo>
                  <a:lnTo>
                    <a:pt x="94" y="1"/>
                  </a:lnTo>
                  <a:lnTo>
                    <a:pt x="94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1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3"/>
                  </a:lnTo>
                  <a:lnTo>
                    <a:pt x="4" y="3"/>
                  </a:lnTo>
                  <a:lnTo>
                    <a:pt x="4" y="4"/>
                  </a:lnTo>
                  <a:lnTo>
                    <a:pt x="6" y="4"/>
                  </a:lnTo>
                  <a:lnTo>
                    <a:pt x="6" y="5"/>
                  </a:lnTo>
                  <a:lnTo>
                    <a:pt x="7" y="5"/>
                  </a:lnTo>
                  <a:lnTo>
                    <a:pt x="8" y="5"/>
                  </a:lnTo>
                  <a:lnTo>
                    <a:pt x="8" y="6"/>
                  </a:lnTo>
                  <a:lnTo>
                    <a:pt x="8" y="7"/>
                  </a:lnTo>
                  <a:lnTo>
                    <a:pt x="9" y="7"/>
                  </a:lnTo>
                  <a:lnTo>
                    <a:pt x="9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1" y="9"/>
                  </a:lnTo>
                  <a:lnTo>
                    <a:pt x="12" y="9"/>
                  </a:lnTo>
                  <a:lnTo>
                    <a:pt x="12" y="10"/>
                  </a:lnTo>
                  <a:lnTo>
                    <a:pt x="12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5" y="14"/>
                  </a:lnTo>
                  <a:lnTo>
                    <a:pt x="15" y="15"/>
                  </a:lnTo>
                  <a:lnTo>
                    <a:pt x="16" y="15"/>
                  </a:lnTo>
                  <a:lnTo>
                    <a:pt x="16" y="17"/>
                  </a:lnTo>
                  <a:lnTo>
                    <a:pt x="16" y="18"/>
                  </a:lnTo>
                  <a:lnTo>
                    <a:pt x="17" y="18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0" y="22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6" y="25"/>
                  </a:lnTo>
                  <a:lnTo>
                    <a:pt x="26" y="26"/>
                  </a:lnTo>
                  <a:lnTo>
                    <a:pt x="27" y="26"/>
                  </a:lnTo>
                  <a:lnTo>
                    <a:pt x="28" y="26"/>
                  </a:lnTo>
                  <a:lnTo>
                    <a:pt x="28" y="27"/>
                  </a:lnTo>
                  <a:lnTo>
                    <a:pt x="29" y="27"/>
                  </a:lnTo>
                  <a:lnTo>
                    <a:pt x="29" y="28"/>
                  </a:lnTo>
                  <a:lnTo>
                    <a:pt x="29" y="29"/>
                  </a:lnTo>
                  <a:lnTo>
                    <a:pt x="30" y="29"/>
                  </a:lnTo>
                  <a:lnTo>
                    <a:pt x="30" y="30"/>
                  </a:lnTo>
                  <a:lnTo>
                    <a:pt x="31" y="30"/>
                  </a:lnTo>
                  <a:lnTo>
                    <a:pt x="31" y="32"/>
                  </a:lnTo>
                  <a:lnTo>
                    <a:pt x="32" y="32"/>
                  </a:lnTo>
                  <a:lnTo>
                    <a:pt x="32" y="33"/>
                  </a:lnTo>
                  <a:lnTo>
                    <a:pt x="33" y="33"/>
                  </a:lnTo>
                  <a:lnTo>
                    <a:pt x="33" y="34"/>
                  </a:lnTo>
                  <a:lnTo>
                    <a:pt x="33" y="35"/>
                  </a:lnTo>
                  <a:lnTo>
                    <a:pt x="34" y="35"/>
                  </a:lnTo>
                  <a:lnTo>
                    <a:pt x="34" y="36"/>
                  </a:lnTo>
                  <a:lnTo>
                    <a:pt x="35" y="36"/>
                  </a:lnTo>
                  <a:lnTo>
                    <a:pt x="35" y="37"/>
                  </a:lnTo>
                  <a:lnTo>
                    <a:pt x="36" y="37"/>
                  </a:lnTo>
                  <a:lnTo>
                    <a:pt x="36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1"/>
                  </a:lnTo>
                  <a:lnTo>
                    <a:pt x="40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1" y="43"/>
                  </a:lnTo>
                  <a:lnTo>
                    <a:pt x="113" y="4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1" name="Freeform 250">
              <a:extLst>
                <a:ext uri="{FF2B5EF4-FFF2-40B4-BE49-F238E27FC236}">
                  <a16:creationId xmlns:a16="http://schemas.microsoft.com/office/drawing/2014/main" id="{148E5D68-667E-14BC-73FA-1C5C2A991F10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0" y="4201"/>
              <a:ext cx="24" cy="14"/>
            </a:xfrm>
            <a:custGeom>
              <a:avLst/>
              <a:gdLst>
                <a:gd name="T0" fmla="*/ 53 w 73"/>
                <a:gd name="T1" fmla="*/ 0 h 43"/>
                <a:gd name="T2" fmla="*/ 1 w 73"/>
                <a:gd name="T3" fmla="*/ 0 h 43"/>
                <a:gd name="T4" fmla="*/ 3 w 73"/>
                <a:gd name="T5" fmla="*/ 1 h 43"/>
                <a:gd name="T6" fmla="*/ 4 w 73"/>
                <a:gd name="T7" fmla="*/ 2 h 43"/>
                <a:gd name="T8" fmla="*/ 5 w 73"/>
                <a:gd name="T9" fmla="*/ 4 h 43"/>
                <a:gd name="T10" fmla="*/ 6 w 73"/>
                <a:gd name="T11" fmla="*/ 5 h 43"/>
                <a:gd name="T12" fmla="*/ 8 w 73"/>
                <a:gd name="T13" fmla="*/ 5 h 43"/>
                <a:gd name="T14" fmla="*/ 8 w 73"/>
                <a:gd name="T15" fmla="*/ 8 h 43"/>
                <a:gd name="T16" fmla="*/ 9 w 73"/>
                <a:gd name="T17" fmla="*/ 9 h 43"/>
                <a:gd name="T18" fmla="*/ 11 w 73"/>
                <a:gd name="T19" fmla="*/ 9 h 43"/>
                <a:gd name="T20" fmla="*/ 12 w 73"/>
                <a:gd name="T21" fmla="*/ 10 h 43"/>
                <a:gd name="T22" fmla="*/ 12 w 73"/>
                <a:gd name="T23" fmla="*/ 13 h 43"/>
                <a:gd name="T24" fmla="*/ 14 w 73"/>
                <a:gd name="T25" fmla="*/ 13 h 43"/>
                <a:gd name="T26" fmla="*/ 15 w 73"/>
                <a:gd name="T27" fmla="*/ 14 h 43"/>
                <a:gd name="T28" fmla="*/ 16 w 73"/>
                <a:gd name="T29" fmla="*/ 15 h 43"/>
                <a:gd name="T30" fmla="*/ 16 w 73"/>
                <a:gd name="T31" fmla="*/ 17 h 43"/>
                <a:gd name="T32" fmla="*/ 18 w 73"/>
                <a:gd name="T33" fmla="*/ 17 h 43"/>
                <a:gd name="T34" fmla="*/ 19 w 73"/>
                <a:gd name="T35" fmla="*/ 18 h 43"/>
                <a:gd name="T36" fmla="*/ 20 w 73"/>
                <a:gd name="T37" fmla="*/ 19 h 43"/>
                <a:gd name="T38" fmla="*/ 20 w 73"/>
                <a:gd name="T39" fmla="*/ 21 h 43"/>
                <a:gd name="T40" fmla="*/ 23 w 73"/>
                <a:gd name="T41" fmla="*/ 21 h 43"/>
                <a:gd name="T42" fmla="*/ 24 w 73"/>
                <a:gd name="T43" fmla="*/ 23 h 43"/>
                <a:gd name="T44" fmla="*/ 25 w 73"/>
                <a:gd name="T45" fmla="*/ 24 h 43"/>
                <a:gd name="T46" fmla="*/ 26 w 73"/>
                <a:gd name="T47" fmla="*/ 25 h 43"/>
                <a:gd name="T48" fmla="*/ 27 w 73"/>
                <a:gd name="T49" fmla="*/ 26 h 43"/>
                <a:gd name="T50" fmla="*/ 28 w 73"/>
                <a:gd name="T51" fmla="*/ 27 h 43"/>
                <a:gd name="T52" fmla="*/ 29 w 73"/>
                <a:gd name="T53" fmla="*/ 29 h 43"/>
                <a:gd name="T54" fmla="*/ 30 w 73"/>
                <a:gd name="T55" fmla="*/ 30 h 43"/>
                <a:gd name="T56" fmla="*/ 31 w 73"/>
                <a:gd name="T57" fmla="*/ 31 h 43"/>
                <a:gd name="T58" fmla="*/ 32 w 73"/>
                <a:gd name="T59" fmla="*/ 32 h 43"/>
                <a:gd name="T60" fmla="*/ 33 w 73"/>
                <a:gd name="T61" fmla="*/ 33 h 43"/>
                <a:gd name="T62" fmla="*/ 34 w 73"/>
                <a:gd name="T63" fmla="*/ 34 h 43"/>
                <a:gd name="T64" fmla="*/ 35 w 73"/>
                <a:gd name="T65" fmla="*/ 35 h 43"/>
                <a:gd name="T66" fmla="*/ 36 w 73"/>
                <a:gd name="T67" fmla="*/ 36 h 43"/>
                <a:gd name="T68" fmla="*/ 37 w 73"/>
                <a:gd name="T69" fmla="*/ 37 h 43"/>
                <a:gd name="T70" fmla="*/ 38 w 73"/>
                <a:gd name="T71" fmla="*/ 38 h 43"/>
                <a:gd name="T72" fmla="*/ 39 w 73"/>
                <a:gd name="T73" fmla="*/ 39 h 43"/>
                <a:gd name="T74" fmla="*/ 41 w 73"/>
                <a:gd name="T75" fmla="*/ 40 h 43"/>
                <a:gd name="T76" fmla="*/ 42 w 73"/>
                <a:gd name="T77" fmla="*/ 41 h 43"/>
                <a:gd name="T78" fmla="*/ 73 w 73"/>
                <a:gd name="T79" fmla="*/ 43 h 43"/>
                <a:gd name="T80" fmla="*/ 72 w 73"/>
                <a:gd name="T81" fmla="*/ 41 h 43"/>
                <a:gd name="T82" fmla="*/ 71 w 73"/>
                <a:gd name="T83" fmla="*/ 39 h 43"/>
                <a:gd name="T84" fmla="*/ 70 w 73"/>
                <a:gd name="T85" fmla="*/ 37 h 43"/>
                <a:gd name="T86" fmla="*/ 70 w 73"/>
                <a:gd name="T87" fmla="*/ 34 h 43"/>
                <a:gd name="T88" fmla="*/ 69 w 73"/>
                <a:gd name="T89" fmla="*/ 32 h 43"/>
                <a:gd name="T90" fmla="*/ 68 w 73"/>
                <a:gd name="T91" fmla="*/ 30 h 43"/>
                <a:gd name="T92" fmla="*/ 67 w 73"/>
                <a:gd name="T93" fmla="*/ 28 h 43"/>
                <a:gd name="T94" fmla="*/ 66 w 73"/>
                <a:gd name="T95" fmla="*/ 26 h 43"/>
                <a:gd name="T96" fmla="*/ 65 w 73"/>
                <a:gd name="T97" fmla="*/ 24 h 43"/>
                <a:gd name="T98" fmla="*/ 63 w 73"/>
                <a:gd name="T99" fmla="*/ 21 h 43"/>
                <a:gd name="T100" fmla="*/ 62 w 73"/>
                <a:gd name="T101" fmla="*/ 20 h 43"/>
                <a:gd name="T102" fmla="*/ 62 w 73"/>
                <a:gd name="T103" fmla="*/ 16 h 43"/>
                <a:gd name="T104" fmla="*/ 61 w 73"/>
                <a:gd name="T105" fmla="*/ 14 h 43"/>
                <a:gd name="T106" fmla="*/ 60 w 73"/>
                <a:gd name="T107" fmla="*/ 13 h 43"/>
                <a:gd name="T108" fmla="*/ 58 w 73"/>
                <a:gd name="T109" fmla="*/ 11 h 43"/>
                <a:gd name="T110" fmla="*/ 57 w 73"/>
                <a:gd name="T111" fmla="*/ 9 h 43"/>
                <a:gd name="T112" fmla="*/ 56 w 73"/>
                <a:gd name="T113" fmla="*/ 8 h 43"/>
                <a:gd name="T114" fmla="*/ 55 w 73"/>
                <a:gd name="T115" fmla="*/ 5 h 43"/>
                <a:gd name="T116" fmla="*/ 54 w 73"/>
                <a:gd name="T11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3" h="43">
                  <a:moveTo>
                    <a:pt x="54" y="0"/>
                  </a:moveTo>
                  <a:lnTo>
                    <a:pt x="53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3" y="0"/>
                  </a:lnTo>
                  <a:lnTo>
                    <a:pt x="3" y="1"/>
                  </a:lnTo>
                  <a:lnTo>
                    <a:pt x="4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5" y="4"/>
                  </a:lnTo>
                  <a:lnTo>
                    <a:pt x="6" y="4"/>
                  </a:lnTo>
                  <a:lnTo>
                    <a:pt x="6" y="5"/>
                  </a:lnTo>
                  <a:lnTo>
                    <a:pt x="7" y="5"/>
                  </a:lnTo>
                  <a:lnTo>
                    <a:pt x="8" y="5"/>
                  </a:lnTo>
                  <a:lnTo>
                    <a:pt x="8" y="7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9"/>
                  </a:lnTo>
                  <a:lnTo>
                    <a:pt x="10" y="9"/>
                  </a:lnTo>
                  <a:lnTo>
                    <a:pt x="11" y="9"/>
                  </a:lnTo>
                  <a:lnTo>
                    <a:pt x="11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3"/>
                  </a:lnTo>
                  <a:lnTo>
                    <a:pt x="13" y="13"/>
                  </a:lnTo>
                  <a:lnTo>
                    <a:pt x="14" y="13"/>
                  </a:lnTo>
                  <a:lnTo>
                    <a:pt x="14" y="14"/>
                  </a:lnTo>
                  <a:lnTo>
                    <a:pt x="15" y="14"/>
                  </a:lnTo>
                  <a:lnTo>
                    <a:pt x="15" y="15"/>
                  </a:lnTo>
                  <a:lnTo>
                    <a:pt x="16" y="15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8"/>
                  </a:lnTo>
                  <a:lnTo>
                    <a:pt x="19" y="18"/>
                  </a:lnTo>
                  <a:lnTo>
                    <a:pt x="19" y="19"/>
                  </a:lnTo>
                  <a:lnTo>
                    <a:pt x="20" y="19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2" y="21"/>
                  </a:lnTo>
                  <a:lnTo>
                    <a:pt x="23" y="21"/>
                  </a:lnTo>
                  <a:lnTo>
                    <a:pt x="23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6" y="25"/>
                  </a:lnTo>
                  <a:lnTo>
                    <a:pt x="26" y="26"/>
                  </a:lnTo>
                  <a:lnTo>
                    <a:pt x="27" y="26"/>
                  </a:lnTo>
                  <a:lnTo>
                    <a:pt x="27" y="27"/>
                  </a:lnTo>
                  <a:lnTo>
                    <a:pt x="28" y="27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30"/>
                  </a:lnTo>
                  <a:lnTo>
                    <a:pt x="30" y="30"/>
                  </a:lnTo>
                  <a:lnTo>
                    <a:pt x="30" y="31"/>
                  </a:lnTo>
                  <a:lnTo>
                    <a:pt x="31" y="31"/>
                  </a:lnTo>
                  <a:lnTo>
                    <a:pt x="31" y="32"/>
                  </a:lnTo>
                  <a:lnTo>
                    <a:pt x="32" y="32"/>
                  </a:lnTo>
                  <a:lnTo>
                    <a:pt x="32" y="33"/>
                  </a:lnTo>
                  <a:lnTo>
                    <a:pt x="33" y="33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5" y="35"/>
                  </a:lnTo>
                  <a:lnTo>
                    <a:pt x="35" y="36"/>
                  </a:lnTo>
                  <a:lnTo>
                    <a:pt x="36" y="36"/>
                  </a:lnTo>
                  <a:lnTo>
                    <a:pt x="36" y="37"/>
                  </a:lnTo>
                  <a:lnTo>
                    <a:pt x="37" y="37"/>
                  </a:lnTo>
                  <a:lnTo>
                    <a:pt x="37" y="38"/>
                  </a:lnTo>
                  <a:lnTo>
                    <a:pt x="38" y="38"/>
                  </a:lnTo>
                  <a:lnTo>
                    <a:pt x="38" y="39"/>
                  </a:lnTo>
                  <a:lnTo>
                    <a:pt x="39" y="39"/>
                  </a:lnTo>
                  <a:lnTo>
                    <a:pt x="39" y="40"/>
                  </a:lnTo>
                  <a:lnTo>
                    <a:pt x="41" y="40"/>
                  </a:lnTo>
                  <a:lnTo>
                    <a:pt x="41" y="41"/>
                  </a:lnTo>
                  <a:lnTo>
                    <a:pt x="42" y="41"/>
                  </a:lnTo>
                  <a:lnTo>
                    <a:pt x="42" y="43"/>
                  </a:lnTo>
                  <a:lnTo>
                    <a:pt x="73" y="43"/>
                  </a:lnTo>
                  <a:lnTo>
                    <a:pt x="73" y="41"/>
                  </a:lnTo>
                  <a:lnTo>
                    <a:pt x="72" y="41"/>
                  </a:lnTo>
                  <a:lnTo>
                    <a:pt x="72" y="39"/>
                  </a:lnTo>
                  <a:lnTo>
                    <a:pt x="71" y="39"/>
                  </a:lnTo>
                  <a:lnTo>
                    <a:pt x="71" y="37"/>
                  </a:lnTo>
                  <a:lnTo>
                    <a:pt x="70" y="37"/>
                  </a:lnTo>
                  <a:lnTo>
                    <a:pt x="70" y="35"/>
                  </a:lnTo>
                  <a:lnTo>
                    <a:pt x="70" y="34"/>
                  </a:lnTo>
                  <a:lnTo>
                    <a:pt x="69" y="34"/>
                  </a:lnTo>
                  <a:lnTo>
                    <a:pt x="69" y="32"/>
                  </a:lnTo>
                  <a:lnTo>
                    <a:pt x="68" y="32"/>
                  </a:lnTo>
                  <a:lnTo>
                    <a:pt x="68" y="30"/>
                  </a:lnTo>
                  <a:lnTo>
                    <a:pt x="67" y="30"/>
                  </a:lnTo>
                  <a:lnTo>
                    <a:pt x="67" y="28"/>
                  </a:lnTo>
                  <a:lnTo>
                    <a:pt x="66" y="28"/>
                  </a:lnTo>
                  <a:lnTo>
                    <a:pt x="66" y="26"/>
                  </a:lnTo>
                  <a:lnTo>
                    <a:pt x="66" y="24"/>
                  </a:lnTo>
                  <a:lnTo>
                    <a:pt x="65" y="24"/>
                  </a:lnTo>
                  <a:lnTo>
                    <a:pt x="65" y="21"/>
                  </a:lnTo>
                  <a:lnTo>
                    <a:pt x="63" y="21"/>
                  </a:lnTo>
                  <a:lnTo>
                    <a:pt x="63" y="20"/>
                  </a:lnTo>
                  <a:lnTo>
                    <a:pt x="62" y="20"/>
                  </a:lnTo>
                  <a:lnTo>
                    <a:pt x="62" y="17"/>
                  </a:lnTo>
                  <a:lnTo>
                    <a:pt x="62" y="16"/>
                  </a:lnTo>
                  <a:lnTo>
                    <a:pt x="61" y="16"/>
                  </a:lnTo>
                  <a:lnTo>
                    <a:pt x="61" y="14"/>
                  </a:lnTo>
                  <a:lnTo>
                    <a:pt x="60" y="14"/>
                  </a:lnTo>
                  <a:lnTo>
                    <a:pt x="60" y="13"/>
                  </a:lnTo>
                  <a:lnTo>
                    <a:pt x="58" y="13"/>
                  </a:lnTo>
                  <a:lnTo>
                    <a:pt x="58" y="11"/>
                  </a:lnTo>
                  <a:lnTo>
                    <a:pt x="57" y="11"/>
                  </a:lnTo>
                  <a:lnTo>
                    <a:pt x="57" y="9"/>
                  </a:lnTo>
                  <a:lnTo>
                    <a:pt x="57" y="8"/>
                  </a:lnTo>
                  <a:lnTo>
                    <a:pt x="56" y="8"/>
                  </a:lnTo>
                  <a:lnTo>
                    <a:pt x="56" y="5"/>
                  </a:lnTo>
                  <a:lnTo>
                    <a:pt x="55" y="5"/>
                  </a:lnTo>
                  <a:lnTo>
                    <a:pt x="55" y="2"/>
                  </a:lnTo>
                  <a:lnTo>
                    <a:pt x="54" y="2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2" name="Freeform 251">
              <a:extLst>
                <a:ext uri="{FF2B5EF4-FFF2-40B4-BE49-F238E27FC236}">
                  <a16:creationId xmlns:a16="http://schemas.microsoft.com/office/drawing/2014/main" id="{84AA9FAD-5276-54FB-57E6-2CAA8DCA268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4" y="4215"/>
              <a:ext cx="15" cy="14"/>
            </a:xfrm>
            <a:custGeom>
              <a:avLst/>
              <a:gdLst>
                <a:gd name="T0" fmla="*/ 0 w 46"/>
                <a:gd name="T1" fmla="*/ 0 h 42"/>
                <a:gd name="T2" fmla="*/ 1 w 46"/>
                <a:gd name="T3" fmla="*/ 1 h 42"/>
                <a:gd name="T4" fmla="*/ 3 w 46"/>
                <a:gd name="T5" fmla="*/ 3 h 42"/>
                <a:gd name="T6" fmla="*/ 4 w 46"/>
                <a:gd name="T7" fmla="*/ 4 h 42"/>
                <a:gd name="T8" fmla="*/ 5 w 46"/>
                <a:gd name="T9" fmla="*/ 5 h 42"/>
                <a:gd name="T10" fmla="*/ 6 w 46"/>
                <a:gd name="T11" fmla="*/ 6 h 42"/>
                <a:gd name="T12" fmla="*/ 7 w 46"/>
                <a:gd name="T13" fmla="*/ 7 h 42"/>
                <a:gd name="T14" fmla="*/ 8 w 46"/>
                <a:gd name="T15" fmla="*/ 8 h 42"/>
                <a:gd name="T16" fmla="*/ 9 w 46"/>
                <a:gd name="T17" fmla="*/ 9 h 42"/>
                <a:gd name="T18" fmla="*/ 10 w 46"/>
                <a:gd name="T19" fmla="*/ 10 h 42"/>
                <a:gd name="T20" fmla="*/ 11 w 46"/>
                <a:gd name="T21" fmla="*/ 11 h 42"/>
                <a:gd name="T22" fmla="*/ 12 w 46"/>
                <a:gd name="T23" fmla="*/ 12 h 42"/>
                <a:gd name="T24" fmla="*/ 13 w 46"/>
                <a:gd name="T25" fmla="*/ 13 h 42"/>
                <a:gd name="T26" fmla="*/ 14 w 46"/>
                <a:gd name="T27" fmla="*/ 14 h 42"/>
                <a:gd name="T28" fmla="*/ 15 w 46"/>
                <a:gd name="T29" fmla="*/ 15 h 42"/>
                <a:gd name="T30" fmla="*/ 16 w 46"/>
                <a:gd name="T31" fmla="*/ 16 h 42"/>
                <a:gd name="T32" fmla="*/ 18 w 46"/>
                <a:gd name="T33" fmla="*/ 17 h 42"/>
                <a:gd name="T34" fmla="*/ 19 w 46"/>
                <a:gd name="T35" fmla="*/ 19 h 42"/>
                <a:gd name="T36" fmla="*/ 20 w 46"/>
                <a:gd name="T37" fmla="*/ 20 h 42"/>
                <a:gd name="T38" fmla="*/ 21 w 46"/>
                <a:gd name="T39" fmla="*/ 21 h 42"/>
                <a:gd name="T40" fmla="*/ 23 w 46"/>
                <a:gd name="T41" fmla="*/ 23 h 42"/>
                <a:gd name="T42" fmla="*/ 24 w 46"/>
                <a:gd name="T43" fmla="*/ 25 h 42"/>
                <a:gd name="T44" fmla="*/ 25 w 46"/>
                <a:gd name="T45" fmla="*/ 26 h 42"/>
                <a:gd name="T46" fmla="*/ 26 w 46"/>
                <a:gd name="T47" fmla="*/ 27 h 42"/>
                <a:gd name="T48" fmla="*/ 27 w 46"/>
                <a:gd name="T49" fmla="*/ 28 h 42"/>
                <a:gd name="T50" fmla="*/ 28 w 46"/>
                <a:gd name="T51" fmla="*/ 29 h 42"/>
                <a:gd name="T52" fmla="*/ 29 w 46"/>
                <a:gd name="T53" fmla="*/ 30 h 42"/>
                <a:gd name="T54" fmla="*/ 30 w 46"/>
                <a:gd name="T55" fmla="*/ 31 h 42"/>
                <a:gd name="T56" fmla="*/ 31 w 46"/>
                <a:gd name="T57" fmla="*/ 32 h 42"/>
                <a:gd name="T58" fmla="*/ 32 w 46"/>
                <a:gd name="T59" fmla="*/ 33 h 42"/>
                <a:gd name="T60" fmla="*/ 33 w 46"/>
                <a:gd name="T61" fmla="*/ 34 h 42"/>
                <a:gd name="T62" fmla="*/ 34 w 46"/>
                <a:gd name="T63" fmla="*/ 35 h 42"/>
                <a:gd name="T64" fmla="*/ 35 w 46"/>
                <a:gd name="T65" fmla="*/ 36 h 42"/>
                <a:gd name="T66" fmla="*/ 37 w 46"/>
                <a:gd name="T67" fmla="*/ 38 h 42"/>
                <a:gd name="T68" fmla="*/ 38 w 46"/>
                <a:gd name="T69" fmla="*/ 39 h 42"/>
                <a:gd name="T70" fmla="*/ 39 w 46"/>
                <a:gd name="T71" fmla="*/ 40 h 42"/>
                <a:gd name="T72" fmla="*/ 40 w 46"/>
                <a:gd name="T73" fmla="*/ 41 h 42"/>
                <a:gd name="T74" fmla="*/ 41 w 46"/>
                <a:gd name="T75" fmla="*/ 42 h 42"/>
                <a:gd name="T76" fmla="*/ 45 w 46"/>
                <a:gd name="T77" fmla="*/ 41 h 42"/>
                <a:gd name="T78" fmla="*/ 45 w 46"/>
                <a:gd name="T79" fmla="*/ 39 h 42"/>
                <a:gd name="T80" fmla="*/ 46 w 46"/>
                <a:gd name="T81" fmla="*/ 33 h 42"/>
                <a:gd name="T82" fmla="*/ 45 w 46"/>
                <a:gd name="T83" fmla="*/ 31 h 42"/>
                <a:gd name="T84" fmla="*/ 44 w 46"/>
                <a:gd name="T85" fmla="*/ 29 h 42"/>
                <a:gd name="T86" fmla="*/ 43 w 46"/>
                <a:gd name="T87" fmla="*/ 27 h 42"/>
                <a:gd name="T88" fmla="*/ 41 w 46"/>
                <a:gd name="T89" fmla="*/ 25 h 42"/>
                <a:gd name="T90" fmla="*/ 41 w 46"/>
                <a:gd name="T91" fmla="*/ 21 h 42"/>
                <a:gd name="T92" fmla="*/ 40 w 46"/>
                <a:gd name="T93" fmla="*/ 17 h 42"/>
                <a:gd name="T94" fmla="*/ 39 w 46"/>
                <a:gd name="T95" fmla="*/ 16 h 42"/>
                <a:gd name="T96" fmla="*/ 38 w 46"/>
                <a:gd name="T97" fmla="*/ 14 h 42"/>
                <a:gd name="T98" fmla="*/ 37 w 46"/>
                <a:gd name="T99" fmla="*/ 12 h 42"/>
                <a:gd name="T100" fmla="*/ 35 w 46"/>
                <a:gd name="T101" fmla="*/ 10 h 42"/>
                <a:gd name="T102" fmla="*/ 34 w 46"/>
                <a:gd name="T103" fmla="*/ 8 h 42"/>
                <a:gd name="T104" fmla="*/ 33 w 46"/>
                <a:gd name="T105" fmla="*/ 6 h 42"/>
                <a:gd name="T106" fmla="*/ 32 w 46"/>
                <a:gd name="T107" fmla="*/ 4 h 42"/>
                <a:gd name="T108" fmla="*/ 32 w 46"/>
                <a:gd name="T10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6" h="42">
                  <a:moveTo>
                    <a:pt x="31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3" y="1"/>
                  </a:lnTo>
                  <a:lnTo>
                    <a:pt x="3" y="3"/>
                  </a:lnTo>
                  <a:lnTo>
                    <a:pt x="3" y="4"/>
                  </a:lnTo>
                  <a:lnTo>
                    <a:pt x="4" y="4"/>
                  </a:lnTo>
                  <a:lnTo>
                    <a:pt x="4" y="5"/>
                  </a:lnTo>
                  <a:lnTo>
                    <a:pt x="5" y="5"/>
                  </a:lnTo>
                  <a:lnTo>
                    <a:pt x="5" y="6"/>
                  </a:lnTo>
                  <a:lnTo>
                    <a:pt x="6" y="6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8"/>
                  </a:lnTo>
                  <a:lnTo>
                    <a:pt x="8" y="8"/>
                  </a:lnTo>
                  <a:lnTo>
                    <a:pt x="8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8" y="17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1" y="21"/>
                  </a:lnTo>
                  <a:lnTo>
                    <a:pt x="21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4" y="26"/>
                  </a:lnTo>
                  <a:lnTo>
                    <a:pt x="25" y="26"/>
                  </a:lnTo>
                  <a:lnTo>
                    <a:pt x="25" y="27"/>
                  </a:lnTo>
                  <a:lnTo>
                    <a:pt x="26" y="27"/>
                  </a:lnTo>
                  <a:lnTo>
                    <a:pt x="26" y="28"/>
                  </a:lnTo>
                  <a:lnTo>
                    <a:pt x="27" y="28"/>
                  </a:lnTo>
                  <a:lnTo>
                    <a:pt x="27" y="29"/>
                  </a:lnTo>
                  <a:lnTo>
                    <a:pt x="28" y="29"/>
                  </a:lnTo>
                  <a:lnTo>
                    <a:pt x="28" y="30"/>
                  </a:lnTo>
                  <a:lnTo>
                    <a:pt x="29" y="30"/>
                  </a:lnTo>
                  <a:lnTo>
                    <a:pt x="29" y="31"/>
                  </a:lnTo>
                  <a:lnTo>
                    <a:pt x="30" y="31"/>
                  </a:lnTo>
                  <a:lnTo>
                    <a:pt x="30" y="32"/>
                  </a:lnTo>
                  <a:lnTo>
                    <a:pt x="31" y="32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3" y="35"/>
                  </a:lnTo>
                  <a:lnTo>
                    <a:pt x="34" y="35"/>
                  </a:lnTo>
                  <a:lnTo>
                    <a:pt x="34" y="36"/>
                  </a:lnTo>
                  <a:lnTo>
                    <a:pt x="35" y="36"/>
                  </a:lnTo>
                  <a:lnTo>
                    <a:pt x="35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1"/>
                  </a:lnTo>
                  <a:lnTo>
                    <a:pt x="40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1" y="41"/>
                  </a:lnTo>
                  <a:lnTo>
                    <a:pt x="45" y="41"/>
                  </a:lnTo>
                  <a:lnTo>
                    <a:pt x="45" y="40"/>
                  </a:lnTo>
                  <a:lnTo>
                    <a:pt x="45" y="39"/>
                  </a:lnTo>
                  <a:lnTo>
                    <a:pt x="46" y="39"/>
                  </a:lnTo>
                  <a:lnTo>
                    <a:pt x="46" y="33"/>
                  </a:lnTo>
                  <a:lnTo>
                    <a:pt x="45" y="33"/>
                  </a:lnTo>
                  <a:lnTo>
                    <a:pt x="45" y="31"/>
                  </a:lnTo>
                  <a:lnTo>
                    <a:pt x="45" y="29"/>
                  </a:lnTo>
                  <a:lnTo>
                    <a:pt x="44" y="29"/>
                  </a:lnTo>
                  <a:lnTo>
                    <a:pt x="44" y="27"/>
                  </a:lnTo>
                  <a:lnTo>
                    <a:pt x="43" y="27"/>
                  </a:lnTo>
                  <a:lnTo>
                    <a:pt x="43" y="25"/>
                  </a:lnTo>
                  <a:lnTo>
                    <a:pt x="41" y="25"/>
                  </a:lnTo>
                  <a:lnTo>
                    <a:pt x="41" y="22"/>
                  </a:lnTo>
                  <a:lnTo>
                    <a:pt x="41" y="21"/>
                  </a:lnTo>
                  <a:lnTo>
                    <a:pt x="40" y="21"/>
                  </a:lnTo>
                  <a:lnTo>
                    <a:pt x="40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8" y="16"/>
                  </a:lnTo>
                  <a:lnTo>
                    <a:pt x="38" y="14"/>
                  </a:lnTo>
                  <a:lnTo>
                    <a:pt x="37" y="14"/>
                  </a:lnTo>
                  <a:lnTo>
                    <a:pt x="37" y="12"/>
                  </a:lnTo>
                  <a:lnTo>
                    <a:pt x="37" y="10"/>
                  </a:lnTo>
                  <a:lnTo>
                    <a:pt x="35" y="10"/>
                  </a:lnTo>
                  <a:lnTo>
                    <a:pt x="35" y="8"/>
                  </a:lnTo>
                  <a:lnTo>
                    <a:pt x="34" y="8"/>
                  </a:lnTo>
                  <a:lnTo>
                    <a:pt x="34" y="6"/>
                  </a:lnTo>
                  <a:lnTo>
                    <a:pt x="33" y="6"/>
                  </a:lnTo>
                  <a:lnTo>
                    <a:pt x="33" y="4"/>
                  </a:lnTo>
                  <a:lnTo>
                    <a:pt x="32" y="4"/>
                  </a:lnTo>
                  <a:lnTo>
                    <a:pt x="32" y="2"/>
                  </a:lnTo>
                  <a:lnTo>
                    <a:pt x="32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" name="Freeform 252">
              <a:extLst>
                <a:ext uri="{FF2B5EF4-FFF2-40B4-BE49-F238E27FC236}">
                  <a16:creationId xmlns:a16="http://schemas.microsoft.com/office/drawing/2014/main" id="{92672939-FCEB-359B-D36F-911930402C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3" y="4099"/>
              <a:ext cx="1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4" name="Freeform 253">
              <a:extLst>
                <a:ext uri="{FF2B5EF4-FFF2-40B4-BE49-F238E27FC236}">
                  <a16:creationId xmlns:a16="http://schemas.microsoft.com/office/drawing/2014/main" id="{0E9BB6EE-4D99-884D-7767-A5A456F0910F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4" y="4226"/>
              <a:ext cx="37" cy="50"/>
            </a:xfrm>
            <a:custGeom>
              <a:avLst/>
              <a:gdLst>
                <a:gd name="T0" fmla="*/ 20 w 113"/>
                <a:gd name="T1" fmla="*/ 27 h 148"/>
                <a:gd name="T2" fmla="*/ 23 w 113"/>
                <a:gd name="T3" fmla="*/ 31 h 148"/>
                <a:gd name="T4" fmla="*/ 25 w 113"/>
                <a:gd name="T5" fmla="*/ 35 h 148"/>
                <a:gd name="T6" fmla="*/ 27 w 113"/>
                <a:gd name="T7" fmla="*/ 40 h 148"/>
                <a:gd name="T8" fmla="*/ 29 w 113"/>
                <a:gd name="T9" fmla="*/ 46 h 148"/>
                <a:gd name="T10" fmla="*/ 32 w 113"/>
                <a:gd name="T11" fmla="*/ 49 h 148"/>
                <a:gd name="T12" fmla="*/ 34 w 113"/>
                <a:gd name="T13" fmla="*/ 54 h 148"/>
                <a:gd name="T14" fmla="*/ 37 w 113"/>
                <a:gd name="T15" fmla="*/ 59 h 148"/>
                <a:gd name="T16" fmla="*/ 40 w 113"/>
                <a:gd name="T17" fmla="*/ 63 h 148"/>
                <a:gd name="T18" fmla="*/ 42 w 113"/>
                <a:gd name="T19" fmla="*/ 67 h 148"/>
                <a:gd name="T20" fmla="*/ 44 w 113"/>
                <a:gd name="T21" fmla="*/ 72 h 148"/>
                <a:gd name="T22" fmla="*/ 46 w 113"/>
                <a:gd name="T23" fmla="*/ 77 h 148"/>
                <a:gd name="T24" fmla="*/ 49 w 113"/>
                <a:gd name="T25" fmla="*/ 81 h 148"/>
                <a:gd name="T26" fmla="*/ 51 w 113"/>
                <a:gd name="T27" fmla="*/ 85 h 148"/>
                <a:gd name="T28" fmla="*/ 54 w 113"/>
                <a:gd name="T29" fmla="*/ 91 h 148"/>
                <a:gd name="T30" fmla="*/ 57 w 113"/>
                <a:gd name="T31" fmla="*/ 95 h 148"/>
                <a:gd name="T32" fmla="*/ 59 w 113"/>
                <a:gd name="T33" fmla="*/ 101 h 148"/>
                <a:gd name="T34" fmla="*/ 62 w 113"/>
                <a:gd name="T35" fmla="*/ 104 h 148"/>
                <a:gd name="T36" fmla="*/ 64 w 113"/>
                <a:gd name="T37" fmla="*/ 109 h 148"/>
                <a:gd name="T38" fmla="*/ 66 w 113"/>
                <a:gd name="T39" fmla="*/ 114 h 148"/>
                <a:gd name="T40" fmla="*/ 68 w 113"/>
                <a:gd name="T41" fmla="*/ 118 h 148"/>
                <a:gd name="T42" fmla="*/ 70 w 113"/>
                <a:gd name="T43" fmla="*/ 124 h 148"/>
                <a:gd name="T44" fmla="*/ 75 w 113"/>
                <a:gd name="T45" fmla="*/ 127 h 148"/>
                <a:gd name="T46" fmla="*/ 77 w 113"/>
                <a:gd name="T47" fmla="*/ 132 h 148"/>
                <a:gd name="T48" fmla="*/ 79 w 113"/>
                <a:gd name="T49" fmla="*/ 137 h 148"/>
                <a:gd name="T50" fmla="*/ 82 w 113"/>
                <a:gd name="T51" fmla="*/ 142 h 148"/>
                <a:gd name="T52" fmla="*/ 84 w 113"/>
                <a:gd name="T53" fmla="*/ 147 h 148"/>
                <a:gd name="T54" fmla="*/ 92 w 113"/>
                <a:gd name="T55" fmla="*/ 123 h 148"/>
                <a:gd name="T56" fmla="*/ 89 w 113"/>
                <a:gd name="T57" fmla="*/ 118 h 148"/>
                <a:gd name="T58" fmla="*/ 87 w 113"/>
                <a:gd name="T59" fmla="*/ 114 h 148"/>
                <a:gd name="T60" fmla="*/ 85 w 113"/>
                <a:gd name="T61" fmla="*/ 108 h 148"/>
                <a:gd name="T62" fmla="*/ 83 w 113"/>
                <a:gd name="T63" fmla="*/ 104 h 148"/>
                <a:gd name="T64" fmla="*/ 80 w 113"/>
                <a:gd name="T65" fmla="*/ 101 h 148"/>
                <a:gd name="T66" fmla="*/ 78 w 113"/>
                <a:gd name="T67" fmla="*/ 95 h 148"/>
                <a:gd name="T68" fmla="*/ 75 w 113"/>
                <a:gd name="T69" fmla="*/ 91 h 148"/>
                <a:gd name="T70" fmla="*/ 72 w 113"/>
                <a:gd name="T71" fmla="*/ 85 h 148"/>
                <a:gd name="T72" fmla="*/ 69 w 113"/>
                <a:gd name="T73" fmla="*/ 81 h 148"/>
                <a:gd name="T74" fmla="*/ 67 w 113"/>
                <a:gd name="T75" fmla="*/ 76 h 148"/>
                <a:gd name="T76" fmla="*/ 65 w 113"/>
                <a:gd name="T77" fmla="*/ 70 h 148"/>
                <a:gd name="T78" fmla="*/ 62 w 113"/>
                <a:gd name="T79" fmla="*/ 67 h 148"/>
                <a:gd name="T80" fmla="*/ 60 w 113"/>
                <a:gd name="T81" fmla="*/ 63 h 148"/>
                <a:gd name="T82" fmla="*/ 58 w 113"/>
                <a:gd name="T83" fmla="*/ 57 h 148"/>
                <a:gd name="T84" fmla="*/ 56 w 113"/>
                <a:gd name="T85" fmla="*/ 52 h 148"/>
                <a:gd name="T86" fmla="*/ 53 w 113"/>
                <a:gd name="T87" fmla="*/ 47 h 148"/>
                <a:gd name="T88" fmla="*/ 49 w 113"/>
                <a:gd name="T89" fmla="*/ 44 h 148"/>
                <a:gd name="T90" fmla="*/ 47 w 113"/>
                <a:gd name="T91" fmla="*/ 38 h 148"/>
                <a:gd name="T92" fmla="*/ 45 w 113"/>
                <a:gd name="T93" fmla="*/ 34 h 148"/>
                <a:gd name="T94" fmla="*/ 43 w 113"/>
                <a:gd name="T95" fmla="*/ 29 h 148"/>
                <a:gd name="T96" fmla="*/ 41 w 113"/>
                <a:gd name="T97" fmla="*/ 24 h 148"/>
                <a:gd name="T98" fmla="*/ 38 w 113"/>
                <a:gd name="T99" fmla="*/ 20 h 148"/>
                <a:gd name="T100" fmla="*/ 36 w 113"/>
                <a:gd name="T101" fmla="*/ 16 h 148"/>
                <a:gd name="T102" fmla="*/ 33 w 113"/>
                <a:gd name="T103" fmla="*/ 11 h 148"/>
                <a:gd name="T104" fmla="*/ 30 w 113"/>
                <a:gd name="T105" fmla="*/ 7 h 148"/>
                <a:gd name="T106" fmla="*/ 28 w 113"/>
                <a:gd name="T107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48">
                  <a:moveTo>
                    <a:pt x="27" y="0"/>
                  </a:moveTo>
                  <a:lnTo>
                    <a:pt x="0" y="0"/>
                  </a:lnTo>
                  <a:lnTo>
                    <a:pt x="0" y="148"/>
                  </a:lnTo>
                  <a:lnTo>
                    <a:pt x="20" y="148"/>
                  </a:lnTo>
                  <a:lnTo>
                    <a:pt x="20" y="27"/>
                  </a:lnTo>
                  <a:lnTo>
                    <a:pt x="21" y="27"/>
                  </a:lnTo>
                  <a:lnTo>
                    <a:pt x="21" y="29"/>
                  </a:lnTo>
                  <a:lnTo>
                    <a:pt x="22" y="29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33"/>
                  </a:lnTo>
                  <a:lnTo>
                    <a:pt x="24" y="33"/>
                  </a:lnTo>
                  <a:lnTo>
                    <a:pt x="24" y="34"/>
                  </a:lnTo>
                  <a:lnTo>
                    <a:pt x="24" y="35"/>
                  </a:lnTo>
                  <a:lnTo>
                    <a:pt x="25" y="35"/>
                  </a:lnTo>
                  <a:lnTo>
                    <a:pt x="25" y="37"/>
                  </a:lnTo>
                  <a:lnTo>
                    <a:pt x="26" y="37"/>
                  </a:lnTo>
                  <a:lnTo>
                    <a:pt x="26" y="38"/>
                  </a:lnTo>
                  <a:lnTo>
                    <a:pt x="27" y="38"/>
                  </a:lnTo>
                  <a:lnTo>
                    <a:pt x="27" y="40"/>
                  </a:lnTo>
                  <a:lnTo>
                    <a:pt x="28" y="40"/>
                  </a:lnTo>
                  <a:lnTo>
                    <a:pt x="28" y="43"/>
                  </a:lnTo>
                  <a:lnTo>
                    <a:pt x="28" y="44"/>
                  </a:lnTo>
                  <a:lnTo>
                    <a:pt x="29" y="44"/>
                  </a:lnTo>
                  <a:lnTo>
                    <a:pt x="29" y="46"/>
                  </a:lnTo>
                  <a:lnTo>
                    <a:pt x="30" y="46"/>
                  </a:lnTo>
                  <a:lnTo>
                    <a:pt x="30" y="47"/>
                  </a:lnTo>
                  <a:lnTo>
                    <a:pt x="31" y="47"/>
                  </a:lnTo>
                  <a:lnTo>
                    <a:pt x="31" y="49"/>
                  </a:lnTo>
                  <a:lnTo>
                    <a:pt x="32" y="49"/>
                  </a:lnTo>
                  <a:lnTo>
                    <a:pt x="32" y="50"/>
                  </a:lnTo>
                  <a:lnTo>
                    <a:pt x="33" y="50"/>
                  </a:lnTo>
                  <a:lnTo>
                    <a:pt x="33" y="52"/>
                  </a:lnTo>
                  <a:lnTo>
                    <a:pt x="34" y="52"/>
                  </a:lnTo>
                  <a:lnTo>
                    <a:pt x="34" y="54"/>
                  </a:lnTo>
                  <a:lnTo>
                    <a:pt x="36" y="54"/>
                  </a:lnTo>
                  <a:lnTo>
                    <a:pt x="36" y="55"/>
                  </a:lnTo>
                  <a:lnTo>
                    <a:pt x="37" y="55"/>
                  </a:lnTo>
                  <a:lnTo>
                    <a:pt x="37" y="57"/>
                  </a:lnTo>
                  <a:lnTo>
                    <a:pt x="37" y="59"/>
                  </a:lnTo>
                  <a:lnTo>
                    <a:pt x="38" y="59"/>
                  </a:lnTo>
                  <a:lnTo>
                    <a:pt x="38" y="60"/>
                  </a:lnTo>
                  <a:lnTo>
                    <a:pt x="39" y="60"/>
                  </a:lnTo>
                  <a:lnTo>
                    <a:pt x="39" y="63"/>
                  </a:lnTo>
                  <a:lnTo>
                    <a:pt x="40" y="63"/>
                  </a:lnTo>
                  <a:lnTo>
                    <a:pt x="40" y="64"/>
                  </a:lnTo>
                  <a:lnTo>
                    <a:pt x="41" y="64"/>
                  </a:lnTo>
                  <a:lnTo>
                    <a:pt x="41" y="65"/>
                  </a:lnTo>
                  <a:lnTo>
                    <a:pt x="41" y="67"/>
                  </a:lnTo>
                  <a:lnTo>
                    <a:pt x="42" y="67"/>
                  </a:lnTo>
                  <a:lnTo>
                    <a:pt x="42" y="68"/>
                  </a:lnTo>
                  <a:lnTo>
                    <a:pt x="43" y="68"/>
                  </a:lnTo>
                  <a:lnTo>
                    <a:pt x="43" y="70"/>
                  </a:lnTo>
                  <a:lnTo>
                    <a:pt x="44" y="70"/>
                  </a:lnTo>
                  <a:lnTo>
                    <a:pt x="44" y="72"/>
                  </a:lnTo>
                  <a:lnTo>
                    <a:pt x="45" y="72"/>
                  </a:lnTo>
                  <a:lnTo>
                    <a:pt x="45" y="74"/>
                  </a:lnTo>
                  <a:lnTo>
                    <a:pt x="45" y="76"/>
                  </a:lnTo>
                  <a:lnTo>
                    <a:pt x="46" y="76"/>
                  </a:lnTo>
                  <a:lnTo>
                    <a:pt x="46" y="77"/>
                  </a:lnTo>
                  <a:lnTo>
                    <a:pt x="47" y="77"/>
                  </a:lnTo>
                  <a:lnTo>
                    <a:pt x="47" y="79"/>
                  </a:lnTo>
                  <a:lnTo>
                    <a:pt x="48" y="79"/>
                  </a:lnTo>
                  <a:lnTo>
                    <a:pt x="48" y="81"/>
                  </a:lnTo>
                  <a:lnTo>
                    <a:pt x="49" y="81"/>
                  </a:lnTo>
                  <a:lnTo>
                    <a:pt x="49" y="82"/>
                  </a:lnTo>
                  <a:lnTo>
                    <a:pt x="49" y="84"/>
                  </a:lnTo>
                  <a:lnTo>
                    <a:pt x="50" y="84"/>
                  </a:lnTo>
                  <a:lnTo>
                    <a:pt x="50" y="85"/>
                  </a:lnTo>
                  <a:lnTo>
                    <a:pt x="51" y="85"/>
                  </a:lnTo>
                  <a:lnTo>
                    <a:pt x="51" y="87"/>
                  </a:lnTo>
                  <a:lnTo>
                    <a:pt x="53" y="87"/>
                  </a:lnTo>
                  <a:lnTo>
                    <a:pt x="53" y="89"/>
                  </a:lnTo>
                  <a:lnTo>
                    <a:pt x="53" y="91"/>
                  </a:lnTo>
                  <a:lnTo>
                    <a:pt x="54" y="91"/>
                  </a:lnTo>
                  <a:lnTo>
                    <a:pt x="54" y="93"/>
                  </a:lnTo>
                  <a:lnTo>
                    <a:pt x="56" y="93"/>
                  </a:lnTo>
                  <a:lnTo>
                    <a:pt x="56" y="94"/>
                  </a:lnTo>
                  <a:lnTo>
                    <a:pt x="57" y="94"/>
                  </a:lnTo>
                  <a:lnTo>
                    <a:pt x="57" y="95"/>
                  </a:lnTo>
                  <a:lnTo>
                    <a:pt x="58" y="95"/>
                  </a:lnTo>
                  <a:lnTo>
                    <a:pt x="58" y="97"/>
                  </a:lnTo>
                  <a:lnTo>
                    <a:pt x="58" y="98"/>
                  </a:lnTo>
                  <a:lnTo>
                    <a:pt x="59" y="98"/>
                  </a:lnTo>
                  <a:lnTo>
                    <a:pt x="59" y="101"/>
                  </a:lnTo>
                  <a:lnTo>
                    <a:pt x="60" y="101"/>
                  </a:lnTo>
                  <a:lnTo>
                    <a:pt x="60" y="102"/>
                  </a:lnTo>
                  <a:lnTo>
                    <a:pt x="61" y="102"/>
                  </a:lnTo>
                  <a:lnTo>
                    <a:pt x="61" y="104"/>
                  </a:lnTo>
                  <a:lnTo>
                    <a:pt x="62" y="104"/>
                  </a:lnTo>
                  <a:lnTo>
                    <a:pt x="62" y="106"/>
                  </a:lnTo>
                  <a:lnTo>
                    <a:pt x="62" y="107"/>
                  </a:lnTo>
                  <a:lnTo>
                    <a:pt x="63" y="107"/>
                  </a:lnTo>
                  <a:lnTo>
                    <a:pt x="63" y="109"/>
                  </a:lnTo>
                  <a:lnTo>
                    <a:pt x="64" y="109"/>
                  </a:lnTo>
                  <a:lnTo>
                    <a:pt x="64" y="110"/>
                  </a:lnTo>
                  <a:lnTo>
                    <a:pt x="65" y="110"/>
                  </a:lnTo>
                  <a:lnTo>
                    <a:pt x="65" y="112"/>
                  </a:lnTo>
                  <a:lnTo>
                    <a:pt x="66" y="112"/>
                  </a:lnTo>
                  <a:lnTo>
                    <a:pt x="66" y="114"/>
                  </a:lnTo>
                  <a:lnTo>
                    <a:pt x="66" y="115"/>
                  </a:lnTo>
                  <a:lnTo>
                    <a:pt x="67" y="115"/>
                  </a:lnTo>
                  <a:lnTo>
                    <a:pt x="67" y="117"/>
                  </a:lnTo>
                  <a:lnTo>
                    <a:pt x="68" y="117"/>
                  </a:lnTo>
                  <a:lnTo>
                    <a:pt x="68" y="118"/>
                  </a:lnTo>
                  <a:lnTo>
                    <a:pt x="69" y="118"/>
                  </a:lnTo>
                  <a:lnTo>
                    <a:pt x="69" y="121"/>
                  </a:lnTo>
                  <a:lnTo>
                    <a:pt x="70" y="121"/>
                  </a:lnTo>
                  <a:lnTo>
                    <a:pt x="70" y="123"/>
                  </a:lnTo>
                  <a:lnTo>
                    <a:pt x="70" y="124"/>
                  </a:lnTo>
                  <a:lnTo>
                    <a:pt x="72" y="124"/>
                  </a:lnTo>
                  <a:lnTo>
                    <a:pt x="72" y="125"/>
                  </a:lnTo>
                  <a:lnTo>
                    <a:pt x="73" y="125"/>
                  </a:lnTo>
                  <a:lnTo>
                    <a:pt x="73" y="127"/>
                  </a:lnTo>
                  <a:lnTo>
                    <a:pt x="75" y="127"/>
                  </a:lnTo>
                  <a:lnTo>
                    <a:pt x="75" y="128"/>
                  </a:lnTo>
                  <a:lnTo>
                    <a:pt x="75" y="130"/>
                  </a:lnTo>
                  <a:lnTo>
                    <a:pt x="76" y="130"/>
                  </a:lnTo>
                  <a:lnTo>
                    <a:pt x="76" y="132"/>
                  </a:lnTo>
                  <a:lnTo>
                    <a:pt x="77" y="132"/>
                  </a:lnTo>
                  <a:lnTo>
                    <a:pt x="77" y="134"/>
                  </a:lnTo>
                  <a:lnTo>
                    <a:pt x="78" y="134"/>
                  </a:lnTo>
                  <a:lnTo>
                    <a:pt x="78" y="135"/>
                  </a:lnTo>
                  <a:lnTo>
                    <a:pt x="79" y="135"/>
                  </a:lnTo>
                  <a:lnTo>
                    <a:pt x="79" y="137"/>
                  </a:lnTo>
                  <a:lnTo>
                    <a:pt x="79" y="140"/>
                  </a:lnTo>
                  <a:lnTo>
                    <a:pt x="80" y="140"/>
                  </a:lnTo>
                  <a:lnTo>
                    <a:pt x="81" y="140"/>
                  </a:lnTo>
                  <a:lnTo>
                    <a:pt x="81" y="142"/>
                  </a:lnTo>
                  <a:lnTo>
                    <a:pt x="82" y="142"/>
                  </a:lnTo>
                  <a:lnTo>
                    <a:pt x="82" y="144"/>
                  </a:lnTo>
                  <a:lnTo>
                    <a:pt x="83" y="144"/>
                  </a:lnTo>
                  <a:lnTo>
                    <a:pt x="83" y="145"/>
                  </a:lnTo>
                  <a:lnTo>
                    <a:pt x="83" y="147"/>
                  </a:lnTo>
                  <a:lnTo>
                    <a:pt x="84" y="147"/>
                  </a:lnTo>
                  <a:lnTo>
                    <a:pt x="84" y="148"/>
                  </a:lnTo>
                  <a:lnTo>
                    <a:pt x="113" y="148"/>
                  </a:lnTo>
                  <a:lnTo>
                    <a:pt x="113" y="0"/>
                  </a:lnTo>
                  <a:lnTo>
                    <a:pt x="92" y="0"/>
                  </a:lnTo>
                  <a:lnTo>
                    <a:pt x="92" y="123"/>
                  </a:lnTo>
                  <a:lnTo>
                    <a:pt x="91" y="123"/>
                  </a:lnTo>
                  <a:lnTo>
                    <a:pt x="91" y="121"/>
                  </a:lnTo>
                  <a:lnTo>
                    <a:pt x="90" y="121"/>
                  </a:lnTo>
                  <a:lnTo>
                    <a:pt x="90" y="118"/>
                  </a:lnTo>
                  <a:lnTo>
                    <a:pt x="89" y="118"/>
                  </a:lnTo>
                  <a:lnTo>
                    <a:pt x="89" y="117"/>
                  </a:lnTo>
                  <a:lnTo>
                    <a:pt x="88" y="117"/>
                  </a:lnTo>
                  <a:lnTo>
                    <a:pt x="88" y="115"/>
                  </a:lnTo>
                  <a:lnTo>
                    <a:pt x="87" y="115"/>
                  </a:lnTo>
                  <a:lnTo>
                    <a:pt x="87" y="114"/>
                  </a:lnTo>
                  <a:lnTo>
                    <a:pt x="87" y="112"/>
                  </a:lnTo>
                  <a:lnTo>
                    <a:pt x="86" y="112"/>
                  </a:lnTo>
                  <a:lnTo>
                    <a:pt x="86" y="110"/>
                  </a:lnTo>
                  <a:lnTo>
                    <a:pt x="85" y="110"/>
                  </a:lnTo>
                  <a:lnTo>
                    <a:pt x="85" y="108"/>
                  </a:lnTo>
                  <a:lnTo>
                    <a:pt x="84" y="108"/>
                  </a:lnTo>
                  <a:lnTo>
                    <a:pt x="84" y="107"/>
                  </a:lnTo>
                  <a:lnTo>
                    <a:pt x="83" y="107"/>
                  </a:lnTo>
                  <a:lnTo>
                    <a:pt x="83" y="106"/>
                  </a:lnTo>
                  <a:lnTo>
                    <a:pt x="83" y="104"/>
                  </a:lnTo>
                  <a:lnTo>
                    <a:pt x="82" y="104"/>
                  </a:lnTo>
                  <a:lnTo>
                    <a:pt x="82" y="102"/>
                  </a:lnTo>
                  <a:lnTo>
                    <a:pt x="81" y="102"/>
                  </a:lnTo>
                  <a:lnTo>
                    <a:pt x="81" y="101"/>
                  </a:lnTo>
                  <a:lnTo>
                    <a:pt x="80" y="101"/>
                  </a:lnTo>
                  <a:lnTo>
                    <a:pt x="80" y="98"/>
                  </a:lnTo>
                  <a:lnTo>
                    <a:pt x="79" y="98"/>
                  </a:lnTo>
                  <a:lnTo>
                    <a:pt x="79" y="97"/>
                  </a:lnTo>
                  <a:lnTo>
                    <a:pt x="79" y="95"/>
                  </a:lnTo>
                  <a:lnTo>
                    <a:pt x="78" y="95"/>
                  </a:lnTo>
                  <a:lnTo>
                    <a:pt x="78" y="93"/>
                  </a:lnTo>
                  <a:lnTo>
                    <a:pt x="77" y="93"/>
                  </a:lnTo>
                  <a:lnTo>
                    <a:pt x="76" y="93"/>
                  </a:lnTo>
                  <a:lnTo>
                    <a:pt x="76" y="91"/>
                  </a:lnTo>
                  <a:lnTo>
                    <a:pt x="75" y="91"/>
                  </a:lnTo>
                  <a:lnTo>
                    <a:pt x="75" y="89"/>
                  </a:lnTo>
                  <a:lnTo>
                    <a:pt x="75" y="87"/>
                  </a:lnTo>
                  <a:lnTo>
                    <a:pt x="73" y="87"/>
                  </a:lnTo>
                  <a:lnTo>
                    <a:pt x="73" y="85"/>
                  </a:lnTo>
                  <a:lnTo>
                    <a:pt x="72" y="85"/>
                  </a:lnTo>
                  <a:lnTo>
                    <a:pt x="72" y="84"/>
                  </a:lnTo>
                  <a:lnTo>
                    <a:pt x="70" y="84"/>
                  </a:lnTo>
                  <a:lnTo>
                    <a:pt x="70" y="82"/>
                  </a:lnTo>
                  <a:lnTo>
                    <a:pt x="70" y="81"/>
                  </a:lnTo>
                  <a:lnTo>
                    <a:pt x="69" y="81"/>
                  </a:lnTo>
                  <a:lnTo>
                    <a:pt x="69" y="78"/>
                  </a:lnTo>
                  <a:lnTo>
                    <a:pt x="68" y="78"/>
                  </a:lnTo>
                  <a:lnTo>
                    <a:pt x="68" y="77"/>
                  </a:lnTo>
                  <a:lnTo>
                    <a:pt x="67" y="77"/>
                  </a:lnTo>
                  <a:lnTo>
                    <a:pt x="67" y="76"/>
                  </a:lnTo>
                  <a:lnTo>
                    <a:pt x="66" y="76"/>
                  </a:lnTo>
                  <a:lnTo>
                    <a:pt x="66" y="74"/>
                  </a:lnTo>
                  <a:lnTo>
                    <a:pt x="66" y="72"/>
                  </a:lnTo>
                  <a:lnTo>
                    <a:pt x="65" y="72"/>
                  </a:lnTo>
                  <a:lnTo>
                    <a:pt x="65" y="70"/>
                  </a:lnTo>
                  <a:lnTo>
                    <a:pt x="64" y="70"/>
                  </a:lnTo>
                  <a:lnTo>
                    <a:pt x="64" y="68"/>
                  </a:lnTo>
                  <a:lnTo>
                    <a:pt x="63" y="68"/>
                  </a:lnTo>
                  <a:lnTo>
                    <a:pt x="63" y="67"/>
                  </a:lnTo>
                  <a:lnTo>
                    <a:pt x="62" y="67"/>
                  </a:lnTo>
                  <a:lnTo>
                    <a:pt x="62" y="65"/>
                  </a:lnTo>
                  <a:lnTo>
                    <a:pt x="62" y="64"/>
                  </a:lnTo>
                  <a:lnTo>
                    <a:pt x="61" y="64"/>
                  </a:lnTo>
                  <a:lnTo>
                    <a:pt x="61" y="63"/>
                  </a:lnTo>
                  <a:lnTo>
                    <a:pt x="60" y="63"/>
                  </a:lnTo>
                  <a:lnTo>
                    <a:pt x="60" y="60"/>
                  </a:lnTo>
                  <a:lnTo>
                    <a:pt x="59" y="60"/>
                  </a:lnTo>
                  <a:lnTo>
                    <a:pt x="59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57" y="55"/>
                  </a:lnTo>
                  <a:lnTo>
                    <a:pt x="57" y="54"/>
                  </a:lnTo>
                  <a:lnTo>
                    <a:pt x="56" y="54"/>
                  </a:lnTo>
                  <a:lnTo>
                    <a:pt x="56" y="52"/>
                  </a:lnTo>
                  <a:lnTo>
                    <a:pt x="54" y="52"/>
                  </a:lnTo>
                  <a:lnTo>
                    <a:pt x="54" y="50"/>
                  </a:lnTo>
                  <a:lnTo>
                    <a:pt x="53" y="50"/>
                  </a:lnTo>
                  <a:lnTo>
                    <a:pt x="53" y="48"/>
                  </a:lnTo>
                  <a:lnTo>
                    <a:pt x="53" y="47"/>
                  </a:lnTo>
                  <a:lnTo>
                    <a:pt x="51" y="47"/>
                  </a:lnTo>
                  <a:lnTo>
                    <a:pt x="51" y="46"/>
                  </a:lnTo>
                  <a:lnTo>
                    <a:pt x="50" y="46"/>
                  </a:lnTo>
                  <a:lnTo>
                    <a:pt x="50" y="44"/>
                  </a:lnTo>
                  <a:lnTo>
                    <a:pt x="49" y="44"/>
                  </a:lnTo>
                  <a:lnTo>
                    <a:pt x="49" y="43"/>
                  </a:lnTo>
                  <a:lnTo>
                    <a:pt x="49" y="40"/>
                  </a:lnTo>
                  <a:lnTo>
                    <a:pt x="48" y="40"/>
                  </a:lnTo>
                  <a:lnTo>
                    <a:pt x="48" y="38"/>
                  </a:lnTo>
                  <a:lnTo>
                    <a:pt x="47" y="38"/>
                  </a:lnTo>
                  <a:lnTo>
                    <a:pt x="47" y="37"/>
                  </a:lnTo>
                  <a:lnTo>
                    <a:pt x="46" y="37"/>
                  </a:lnTo>
                  <a:lnTo>
                    <a:pt x="46" y="35"/>
                  </a:lnTo>
                  <a:lnTo>
                    <a:pt x="45" y="35"/>
                  </a:lnTo>
                  <a:lnTo>
                    <a:pt x="45" y="34"/>
                  </a:lnTo>
                  <a:lnTo>
                    <a:pt x="45" y="33"/>
                  </a:lnTo>
                  <a:lnTo>
                    <a:pt x="44" y="33"/>
                  </a:lnTo>
                  <a:lnTo>
                    <a:pt x="44" y="31"/>
                  </a:lnTo>
                  <a:lnTo>
                    <a:pt x="43" y="31"/>
                  </a:lnTo>
                  <a:lnTo>
                    <a:pt x="43" y="29"/>
                  </a:lnTo>
                  <a:lnTo>
                    <a:pt x="42" y="29"/>
                  </a:lnTo>
                  <a:lnTo>
                    <a:pt x="42" y="27"/>
                  </a:lnTo>
                  <a:lnTo>
                    <a:pt x="41" y="27"/>
                  </a:lnTo>
                  <a:lnTo>
                    <a:pt x="41" y="26"/>
                  </a:lnTo>
                  <a:lnTo>
                    <a:pt x="41" y="24"/>
                  </a:lnTo>
                  <a:lnTo>
                    <a:pt x="40" y="24"/>
                  </a:lnTo>
                  <a:lnTo>
                    <a:pt x="40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8" y="20"/>
                  </a:lnTo>
                  <a:lnTo>
                    <a:pt x="38" y="18"/>
                  </a:lnTo>
                  <a:lnTo>
                    <a:pt x="37" y="18"/>
                  </a:lnTo>
                  <a:lnTo>
                    <a:pt x="37" y="17"/>
                  </a:lnTo>
                  <a:lnTo>
                    <a:pt x="37" y="16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4" y="14"/>
                  </a:lnTo>
                  <a:lnTo>
                    <a:pt x="34" y="13"/>
                  </a:lnTo>
                  <a:lnTo>
                    <a:pt x="33" y="13"/>
                  </a:lnTo>
                  <a:lnTo>
                    <a:pt x="33" y="11"/>
                  </a:lnTo>
                  <a:lnTo>
                    <a:pt x="32" y="11"/>
                  </a:lnTo>
                  <a:lnTo>
                    <a:pt x="32" y="9"/>
                  </a:lnTo>
                  <a:lnTo>
                    <a:pt x="31" y="9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5"/>
                  </a:lnTo>
                  <a:lnTo>
                    <a:pt x="29" y="5"/>
                  </a:lnTo>
                  <a:lnTo>
                    <a:pt x="28" y="5"/>
                  </a:lnTo>
                  <a:lnTo>
                    <a:pt x="28" y="2"/>
                  </a:lnTo>
                  <a:lnTo>
                    <a:pt x="28" y="0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5" name="Rectangle 254">
              <a:extLst>
                <a:ext uri="{FF2B5EF4-FFF2-40B4-BE49-F238E27FC236}">
                  <a16:creationId xmlns:a16="http://schemas.microsoft.com/office/drawing/2014/main" id="{F0A1E176-00EF-CE42-222C-241E4E55CC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51" y="4237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" name="Rectangle 255">
              <a:extLst>
                <a:ext uri="{FF2B5EF4-FFF2-40B4-BE49-F238E27FC236}">
                  <a16:creationId xmlns:a16="http://schemas.microsoft.com/office/drawing/2014/main" id="{12F3B9E8-7053-2A2F-D844-73681A2C44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74" y="4265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_commmso.potx" id="{F939120B-1075-46AF-8C81-0E449F350C9B}" vid="{4AF2EF6A-B508-43EC-B343-5379D6FEC49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45</cp:revision>
  <dcterms:created xsi:type="dcterms:W3CDTF">2018-10-12T15:58:02Z</dcterms:created>
  <dcterms:modified xsi:type="dcterms:W3CDTF">2025-02-28T10:57:03Z</dcterms:modified>
</cp:coreProperties>
</file>