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705B461A-BAD0-C828-9DAD-26BDDE7B0E3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D42B927A-65D6-3336-FEA6-5F6DBB131B0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DC6D6918-DEAE-1781-8916-70EE901C0B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304" name="Freeform 5">
                <a:extLst>
                  <a:ext uri="{FF2B5EF4-FFF2-40B4-BE49-F238E27FC236}">
                    <a16:creationId xmlns:a16="http://schemas.microsoft.com/office/drawing/2014/main" id="{485557EB-0CCA-D829-C8C8-946FBB630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2"/>
                  <a:gd name="T2" fmla="*/ 86 w 1360"/>
                  <a:gd name="T3" fmla="*/ 35 h 702"/>
                  <a:gd name="T4" fmla="*/ 231 w 1360"/>
                  <a:gd name="T5" fmla="*/ 98 h 702"/>
                  <a:gd name="T6" fmla="*/ 294 w 1360"/>
                  <a:gd name="T7" fmla="*/ 108 h 702"/>
                  <a:gd name="T8" fmla="*/ 413 w 1360"/>
                  <a:gd name="T9" fmla="*/ 143 h 702"/>
                  <a:gd name="T10" fmla="*/ 440 w 1360"/>
                  <a:gd name="T11" fmla="*/ 187 h 702"/>
                  <a:gd name="T12" fmla="*/ 525 w 1360"/>
                  <a:gd name="T13" fmla="*/ 195 h 702"/>
                  <a:gd name="T14" fmla="*/ 649 w 1360"/>
                  <a:gd name="T15" fmla="*/ 206 h 702"/>
                  <a:gd name="T16" fmla="*/ 677 w 1360"/>
                  <a:gd name="T17" fmla="*/ 250 h 702"/>
                  <a:gd name="T18" fmla="*/ 704 w 1360"/>
                  <a:gd name="T19" fmla="*/ 294 h 702"/>
                  <a:gd name="T20" fmla="*/ 733 w 1360"/>
                  <a:gd name="T21" fmla="*/ 360 h 702"/>
                  <a:gd name="T22" fmla="*/ 720 w 1360"/>
                  <a:gd name="T23" fmla="*/ 385 h 702"/>
                  <a:gd name="T24" fmla="*/ 710 w 1360"/>
                  <a:gd name="T25" fmla="*/ 440 h 702"/>
                  <a:gd name="T26" fmla="*/ 752 w 1360"/>
                  <a:gd name="T27" fmla="*/ 483 h 702"/>
                  <a:gd name="T28" fmla="*/ 726 w 1360"/>
                  <a:gd name="T29" fmla="*/ 531 h 702"/>
                  <a:gd name="T30" fmla="*/ 832 w 1360"/>
                  <a:gd name="T31" fmla="*/ 591 h 702"/>
                  <a:gd name="T32" fmla="*/ 868 w 1360"/>
                  <a:gd name="T33" fmla="*/ 564 h 702"/>
                  <a:gd name="T34" fmla="*/ 943 w 1360"/>
                  <a:gd name="T35" fmla="*/ 542 h 702"/>
                  <a:gd name="T36" fmla="*/ 986 w 1360"/>
                  <a:gd name="T37" fmla="*/ 514 h 702"/>
                  <a:gd name="T38" fmla="*/ 1018 w 1360"/>
                  <a:gd name="T39" fmla="*/ 512 h 702"/>
                  <a:gd name="T40" fmla="*/ 1169 w 1360"/>
                  <a:gd name="T41" fmla="*/ 575 h 702"/>
                  <a:gd name="T42" fmla="*/ 1236 w 1360"/>
                  <a:gd name="T43" fmla="*/ 615 h 702"/>
                  <a:gd name="T44" fmla="*/ 1297 w 1360"/>
                  <a:gd name="T45" fmla="*/ 702 h 702"/>
                  <a:gd name="T46" fmla="*/ 1360 w 1360"/>
                  <a:gd name="T47" fmla="*/ 688 h 702"/>
                  <a:gd name="T48" fmla="*/ 1249 w 1360"/>
                  <a:gd name="T49" fmla="*/ 666 h 702"/>
                  <a:gd name="T50" fmla="*/ 1217 w 1360"/>
                  <a:gd name="T51" fmla="*/ 569 h 702"/>
                  <a:gd name="T52" fmla="*/ 1112 w 1360"/>
                  <a:gd name="T53" fmla="*/ 525 h 702"/>
                  <a:gd name="T54" fmla="*/ 1009 w 1360"/>
                  <a:gd name="T55" fmla="*/ 496 h 702"/>
                  <a:gd name="T56" fmla="*/ 1023 w 1360"/>
                  <a:gd name="T57" fmla="*/ 463 h 702"/>
                  <a:gd name="T58" fmla="*/ 1041 w 1360"/>
                  <a:gd name="T59" fmla="*/ 416 h 702"/>
                  <a:gd name="T60" fmla="*/ 1071 w 1360"/>
                  <a:gd name="T61" fmla="*/ 405 h 702"/>
                  <a:gd name="T62" fmla="*/ 1019 w 1360"/>
                  <a:gd name="T63" fmla="*/ 348 h 702"/>
                  <a:gd name="T64" fmla="*/ 844 w 1360"/>
                  <a:gd name="T65" fmla="*/ 295 h 702"/>
                  <a:gd name="T66" fmla="*/ 775 w 1360"/>
                  <a:gd name="T67" fmla="*/ 301 h 702"/>
                  <a:gd name="T68" fmla="*/ 764 w 1360"/>
                  <a:gd name="T69" fmla="*/ 349 h 702"/>
                  <a:gd name="T70" fmla="*/ 717 w 1360"/>
                  <a:gd name="T71" fmla="*/ 330 h 702"/>
                  <a:gd name="T72" fmla="*/ 688 w 1360"/>
                  <a:gd name="T73" fmla="*/ 271 h 702"/>
                  <a:gd name="T74" fmla="*/ 653 w 1360"/>
                  <a:gd name="T75" fmla="*/ 228 h 702"/>
                  <a:gd name="T76" fmla="*/ 558 w 1360"/>
                  <a:gd name="T77" fmla="*/ 206 h 702"/>
                  <a:gd name="T78" fmla="*/ 475 w 1360"/>
                  <a:gd name="T79" fmla="*/ 214 h 702"/>
                  <a:gd name="T80" fmla="*/ 430 w 1360"/>
                  <a:gd name="T81" fmla="*/ 157 h 702"/>
                  <a:gd name="T82" fmla="*/ 388 w 1360"/>
                  <a:gd name="T83" fmla="*/ 114 h 702"/>
                  <a:gd name="T84" fmla="*/ 270 w 1360"/>
                  <a:gd name="T85" fmla="*/ 86 h 702"/>
                  <a:gd name="T86" fmla="*/ 166 w 1360"/>
                  <a:gd name="T87" fmla="*/ 50 h 702"/>
                  <a:gd name="T88" fmla="*/ 30 w 1360"/>
                  <a:gd name="T8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1" y="11"/>
                    </a:moveTo>
                    <a:lnTo>
                      <a:pt x="0" y="12"/>
                    </a:ln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6">
                <a:extLst>
                  <a:ext uri="{FF2B5EF4-FFF2-40B4-BE49-F238E27FC236}">
                    <a16:creationId xmlns:a16="http://schemas.microsoft.com/office/drawing/2014/main" id="{D6759A45-8FED-903D-E1CA-3669C87FF98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72 w 4110"/>
                  <a:gd name="T1" fmla="*/ 692 h 2662"/>
                  <a:gd name="T2" fmla="*/ 840 w 4110"/>
                  <a:gd name="T3" fmla="*/ 840 h 2662"/>
                  <a:gd name="T4" fmla="*/ 640 w 4110"/>
                  <a:gd name="T5" fmla="*/ 1106 h 2662"/>
                  <a:gd name="T6" fmla="*/ 400 w 4110"/>
                  <a:gd name="T7" fmla="*/ 1429 h 2662"/>
                  <a:gd name="T8" fmla="*/ 158 w 4110"/>
                  <a:gd name="T9" fmla="*/ 1806 h 2662"/>
                  <a:gd name="T10" fmla="*/ 127 w 4110"/>
                  <a:gd name="T11" fmla="*/ 2141 h 2662"/>
                  <a:gd name="T12" fmla="*/ 0 w 4110"/>
                  <a:gd name="T13" fmla="*/ 2346 h 2662"/>
                  <a:gd name="T14" fmla="*/ 310 w 4110"/>
                  <a:gd name="T15" fmla="*/ 2209 h 2662"/>
                  <a:gd name="T16" fmla="*/ 251 w 4110"/>
                  <a:gd name="T17" fmla="*/ 2060 h 2662"/>
                  <a:gd name="T18" fmla="*/ 741 w 4110"/>
                  <a:gd name="T19" fmla="*/ 2022 h 2662"/>
                  <a:gd name="T20" fmla="*/ 775 w 4110"/>
                  <a:gd name="T21" fmla="*/ 2297 h 2662"/>
                  <a:gd name="T22" fmla="*/ 907 w 4110"/>
                  <a:gd name="T23" fmla="*/ 2400 h 2662"/>
                  <a:gd name="T24" fmla="*/ 1162 w 4110"/>
                  <a:gd name="T25" fmla="*/ 2655 h 2662"/>
                  <a:gd name="T26" fmla="*/ 1478 w 4110"/>
                  <a:gd name="T27" fmla="*/ 2479 h 2662"/>
                  <a:gd name="T28" fmla="*/ 1737 w 4110"/>
                  <a:gd name="T29" fmla="*/ 2531 h 2662"/>
                  <a:gd name="T30" fmla="*/ 1908 w 4110"/>
                  <a:gd name="T31" fmla="*/ 2377 h 2662"/>
                  <a:gd name="T32" fmla="*/ 2007 w 4110"/>
                  <a:gd name="T33" fmla="*/ 2120 h 2662"/>
                  <a:gd name="T34" fmla="*/ 2147 w 4110"/>
                  <a:gd name="T35" fmla="*/ 1877 h 2662"/>
                  <a:gd name="T36" fmla="*/ 2285 w 4110"/>
                  <a:gd name="T37" fmla="*/ 2041 h 2662"/>
                  <a:gd name="T38" fmla="*/ 2480 w 4110"/>
                  <a:gd name="T39" fmla="*/ 2223 h 2662"/>
                  <a:gd name="T40" fmla="*/ 2625 w 4110"/>
                  <a:gd name="T41" fmla="*/ 2380 h 2662"/>
                  <a:gd name="T42" fmla="*/ 2829 w 4110"/>
                  <a:gd name="T43" fmla="*/ 2577 h 2662"/>
                  <a:gd name="T44" fmla="*/ 2820 w 4110"/>
                  <a:gd name="T45" fmla="*/ 2400 h 2662"/>
                  <a:gd name="T46" fmla="*/ 2914 w 4110"/>
                  <a:gd name="T47" fmla="*/ 2167 h 2662"/>
                  <a:gd name="T48" fmla="*/ 3038 w 4110"/>
                  <a:gd name="T49" fmla="*/ 1847 h 2662"/>
                  <a:gd name="T50" fmla="*/ 3161 w 4110"/>
                  <a:gd name="T51" fmla="*/ 1667 h 2662"/>
                  <a:gd name="T52" fmla="*/ 3407 w 4110"/>
                  <a:gd name="T53" fmla="*/ 1906 h 2662"/>
                  <a:gd name="T54" fmla="*/ 3649 w 4110"/>
                  <a:gd name="T55" fmla="*/ 1783 h 2662"/>
                  <a:gd name="T56" fmla="*/ 3775 w 4110"/>
                  <a:gd name="T57" fmla="*/ 1980 h 2662"/>
                  <a:gd name="T58" fmla="*/ 3837 w 4110"/>
                  <a:gd name="T59" fmla="*/ 1727 h 2662"/>
                  <a:gd name="T60" fmla="*/ 3758 w 4110"/>
                  <a:gd name="T61" fmla="*/ 1464 h 2662"/>
                  <a:gd name="T62" fmla="*/ 3924 w 4110"/>
                  <a:gd name="T63" fmla="*/ 1503 h 2662"/>
                  <a:gd name="T64" fmla="*/ 4009 w 4110"/>
                  <a:gd name="T65" fmla="*/ 1341 h 2662"/>
                  <a:gd name="T66" fmla="*/ 4063 w 4110"/>
                  <a:gd name="T67" fmla="*/ 1004 h 2662"/>
                  <a:gd name="T68" fmla="*/ 3838 w 4110"/>
                  <a:gd name="T69" fmla="*/ 1072 h 2662"/>
                  <a:gd name="T70" fmla="*/ 3521 w 4110"/>
                  <a:gd name="T71" fmla="*/ 977 h 2662"/>
                  <a:gd name="T72" fmla="*/ 3215 w 4110"/>
                  <a:gd name="T73" fmla="*/ 929 h 2662"/>
                  <a:gd name="T74" fmla="*/ 3198 w 4110"/>
                  <a:gd name="T75" fmla="*/ 583 h 2662"/>
                  <a:gd name="T76" fmla="*/ 3195 w 4110"/>
                  <a:gd name="T77" fmla="*/ 375 h 2662"/>
                  <a:gd name="T78" fmla="*/ 2874 w 4110"/>
                  <a:gd name="T79" fmla="*/ 150 h 2662"/>
                  <a:gd name="T80" fmla="*/ 2725 w 4110"/>
                  <a:gd name="T81" fmla="*/ 134 h 2662"/>
                  <a:gd name="T82" fmla="*/ 2529 w 4110"/>
                  <a:gd name="T83" fmla="*/ 182 h 2662"/>
                  <a:gd name="T84" fmla="*/ 2458 w 4110"/>
                  <a:gd name="T85" fmla="*/ 158 h 2662"/>
                  <a:gd name="T86" fmla="*/ 2378 w 4110"/>
                  <a:gd name="T87" fmla="*/ 50 h 2662"/>
                  <a:gd name="T88" fmla="*/ 2245 w 4110"/>
                  <a:gd name="T89" fmla="*/ 32 h 2662"/>
                  <a:gd name="T90" fmla="*/ 2161 w 4110"/>
                  <a:gd name="T91" fmla="*/ 209 h 2662"/>
                  <a:gd name="T92" fmla="*/ 2292 w 4110"/>
                  <a:gd name="T93" fmla="*/ 204 h 2662"/>
                  <a:gd name="T94" fmla="*/ 2168 w 4110"/>
                  <a:gd name="T95" fmla="*/ 278 h 2662"/>
                  <a:gd name="T96" fmla="*/ 1960 w 4110"/>
                  <a:gd name="T97" fmla="*/ 281 h 2662"/>
                  <a:gd name="T98" fmla="*/ 1707 w 4110"/>
                  <a:gd name="T99" fmla="*/ 382 h 2662"/>
                  <a:gd name="T100" fmla="*/ 1576 w 4110"/>
                  <a:gd name="T101" fmla="*/ 378 h 2662"/>
                  <a:gd name="T102" fmla="*/ 1429 w 4110"/>
                  <a:gd name="T103" fmla="*/ 384 h 2662"/>
                  <a:gd name="T104" fmla="*/ 1360 w 4110"/>
                  <a:gd name="T105" fmla="*/ 383 h 2662"/>
                  <a:gd name="T106" fmla="*/ 1251 w 4110"/>
                  <a:gd name="T107" fmla="*/ 540 h 2662"/>
                  <a:gd name="T108" fmla="*/ 1029 w 4110"/>
                  <a:gd name="T109" fmla="*/ 553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855" y="500"/>
                    </a:move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7">
                <a:extLst>
                  <a:ext uri="{FF2B5EF4-FFF2-40B4-BE49-F238E27FC236}">
                    <a16:creationId xmlns:a16="http://schemas.microsoft.com/office/drawing/2014/main" id="{D531403B-2C33-686D-E4C5-6A168D05A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8">
                <a:extLst>
                  <a:ext uri="{FF2B5EF4-FFF2-40B4-BE49-F238E27FC236}">
                    <a16:creationId xmlns:a16="http://schemas.microsoft.com/office/drawing/2014/main" id="{51139D92-6873-0A9C-663D-2F6ECE3270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95 w 680"/>
                  <a:gd name="T1" fmla="*/ 166 h 974"/>
                  <a:gd name="T2" fmla="*/ 63 w 680"/>
                  <a:gd name="T3" fmla="*/ 239 h 974"/>
                  <a:gd name="T4" fmla="*/ 30 w 680"/>
                  <a:gd name="T5" fmla="*/ 303 h 974"/>
                  <a:gd name="T6" fmla="*/ 0 w 680"/>
                  <a:gd name="T7" fmla="*/ 383 h 974"/>
                  <a:gd name="T8" fmla="*/ 5 w 680"/>
                  <a:gd name="T9" fmla="*/ 444 h 974"/>
                  <a:gd name="T10" fmla="*/ 0 w 680"/>
                  <a:gd name="T11" fmla="*/ 475 h 974"/>
                  <a:gd name="T12" fmla="*/ 44 w 680"/>
                  <a:gd name="T13" fmla="*/ 526 h 974"/>
                  <a:gd name="T14" fmla="*/ 83 w 680"/>
                  <a:gd name="T15" fmla="*/ 614 h 974"/>
                  <a:gd name="T16" fmla="*/ 130 w 680"/>
                  <a:gd name="T17" fmla="*/ 625 h 974"/>
                  <a:gd name="T18" fmla="*/ 152 w 680"/>
                  <a:gd name="T19" fmla="*/ 693 h 974"/>
                  <a:gd name="T20" fmla="*/ 133 w 680"/>
                  <a:gd name="T21" fmla="*/ 749 h 974"/>
                  <a:gd name="T22" fmla="*/ 107 w 680"/>
                  <a:gd name="T23" fmla="*/ 789 h 974"/>
                  <a:gd name="T24" fmla="*/ 124 w 680"/>
                  <a:gd name="T25" fmla="*/ 811 h 974"/>
                  <a:gd name="T26" fmla="*/ 83 w 680"/>
                  <a:gd name="T27" fmla="*/ 862 h 974"/>
                  <a:gd name="T28" fmla="*/ 99 w 680"/>
                  <a:gd name="T29" fmla="*/ 882 h 974"/>
                  <a:gd name="T30" fmla="*/ 149 w 680"/>
                  <a:gd name="T31" fmla="*/ 916 h 974"/>
                  <a:gd name="T32" fmla="*/ 219 w 680"/>
                  <a:gd name="T33" fmla="*/ 926 h 974"/>
                  <a:gd name="T34" fmla="*/ 230 w 680"/>
                  <a:gd name="T35" fmla="*/ 964 h 974"/>
                  <a:gd name="T36" fmla="*/ 299 w 680"/>
                  <a:gd name="T37" fmla="*/ 949 h 974"/>
                  <a:gd name="T38" fmla="*/ 349 w 680"/>
                  <a:gd name="T39" fmla="*/ 914 h 974"/>
                  <a:gd name="T40" fmla="*/ 394 w 680"/>
                  <a:gd name="T41" fmla="*/ 894 h 974"/>
                  <a:gd name="T42" fmla="*/ 479 w 680"/>
                  <a:gd name="T43" fmla="*/ 893 h 974"/>
                  <a:gd name="T44" fmla="*/ 529 w 680"/>
                  <a:gd name="T45" fmla="*/ 936 h 974"/>
                  <a:gd name="T46" fmla="*/ 560 w 680"/>
                  <a:gd name="T47" fmla="*/ 932 h 974"/>
                  <a:gd name="T48" fmla="*/ 545 w 680"/>
                  <a:gd name="T49" fmla="*/ 857 h 974"/>
                  <a:gd name="T50" fmla="*/ 565 w 680"/>
                  <a:gd name="T51" fmla="*/ 824 h 974"/>
                  <a:gd name="T52" fmla="*/ 595 w 680"/>
                  <a:gd name="T53" fmla="*/ 728 h 974"/>
                  <a:gd name="T54" fmla="*/ 605 w 680"/>
                  <a:gd name="T55" fmla="*/ 674 h 974"/>
                  <a:gd name="T56" fmla="*/ 656 w 680"/>
                  <a:gd name="T57" fmla="*/ 561 h 974"/>
                  <a:gd name="T58" fmla="*/ 667 w 680"/>
                  <a:gd name="T59" fmla="*/ 507 h 974"/>
                  <a:gd name="T60" fmla="*/ 632 w 680"/>
                  <a:gd name="T61" fmla="*/ 463 h 974"/>
                  <a:gd name="T62" fmla="*/ 571 w 680"/>
                  <a:gd name="T63" fmla="*/ 469 h 974"/>
                  <a:gd name="T64" fmla="*/ 499 w 680"/>
                  <a:gd name="T65" fmla="*/ 445 h 974"/>
                  <a:gd name="T66" fmla="*/ 449 w 680"/>
                  <a:gd name="T67" fmla="*/ 395 h 974"/>
                  <a:gd name="T68" fmla="*/ 401 w 680"/>
                  <a:gd name="T69" fmla="*/ 307 h 974"/>
                  <a:gd name="T70" fmla="*/ 376 w 680"/>
                  <a:gd name="T71" fmla="*/ 286 h 974"/>
                  <a:gd name="T72" fmla="*/ 361 w 680"/>
                  <a:gd name="T73" fmla="*/ 287 h 974"/>
                  <a:gd name="T74" fmla="*/ 342 w 680"/>
                  <a:gd name="T75" fmla="*/ 244 h 974"/>
                  <a:gd name="T76" fmla="*/ 330 w 680"/>
                  <a:gd name="T77" fmla="*/ 206 h 974"/>
                  <a:gd name="T78" fmla="*/ 325 w 680"/>
                  <a:gd name="T79" fmla="*/ 68 h 974"/>
                  <a:gd name="T80" fmla="*/ 307 w 680"/>
                  <a:gd name="T81" fmla="*/ 38 h 974"/>
                  <a:gd name="T82" fmla="*/ 281 w 680"/>
                  <a:gd name="T83" fmla="*/ 17 h 974"/>
                  <a:gd name="T84" fmla="*/ 252 w 680"/>
                  <a:gd name="T85" fmla="*/ 35 h 974"/>
                  <a:gd name="T86" fmla="*/ 227 w 680"/>
                  <a:gd name="T87" fmla="*/ 0 h 974"/>
                  <a:gd name="T88" fmla="*/ 171 w 680"/>
                  <a:gd name="T89" fmla="*/ 67 h 974"/>
                  <a:gd name="T90" fmla="*/ 108 w 680"/>
                  <a:gd name="T91" fmla="*/ 142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108" y="142"/>
                    </a:move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9">
                <a:extLst>
                  <a:ext uri="{FF2B5EF4-FFF2-40B4-BE49-F238E27FC236}">
                    <a16:creationId xmlns:a16="http://schemas.microsoft.com/office/drawing/2014/main" id="{2CF1D4F8-19F5-4D44-9AC3-D5707D2C3A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218 w 1944"/>
                  <a:gd name="T1" fmla="*/ 1 h 200"/>
                  <a:gd name="T2" fmla="*/ 188 w 1944"/>
                  <a:gd name="T3" fmla="*/ 5 h 200"/>
                  <a:gd name="T4" fmla="*/ 78 w 1944"/>
                  <a:gd name="T5" fmla="*/ 145 h 200"/>
                  <a:gd name="T6" fmla="*/ 41 w 1944"/>
                  <a:gd name="T7" fmla="*/ 172 h 200"/>
                  <a:gd name="T8" fmla="*/ 0 w 1944"/>
                  <a:gd name="T9" fmla="*/ 176 h 200"/>
                  <a:gd name="T10" fmla="*/ 0 w 1944"/>
                  <a:gd name="T11" fmla="*/ 200 h 200"/>
                  <a:gd name="T12" fmla="*/ 1944 w 1944"/>
                  <a:gd name="T13" fmla="*/ 200 h 200"/>
                  <a:gd name="T14" fmla="*/ 1899 w 1944"/>
                  <a:gd name="T15" fmla="*/ 170 h 200"/>
                  <a:gd name="T16" fmla="*/ 1862 w 1944"/>
                  <a:gd name="T17" fmla="*/ 173 h 200"/>
                  <a:gd name="T18" fmla="*/ 1785 w 1944"/>
                  <a:gd name="T19" fmla="*/ 96 h 200"/>
                  <a:gd name="T20" fmla="*/ 1732 w 1944"/>
                  <a:gd name="T21" fmla="*/ 108 h 200"/>
                  <a:gd name="T22" fmla="*/ 1567 w 1944"/>
                  <a:gd name="T23" fmla="*/ 76 h 200"/>
                  <a:gd name="T24" fmla="*/ 1530 w 1944"/>
                  <a:gd name="T25" fmla="*/ 88 h 200"/>
                  <a:gd name="T26" fmla="*/ 1443 w 1944"/>
                  <a:gd name="T27" fmla="*/ 65 h 200"/>
                  <a:gd name="T28" fmla="*/ 1351 w 1944"/>
                  <a:gd name="T29" fmla="*/ 74 h 200"/>
                  <a:gd name="T30" fmla="*/ 1309 w 1944"/>
                  <a:gd name="T31" fmla="*/ 109 h 200"/>
                  <a:gd name="T32" fmla="*/ 1240 w 1944"/>
                  <a:gd name="T33" fmla="*/ 131 h 200"/>
                  <a:gd name="T34" fmla="*/ 1187 w 1944"/>
                  <a:gd name="T35" fmla="*/ 120 h 200"/>
                  <a:gd name="T36" fmla="*/ 1144 w 1944"/>
                  <a:gd name="T37" fmla="*/ 85 h 200"/>
                  <a:gd name="T38" fmla="*/ 1105 w 1944"/>
                  <a:gd name="T39" fmla="*/ 88 h 200"/>
                  <a:gd name="T40" fmla="*/ 1056 w 1944"/>
                  <a:gd name="T41" fmla="*/ 47 h 200"/>
                  <a:gd name="T42" fmla="*/ 1001 w 1944"/>
                  <a:gd name="T43" fmla="*/ 45 h 200"/>
                  <a:gd name="T44" fmla="*/ 979 w 1944"/>
                  <a:gd name="T45" fmla="*/ 54 h 200"/>
                  <a:gd name="T46" fmla="*/ 919 w 1944"/>
                  <a:gd name="T47" fmla="*/ 60 h 200"/>
                  <a:gd name="T48" fmla="*/ 901 w 1944"/>
                  <a:gd name="T49" fmla="*/ 46 h 200"/>
                  <a:gd name="T50" fmla="*/ 870 w 1944"/>
                  <a:gd name="T51" fmla="*/ 41 h 200"/>
                  <a:gd name="T52" fmla="*/ 806 w 1944"/>
                  <a:gd name="T53" fmla="*/ 17 h 200"/>
                  <a:gd name="T54" fmla="*/ 676 w 1944"/>
                  <a:gd name="T55" fmla="*/ 36 h 200"/>
                  <a:gd name="T56" fmla="*/ 565 w 1944"/>
                  <a:gd name="T57" fmla="*/ 0 h 200"/>
                  <a:gd name="T58" fmla="*/ 513 w 1944"/>
                  <a:gd name="T59" fmla="*/ 20 h 200"/>
                  <a:gd name="T60" fmla="*/ 436 w 1944"/>
                  <a:gd name="T61" fmla="*/ 28 h 200"/>
                  <a:gd name="T62" fmla="*/ 274 w 1944"/>
                  <a:gd name="T63" fmla="*/ 19 h 200"/>
                  <a:gd name="T64" fmla="*/ 218 w 1944"/>
                  <a:gd name="T65" fmla="*/ 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218" y="1"/>
                    </a:move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10">
                <a:extLst>
                  <a:ext uri="{FF2B5EF4-FFF2-40B4-BE49-F238E27FC236}">
                    <a16:creationId xmlns:a16="http://schemas.microsoft.com/office/drawing/2014/main" id="{3E0DA064-1684-6CAC-A192-52EC8995F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1">
                <a:extLst>
                  <a:ext uri="{FF2B5EF4-FFF2-40B4-BE49-F238E27FC236}">
                    <a16:creationId xmlns:a16="http://schemas.microsoft.com/office/drawing/2014/main" id="{EF8FA191-4505-7E1A-A205-6902A0BEB4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232 w 1310"/>
                  <a:gd name="T1" fmla="*/ 62 h 1052"/>
                  <a:gd name="T2" fmla="*/ 178 w 1310"/>
                  <a:gd name="T3" fmla="*/ 59 h 1052"/>
                  <a:gd name="T4" fmla="*/ 146 w 1310"/>
                  <a:gd name="T5" fmla="*/ 139 h 1052"/>
                  <a:gd name="T6" fmla="*/ 0 w 1310"/>
                  <a:gd name="T7" fmla="*/ 137 h 1052"/>
                  <a:gd name="T8" fmla="*/ 40 w 1310"/>
                  <a:gd name="T9" fmla="*/ 234 h 1052"/>
                  <a:gd name="T10" fmla="*/ 89 w 1310"/>
                  <a:gd name="T11" fmla="*/ 276 h 1052"/>
                  <a:gd name="T12" fmla="*/ 119 w 1310"/>
                  <a:gd name="T13" fmla="*/ 334 h 1052"/>
                  <a:gd name="T14" fmla="*/ 76 w 1310"/>
                  <a:gd name="T15" fmla="*/ 377 h 1052"/>
                  <a:gd name="T16" fmla="*/ 43 w 1310"/>
                  <a:gd name="T17" fmla="*/ 442 h 1052"/>
                  <a:gd name="T18" fmla="*/ 36 w 1310"/>
                  <a:gd name="T19" fmla="*/ 527 h 1052"/>
                  <a:gd name="T20" fmla="*/ 57 w 1310"/>
                  <a:gd name="T21" fmla="*/ 579 h 1052"/>
                  <a:gd name="T22" fmla="*/ 87 w 1310"/>
                  <a:gd name="T23" fmla="*/ 654 h 1052"/>
                  <a:gd name="T24" fmla="*/ 125 w 1310"/>
                  <a:gd name="T25" fmla="*/ 727 h 1052"/>
                  <a:gd name="T26" fmla="*/ 97 w 1310"/>
                  <a:gd name="T27" fmla="*/ 768 h 1052"/>
                  <a:gd name="T28" fmla="*/ 166 w 1310"/>
                  <a:gd name="T29" fmla="*/ 762 h 1052"/>
                  <a:gd name="T30" fmla="*/ 260 w 1310"/>
                  <a:gd name="T31" fmla="*/ 784 h 1052"/>
                  <a:gd name="T32" fmla="*/ 346 w 1310"/>
                  <a:gd name="T33" fmla="*/ 800 h 1052"/>
                  <a:gd name="T34" fmla="*/ 354 w 1310"/>
                  <a:gd name="T35" fmla="*/ 876 h 1052"/>
                  <a:gd name="T36" fmla="*/ 492 w 1310"/>
                  <a:gd name="T37" fmla="*/ 948 h 1052"/>
                  <a:gd name="T38" fmla="*/ 559 w 1310"/>
                  <a:gd name="T39" fmla="*/ 996 h 1052"/>
                  <a:gd name="T40" fmla="*/ 687 w 1310"/>
                  <a:gd name="T41" fmla="*/ 968 h 1052"/>
                  <a:gd name="T42" fmla="*/ 694 w 1310"/>
                  <a:gd name="T43" fmla="*/ 891 h 1052"/>
                  <a:gd name="T44" fmla="*/ 754 w 1310"/>
                  <a:gd name="T45" fmla="*/ 862 h 1052"/>
                  <a:gd name="T46" fmla="*/ 817 w 1310"/>
                  <a:gd name="T47" fmla="*/ 786 h 1052"/>
                  <a:gd name="T48" fmla="*/ 852 w 1310"/>
                  <a:gd name="T49" fmla="*/ 837 h 1052"/>
                  <a:gd name="T50" fmla="*/ 899 w 1310"/>
                  <a:gd name="T51" fmla="*/ 926 h 1052"/>
                  <a:gd name="T52" fmla="*/ 996 w 1310"/>
                  <a:gd name="T53" fmla="*/ 978 h 1052"/>
                  <a:gd name="T54" fmla="*/ 1166 w 1310"/>
                  <a:gd name="T55" fmla="*/ 978 h 1052"/>
                  <a:gd name="T56" fmla="*/ 1155 w 1310"/>
                  <a:gd name="T57" fmla="*/ 1033 h 1052"/>
                  <a:gd name="T58" fmla="*/ 1234 w 1310"/>
                  <a:gd name="T59" fmla="*/ 1041 h 1052"/>
                  <a:gd name="T60" fmla="*/ 1288 w 1310"/>
                  <a:gd name="T61" fmla="*/ 1052 h 1052"/>
                  <a:gd name="T62" fmla="*/ 1310 w 1310"/>
                  <a:gd name="T63" fmla="*/ 208 h 1052"/>
                  <a:gd name="T64" fmla="*/ 1286 w 1310"/>
                  <a:gd name="T65" fmla="*/ 195 h 1052"/>
                  <a:gd name="T66" fmla="*/ 1240 w 1310"/>
                  <a:gd name="T67" fmla="*/ 115 h 1052"/>
                  <a:gd name="T68" fmla="*/ 1184 w 1310"/>
                  <a:gd name="T69" fmla="*/ 97 h 1052"/>
                  <a:gd name="T70" fmla="*/ 1219 w 1310"/>
                  <a:gd name="T71" fmla="*/ 56 h 1052"/>
                  <a:gd name="T72" fmla="*/ 1171 w 1310"/>
                  <a:gd name="T73" fmla="*/ 36 h 1052"/>
                  <a:gd name="T74" fmla="*/ 1071 w 1310"/>
                  <a:gd name="T75" fmla="*/ 46 h 1052"/>
                  <a:gd name="T76" fmla="*/ 1007 w 1310"/>
                  <a:gd name="T77" fmla="*/ 20 h 1052"/>
                  <a:gd name="T78" fmla="*/ 916 w 1310"/>
                  <a:gd name="T79" fmla="*/ 29 h 1052"/>
                  <a:gd name="T80" fmla="*/ 857 w 1310"/>
                  <a:gd name="T81" fmla="*/ 65 h 1052"/>
                  <a:gd name="T82" fmla="*/ 813 w 1310"/>
                  <a:gd name="T83" fmla="*/ 0 h 1052"/>
                  <a:gd name="T84" fmla="*/ 794 w 1310"/>
                  <a:gd name="T85" fmla="*/ 48 h 1052"/>
                  <a:gd name="T86" fmla="*/ 802 w 1310"/>
                  <a:gd name="T87" fmla="*/ 140 h 1052"/>
                  <a:gd name="T88" fmla="*/ 831 w 1310"/>
                  <a:gd name="T89" fmla="*/ 199 h 1052"/>
                  <a:gd name="T90" fmla="*/ 798 w 1310"/>
                  <a:gd name="T91" fmla="*/ 264 h 1052"/>
                  <a:gd name="T92" fmla="*/ 725 w 1310"/>
                  <a:gd name="T93" fmla="*/ 379 h 1052"/>
                  <a:gd name="T94" fmla="*/ 645 w 1310"/>
                  <a:gd name="T95" fmla="*/ 433 h 1052"/>
                  <a:gd name="T96" fmla="*/ 589 w 1310"/>
                  <a:gd name="T97" fmla="*/ 414 h 1052"/>
                  <a:gd name="T98" fmla="*/ 607 w 1310"/>
                  <a:gd name="T99" fmla="*/ 359 h 1052"/>
                  <a:gd name="T100" fmla="*/ 624 w 1310"/>
                  <a:gd name="T101" fmla="*/ 296 h 1052"/>
                  <a:gd name="T102" fmla="*/ 565 w 1310"/>
                  <a:gd name="T103" fmla="*/ 316 h 1052"/>
                  <a:gd name="T104" fmla="*/ 511 w 1310"/>
                  <a:gd name="T105" fmla="*/ 329 h 1052"/>
                  <a:gd name="T106" fmla="*/ 504 w 1310"/>
                  <a:gd name="T107" fmla="*/ 245 h 1052"/>
                  <a:gd name="T108" fmla="*/ 462 w 1310"/>
                  <a:gd name="T109" fmla="*/ 202 h 1052"/>
                  <a:gd name="T110" fmla="*/ 405 w 1310"/>
                  <a:gd name="T111" fmla="*/ 177 h 1052"/>
                  <a:gd name="T112" fmla="*/ 369 w 1310"/>
                  <a:gd name="T113" fmla="*/ 134 h 1052"/>
                  <a:gd name="T114" fmla="*/ 360 w 1310"/>
                  <a:gd name="T115" fmla="*/ 111 h 1052"/>
                  <a:gd name="T116" fmla="*/ 298 w 1310"/>
                  <a:gd name="T117" fmla="*/ 110 h 1052"/>
                  <a:gd name="T118" fmla="*/ 236 w 1310"/>
                  <a:gd name="T119" fmla="*/ 108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236" y="108"/>
                    </a:move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2">
                <a:extLst>
                  <a:ext uri="{FF2B5EF4-FFF2-40B4-BE49-F238E27FC236}">
                    <a16:creationId xmlns:a16="http://schemas.microsoft.com/office/drawing/2014/main" id="{34F24495-E204-33FD-9896-D0DD693E2EB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13">
                <a:extLst>
                  <a:ext uri="{FF2B5EF4-FFF2-40B4-BE49-F238E27FC236}">
                    <a16:creationId xmlns:a16="http://schemas.microsoft.com/office/drawing/2014/main" id="{C848B07C-9FA7-9D82-A89B-FFF269570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14">
                <a:extLst>
                  <a:ext uri="{FF2B5EF4-FFF2-40B4-BE49-F238E27FC236}">
                    <a16:creationId xmlns:a16="http://schemas.microsoft.com/office/drawing/2014/main" id="{0537DAF8-55E9-2FEB-779B-13A4DB869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5">
                <a:extLst>
                  <a:ext uri="{FF2B5EF4-FFF2-40B4-BE49-F238E27FC236}">
                    <a16:creationId xmlns:a16="http://schemas.microsoft.com/office/drawing/2014/main" id="{6AF94494-111D-F121-885A-6FE439A3B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6">
                <a:extLst>
                  <a:ext uri="{FF2B5EF4-FFF2-40B4-BE49-F238E27FC236}">
                    <a16:creationId xmlns:a16="http://schemas.microsoft.com/office/drawing/2014/main" id="{116729CE-7420-3008-E102-7778ECDF8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45 w 729"/>
                  <a:gd name="T1" fmla="*/ 29 h 270"/>
                  <a:gd name="T2" fmla="*/ 2 w 729"/>
                  <a:gd name="T3" fmla="*/ 57 h 270"/>
                  <a:gd name="T4" fmla="*/ 21 w 729"/>
                  <a:gd name="T5" fmla="*/ 101 h 270"/>
                  <a:gd name="T6" fmla="*/ 0 w 729"/>
                  <a:gd name="T7" fmla="*/ 126 h 270"/>
                  <a:gd name="T8" fmla="*/ 14 w 729"/>
                  <a:gd name="T9" fmla="*/ 178 h 270"/>
                  <a:gd name="T10" fmla="*/ 63 w 729"/>
                  <a:gd name="T11" fmla="*/ 221 h 270"/>
                  <a:gd name="T12" fmla="*/ 133 w 729"/>
                  <a:gd name="T13" fmla="*/ 215 h 270"/>
                  <a:gd name="T14" fmla="*/ 140 w 729"/>
                  <a:gd name="T15" fmla="*/ 206 h 270"/>
                  <a:gd name="T16" fmla="*/ 136 w 729"/>
                  <a:gd name="T17" fmla="*/ 167 h 270"/>
                  <a:gd name="T18" fmla="*/ 181 w 729"/>
                  <a:gd name="T19" fmla="*/ 155 h 270"/>
                  <a:gd name="T20" fmla="*/ 194 w 729"/>
                  <a:gd name="T21" fmla="*/ 140 h 270"/>
                  <a:gd name="T22" fmla="*/ 354 w 729"/>
                  <a:gd name="T23" fmla="*/ 194 h 270"/>
                  <a:gd name="T24" fmla="*/ 359 w 729"/>
                  <a:gd name="T25" fmla="*/ 255 h 270"/>
                  <a:gd name="T26" fmla="*/ 415 w 729"/>
                  <a:gd name="T27" fmla="*/ 266 h 270"/>
                  <a:gd name="T28" fmla="*/ 437 w 729"/>
                  <a:gd name="T29" fmla="*/ 247 h 270"/>
                  <a:gd name="T30" fmla="*/ 438 w 729"/>
                  <a:gd name="T31" fmla="*/ 270 h 270"/>
                  <a:gd name="T32" fmla="*/ 446 w 729"/>
                  <a:gd name="T33" fmla="*/ 270 h 270"/>
                  <a:gd name="T34" fmla="*/ 475 w 729"/>
                  <a:gd name="T35" fmla="*/ 252 h 270"/>
                  <a:gd name="T36" fmla="*/ 491 w 729"/>
                  <a:gd name="T37" fmla="*/ 258 h 270"/>
                  <a:gd name="T38" fmla="*/ 513 w 729"/>
                  <a:gd name="T39" fmla="*/ 240 h 270"/>
                  <a:gd name="T40" fmla="*/ 542 w 729"/>
                  <a:gd name="T41" fmla="*/ 222 h 270"/>
                  <a:gd name="T42" fmla="*/ 587 w 729"/>
                  <a:gd name="T43" fmla="*/ 211 h 270"/>
                  <a:gd name="T44" fmla="*/ 667 w 729"/>
                  <a:gd name="T45" fmla="*/ 156 h 270"/>
                  <a:gd name="T46" fmla="*/ 729 w 729"/>
                  <a:gd name="T47" fmla="*/ 74 h 270"/>
                  <a:gd name="T48" fmla="*/ 695 w 729"/>
                  <a:gd name="T49" fmla="*/ 46 h 270"/>
                  <a:gd name="T50" fmla="*/ 665 w 729"/>
                  <a:gd name="T51" fmla="*/ 49 h 270"/>
                  <a:gd name="T52" fmla="*/ 667 w 729"/>
                  <a:gd name="T53" fmla="*/ 80 h 270"/>
                  <a:gd name="T54" fmla="*/ 634 w 729"/>
                  <a:gd name="T55" fmla="*/ 60 h 270"/>
                  <a:gd name="T56" fmla="*/ 635 w 729"/>
                  <a:gd name="T57" fmla="*/ 75 h 270"/>
                  <a:gd name="T58" fmla="*/ 572 w 729"/>
                  <a:gd name="T59" fmla="*/ 50 h 270"/>
                  <a:gd name="T60" fmla="*/ 546 w 729"/>
                  <a:gd name="T61" fmla="*/ 13 h 270"/>
                  <a:gd name="T62" fmla="*/ 522 w 729"/>
                  <a:gd name="T63" fmla="*/ 0 h 270"/>
                  <a:gd name="T64" fmla="*/ 507 w 729"/>
                  <a:gd name="T65" fmla="*/ 10 h 270"/>
                  <a:gd name="T66" fmla="*/ 495 w 729"/>
                  <a:gd name="T67" fmla="*/ 50 h 270"/>
                  <a:gd name="T68" fmla="*/ 415 w 729"/>
                  <a:gd name="T69" fmla="*/ 96 h 270"/>
                  <a:gd name="T70" fmla="*/ 376 w 729"/>
                  <a:gd name="T71" fmla="*/ 100 h 270"/>
                  <a:gd name="T72" fmla="*/ 351 w 729"/>
                  <a:gd name="T73" fmla="*/ 78 h 270"/>
                  <a:gd name="T74" fmla="*/ 336 w 729"/>
                  <a:gd name="T75" fmla="*/ 87 h 270"/>
                  <a:gd name="T76" fmla="*/ 263 w 729"/>
                  <a:gd name="T77" fmla="*/ 47 h 270"/>
                  <a:gd name="T78" fmla="*/ 136 w 729"/>
                  <a:gd name="T79" fmla="*/ 5 h 270"/>
                  <a:gd name="T80" fmla="*/ 45 w 729"/>
                  <a:gd name="T81" fmla="*/ 29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45" y="29"/>
                    </a:move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lnTo>
                      <a:pt x="45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7">
                <a:extLst>
                  <a:ext uri="{FF2B5EF4-FFF2-40B4-BE49-F238E27FC236}">
                    <a16:creationId xmlns:a16="http://schemas.microsoft.com/office/drawing/2014/main" id="{E25A76C9-A02C-A87C-DF92-68E8AC2C08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8">
                <a:extLst>
                  <a:ext uri="{FF2B5EF4-FFF2-40B4-BE49-F238E27FC236}">
                    <a16:creationId xmlns:a16="http://schemas.microsoft.com/office/drawing/2014/main" id="{D61CC1C5-5189-216A-AF35-46E2A139C6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661 w 744"/>
                  <a:gd name="T1" fmla="*/ 284 h 773"/>
                  <a:gd name="T2" fmla="*/ 646 w 744"/>
                  <a:gd name="T3" fmla="*/ 216 h 773"/>
                  <a:gd name="T4" fmla="*/ 658 w 744"/>
                  <a:gd name="T5" fmla="*/ 176 h 773"/>
                  <a:gd name="T6" fmla="*/ 684 w 744"/>
                  <a:gd name="T7" fmla="*/ 120 h 773"/>
                  <a:gd name="T8" fmla="*/ 732 w 744"/>
                  <a:gd name="T9" fmla="*/ 61 h 773"/>
                  <a:gd name="T10" fmla="*/ 744 w 744"/>
                  <a:gd name="T11" fmla="*/ 0 h 773"/>
                  <a:gd name="T12" fmla="*/ 0 w 744"/>
                  <a:gd name="T13" fmla="*/ 0 h 773"/>
                  <a:gd name="T14" fmla="*/ 0 w 744"/>
                  <a:gd name="T15" fmla="*/ 646 h 773"/>
                  <a:gd name="T16" fmla="*/ 16 w 744"/>
                  <a:gd name="T17" fmla="*/ 660 h 773"/>
                  <a:gd name="T18" fmla="*/ 20 w 744"/>
                  <a:gd name="T19" fmla="*/ 690 h 773"/>
                  <a:gd name="T20" fmla="*/ 18 w 744"/>
                  <a:gd name="T21" fmla="*/ 760 h 773"/>
                  <a:gd name="T22" fmla="*/ 76 w 744"/>
                  <a:gd name="T23" fmla="*/ 731 h 773"/>
                  <a:gd name="T24" fmla="*/ 95 w 744"/>
                  <a:gd name="T25" fmla="*/ 668 h 773"/>
                  <a:gd name="T26" fmla="*/ 146 w 744"/>
                  <a:gd name="T27" fmla="*/ 640 h 773"/>
                  <a:gd name="T28" fmla="*/ 147 w 744"/>
                  <a:gd name="T29" fmla="*/ 647 h 773"/>
                  <a:gd name="T30" fmla="*/ 127 w 744"/>
                  <a:gd name="T31" fmla="*/ 689 h 773"/>
                  <a:gd name="T32" fmla="*/ 228 w 744"/>
                  <a:gd name="T33" fmla="*/ 695 h 773"/>
                  <a:gd name="T34" fmla="*/ 279 w 744"/>
                  <a:gd name="T35" fmla="*/ 752 h 773"/>
                  <a:gd name="T36" fmla="*/ 364 w 744"/>
                  <a:gd name="T37" fmla="*/ 750 h 773"/>
                  <a:gd name="T38" fmla="*/ 459 w 744"/>
                  <a:gd name="T39" fmla="*/ 773 h 773"/>
                  <a:gd name="T40" fmla="*/ 498 w 744"/>
                  <a:gd name="T41" fmla="*/ 700 h 773"/>
                  <a:gd name="T42" fmla="*/ 473 w 744"/>
                  <a:gd name="T43" fmla="*/ 672 h 773"/>
                  <a:gd name="T44" fmla="*/ 452 w 744"/>
                  <a:gd name="T45" fmla="*/ 620 h 773"/>
                  <a:gd name="T46" fmla="*/ 427 w 744"/>
                  <a:gd name="T47" fmla="*/ 599 h 773"/>
                  <a:gd name="T48" fmla="*/ 389 w 744"/>
                  <a:gd name="T49" fmla="*/ 525 h 773"/>
                  <a:gd name="T50" fmla="*/ 404 w 744"/>
                  <a:gd name="T51" fmla="*/ 515 h 773"/>
                  <a:gd name="T52" fmla="*/ 422 w 744"/>
                  <a:gd name="T53" fmla="*/ 544 h 773"/>
                  <a:gd name="T54" fmla="*/ 491 w 744"/>
                  <a:gd name="T55" fmla="*/ 538 h 773"/>
                  <a:gd name="T56" fmla="*/ 515 w 744"/>
                  <a:gd name="T57" fmla="*/ 467 h 773"/>
                  <a:gd name="T58" fmla="*/ 647 w 744"/>
                  <a:gd name="T59" fmla="*/ 308 h 773"/>
                  <a:gd name="T60" fmla="*/ 661 w 744"/>
                  <a:gd name="T61" fmla="*/ 284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661" y="284"/>
                    </a:move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9">
                <a:extLst>
                  <a:ext uri="{FF2B5EF4-FFF2-40B4-BE49-F238E27FC236}">
                    <a16:creationId xmlns:a16="http://schemas.microsoft.com/office/drawing/2014/main" id="{EB3BA215-E27E-ED1C-E105-FC887035D9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91 w 120"/>
                  <a:gd name="T1" fmla="*/ 75 h 78"/>
                  <a:gd name="T2" fmla="*/ 120 w 120"/>
                  <a:gd name="T3" fmla="*/ 58 h 78"/>
                  <a:gd name="T4" fmla="*/ 67 w 120"/>
                  <a:gd name="T5" fmla="*/ 63 h 78"/>
                  <a:gd name="T6" fmla="*/ 23 w 120"/>
                  <a:gd name="T7" fmla="*/ 5 h 78"/>
                  <a:gd name="T8" fmla="*/ 16 w 120"/>
                  <a:gd name="T9" fmla="*/ 6 h 78"/>
                  <a:gd name="T10" fmla="*/ 0 w 120"/>
                  <a:gd name="T11" fmla="*/ 0 h 78"/>
                  <a:gd name="T12" fmla="*/ 16 w 120"/>
                  <a:gd name="T13" fmla="*/ 14 h 78"/>
                  <a:gd name="T14" fmla="*/ 76 w 120"/>
                  <a:gd name="T15" fmla="*/ 78 h 78"/>
                  <a:gd name="T16" fmla="*/ 91 w 120"/>
                  <a:gd name="T17" fmla="*/ 7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91" y="75"/>
                    </a:move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20">
                <a:extLst>
                  <a:ext uri="{FF2B5EF4-FFF2-40B4-BE49-F238E27FC236}">
                    <a16:creationId xmlns:a16="http://schemas.microsoft.com/office/drawing/2014/main" id="{D87607A5-B713-19BA-9647-64DF291DC93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5798 w 9990"/>
                  <a:gd name="T1" fmla="*/ 131 h 13000"/>
                  <a:gd name="T2" fmla="*/ 7050 w 9990"/>
                  <a:gd name="T3" fmla="*/ 817 h 13000"/>
                  <a:gd name="T4" fmla="*/ 6447 w 9990"/>
                  <a:gd name="T5" fmla="*/ 1806 h 13000"/>
                  <a:gd name="T6" fmla="*/ 6352 w 9990"/>
                  <a:gd name="T7" fmla="*/ 2023 h 13000"/>
                  <a:gd name="T8" fmla="*/ 5631 w 9990"/>
                  <a:gd name="T9" fmla="*/ 2152 h 13000"/>
                  <a:gd name="T10" fmla="*/ 6163 w 9990"/>
                  <a:gd name="T11" fmla="*/ 2318 h 13000"/>
                  <a:gd name="T12" fmla="*/ 6570 w 9990"/>
                  <a:gd name="T13" fmla="*/ 2713 h 13000"/>
                  <a:gd name="T14" fmla="*/ 4775 w 9990"/>
                  <a:gd name="T15" fmla="*/ 3064 h 13000"/>
                  <a:gd name="T16" fmla="*/ 4307 w 9990"/>
                  <a:gd name="T17" fmla="*/ 2845 h 13000"/>
                  <a:gd name="T18" fmla="*/ 3496 w 9990"/>
                  <a:gd name="T19" fmla="*/ 3167 h 13000"/>
                  <a:gd name="T20" fmla="*/ 2405 w 9990"/>
                  <a:gd name="T21" fmla="*/ 3624 h 13000"/>
                  <a:gd name="T22" fmla="*/ 1959 w 9990"/>
                  <a:gd name="T23" fmla="*/ 3303 h 13000"/>
                  <a:gd name="T24" fmla="*/ 1874 w 9990"/>
                  <a:gd name="T25" fmla="*/ 3380 h 13000"/>
                  <a:gd name="T26" fmla="*/ 1216 w 9990"/>
                  <a:gd name="T27" fmla="*/ 3526 h 13000"/>
                  <a:gd name="T28" fmla="*/ 817 w 9990"/>
                  <a:gd name="T29" fmla="*/ 3463 h 13000"/>
                  <a:gd name="T30" fmla="*/ 1727 w 9990"/>
                  <a:gd name="T31" fmla="*/ 2638 h 13000"/>
                  <a:gd name="T32" fmla="*/ 3071 w 9990"/>
                  <a:gd name="T33" fmla="*/ 2327 h 13000"/>
                  <a:gd name="T34" fmla="*/ 3404 w 9990"/>
                  <a:gd name="T35" fmla="*/ 1850 h 13000"/>
                  <a:gd name="T36" fmla="*/ 2259 w 9990"/>
                  <a:gd name="T37" fmla="*/ 1809 h 13000"/>
                  <a:gd name="T38" fmla="*/ 1763 w 9990"/>
                  <a:gd name="T39" fmla="*/ 1538 h 13000"/>
                  <a:gd name="T40" fmla="*/ 1371 w 9990"/>
                  <a:gd name="T41" fmla="*/ 1205 h 13000"/>
                  <a:gd name="T42" fmla="*/ 2394 w 9990"/>
                  <a:gd name="T43" fmla="*/ 262 h 13000"/>
                  <a:gd name="T44" fmla="*/ 404 w 9990"/>
                  <a:gd name="T45" fmla="*/ 515 h 13000"/>
                  <a:gd name="T46" fmla="*/ 938 w 9990"/>
                  <a:gd name="T47" fmla="*/ 12594 h 13000"/>
                  <a:gd name="T48" fmla="*/ 1860 w 9990"/>
                  <a:gd name="T49" fmla="*/ 12647 h 13000"/>
                  <a:gd name="T50" fmla="*/ 3430 w 9990"/>
                  <a:gd name="T51" fmla="*/ 12856 h 13000"/>
                  <a:gd name="T52" fmla="*/ 4123 w 9990"/>
                  <a:gd name="T53" fmla="*/ 11163 h 13000"/>
                  <a:gd name="T54" fmla="*/ 4238 w 9990"/>
                  <a:gd name="T55" fmla="*/ 9663 h 13000"/>
                  <a:gd name="T56" fmla="*/ 3373 w 9990"/>
                  <a:gd name="T57" fmla="*/ 8154 h 13000"/>
                  <a:gd name="T58" fmla="*/ 3200 w 9990"/>
                  <a:gd name="T59" fmla="*/ 7615 h 13000"/>
                  <a:gd name="T60" fmla="*/ 2884 w 9990"/>
                  <a:gd name="T61" fmla="*/ 7127 h 13000"/>
                  <a:gd name="T62" fmla="*/ 2104 w 9990"/>
                  <a:gd name="T63" fmla="*/ 6861 h 13000"/>
                  <a:gd name="T64" fmla="*/ 1603 w 9990"/>
                  <a:gd name="T65" fmla="*/ 6290 h 13000"/>
                  <a:gd name="T66" fmla="*/ 1199 w 9990"/>
                  <a:gd name="T67" fmla="*/ 5912 h 13000"/>
                  <a:gd name="T68" fmla="*/ 2287 w 9990"/>
                  <a:gd name="T69" fmla="*/ 5672 h 13000"/>
                  <a:gd name="T70" fmla="*/ 3105 w 9990"/>
                  <a:gd name="T71" fmla="*/ 5935 h 13000"/>
                  <a:gd name="T72" fmla="*/ 3643 w 9990"/>
                  <a:gd name="T73" fmla="*/ 5830 h 13000"/>
                  <a:gd name="T74" fmla="*/ 4076 w 9990"/>
                  <a:gd name="T75" fmla="*/ 5421 h 13000"/>
                  <a:gd name="T76" fmla="*/ 3890 w 9990"/>
                  <a:gd name="T77" fmla="*/ 4420 h 13000"/>
                  <a:gd name="T78" fmla="*/ 5369 w 9990"/>
                  <a:gd name="T79" fmla="*/ 5061 h 13000"/>
                  <a:gd name="T80" fmla="*/ 6796 w 9990"/>
                  <a:gd name="T81" fmla="*/ 3902 h 13000"/>
                  <a:gd name="T82" fmla="*/ 7308 w 9990"/>
                  <a:gd name="T83" fmla="*/ 2852 h 13000"/>
                  <a:gd name="T84" fmla="*/ 8733 w 9990"/>
                  <a:gd name="T85" fmla="*/ 2420 h 13000"/>
                  <a:gd name="T86" fmla="*/ 8437 w 9990"/>
                  <a:gd name="T87" fmla="*/ 2138 h 13000"/>
                  <a:gd name="T88" fmla="*/ 8625 w 9990"/>
                  <a:gd name="T89" fmla="*/ 1920 h 13000"/>
                  <a:gd name="T90" fmla="*/ 9457 w 9990"/>
                  <a:gd name="T91" fmla="*/ 246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832 w 9990"/>
                  <a:gd name="T105" fmla="*/ 5536 h 13000"/>
                  <a:gd name="T106" fmla="*/ 2819 w 9990"/>
                  <a:gd name="T107" fmla="*/ 7172 h 13000"/>
                  <a:gd name="T108" fmla="*/ 966 w 9990"/>
                  <a:gd name="T109" fmla="*/ 5817 h 13000"/>
                  <a:gd name="T110" fmla="*/ 3315 w 9990"/>
                  <a:gd name="T111" fmla="*/ 8029 h 13000"/>
                  <a:gd name="T112" fmla="*/ 3147 w 9990"/>
                  <a:gd name="T113" fmla="*/ 8376 h 13000"/>
                  <a:gd name="T114" fmla="*/ 2426 w 9990"/>
                  <a:gd name="T115" fmla="*/ 7509 h 13000"/>
                  <a:gd name="T116" fmla="*/ 3991 w 9990"/>
                  <a:gd name="T117" fmla="*/ 9076 h 13000"/>
                  <a:gd name="T118" fmla="*/ 4144 w 9990"/>
                  <a:gd name="T119" fmla="*/ 9479 h 13000"/>
                  <a:gd name="T120" fmla="*/ 4588 w 9990"/>
                  <a:gd name="T121" fmla="*/ 10449 h 13000"/>
                  <a:gd name="T122" fmla="*/ 3155 w 9990"/>
                  <a:gd name="T123" fmla="*/ 4761 h 13000"/>
                  <a:gd name="T124" fmla="*/ 3635 w 9990"/>
                  <a:gd name="T125" fmla="*/ 502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990" y="11"/>
                    </a:move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0" y="3249"/>
                    </a:move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01" y="5476"/>
                    </a:move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close/>
                    <a:moveTo>
                      <a:pt x="2379" y="7005"/>
                    </a:move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798" y="7198"/>
                    </a:move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19" y="9364"/>
                    </a:move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lnTo>
                      <a:pt x="4219" y="9364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21">
                <a:extLst>
                  <a:ext uri="{FF2B5EF4-FFF2-40B4-BE49-F238E27FC236}">
                    <a16:creationId xmlns:a16="http://schemas.microsoft.com/office/drawing/2014/main" id="{7A2DB4E2-8798-27DE-5239-18D7A288F3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22">
                <a:extLst>
                  <a:ext uri="{FF2B5EF4-FFF2-40B4-BE49-F238E27FC236}">
                    <a16:creationId xmlns:a16="http://schemas.microsoft.com/office/drawing/2014/main" id="{C72F2B10-A80D-9282-6EB9-72C123E045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23">
                <a:extLst>
                  <a:ext uri="{FF2B5EF4-FFF2-40B4-BE49-F238E27FC236}">
                    <a16:creationId xmlns:a16="http://schemas.microsoft.com/office/drawing/2014/main" id="{168C8CE4-7446-314F-B1FA-CFDE6E836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24">
                <a:extLst>
                  <a:ext uri="{FF2B5EF4-FFF2-40B4-BE49-F238E27FC236}">
                    <a16:creationId xmlns:a16="http://schemas.microsoft.com/office/drawing/2014/main" id="{72C09DBA-FC46-A802-4A11-83A475423A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25">
                <a:extLst>
                  <a:ext uri="{FF2B5EF4-FFF2-40B4-BE49-F238E27FC236}">
                    <a16:creationId xmlns:a16="http://schemas.microsoft.com/office/drawing/2014/main" id="{C71DF6A9-D17B-A3F3-7FB6-231F5C6C9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26">
                <a:extLst>
                  <a:ext uri="{FF2B5EF4-FFF2-40B4-BE49-F238E27FC236}">
                    <a16:creationId xmlns:a16="http://schemas.microsoft.com/office/drawing/2014/main" id="{958C2CC2-CA85-9421-4751-93D8A1FEAE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27">
                <a:extLst>
                  <a:ext uri="{FF2B5EF4-FFF2-40B4-BE49-F238E27FC236}">
                    <a16:creationId xmlns:a16="http://schemas.microsoft.com/office/drawing/2014/main" id="{C1011B79-4549-CDAE-2191-0D8DE61D5F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28">
                <a:extLst>
                  <a:ext uri="{FF2B5EF4-FFF2-40B4-BE49-F238E27FC236}">
                    <a16:creationId xmlns:a16="http://schemas.microsoft.com/office/drawing/2014/main" id="{50EC2569-7DC4-DE9E-CAE1-FB7875A41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29">
                <a:extLst>
                  <a:ext uri="{FF2B5EF4-FFF2-40B4-BE49-F238E27FC236}">
                    <a16:creationId xmlns:a16="http://schemas.microsoft.com/office/drawing/2014/main" id="{096ACADC-9826-87A0-79B7-5FA79C9124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30">
                <a:extLst>
                  <a:ext uri="{FF2B5EF4-FFF2-40B4-BE49-F238E27FC236}">
                    <a16:creationId xmlns:a16="http://schemas.microsoft.com/office/drawing/2014/main" id="{5CAAA19F-3D11-6610-074F-C7CA89C90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31">
                <a:extLst>
                  <a:ext uri="{FF2B5EF4-FFF2-40B4-BE49-F238E27FC236}">
                    <a16:creationId xmlns:a16="http://schemas.microsoft.com/office/drawing/2014/main" id="{BE9EB54E-453B-A6BC-A864-67C95469AF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32">
                <a:extLst>
                  <a:ext uri="{FF2B5EF4-FFF2-40B4-BE49-F238E27FC236}">
                    <a16:creationId xmlns:a16="http://schemas.microsoft.com/office/drawing/2014/main" id="{6106F72A-7F3D-CF74-A5E4-73A5692C0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33">
                <a:extLst>
                  <a:ext uri="{FF2B5EF4-FFF2-40B4-BE49-F238E27FC236}">
                    <a16:creationId xmlns:a16="http://schemas.microsoft.com/office/drawing/2014/main" id="{D209694A-D0D4-C1DE-0A61-0F7CC842B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34">
                <a:extLst>
                  <a:ext uri="{FF2B5EF4-FFF2-40B4-BE49-F238E27FC236}">
                    <a16:creationId xmlns:a16="http://schemas.microsoft.com/office/drawing/2014/main" id="{129AA5D4-4B52-1745-92B1-4571477D88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35">
                <a:extLst>
                  <a:ext uri="{FF2B5EF4-FFF2-40B4-BE49-F238E27FC236}">
                    <a16:creationId xmlns:a16="http://schemas.microsoft.com/office/drawing/2014/main" id="{D360B392-92FC-CC74-7D0B-871772F38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36">
                <a:extLst>
                  <a:ext uri="{FF2B5EF4-FFF2-40B4-BE49-F238E27FC236}">
                    <a16:creationId xmlns:a16="http://schemas.microsoft.com/office/drawing/2014/main" id="{86AC2A1F-93A5-60E0-9824-9FD61F997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37">
                <a:extLst>
                  <a:ext uri="{FF2B5EF4-FFF2-40B4-BE49-F238E27FC236}">
                    <a16:creationId xmlns:a16="http://schemas.microsoft.com/office/drawing/2014/main" id="{5D2D5791-B990-B893-0C0A-C5BACD5C0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38">
                <a:extLst>
                  <a:ext uri="{FF2B5EF4-FFF2-40B4-BE49-F238E27FC236}">
                    <a16:creationId xmlns:a16="http://schemas.microsoft.com/office/drawing/2014/main" id="{CD29519B-E232-1891-5781-8E91485B9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39">
                <a:extLst>
                  <a:ext uri="{FF2B5EF4-FFF2-40B4-BE49-F238E27FC236}">
                    <a16:creationId xmlns:a16="http://schemas.microsoft.com/office/drawing/2014/main" id="{0699F6B0-40C7-5F18-38BC-4C4481893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40">
                <a:extLst>
                  <a:ext uri="{FF2B5EF4-FFF2-40B4-BE49-F238E27FC236}">
                    <a16:creationId xmlns:a16="http://schemas.microsoft.com/office/drawing/2014/main" id="{3E7EE994-26E5-295E-F819-75422E385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41">
                <a:extLst>
                  <a:ext uri="{FF2B5EF4-FFF2-40B4-BE49-F238E27FC236}">
                    <a16:creationId xmlns:a16="http://schemas.microsoft.com/office/drawing/2014/main" id="{5340FC10-E898-4498-69F2-B08A7E6C53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42">
                <a:extLst>
                  <a:ext uri="{FF2B5EF4-FFF2-40B4-BE49-F238E27FC236}">
                    <a16:creationId xmlns:a16="http://schemas.microsoft.com/office/drawing/2014/main" id="{DF0E5DF7-2F18-4498-D33B-DAFC0C60E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43">
                <a:extLst>
                  <a:ext uri="{FF2B5EF4-FFF2-40B4-BE49-F238E27FC236}">
                    <a16:creationId xmlns:a16="http://schemas.microsoft.com/office/drawing/2014/main" id="{E678BAF5-000E-1C2B-7AE1-4612ED881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44">
                <a:extLst>
                  <a:ext uri="{FF2B5EF4-FFF2-40B4-BE49-F238E27FC236}">
                    <a16:creationId xmlns:a16="http://schemas.microsoft.com/office/drawing/2014/main" id="{68C42A0B-0EF4-E926-D352-7ED30DDC4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45">
                <a:extLst>
                  <a:ext uri="{FF2B5EF4-FFF2-40B4-BE49-F238E27FC236}">
                    <a16:creationId xmlns:a16="http://schemas.microsoft.com/office/drawing/2014/main" id="{436135A4-C09F-9623-D3B6-FF9602AA78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46">
                <a:extLst>
                  <a:ext uri="{FF2B5EF4-FFF2-40B4-BE49-F238E27FC236}">
                    <a16:creationId xmlns:a16="http://schemas.microsoft.com/office/drawing/2014/main" id="{D13377D4-3DC2-F009-FD4C-6F09911040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47">
                <a:extLst>
                  <a:ext uri="{FF2B5EF4-FFF2-40B4-BE49-F238E27FC236}">
                    <a16:creationId xmlns:a16="http://schemas.microsoft.com/office/drawing/2014/main" id="{7E5EFFF7-10CD-E04F-0D09-765106B0B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48">
                <a:extLst>
                  <a:ext uri="{FF2B5EF4-FFF2-40B4-BE49-F238E27FC236}">
                    <a16:creationId xmlns:a16="http://schemas.microsoft.com/office/drawing/2014/main" id="{FEA686CC-7243-DB62-D23F-33E4F17FA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49">
                <a:extLst>
                  <a:ext uri="{FF2B5EF4-FFF2-40B4-BE49-F238E27FC236}">
                    <a16:creationId xmlns:a16="http://schemas.microsoft.com/office/drawing/2014/main" id="{4AB86073-AB14-8C5E-C4B2-AFC472B83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50">
                <a:extLst>
                  <a:ext uri="{FF2B5EF4-FFF2-40B4-BE49-F238E27FC236}">
                    <a16:creationId xmlns:a16="http://schemas.microsoft.com/office/drawing/2014/main" id="{E00EFE03-5AA6-BAB1-2FD2-84CB5D5B69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51">
                <a:extLst>
                  <a:ext uri="{FF2B5EF4-FFF2-40B4-BE49-F238E27FC236}">
                    <a16:creationId xmlns:a16="http://schemas.microsoft.com/office/drawing/2014/main" id="{FB6A034B-87E1-F10B-2BFA-FA3F38DCE7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52">
                <a:extLst>
                  <a:ext uri="{FF2B5EF4-FFF2-40B4-BE49-F238E27FC236}">
                    <a16:creationId xmlns:a16="http://schemas.microsoft.com/office/drawing/2014/main" id="{8C87A13F-CA65-1D99-E1FF-B532978FC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53">
                <a:extLst>
                  <a:ext uri="{FF2B5EF4-FFF2-40B4-BE49-F238E27FC236}">
                    <a16:creationId xmlns:a16="http://schemas.microsoft.com/office/drawing/2014/main" id="{7B01527F-9B2F-2E57-1179-78B740A42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54">
                <a:extLst>
                  <a:ext uri="{FF2B5EF4-FFF2-40B4-BE49-F238E27FC236}">
                    <a16:creationId xmlns:a16="http://schemas.microsoft.com/office/drawing/2014/main" id="{BA0A43E6-ACD7-8F0D-12A7-4BD60F6D3C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55">
                <a:extLst>
                  <a:ext uri="{FF2B5EF4-FFF2-40B4-BE49-F238E27FC236}">
                    <a16:creationId xmlns:a16="http://schemas.microsoft.com/office/drawing/2014/main" id="{37C1CC4B-823A-6EFF-43B8-EE046CE5A8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56">
                <a:extLst>
                  <a:ext uri="{FF2B5EF4-FFF2-40B4-BE49-F238E27FC236}">
                    <a16:creationId xmlns:a16="http://schemas.microsoft.com/office/drawing/2014/main" id="{DF0B2780-5C43-E9D4-41A0-D80D5345B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57">
                <a:extLst>
                  <a:ext uri="{FF2B5EF4-FFF2-40B4-BE49-F238E27FC236}">
                    <a16:creationId xmlns:a16="http://schemas.microsoft.com/office/drawing/2014/main" id="{5B4D9A5F-AF17-CA14-F769-2D142962D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58">
                <a:extLst>
                  <a:ext uri="{FF2B5EF4-FFF2-40B4-BE49-F238E27FC236}">
                    <a16:creationId xmlns:a16="http://schemas.microsoft.com/office/drawing/2014/main" id="{B904DBBF-281D-9D3E-109A-6E710A237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 w 26"/>
                  <a:gd name="T1" fmla="*/ 17 h 22"/>
                  <a:gd name="T2" fmla="*/ 26 w 26"/>
                  <a:gd name="T3" fmla="*/ 22 h 22"/>
                  <a:gd name="T4" fmla="*/ 15 w 26"/>
                  <a:gd name="T5" fmla="*/ 0 h 22"/>
                  <a:gd name="T6" fmla="*/ 0 w 26"/>
                  <a:gd name="T7" fmla="*/ 10 h 22"/>
                  <a:gd name="T8" fmla="*/ 2 w 26"/>
                  <a:gd name="T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" y="17"/>
                    </a:move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59">
                <a:extLst>
                  <a:ext uri="{FF2B5EF4-FFF2-40B4-BE49-F238E27FC236}">
                    <a16:creationId xmlns:a16="http://schemas.microsoft.com/office/drawing/2014/main" id="{D5905BAA-D46E-778A-C526-6B24D81BB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60">
                <a:extLst>
                  <a:ext uri="{FF2B5EF4-FFF2-40B4-BE49-F238E27FC236}">
                    <a16:creationId xmlns:a16="http://schemas.microsoft.com/office/drawing/2014/main" id="{8E3FC747-91C1-B7FE-5136-EB7944C175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61">
                <a:extLst>
                  <a:ext uri="{FF2B5EF4-FFF2-40B4-BE49-F238E27FC236}">
                    <a16:creationId xmlns:a16="http://schemas.microsoft.com/office/drawing/2014/main" id="{EE18473F-D706-00E8-C7C5-8DF722F11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62">
                <a:extLst>
                  <a:ext uri="{FF2B5EF4-FFF2-40B4-BE49-F238E27FC236}">
                    <a16:creationId xmlns:a16="http://schemas.microsoft.com/office/drawing/2014/main" id="{E90AE893-E297-549A-B07A-F7F4F8B4EE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63">
                <a:extLst>
                  <a:ext uri="{FF2B5EF4-FFF2-40B4-BE49-F238E27FC236}">
                    <a16:creationId xmlns:a16="http://schemas.microsoft.com/office/drawing/2014/main" id="{DB6D95C5-CEF2-F88A-A0CA-8259C9983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64">
                <a:extLst>
                  <a:ext uri="{FF2B5EF4-FFF2-40B4-BE49-F238E27FC236}">
                    <a16:creationId xmlns:a16="http://schemas.microsoft.com/office/drawing/2014/main" id="{7255FC29-25D9-C2C3-CE4A-4882B5723E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65">
                <a:extLst>
                  <a:ext uri="{FF2B5EF4-FFF2-40B4-BE49-F238E27FC236}">
                    <a16:creationId xmlns:a16="http://schemas.microsoft.com/office/drawing/2014/main" id="{333CBF88-DA73-4B06-4FDB-DCE1B07956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66">
                <a:extLst>
                  <a:ext uri="{FF2B5EF4-FFF2-40B4-BE49-F238E27FC236}">
                    <a16:creationId xmlns:a16="http://schemas.microsoft.com/office/drawing/2014/main" id="{7E42756D-0B4F-A756-4716-6294266761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67">
                <a:extLst>
                  <a:ext uri="{FF2B5EF4-FFF2-40B4-BE49-F238E27FC236}">
                    <a16:creationId xmlns:a16="http://schemas.microsoft.com/office/drawing/2014/main" id="{5A761C51-5389-ADBB-38F8-ABBD916C64B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7 w 11431"/>
                  <a:gd name="T1" fmla="*/ 186 h 11608"/>
                  <a:gd name="T2" fmla="*/ 5654 w 11431"/>
                  <a:gd name="T3" fmla="*/ 517 h 11608"/>
                  <a:gd name="T4" fmla="*/ 5579 w 11431"/>
                  <a:gd name="T5" fmla="*/ 1195 h 11608"/>
                  <a:gd name="T6" fmla="*/ 4593 w 11431"/>
                  <a:gd name="T7" fmla="*/ 2135 h 11608"/>
                  <a:gd name="T8" fmla="*/ 3446 w 11431"/>
                  <a:gd name="T9" fmla="*/ 2149 h 11608"/>
                  <a:gd name="T10" fmla="*/ 2830 w 11431"/>
                  <a:gd name="T11" fmla="*/ 1744 h 11608"/>
                  <a:gd name="T12" fmla="*/ 2862 w 11431"/>
                  <a:gd name="T13" fmla="*/ 2334 h 11608"/>
                  <a:gd name="T14" fmla="*/ 2963 w 11431"/>
                  <a:gd name="T15" fmla="*/ 3104 h 11608"/>
                  <a:gd name="T16" fmla="*/ 2499 w 11431"/>
                  <a:gd name="T17" fmla="*/ 3171 h 11608"/>
                  <a:gd name="T18" fmla="*/ 2193 w 11431"/>
                  <a:gd name="T19" fmla="*/ 3029 h 11608"/>
                  <a:gd name="T20" fmla="*/ 1444 w 11431"/>
                  <a:gd name="T21" fmla="*/ 2767 h 11608"/>
                  <a:gd name="T22" fmla="*/ 838 w 11431"/>
                  <a:gd name="T23" fmla="*/ 2969 h 11608"/>
                  <a:gd name="T24" fmla="*/ 9 w 11431"/>
                  <a:gd name="T25" fmla="*/ 3171 h 11608"/>
                  <a:gd name="T26" fmla="*/ 192 w 11431"/>
                  <a:gd name="T27" fmla="*/ 3315 h 11608"/>
                  <a:gd name="T28" fmla="*/ 303 w 11431"/>
                  <a:gd name="T29" fmla="*/ 4023 h 11608"/>
                  <a:gd name="T30" fmla="*/ 1040 w 11431"/>
                  <a:gd name="T31" fmla="*/ 4070 h 11608"/>
                  <a:gd name="T32" fmla="*/ 1624 w 11431"/>
                  <a:gd name="T33" fmla="*/ 4548 h 11608"/>
                  <a:gd name="T34" fmla="*/ 1965 w 11431"/>
                  <a:gd name="T35" fmla="*/ 4894 h 11608"/>
                  <a:gd name="T36" fmla="*/ 2128 w 11431"/>
                  <a:gd name="T37" fmla="*/ 5071 h 11608"/>
                  <a:gd name="T38" fmla="*/ 2771 w 11431"/>
                  <a:gd name="T39" fmla="*/ 6169 h 11608"/>
                  <a:gd name="T40" fmla="*/ 2943 w 11431"/>
                  <a:gd name="T41" fmla="*/ 6948 h 11608"/>
                  <a:gd name="T42" fmla="*/ 2943 w 11431"/>
                  <a:gd name="T43" fmla="*/ 8282 h 11608"/>
                  <a:gd name="T44" fmla="*/ 2399 w 11431"/>
                  <a:gd name="T45" fmla="*/ 10230 h 11608"/>
                  <a:gd name="T46" fmla="*/ 2660 w 11431"/>
                  <a:gd name="T47" fmla="*/ 10477 h 11608"/>
                  <a:gd name="T48" fmla="*/ 3244 w 11431"/>
                  <a:gd name="T49" fmla="*/ 10777 h 11608"/>
                  <a:gd name="T50" fmla="*/ 4082 w 11431"/>
                  <a:gd name="T51" fmla="*/ 11040 h 11608"/>
                  <a:gd name="T52" fmla="*/ 4608 w 11431"/>
                  <a:gd name="T53" fmla="*/ 11105 h 11608"/>
                  <a:gd name="T54" fmla="*/ 4785 w 11431"/>
                  <a:gd name="T55" fmla="*/ 10927 h 11608"/>
                  <a:gd name="T56" fmla="*/ 5426 w 11431"/>
                  <a:gd name="T57" fmla="*/ 11183 h 11608"/>
                  <a:gd name="T58" fmla="*/ 6048 w 11431"/>
                  <a:gd name="T59" fmla="*/ 11488 h 11608"/>
                  <a:gd name="T60" fmla="*/ 6731 w 11431"/>
                  <a:gd name="T61" fmla="*/ 11448 h 11608"/>
                  <a:gd name="T62" fmla="*/ 7026 w 11431"/>
                  <a:gd name="T63" fmla="*/ 10549 h 11608"/>
                  <a:gd name="T64" fmla="*/ 8001 w 11431"/>
                  <a:gd name="T65" fmla="*/ 10095 h 11608"/>
                  <a:gd name="T66" fmla="*/ 8777 w 11431"/>
                  <a:gd name="T67" fmla="*/ 10146 h 11608"/>
                  <a:gd name="T68" fmla="*/ 9503 w 11431"/>
                  <a:gd name="T69" fmla="*/ 10488 h 11608"/>
                  <a:gd name="T70" fmla="*/ 10286 w 11431"/>
                  <a:gd name="T71" fmla="*/ 10447 h 11608"/>
                  <a:gd name="T72" fmla="*/ 10860 w 11431"/>
                  <a:gd name="T73" fmla="*/ 9814 h 11608"/>
                  <a:gd name="T74" fmla="*/ 11336 w 11431"/>
                  <a:gd name="T75" fmla="*/ 9300 h 11608"/>
                  <a:gd name="T76" fmla="*/ 10706 w 11431"/>
                  <a:gd name="T77" fmla="*/ 8996 h 11608"/>
                  <a:gd name="T78" fmla="*/ 10683 w 11431"/>
                  <a:gd name="T79" fmla="*/ 8334 h 11608"/>
                  <a:gd name="T80" fmla="*/ 10520 w 11431"/>
                  <a:gd name="T81" fmla="*/ 7809 h 11608"/>
                  <a:gd name="T82" fmla="*/ 10556 w 11431"/>
                  <a:gd name="T83" fmla="*/ 7127 h 11608"/>
                  <a:gd name="T84" fmla="*/ 10498 w 11431"/>
                  <a:gd name="T85" fmla="*/ 6585 h 11608"/>
                  <a:gd name="T86" fmla="*/ 10009 w 11431"/>
                  <a:gd name="T87" fmla="*/ 6137 h 11608"/>
                  <a:gd name="T88" fmla="*/ 9598 w 11431"/>
                  <a:gd name="T89" fmla="*/ 6445 h 11608"/>
                  <a:gd name="T90" fmla="*/ 10009 w 11431"/>
                  <a:gd name="T91" fmla="*/ 5643 h 11608"/>
                  <a:gd name="T92" fmla="*/ 10504 w 11431"/>
                  <a:gd name="T93" fmla="*/ 4903 h 11608"/>
                  <a:gd name="T94" fmla="*/ 10767 w 11431"/>
                  <a:gd name="T95" fmla="*/ 4740 h 11608"/>
                  <a:gd name="T96" fmla="*/ 10909 w 11431"/>
                  <a:gd name="T97" fmla="*/ 4280 h 11608"/>
                  <a:gd name="T98" fmla="*/ 11153 w 11431"/>
                  <a:gd name="T99" fmla="*/ 3092 h 11608"/>
                  <a:gd name="T100" fmla="*/ 10906 w 11431"/>
                  <a:gd name="T101" fmla="*/ 2590 h 11608"/>
                  <a:gd name="T102" fmla="*/ 10410 w 11431"/>
                  <a:gd name="T103" fmla="*/ 2489 h 11608"/>
                  <a:gd name="T104" fmla="*/ 10061 w 11431"/>
                  <a:gd name="T105" fmla="*/ 2375 h 11608"/>
                  <a:gd name="T106" fmla="*/ 9586 w 11431"/>
                  <a:gd name="T107" fmla="*/ 2080 h 11608"/>
                  <a:gd name="T108" fmla="*/ 9225 w 11431"/>
                  <a:gd name="T109" fmla="*/ 2013 h 11608"/>
                  <a:gd name="T110" fmla="*/ 8597 w 11431"/>
                  <a:gd name="T111" fmla="*/ 1725 h 11608"/>
                  <a:gd name="T112" fmla="*/ 8428 w 11431"/>
                  <a:gd name="T113" fmla="*/ 1231 h 11608"/>
                  <a:gd name="T114" fmla="*/ 7841 w 11431"/>
                  <a:gd name="T115" fmla="*/ 1471 h 11608"/>
                  <a:gd name="T116" fmla="*/ 7579 w 11431"/>
                  <a:gd name="T117" fmla="*/ 986 h 11608"/>
                  <a:gd name="T118" fmla="*/ 7072 w 11431"/>
                  <a:gd name="T119" fmla="*/ 578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12" y="445"/>
                    </a:move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68">
                <a:extLst>
                  <a:ext uri="{FF2B5EF4-FFF2-40B4-BE49-F238E27FC236}">
                    <a16:creationId xmlns:a16="http://schemas.microsoft.com/office/drawing/2014/main" id="{A222A195-AA03-FE9C-10F5-D100DC21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69">
                <a:extLst>
                  <a:ext uri="{FF2B5EF4-FFF2-40B4-BE49-F238E27FC236}">
                    <a16:creationId xmlns:a16="http://schemas.microsoft.com/office/drawing/2014/main" id="{848687E0-8308-5BB0-4F90-A3AF88061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70">
                <a:extLst>
                  <a:ext uri="{FF2B5EF4-FFF2-40B4-BE49-F238E27FC236}">
                    <a16:creationId xmlns:a16="http://schemas.microsoft.com/office/drawing/2014/main" id="{CC39FB87-D0D3-4B1C-0720-60BA90264C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71">
                <a:extLst>
                  <a:ext uri="{FF2B5EF4-FFF2-40B4-BE49-F238E27FC236}">
                    <a16:creationId xmlns:a16="http://schemas.microsoft.com/office/drawing/2014/main" id="{F696D248-C2EC-AAEC-AB67-E72760A8F4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740 w 13220"/>
                  <a:gd name="T1" fmla="*/ 4964 h 10198"/>
                  <a:gd name="T2" fmla="*/ 3156 w 13220"/>
                  <a:gd name="T3" fmla="*/ 5890 h 10198"/>
                  <a:gd name="T4" fmla="*/ 3154 w 13220"/>
                  <a:gd name="T5" fmla="*/ 7610 h 10198"/>
                  <a:gd name="T6" fmla="*/ 2401 w 13220"/>
                  <a:gd name="T7" fmla="*/ 8228 h 10198"/>
                  <a:gd name="T8" fmla="*/ 2144 w 13220"/>
                  <a:gd name="T9" fmla="*/ 9115 h 10198"/>
                  <a:gd name="T10" fmla="*/ 924 w 13220"/>
                  <a:gd name="T11" fmla="*/ 9762 h 10198"/>
                  <a:gd name="T12" fmla="*/ 13220 w 13220"/>
                  <a:gd name="T13" fmla="*/ 2061 h 10198"/>
                  <a:gd name="T14" fmla="*/ 13168 w 13220"/>
                  <a:gd name="T15" fmla="*/ 1148 h 10198"/>
                  <a:gd name="T16" fmla="*/ 12584 w 13220"/>
                  <a:gd name="T17" fmla="*/ 423 h 10198"/>
                  <a:gd name="T18" fmla="*/ 11666 w 13220"/>
                  <a:gd name="T19" fmla="*/ 15 h 10198"/>
                  <a:gd name="T20" fmla="*/ 10717 w 13220"/>
                  <a:gd name="T21" fmla="*/ 843 h 10198"/>
                  <a:gd name="T22" fmla="*/ 10050 w 13220"/>
                  <a:gd name="T23" fmla="*/ 1122 h 10198"/>
                  <a:gd name="T24" fmla="*/ 9508 w 13220"/>
                  <a:gd name="T25" fmla="*/ 1765 h 10198"/>
                  <a:gd name="T26" fmla="*/ 8667 w 13220"/>
                  <a:gd name="T27" fmla="*/ 1851 h 10198"/>
                  <a:gd name="T28" fmla="*/ 7909 w 13220"/>
                  <a:gd name="T29" fmla="*/ 1497 h 10198"/>
                  <a:gd name="T30" fmla="*/ 7132 w 13220"/>
                  <a:gd name="T31" fmla="*/ 1438 h 10198"/>
                  <a:gd name="T32" fmla="*/ 6083 w 13220"/>
                  <a:gd name="T33" fmla="*/ 2176 h 10198"/>
                  <a:gd name="T34" fmla="*/ 6203 w 13220"/>
                  <a:gd name="T35" fmla="*/ 2907 h 10198"/>
                  <a:gd name="T36" fmla="*/ 6262 w 13220"/>
                  <a:gd name="T37" fmla="*/ 354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08 w 13220"/>
                  <a:gd name="T125" fmla="*/ 8981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441" y="4080"/>
                    </a:move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lnTo>
                      <a:pt x="5441" y="4080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32" y="4597"/>
                    </a:move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12" y="9011"/>
                    </a:move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72">
                <a:extLst>
                  <a:ext uri="{FF2B5EF4-FFF2-40B4-BE49-F238E27FC236}">
                    <a16:creationId xmlns:a16="http://schemas.microsoft.com/office/drawing/2014/main" id="{75FA2412-EE3F-9871-6918-8F14B5D43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73">
                <a:extLst>
                  <a:ext uri="{FF2B5EF4-FFF2-40B4-BE49-F238E27FC236}">
                    <a16:creationId xmlns:a16="http://schemas.microsoft.com/office/drawing/2014/main" id="{D8A00B86-B6F7-5706-B2E7-ABFF4FF8F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74">
                <a:extLst>
                  <a:ext uri="{FF2B5EF4-FFF2-40B4-BE49-F238E27FC236}">
                    <a16:creationId xmlns:a16="http://schemas.microsoft.com/office/drawing/2014/main" id="{496F0DF6-6164-CAF2-CCF6-485BC086A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75">
                <a:extLst>
                  <a:ext uri="{FF2B5EF4-FFF2-40B4-BE49-F238E27FC236}">
                    <a16:creationId xmlns:a16="http://schemas.microsoft.com/office/drawing/2014/main" id="{1309E9FB-EF31-1663-81D7-B78BFB7404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76">
                <a:extLst>
                  <a:ext uri="{FF2B5EF4-FFF2-40B4-BE49-F238E27FC236}">
                    <a16:creationId xmlns:a16="http://schemas.microsoft.com/office/drawing/2014/main" id="{CE9B33EC-54CD-395F-A2D0-17181AC93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77">
                <a:extLst>
                  <a:ext uri="{FF2B5EF4-FFF2-40B4-BE49-F238E27FC236}">
                    <a16:creationId xmlns:a16="http://schemas.microsoft.com/office/drawing/2014/main" id="{D550311F-0579-A7D9-955E-F44299FB0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78">
                <a:extLst>
                  <a:ext uri="{FF2B5EF4-FFF2-40B4-BE49-F238E27FC236}">
                    <a16:creationId xmlns:a16="http://schemas.microsoft.com/office/drawing/2014/main" id="{FE0F437B-4492-FDA5-0E30-334A066F9A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79">
                <a:extLst>
                  <a:ext uri="{FF2B5EF4-FFF2-40B4-BE49-F238E27FC236}">
                    <a16:creationId xmlns:a16="http://schemas.microsoft.com/office/drawing/2014/main" id="{707E4315-867A-947D-F89D-590594F1D5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80">
                <a:extLst>
                  <a:ext uri="{FF2B5EF4-FFF2-40B4-BE49-F238E27FC236}">
                    <a16:creationId xmlns:a16="http://schemas.microsoft.com/office/drawing/2014/main" id="{534E55EA-DBFF-222F-5DB5-AA79EBBF17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81">
                <a:extLst>
                  <a:ext uri="{FF2B5EF4-FFF2-40B4-BE49-F238E27FC236}">
                    <a16:creationId xmlns:a16="http://schemas.microsoft.com/office/drawing/2014/main" id="{B3802071-5595-2BFF-B64C-37996DD05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82">
                <a:extLst>
                  <a:ext uri="{FF2B5EF4-FFF2-40B4-BE49-F238E27FC236}">
                    <a16:creationId xmlns:a16="http://schemas.microsoft.com/office/drawing/2014/main" id="{B4CBA832-3E20-3657-5A4B-28DF3AB531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83">
                <a:extLst>
                  <a:ext uri="{FF2B5EF4-FFF2-40B4-BE49-F238E27FC236}">
                    <a16:creationId xmlns:a16="http://schemas.microsoft.com/office/drawing/2014/main" id="{2F9C1521-9931-291E-64AD-4A52CDE9CD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84">
                <a:extLst>
                  <a:ext uri="{FF2B5EF4-FFF2-40B4-BE49-F238E27FC236}">
                    <a16:creationId xmlns:a16="http://schemas.microsoft.com/office/drawing/2014/main" id="{595281E7-8FDD-CC53-EA51-E30DD3A61C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85">
                <a:extLst>
                  <a:ext uri="{FF2B5EF4-FFF2-40B4-BE49-F238E27FC236}">
                    <a16:creationId xmlns:a16="http://schemas.microsoft.com/office/drawing/2014/main" id="{E4890048-7386-AF72-877A-F9B6179ABE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86">
                <a:extLst>
                  <a:ext uri="{FF2B5EF4-FFF2-40B4-BE49-F238E27FC236}">
                    <a16:creationId xmlns:a16="http://schemas.microsoft.com/office/drawing/2014/main" id="{88666C91-8F69-E673-C176-8418F5FD8E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87">
                <a:extLst>
                  <a:ext uri="{FF2B5EF4-FFF2-40B4-BE49-F238E27FC236}">
                    <a16:creationId xmlns:a16="http://schemas.microsoft.com/office/drawing/2014/main" id="{CF34A3F7-8216-CC37-D7E4-925A61E465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88">
                <a:extLst>
                  <a:ext uri="{FF2B5EF4-FFF2-40B4-BE49-F238E27FC236}">
                    <a16:creationId xmlns:a16="http://schemas.microsoft.com/office/drawing/2014/main" id="{E38E3501-819E-3992-8955-982897487E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89">
                <a:extLst>
                  <a:ext uri="{FF2B5EF4-FFF2-40B4-BE49-F238E27FC236}">
                    <a16:creationId xmlns:a16="http://schemas.microsoft.com/office/drawing/2014/main" id="{874F1778-59BB-007E-B409-9093EA8F9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90">
                <a:extLst>
                  <a:ext uri="{FF2B5EF4-FFF2-40B4-BE49-F238E27FC236}">
                    <a16:creationId xmlns:a16="http://schemas.microsoft.com/office/drawing/2014/main" id="{B812A68B-158D-BBF0-BA85-E80CFF6676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91">
                <a:extLst>
                  <a:ext uri="{FF2B5EF4-FFF2-40B4-BE49-F238E27FC236}">
                    <a16:creationId xmlns:a16="http://schemas.microsoft.com/office/drawing/2014/main" id="{71FA7BED-3A04-67BD-E731-1C2AF11209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92">
                <a:extLst>
                  <a:ext uri="{FF2B5EF4-FFF2-40B4-BE49-F238E27FC236}">
                    <a16:creationId xmlns:a16="http://schemas.microsoft.com/office/drawing/2014/main" id="{0C4AF8A7-048D-103D-925D-FD07C12BA0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93">
                <a:extLst>
                  <a:ext uri="{FF2B5EF4-FFF2-40B4-BE49-F238E27FC236}">
                    <a16:creationId xmlns:a16="http://schemas.microsoft.com/office/drawing/2014/main" id="{93CF4819-C7EB-5CAD-93CA-A2134DEA79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94">
                <a:extLst>
                  <a:ext uri="{FF2B5EF4-FFF2-40B4-BE49-F238E27FC236}">
                    <a16:creationId xmlns:a16="http://schemas.microsoft.com/office/drawing/2014/main" id="{B840825D-1638-BAD9-80AC-F8674F8BC4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95">
                <a:extLst>
                  <a:ext uri="{FF2B5EF4-FFF2-40B4-BE49-F238E27FC236}">
                    <a16:creationId xmlns:a16="http://schemas.microsoft.com/office/drawing/2014/main" id="{53865156-5B34-CF21-A70C-395800F81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96">
                <a:extLst>
                  <a:ext uri="{FF2B5EF4-FFF2-40B4-BE49-F238E27FC236}">
                    <a16:creationId xmlns:a16="http://schemas.microsoft.com/office/drawing/2014/main" id="{2EA561AD-CC23-D963-5DC3-2EBCBF0EA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97">
                <a:extLst>
                  <a:ext uri="{FF2B5EF4-FFF2-40B4-BE49-F238E27FC236}">
                    <a16:creationId xmlns:a16="http://schemas.microsoft.com/office/drawing/2014/main" id="{B3F37242-C83C-B46B-D7EB-EE3BA7289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98">
                <a:extLst>
                  <a:ext uri="{FF2B5EF4-FFF2-40B4-BE49-F238E27FC236}">
                    <a16:creationId xmlns:a16="http://schemas.microsoft.com/office/drawing/2014/main" id="{E66D15D6-8D2B-9DB0-1D3B-9FDD9F2D38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99">
                <a:extLst>
                  <a:ext uri="{FF2B5EF4-FFF2-40B4-BE49-F238E27FC236}">
                    <a16:creationId xmlns:a16="http://schemas.microsoft.com/office/drawing/2014/main" id="{91AAB3F7-E4A6-C64A-9E38-E62A5146B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100">
                <a:extLst>
                  <a:ext uri="{FF2B5EF4-FFF2-40B4-BE49-F238E27FC236}">
                    <a16:creationId xmlns:a16="http://schemas.microsoft.com/office/drawing/2014/main" id="{362BAC0E-D927-D3F4-1825-93B7CB3CC2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101">
                <a:extLst>
                  <a:ext uri="{FF2B5EF4-FFF2-40B4-BE49-F238E27FC236}">
                    <a16:creationId xmlns:a16="http://schemas.microsoft.com/office/drawing/2014/main" id="{D923DE7E-AF0D-8E54-A83A-8B06DA4C3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102">
                <a:extLst>
                  <a:ext uri="{FF2B5EF4-FFF2-40B4-BE49-F238E27FC236}">
                    <a16:creationId xmlns:a16="http://schemas.microsoft.com/office/drawing/2014/main" id="{B1F276BE-7B7F-2B40-32B7-CB9CCE9C7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103">
                <a:extLst>
                  <a:ext uri="{FF2B5EF4-FFF2-40B4-BE49-F238E27FC236}">
                    <a16:creationId xmlns:a16="http://schemas.microsoft.com/office/drawing/2014/main" id="{C1E78F93-D291-8CE7-A280-C7917A29B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104">
                <a:extLst>
                  <a:ext uri="{FF2B5EF4-FFF2-40B4-BE49-F238E27FC236}">
                    <a16:creationId xmlns:a16="http://schemas.microsoft.com/office/drawing/2014/main" id="{41F76B39-771F-0FF5-8F34-6BF3C4E7FC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105">
                <a:extLst>
                  <a:ext uri="{FF2B5EF4-FFF2-40B4-BE49-F238E27FC236}">
                    <a16:creationId xmlns:a16="http://schemas.microsoft.com/office/drawing/2014/main" id="{5DCBA6C0-A9B3-F9E2-B6B4-1B08C8720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106">
                <a:extLst>
                  <a:ext uri="{FF2B5EF4-FFF2-40B4-BE49-F238E27FC236}">
                    <a16:creationId xmlns:a16="http://schemas.microsoft.com/office/drawing/2014/main" id="{828FDEE9-E03C-025A-BD06-9900F86AEE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107">
                <a:extLst>
                  <a:ext uri="{FF2B5EF4-FFF2-40B4-BE49-F238E27FC236}">
                    <a16:creationId xmlns:a16="http://schemas.microsoft.com/office/drawing/2014/main" id="{2A871FA2-DFC4-21CA-DEC6-961BDA87E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108">
                <a:extLst>
                  <a:ext uri="{FF2B5EF4-FFF2-40B4-BE49-F238E27FC236}">
                    <a16:creationId xmlns:a16="http://schemas.microsoft.com/office/drawing/2014/main" id="{5DD49479-94C2-DFDF-1630-3E5033EC0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3 w 32"/>
                  <a:gd name="T1" fmla="*/ 0 h 23"/>
                  <a:gd name="T2" fmla="*/ 0 w 32"/>
                  <a:gd name="T3" fmla="*/ 3 h 23"/>
                  <a:gd name="T4" fmla="*/ 1 w 32"/>
                  <a:gd name="T5" fmla="*/ 10 h 23"/>
                  <a:gd name="T6" fmla="*/ 26 w 32"/>
                  <a:gd name="T7" fmla="*/ 23 h 23"/>
                  <a:gd name="T8" fmla="*/ 32 w 32"/>
                  <a:gd name="T9" fmla="*/ 8 h 23"/>
                  <a:gd name="T10" fmla="*/ 23 w 32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3" y="0"/>
                    </a:move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109">
                <a:extLst>
                  <a:ext uri="{FF2B5EF4-FFF2-40B4-BE49-F238E27FC236}">
                    <a16:creationId xmlns:a16="http://schemas.microsoft.com/office/drawing/2014/main" id="{0B1C1EFB-C373-1E53-4359-DF1EDF21ED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110">
                <a:extLst>
                  <a:ext uri="{FF2B5EF4-FFF2-40B4-BE49-F238E27FC236}">
                    <a16:creationId xmlns:a16="http://schemas.microsoft.com/office/drawing/2014/main" id="{EE66A687-6528-A0D5-53D7-311CD8330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111">
                <a:extLst>
                  <a:ext uri="{FF2B5EF4-FFF2-40B4-BE49-F238E27FC236}">
                    <a16:creationId xmlns:a16="http://schemas.microsoft.com/office/drawing/2014/main" id="{3B675429-1645-4F34-2F8D-9A5DBD5EAB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112">
                <a:extLst>
                  <a:ext uri="{FF2B5EF4-FFF2-40B4-BE49-F238E27FC236}">
                    <a16:creationId xmlns:a16="http://schemas.microsoft.com/office/drawing/2014/main" id="{2461940E-8C76-A9A8-363A-7C21694F90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113">
                <a:extLst>
                  <a:ext uri="{FF2B5EF4-FFF2-40B4-BE49-F238E27FC236}">
                    <a16:creationId xmlns:a16="http://schemas.microsoft.com/office/drawing/2014/main" id="{CD1A2207-47DF-BE88-30A3-75562DBEEE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114">
                <a:extLst>
                  <a:ext uri="{FF2B5EF4-FFF2-40B4-BE49-F238E27FC236}">
                    <a16:creationId xmlns:a16="http://schemas.microsoft.com/office/drawing/2014/main" id="{FB5287BB-5E39-54F3-5294-8FAD9A7DB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115">
                <a:extLst>
                  <a:ext uri="{FF2B5EF4-FFF2-40B4-BE49-F238E27FC236}">
                    <a16:creationId xmlns:a16="http://schemas.microsoft.com/office/drawing/2014/main" id="{02C5EB76-ED93-F170-2DDC-965A50A38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116">
                <a:extLst>
                  <a:ext uri="{FF2B5EF4-FFF2-40B4-BE49-F238E27FC236}">
                    <a16:creationId xmlns:a16="http://schemas.microsoft.com/office/drawing/2014/main" id="{0CF03F7A-DF26-08EE-C144-53287827C0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117">
                <a:extLst>
                  <a:ext uri="{FF2B5EF4-FFF2-40B4-BE49-F238E27FC236}">
                    <a16:creationId xmlns:a16="http://schemas.microsoft.com/office/drawing/2014/main" id="{FFDEA94F-7E23-96E3-B1A5-E35DE3153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118">
                <a:extLst>
                  <a:ext uri="{FF2B5EF4-FFF2-40B4-BE49-F238E27FC236}">
                    <a16:creationId xmlns:a16="http://schemas.microsoft.com/office/drawing/2014/main" id="{3CA73E6D-C33B-97BC-2538-0C54AA17F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119">
                <a:extLst>
                  <a:ext uri="{FF2B5EF4-FFF2-40B4-BE49-F238E27FC236}">
                    <a16:creationId xmlns:a16="http://schemas.microsoft.com/office/drawing/2014/main" id="{E971960B-9AA4-CB4E-B5D4-668E4FEEE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120">
                <a:extLst>
                  <a:ext uri="{FF2B5EF4-FFF2-40B4-BE49-F238E27FC236}">
                    <a16:creationId xmlns:a16="http://schemas.microsoft.com/office/drawing/2014/main" id="{0718AA7A-4E41-FF78-975F-777BF288F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121">
                <a:extLst>
                  <a:ext uri="{FF2B5EF4-FFF2-40B4-BE49-F238E27FC236}">
                    <a16:creationId xmlns:a16="http://schemas.microsoft.com/office/drawing/2014/main" id="{E97125DD-7FDC-62BC-643E-B02A272067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1566 w 1566"/>
                  <a:gd name="T1" fmla="*/ 11 h 2363"/>
                  <a:gd name="T2" fmla="*/ 1538 w 1566"/>
                  <a:gd name="T3" fmla="*/ 36 h 2363"/>
                  <a:gd name="T4" fmla="*/ 1532 w 1566"/>
                  <a:gd name="T5" fmla="*/ 61 h 2363"/>
                  <a:gd name="T6" fmla="*/ 1474 w 1566"/>
                  <a:gd name="T7" fmla="*/ 97 h 2363"/>
                  <a:gd name="T8" fmla="*/ 1346 w 1566"/>
                  <a:gd name="T9" fmla="*/ 217 h 2363"/>
                  <a:gd name="T10" fmla="*/ 1222 w 1566"/>
                  <a:gd name="T11" fmla="*/ 283 h 2363"/>
                  <a:gd name="T12" fmla="*/ 1149 w 1566"/>
                  <a:gd name="T13" fmla="*/ 335 h 2363"/>
                  <a:gd name="T14" fmla="*/ 1082 w 1566"/>
                  <a:gd name="T15" fmla="*/ 280 h 2363"/>
                  <a:gd name="T16" fmla="*/ 1033 w 1566"/>
                  <a:gd name="T17" fmla="*/ 246 h 2363"/>
                  <a:gd name="T18" fmla="*/ 1012 w 1566"/>
                  <a:gd name="T19" fmla="*/ 355 h 2363"/>
                  <a:gd name="T20" fmla="*/ 942 w 1566"/>
                  <a:gd name="T21" fmla="*/ 764 h 2363"/>
                  <a:gd name="T22" fmla="*/ 925 w 1566"/>
                  <a:gd name="T23" fmla="*/ 904 h 2363"/>
                  <a:gd name="T24" fmla="*/ 905 w 1566"/>
                  <a:gd name="T25" fmla="*/ 944 h 2363"/>
                  <a:gd name="T26" fmla="*/ 759 w 1566"/>
                  <a:gd name="T27" fmla="*/ 1281 h 2363"/>
                  <a:gd name="T28" fmla="*/ 559 w 1566"/>
                  <a:gd name="T29" fmla="*/ 1532 h 2363"/>
                  <a:gd name="T30" fmla="*/ 459 w 1566"/>
                  <a:gd name="T31" fmla="*/ 1549 h 2363"/>
                  <a:gd name="T32" fmla="*/ 425 w 1566"/>
                  <a:gd name="T33" fmla="*/ 1590 h 2363"/>
                  <a:gd name="T34" fmla="*/ 499 w 1566"/>
                  <a:gd name="T35" fmla="*/ 1645 h 2363"/>
                  <a:gd name="T36" fmla="*/ 508 w 1566"/>
                  <a:gd name="T37" fmla="*/ 1737 h 2363"/>
                  <a:gd name="T38" fmla="*/ 462 w 1566"/>
                  <a:gd name="T39" fmla="*/ 1733 h 2363"/>
                  <a:gd name="T40" fmla="*/ 343 w 1566"/>
                  <a:gd name="T41" fmla="*/ 1790 h 2363"/>
                  <a:gd name="T42" fmla="*/ 326 w 1566"/>
                  <a:gd name="T43" fmla="*/ 1855 h 2363"/>
                  <a:gd name="T44" fmla="*/ 222 w 1566"/>
                  <a:gd name="T45" fmla="*/ 1895 h 2363"/>
                  <a:gd name="T46" fmla="*/ 204 w 1566"/>
                  <a:gd name="T47" fmla="*/ 1950 h 2363"/>
                  <a:gd name="T48" fmla="*/ 236 w 1566"/>
                  <a:gd name="T49" fmla="*/ 1971 h 2363"/>
                  <a:gd name="T50" fmla="*/ 353 w 1566"/>
                  <a:gd name="T51" fmla="*/ 1975 h 2363"/>
                  <a:gd name="T52" fmla="*/ 444 w 1566"/>
                  <a:gd name="T53" fmla="*/ 2044 h 2363"/>
                  <a:gd name="T54" fmla="*/ 553 w 1566"/>
                  <a:gd name="T55" fmla="*/ 1972 h 2363"/>
                  <a:gd name="T56" fmla="*/ 585 w 1566"/>
                  <a:gd name="T57" fmla="*/ 1992 h 2363"/>
                  <a:gd name="T58" fmla="*/ 549 w 1566"/>
                  <a:gd name="T59" fmla="*/ 2018 h 2363"/>
                  <a:gd name="T60" fmla="*/ 507 w 1566"/>
                  <a:gd name="T61" fmla="*/ 2053 h 2363"/>
                  <a:gd name="T62" fmla="*/ 456 w 1566"/>
                  <a:gd name="T63" fmla="*/ 2089 h 2363"/>
                  <a:gd name="T64" fmla="*/ 611 w 1566"/>
                  <a:gd name="T65" fmla="*/ 2183 h 2363"/>
                  <a:gd name="T66" fmla="*/ 642 w 1566"/>
                  <a:gd name="T67" fmla="*/ 2264 h 2363"/>
                  <a:gd name="T68" fmla="*/ 550 w 1566"/>
                  <a:gd name="T69" fmla="*/ 2273 h 2363"/>
                  <a:gd name="T70" fmla="*/ 367 w 1566"/>
                  <a:gd name="T71" fmla="*/ 2136 h 2363"/>
                  <a:gd name="T72" fmla="*/ 322 w 1566"/>
                  <a:gd name="T73" fmla="*/ 2063 h 2363"/>
                  <a:gd name="T74" fmla="*/ 13 w 1566"/>
                  <a:gd name="T75" fmla="*/ 2138 h 2363"/>
                  <a:gd name="T76" fmla="*/ 102 w 1566"/>
                  <a:gd name="T77" fmla="*/ 2268 h 2363"/>
                  <a:gd name="T78" fmla="*/ 194 w 1566"/>
                  <a:gd name="T79" fmla="*/ 2260 h 2363"/>
                  <a:gd name="T80" fmla="*/ 309 w 1566"/>
                  <a:gd name="T81" fmla="*/ 2342 h 2363"/>
                  <a:gd name="T82" fmla="*/ 404 w 1566"/>
                  <a:gd name="T83" fmla="*/ 2272 h 2363"/>
                  <a:gd name="T84" fmla="*/ 531 w 1566"/>
                  <a:gd name="T85" fmla="*/ 2314 h 2363"/>
                  <a:gd name="T86" fmla="*/ 633 w 1566"/>
                  <a:gd name="T87" fmla="*/ 2327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1566" y="0"/>
                    </a:move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122">
                <a:extLst>
                  <a:ext uri="{FF2B5EF4-FFF2-40B4-BE49-F238E27FC236}">
                    <a16:creationId xmlns:a16="http://schemas.microsoft.com/office/drawing/2014/main" id="{C26845DF-0AC8-EF9D-53B8-0E89A86391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123">
                <a:extLst>
                  <a:ext uri="{FF2B5EF4-FFF2-40B4-BE49-F238E27FC236}">
                    <a16:creationId xmlns:a16="http://schemas.microsoft.com/office/drawing/2014/main" id="{E4BEC26A-E87E-C10B-9A63-CC4AE58072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124">
                <a:extLst>
                  <a:ext uri="{FF2B5EF4-FFF2-40B4-BE49-F238E27FC236}">
                    <a16:creationId xmlns:a16="http://schemas.microsoft.com/office/drawing/2014/main" id="{F902084A-DCD3-03AD-BC78-01D82F835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125">
                <a:extLst>
                  <a:ext uri="{FF2B5EF4-FFF2-40B4-BE49-F238E27FC236}">
                    <a16:creationId xmlns:a16="http://schemas.microsoft.com/office/drawing/2014/main" id="{86AF59C4-4939-0909-05FF-F2E2C84F54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126">
                <a:extLst>
                  <a:ext uri="{FF2B5EF4-FFF2-40B4-BE49-F238E27FC236}">
                    <a16:creationId xmlns:a16="http://schemas.microsoft.com/office/drawing/2014/main" id="{9EA99F4E-0CF9-D94F-85A6-7C4F078293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127">
                <a:extLst>
                  <a:ext uri="{FF2B5EF4-FFF2-40B4-BE49-F238E27FC236}">
                    <a16:creationId xmlns:a16="http://schemas.microsoft.com/office/drawing/2014/main" id="{11A7F516-AA37-CBF6-9AA4-0F53C7E3F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128">
                <a:extLst>
                  <a:ext uri="{FF2B5EF4-FFF2-40B4-BE49-F238E27FC236}">
                    <a16:creationId xmlns:a16="http://schemas.microsoft.com/office/drawing/2014/main" id="{BBB42956-093F-AEFD-6E7C-06B9874B6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69 w 1507"/>
                  <a:gd name="T1" fmla="*/ 172 h 972"/>
                  <a:gd name="T2" fmla="*/ 109 w 1507"/>
                  <a:gd name="T3" fmla="*/ 199 h 972"/>
                  <a:gd name="T4" fmla="*/ 154 w 1507"/>
                  <a:gd name="T5" fmla="*/ 172 h 972"/>
                  <a:gd name="T6" fmla="*/ 123 w 1507"/>
                  <a:gd name="T7" fmla="*/ 97 h 972"/>
                  <a:gd name="T8" fmla="*/ 195 w 1507"/>
                  <a:gd name="T9" fmla="*/ 37 h 972"/>
                  <a:gd name="T10" fmla="*/ 237 w 1507"/>
                  <a:gd name="T11" fmla="*/ 79 h 972"/>
                  <a:gd name="T12" fmla="*/ 277 w 1507"/>
                  <a:gd name="T13" fmla="*/ 99 h 972"/>
                  <a:gd name="T14" fmla="*/ 345 w 1507"/>
                  <a:gd name="T15" fmla="*/ 77 h 972"/>
                  <a:gd name="T16" fmla="*/ 402 w 1507"/>
                  <a:gd name="T17" fmla="*/ 26 h 972"/>
                  <a:gd name="T18" fmla="*/ 415 w 1507"/>
                  <a:gd name="T19" fmla="*/ 9 h 972"/>
                  <a:gd name="T20" fmla="*/ 461 w 1507"/>
                  <a:gd name="T21" fmla="*/ 4 h 972"/>
                  <a:gd name="T22" fmla="*/ 483 w 1507"/>
                  <a:gd name="T23" fmla="*/ 72 h 972"/>
                  <a:gd name="T24" fmla="*/ 440 w 1507"/>
                  <a:gd name="T25" fmla="*/ 100 h 972"/>
                  <a:gd name="T26" fmla="*/ 449 w 1507"/>
                  <a:gd name="T27" fmla="*/ 122 h 972"/>
                  <a:gd name="T28" fmla="*/ 566 w 1507"/>
                  <a:gd name="T29" fmla="*/ 134 h 972"/>
                  <a:gd name="T30" fmla="*/ 633 w 1507"/>
                  <a:gd name="T31" fmla="*/ 34 h 972"/>
                  <a:gd name="T32" fmla="*/ 665 w 1507"/>
                  <a:gd name="T33" fmla="*/ 32 h 972"/>
                  <a:gd name="T34" fmla="*/ 709 w 1507"/>
                  <a:gd name="T35" fmla="*/ 90 h 972"/>
                  <a:gd name="T36" fmla="*/ 724 w 1507"/>
                  <a:gd name="T37" fmla="*/ 181 h 972"/>
                  <a:gd name="T38" fmla="*/ 734 w 1507"/>
                  <a:gd name="T39" fmla="*/ 203 h 972"/>
                  <a:gd name="T40" fmla="*/ 762 w 1507"/>
                  <a:gd name="T41" fmla="*/ 246 h 972"/>
                  <a:gd name="T42" fmla="*/ 831 w 1507"/>
                  <a:gd name="T43" fmla="*/ 248 h 972"/>
                  <a:gd name="T44" fmla="*/ 829 w 1507"/>
                  <a:gd name="T45" fmla="*/ 309 h 972"/>
                  <a:gd name="T46" fmla="*/ 928 w 1507"/>
                  <a:gd name="T47" fmla="*/ 292 h 972"/>
                  <a:gd name="T48" fmla="*/ 1039 w 1507"/>
                  <a:gd name="T49" fmla="*/ 251 h 972"/>
                  <a:gd name="T50" fmla="*/ 1090 w 1507"/>
                  <a:gd name="T51" fmla="*/ 294 h 972"/>
                  <a:gd name="T52" fmla="*/ 1167 w 1507"/>
                  <a:gd name="T53" fmla="*/ 379 h 972"/>
                  <a:gd name="T54" fmla="*/ 1261 w 1507"/>
                  <a:gd name="T55" fmla="*/ 393 h 972"/>
                  <a:gd name="T56" fmla="*/ 1288 w 1507"/>
                  <a:gd name="T57" fmla="*/ 437 h 972"/>
                  <a:gd name="T58" fmla="*/ 1344 w 1507"/>
                  <a:gd name="T59" fmla="*/ 455 h 972"/>
                  <a:gd name="T60" fmla="*/ 1334 w 1507"/>
                  <a:gd name="T61" fmla="*/ 509 h 972"/>
                  <a:gd name="T62" fmla="*/ 1308 w 1507"/>
                  <a:gd name="T63" fmla="*/ 566 h 972"/>
                  <a:gd name="T64" fmla="*/ 1272 w 1507"/>
                  <a:gd name="T65" fmla="*/ 600 h 972"/>
                  <a:gd name="T66" fmla="*/ 1283 w 1507"/>
                  <a:gd name="T67" fmla="*/ 631 h 972"/>
                  <a:gd name="T68" fmla="*/ 1250 w 1507"/>
                  <a:gd name="T69" fmla="*/ 695 h 972"/>
                  <a:gd name="T70" fmla="*/ 1248 w 1507"/>
                  <a:gd name="T71" fmla="*/ 757 h 972"/>
                  <a:gd name="T72" fmla="*/ 1214 w 1507"/>
                  <a:gd name="T73" fmla="*/ 799 h 972"/>
                  <a:gd name="T74" fmla="*/ 1179 w 1507"/>
                  <a:gd name="T75" fmla="*/ 840 h 972"/>
                  <a:gd name="T76" fmla="*/ 1222 w 1507"/>
                  <a:gd name="T77" fmla="*/ 899 h 972"/>
                  <a:gd name="T78" fmla="*/ 1221 w 1507"/>
                  <a:gd name="T79" fmla="*/ 968 h 972"/>
                  <a:gd name="T80" fmla="*/ 1252 w 1507"/>
                  <a:gd name="T81" fmla="*/ 957 h 972"/>
                  <a:gd name="T82" fmla="*/ 1267 w 1507"/>
                  <a:gd name="T83" fmla="*/ 963 h 972"/>
                  <a:gd name="T84" fmla="*/ 1288 w 1507"/>
                  <a:gd name="T85" fmla="*/ 930 h 972"/>
                  <a:gd name="T86" fmla="*/ 1296 w 1507"/>
                  <a:gd name="T87" fmla="*/ 937 h 972"/>
                  <a:gd name="T88" fmla="*/ 1313 w 1507"/>
                  <a:gd name="T89" fmla="*/ 952 h 972"/>
                  <a:gd name="T90" fmla="*/ 1345 w 1507"/>
                  <a:gd name="T91" fmla="*/ 964 h 972"/>
                  <a:gd name="T92" fmla="*/ 1361 w 1507"/>
                  <a:gd name="T93" fmla="*/ 963 h 972"/>
                  <a:gd name="T94" fmla="*/ 1399 w 1507"/>
                  <a:gd name="T95" fmla="*/ 966 h 972"/>
                  <a:gd name="T96" fmla="*/ 1422 w 1507"/>
                  <a:gd name="T97" fmla="*/ 972 h 972"/>
                  <a:gd name="T98" fmla="*/ 1437 w 1507"/>
                  <a:gd name="T99" fmla="*/ 963 h 972"/>
                  <a:gd name="T100" fmla="*/ 1467 w 1507"/>
                  <a:gd name="T101" fmla="*/ 953 h 972"/>
                  <a:gd name="T102" fmla="*/ 1476 w 1507"/>
                  <a:gd name="T103" fmla="*/ 968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0" y="179"/>
                    </a:moveTo>
                    <a:lnTo>
                      <a:pt x="69" y="172"/>
                    </a:lnTo>
                    <a:lnTo>
                      <a:pt x="86" y="194"/>
                    </a:lnTo>
                    <a:lnTo>
                      <a:pt x="109" y="199"/>
                    </a:lnTo>
                    <a:lnTo>
                      <a:pt x="155" y="187"/>
                    </a:lnTo>
                    <a:lnTo>
                      <a:pt x="154" y="172"/>
                    </a:lnTo>
                    <a:lnTo>
                      <a:pt x="117" y="122"/>
                    </a:lnTo>
                    <a:lnTo>
                      <a:pt x="123" y="97"/>
                    </a:lnTo>
                    <a:lnTo>
                      <a:pt x="121" y="74"/>
                    </a:lnTo>
                    <a:lnTo>
                      <a:pt x="195" y="37"/>
                    </a:lnTo>
                    <a:lnTo>
                      <a:pt x="249" y="39"/>
                    </a:lnTo>
                    <a:lnTo>
                      <a:pt x="237" y="79"/>
                    </a:lnTo>
                    <a:lnTo>
                      <a:pt x="240" y="109"/>
                    </a:lnTo>
                    <a:lnTo>
                      <a:pt x="277" y="99"/>
                    </a:lnTo>
                    <a:lnTo>
                      <a:pt x="346" y="100"/>
                    </a:lnTo>
                    <a:lnTo>
                      <a:pt x="345" y="77"/>
                    </a:lnTo>
                    <a:lnTo>
                      <a:pt x="367" y="67"/>
                    </a:lnTo>
                    <a:lnTo>
                      <a:pt x="402" y="26"/>
                    </a:lnTo>
                    <a:lnTo>
                      <a:pt x="417" y="16"/>
                    </a:lnTo>
                    <a:lnTo>
                      <a:pt x="415" y="9"/>
                    </a:lnTo>
                    <a:lnTo>
                      <a:pt x="423" y="0"/>
                    </a:lnTo>
                    <a:lnTo>
                      <a:pt x="461" y="4"/>
                    </a:lnTo>
                    <a:lnTo>
                      <a:pt x="487" y="33"/>
                    </a:lnTo>
                    <a:lnTo>
                      <a:pt x="483" y="72"/>
                    </a:lnTo>
                    <a:lnTo>
                      <a:pt x="486" y="102"/>
                    </a:lnTo>
                    <a:lnTo>
                      <a:pt x="440" y="100"/>
                    </a:lnTo>
                    <a:lnTo>
                      <a:pt x="441" y="114"/>
                    </a:lnTo>
                    <a:lnTo>
                      <a:pt x="449" y="122"/>
                    </a:lnTo>
                    <a:lnTo>
                      <a:pt x="533" y="113"/>
                    </a:lnTo>
                    <a:lnTo>
                      <a:pt x="566" y="134"/>
                    </a:lnTo>
                    <a:lnTo>
                      <a:pt x="623" y="74"/>
                    </a:lnTo>
                    <a:lnTo>
                      <a:pt x="633" y="34"/>
                    </a:lnTo>
                    <a:lnTo>
                      <a:pt x="648" y="19"/>
                    </a:lnTo>
                    <a:lnTo>
                      <a:pt x="665" y="32"/>
                    </a:lnTo>
                    <a:lnTo>
                      <a:pt x="689" y="45"/>
                    </a:lnTo>
                    <a:lnTo>
                      <a:pt x="709" y="90"/>
                    </a:lnTo>
                    <a:lnTo>
                      <a:pt x="682" y="139"/>
                    </a:lnTo>
                    <a:lnTo>
                      <a:pt x="724" y="181"/>
                    </a:lnTo>
                    <a:lnTo>
                      <a:pt x="726" y="188"/>
                    </a:lnTo>
                    <a:lnTo>
                      <a:pt x="734" y="203"/>
                    </a:lnTo>
                    <a:lnTo>
                      <a:pt x="738" y="242"/>
                    </a:lnTo>
                    <a:lnTo>
                      <a:pt x="762" y="246"/>
                    </a:lnTo>
                    <a:lnTo>
                      <a:pt x="791" y="228"/>
                    </a:lnTo>
                    <a:lnTo>
                      <a:pt x="831" y="248"/>
                    </a:lnTo>
                    <a:lnTo>
                      <a:pt x="821" y="303"/>
                    </a:lnTo>
                    <a:lnTo>
                      <a:pt x="829" y="309"/>
                    </a:lnTo>
                    <a:lnTo>
                      <a:pt x="906" y="302"/>
                    </a:lnTo>
                    <a:lnTo>
                      <a:pt x="928" y="292"/>
                    </a:lnTo>
                    <a:lnTo>
                      <a:pt x="975" y="303"/>
                    </a:lnTo>
                    <a:lnTo>
                      <a:pt x="1039" y="251"/>
                    </a:lnTo>
                    <a:lnTo>
                      <a:pt x="1055" y="257"/>
                    </a:lnTo>
                    <a:lnTo>
                      <a:pt x="1090" y="294"/>
                    </a:lnTo>
                    <a:lnTo>
                      <a:pt x="1104" y="354"/>
                    </a:lnTo>
                    <a:lnTo>
                      <a:pt x="1167" y="379"/>
                    </a:lnTo>
                    <a:lnTo>
                      <a:pt x="1185" y="400"/>
                    </a:lnTo>
                    <a:lnTo>
                      <a:pt x="1261" y="393"/>
                    </a:lnTo>
                    <a:lnTo>
                      <a:pt x="1278" y="406"/>
                    </a:lnTo>
                    <a:lnTo>
                      <a:pt x="1288" y="437"/>
                    </a:lnTo>
                    <a:lnTo>
                      <a:pt x="1325" y="426"/>
                    </a:lnTo>
                    <a:lnTo>
                      <a:pt x="1344" y="455"/>
                    </a:lnTo>
                    <a:lnTo>
                      <a:pt x="1316" y="489"/>
                    </a:lnTo>
                    <a:lnTo>
                      <a:pt x="1334" y="509"/>
                    </a:lnTo>
                    <a:lnTo>
                      <a:pt x="1304" y="520"/>
                    </a:lnTo>
                    <a:lnTo>
                      <a:pt x="1308" y="566"/>
                    </a:lnTo>
                    <a:lnTo>
                      <a:pt x="1285" y="569"/>
                    </a:lnTo>
                    <a:lnTo>
                      <a:pt x="1272" y="600"/>
                    </a:lnTo>
                    <a:lnTo>
                      <a:pt x="1282" y="615"/>
                    </a:lnTo>
                    <a:lnTo>
                      <a:pt x="1283" y="631"/>
                    </a:lnTo>
                    <a:lnTo>
                      <a:pt x="1277" y="654"/>
                    </a:lnTo>
                    <a:lnTo>
                      <a:pt x="1250" y="695"/>
                    </a:lnTo>
                    <a:lnTo>
                      <a:pt x="1275" y="708"/>
                    </a:lnTo>
                    <a:lnTo>
                      <a:pt x="1248" y="757"/>
                    </a:lnTo>
                    <a:lnTo>
                      <a:pt x="1226" y="766"/>
                    </a:lnTo>
                    <a:lnTo>
                      <a:pt x="1214" y="799"/>
                    </a:lnTo>
                    <a:lnTo>
                      <a:pt x="1185" y="817"/>
                    </a:lnTo>
                    <a:lnTo>
                      <a:pt x="1179" y="840"/>
                    </a:lnTo>
                    <a:lnTo>
                      <a:pt x="1198" y="885"/>
                    </a:lnTo>
                    <a:lnTo>
                      <a:pt x="1222" y="899"/>
                    </a:lnTo>
                    <a:lnTo>
                      <a:pt x="1235" y="936"/>
                    </a:lnTo>
                    <a:lnTo>
                      <a:pt x="1221" y="968"/>
                    </a:lnTo>
                    <a:lnTo>
                      <a:pt x="1230" y="966"/>
                    </a:lnTo>
                    <a:lnTo>
                      <a:pt x="1252" y="957"/>
                    </a:lnTo>
                    <a:lnTo>
                      <a:pt x="1260" y="964"/>
                    </a:lnTo>
                    <a:lnTo>
                      <a:pt x="1267" y="963"/>
                    </a:lnTo>
                    <a:lnTo>
                      <a:pt x="1273" y="947"/>
                    </a:lnTo>
                    <a:lnTo>
                      <a:pt x="1288" y="930"/>
                    </a:lnTo>
                    <a:lnTo>
                      <a:pt x="1295" y="930"/>
                    </a:lnTo>
                    <a:lnTo>
                      <a:pt x="1296" y="937"/>
                    </a:lnTo>
                    <a:lnTo>
                      <a:pt x="1305" y="952"/>
                    </a:lnTo>
                    <a:lnTo>
                      <a:pt x="1313" y="952"/>
                    </a:lnTo>
                    <a:lnTo>
                      <a:pt x="1329" y="965"/>
                    </a:lnTo>
                    <a:lnTo>
                      <a:pt x="1345" y="964"/>
                    </a:lnTo>
                    <a:lnTo>
                      <a:pt x="1359" y="954"/>
                    </a:lnTo>
                    <a:lnTo>
                      <a:pt x="1361" y="963"/>
                    </a:lnTo>
                    <a:lnTo>
                      <a:pt x="1390" y="945"/>
                    </a:lnTo>
                    <a:lnTo>
                      <a:pt x="1399" y="966"/>
                    </a:lnTo>
                    <a:lnTo>
                      <a:pt x="1414" y="965"/>
                    </a:lnTo>
                    <a:lnTo>
                      <a:pt x="1422" y="972"/>
                    </a:lnTo>
                    <a:lnTo>
                      <a:pt x="1430" y="964"/>
                    </a:lnTo>
                    <a:lnTo>
                      <a:pt x="1437" y="963"/>
                    </a:lnTo>
                    <a:lnTo>
                      <a:pt x="1444" y="954"/>
                    </a:lnTo>
                    <a:lnTo>
                      <a:pt x="1467" y="953"/>
                    </a:lnTo>
                    <a:lnTo>
                      <a:pt x="1468" y="960"/>
                    </a:lnTo>
                    <a:lnTo>
                      <a:pt x="1476" y="968"/>
                    </a:lnTo>
                    <a:lnTo>
                      <a:pt x="1507" y="9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129">
                <a:extLst>
                  <a:ext uri="{FF2B5EF4-FFF2-40B4-BE49-F238E27FC236}">
                    <a16:creationId xmlns:a16="http://schemas.microsoft.com/office/drawing/2014/main" id="{2EE78B4C-CF95-F22A-A1B0-6C6406BEC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130">
                <a:extLst>
                  <a:ext uri="{FF2B5EF4-FFF2-40B4-BE49-F238E27FC236}">
                    <a16:creationId xmlns:a16="http://schemas.microsoft.com/office/drawing/2014/main" id="{37C59BFF-FD26-DB18-99AC-CDC26EE69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131">
                <a:extLst>
                  <a:ext uri="{FF2B5EF4-FFF2-40B4-BE49-F238E27FC236}">
                    <a16:creationId xmlns:a16="http://schemas.microsoft.com/office/drawing/2014/main" id="{CB9147B1-CA51-74B6-C8ED-A8B1E86DE0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132">
                <a:extLst>
                  <a:ext uri="{FF2B5EF4-FFF2-40B4-BE49-F238E27FC236}">
                    <a16:creationId xmlns:a16="http://schemas.microsoft.com/office/drawing/2014/main" id="{435D121F-29CB-25D0-F9AA-F54FD01093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133">
                <a:extLst>
                  <a:ext uri="{FF2B5EF4-FFF2-40B4-BE49-F238E27FC236}">
                    <a16:creationId xmlns:a16="http://schemas.microsoft.com/office/drawing/2014/main" id="{303ECB66-43E9-7F9E-39AA-CA8EAF872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134">
                <a:extLst>
                  <a:ext uri="{FF2B5EF4-FFF2-40B4-BE49-F238E27FC236}">
                    <a16:creationId xmlns:a16="http://schemas.microsoft.com/office/drawing/2014/main" id="{67573D2C-0CDC-5150-E244-BE9BD5CEC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135">
                <a:extLst>
                  <a:ext uri="{FF2B5EF4-FFF2-40B4-BE49-F238E27FC236}">
                    <a16:creationId xmlns:a16="http://schemas.microsoft.com/office/drawing/2014/main" id="{BFC43553-3590-17E3-A8BE-44AC05147A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136">
                <a:extLst>
                  <a:ext uri="{FF2B5EF4-FFF2-40B4-BE49-F238E27FC236}">
                    <a16:creationId xmlns:a16="http://schemas.microsoft.com/office/drawing/2014/main" id="{769495D6-E1AC-042D-FB98-C5B367551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137">
                <a:extLst>
                  <a:ext uri="{FF2B5EF4-FFF2-40B4-BE49-F238E27FC236}">
                    <a16:creationId xmlns:a16="http://schemas.microsoft.com/office/drawing/2014/main" id="{C49AEE8F-1431-2F24-8AF2-356BEA8B4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138">
                <a:extLst>
                  <a:ext uri="{FF2B5EF4-FFF2-40B4-BE49-F238E27FC236}">
                    <a16:creationId xmlns:a16="http://schemas.microsoft.com/office/drawing/2014/main" id="{656B5A81-AD7D-F1F8-B75B-A51CD57FE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921 w 1110"/>
                  <a:gd name="T1" fmla="*/ 2707 h 2797"/>
                  <a:gd name="T2" fmla="*/ 977 w 1110"/>
                  <a:gd name="T3" fmla="*/ 2640 h 2797"/>
                  <a:gd name="T4" fmla="*/ 1059 w 1110"/>
                  <a:gd name="T5" fmla="*/ 2532 h 2797"/>
                  <a:gd name="T6" fmla="*/ 1062 w 1110"/>
                  <a:gd name="T7" fmla="*/ 2471 h 2797"/>
                  <a:gd name="T8" fmla="*/ 1110 w 1110"/>
                  <a:gd name="T9" fmla="*/ 2420 h 2797"/>
                  <a:gd name="T10" fmla="*/ 1064 w 1110"/>
                  <a:gd name="T11" fmla="*/ 2331 h 2797"/>
                  <a:gd name="T12" fmla="*/ 1035 w 1110"/>
                  <a:gd name="T13" fmla="*/ 2272 h 2797"/>
                  <a:gd name="T14" fmla="*/ 901 w 1110"/>
                  <a:gd name="T15" fmla="*/ 2323 h 2797"/>
                  <a:gd name="T16" fmla="*/ 775 w 1110"/>
                  <a:gd name="T17" fmla="*/ 2365 h 2797"/>
                  <a:gd name="T18" fmla="*/ 679 w 1110"/>
                  <a:gd name="T19" fmla="*/ 2336 h 2797"/>
                  <a:gd name="T20" fmla="*/ 621 w 1110"/>
                  <a:gd name="T21" fmla="*/ 2295 h 2797"/>
                  <a:gd name="T22" fmla="*/ 548 w 1110"/>
                  <a:gd name="T23" fmla="*/ 2263 h 2797"/>
                  <a:gd name="T24" fmla="*/ 453 w 1110"/>
                  <a:gd name="T25" fmla="*/ 2241 h 2797"/>
                  <a:gd name="T26" fmla="*/ 401 w 1110"/>
                  <a:gd name="T27" fmla="*/ 2169 h 2797"/>
                  <a:gd name="T28" fmla="*/ 324 w 1110"/>
                  <a:gd name="T29" fmla="*/ 2084 h 2797"/>
                  <a:gd name="T30" fmla="*/ 304 w 1110"/>
                  <a:gd name="T31" fmla="*/ 2046 h 2797"/>
                  <a:gd name="T32" fmla="*/ 343 w 1110"/>
                  <a:gd name="T33" fmla="*/ 1966 h 2797"/>
                  <a:gd name="T34" fmla="*/ 256 w 1110"/>
                  <a:gd name="T35" fmla="*/ 1850 h 2797"/>
                  <a:gd name="T36" fmla="*/ 298 w 1110"/>
                  <a:gd name="T37" fmla="*/ 1807 h 2797"/>
                  <a:gd name="T38" fmla="*/ 331 w 1110"/>
                  <a:gd name="T39" fmla="*/ 1751 h 2797"/>
                  <a:gd name="T40" fmla="*/ 332 w 1110"/>
                  <a:gd name="T41" fmla="*/ 1674 h 2797"/>
                  <a:gd name="T42" fmla="*/ 366 w 1110"/>
                  <a:gd name="T43" fmla="*/ 1632 h 2797"/>
                  <a:gd name="T44" fmla="*/ 440 w 1110"/>
                  <a:gd name="T45" fmla="*/ 1594 h 2797"/>
                  <a:gd name="T46" fmla="*/ 406 w 1110"/>
                  <a:gd name="T47" fmla="*/ 1566 h 2797"/>
                  <a:gd name="T48" fmla="*/ 377 w 1110"/>
                  <a:gd name="T49" fmla="*/ 1500 h 2797"/>
                  <a:gd name="T50" fmla="*/ 371 w 1110"/>
                  <a:gd name="T51" fmla="*/ 1431 h 2797"/>
                  <a:gd name="T52" fmla="*/ 285 w 1110"/>
                  <a:gd name="T53" fmla="*/ 1423 h 2797"/>
                  <a:gd name="T54" fmla="*/ 132 w 1110"/>
                  <a:gd name="T55" fmla="*/ 1353 h 2797"/>
                  <a:gd name="T56" fmla="*/ 115 w 1110"/>
                  <a:gd name="T57" fmla="*/ 1246 h 2797"/>
                  <a:gd name="T58" fmla="*/ 95 w 1110"/>
                  <a:gd name="T59" fmla="*/ 1201 h 2797"/>
                  <a:gd name="T60" fmla="*/ 37 w 1110"/>
                  <a:gd name="T61" fmla="*/ 1146 h 2797"/>
                  <a:gd name="T62" fmla="*/ 37 w 1110"/>
                  <a:gd name="T63" fmla="*/ 1068 h 2797"/>
                  <a:gd name="T64" fmla="*/ 112 w 1110"/>
                  <a:gd name="T65" fmla="*/ 1046 h 2797"/>
                  <a:gd name="T66" fmla="*/ 212 w 1110"/>
                  <a:gd name="T67" fmla="*/ 1052 h 2797"/>
                  <a:gd name="T68" fmla="*/ 246 w 1110"/>
                  <a:gd name="T69" fmla="*/ 1003 h 2797"/>
                  <a:gd name="T70" fmla="*/ 318 w 1110"/>
                  <a:gd name="T71" fmla="*/ 942 h 2797"/>
                  <a:gd name="T72" fmla="*/ 410 w 1110"/>
                  <a:gd name="T73" fmla="*/ 934 h 2797"/>
                  <a:gd name="T74" fmla="*/ 463 w 1110"/>
                  <a:gd name="T75" fmla="*/ 844 h 2797"/>
                  <a:gd name="T76" fmla="*/ 484 w 1110"/>
                  <a:gd name="T77" fmla="*/ 734 h 2797"/>
                  <a:gd name="T78" fmla="*/ 436 w 1110"/>
                  <a:gd name="T79" fmla="*/ 638 h 2797"/>
                  <a:gd name="T80" fmla="*/ 424 w 1110"/>
                  <a:gd name="T81" fmla="*/ 593 h 2797"/>
                  <a:gd name="T82" fmla="*/ 376 w 1110"/>
                  <a:gd name="T83" fmla="*/ 566 h 2797"/>
                  <a:gd name="T84" fmla="*/ 316 w 1110"/>
                  <a:gd name="T85" fmla="*/ 511 h 2797"/>
                  <a:gd name="T86" fmla="*/ 293 w 1110"/>
                  <a:gd name="T87" fmla="*/ 435 h 2797"/>
                  <a:gd name="T88" fmla="*/ 279 w 1110"/>
                  <a:gd name="T89" fmla="*/ 359 h 2797"/>
                  <a:gd name="T90" fmla="*/ 215 w 1110"/>
                  <a:gd name="T91" fmla="*/ 327 h 2797"/>
                  <a:gd name="T92" fmla="*/ 131 w 1110"/>
                  <a:gd name="T93" fmla="*/ 266 h 2797"/>
                  <a:gd name="T94" fmla="*/ 123 w 1110"/>
                  <a:gd name="T95" fmla="*/ 166 h 2797"/>
                  <a:gd name="T96" fmla="*/ 135 w 1110"/>
                  <a:gd name="T97" fmla="*/ 126 h 2797"/>
                  <a:gd name="T98" fmla="*/ 173 w 1110"/>
                  <a:gd name="T99" fmla="*/ 130 h 2797"/>
                  <a:gd name="T100" fmla="*/ 217 w 1110"/>
                  <a:gd name="T101" fmla="*/ 111 h 2797"/>
                  <a:gd name="T102" fmla="*/ 291 w 1110"/>
                  <a:gd name="T103" fmla="*/ 66 h 2797"/>
                  <a:gd name="T104" fmla="*/ 331 w 1110"/>
                  <a:gd name="T105" fmla="*/ 0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953" y="2797"/>
                    </a:moveTo>
                    <a:lnTo>
                      <a:pt x="921" y="2707"/>
                    </a:lnTo>
                    <a:lnTo>
                      <a:pt x="919" y="2684"/>
                    </a:lnTo>
                    <a:lnTo>
                      <a:pt x="977" y="2640"/>
                    </a:lnTo>
                    <a:lnTo>
                      <a:pt x="987" y="2584"/>
                    </a:lnTo>
                    <a:lnTo>
                      <a:pt x="1059" y="2532"/>
                    </a:lnTo>
                    <a:lnTo>
                      <a:pt x="1073" y="2507"/>
                    </a:lnTo>
                    <a:lnTo>
                      <a:pt x="1062" y="2471"/>
                    </a:lnTo>
                    <a:lnTo>
                      <a:pt x="1097" y="2444"/>
                    </a:lnTo>
                    <a:lnTo>
                      <a:pt x="1110" y="2420"/>
                    </a:lnTo>
                    <a:lnTo>
                      <a:pt x="1101" y="2389"/>
                    </a:lnTo>
                    <a:lnTo>
                      <a:pt x="1064" y="2331"/>
                    </a:lnTo>
                    <a:lnTo>
                      <a:pt x="1058" y="2269"/>
                    </a:lnTo>
                    <a:lnTo>
                      <a:pt x="1035" y="2272"/>
                    </a:lnTo>
                    <a:lnTo>
                      <a:pt x="1007" y="2306"/>
                    </a:lnTo>
                    <a:lnTo>
                      <a:pt x="901" y="2323"/>
                    </a:lnTo>
                    <a:lnTo>
                      <a:pt x="828" y="2360"/>
                    </a:lnTo>
                    <a:lnTo>
                      <a:pt x="775" y="2365"/>
                    </a:lnTo>
                    <a:lnTo>
                      <a:pt x="748" y="2337"/>
                    </a:lnTo>
                    <a:lnTo>
                      <a:pt x="679" y="2336"/>
                    </a:lnTo>
                    <a:lnTo>
                      <a:pt x="652" y="2300"/>
                    </a:lnTo>
                    <a:lnTo>
                      <a:pt x="621" y="2295"/>
                    </a:lnTo>
                    <a:lnTo>
                      <a:pt x="571" y="2261"/>
                    </a:lnTo>
                    <a:lnTo>
                      <a:pt x="548" y="2263"/>
                    </a:lnTo>
                    <a:lnTo>
                      <a:pt x="491" y="2229"/>
                    </a:lnTo>
                    <a:lnTo>
                      <a:pt x="453" y="2241"/>
                    </a:lnTo>
                    <a:lnTo>
                      <a:pt x="429" y="2228"/>
                    </a:lnTo>
                    <a:lnTo>
                      <a:pt x="401" y="2169"/>
                    </a:lnTo>
                    <a:lnTo>
                      <a:pt x="376" y="2148"/>
                    </a:lnTo>
                    <a:lnTo>
                      <a:pt x="324" y="2084"/>
                    </a:lnTo>
                    <a:lnTo>
                      <a:pt x="300" y="2071"/>
                    </a:lnTo>
                    <a:lnTo>
                      <a:pt x="304" y="2046"/>
                    </a:lnTo>
                    <a:lnTo>
                      <a:pt x="300" y="1993"/>
                    </a:lnTo>
                    <a:lnTo>
                      <a:pt x="343" y="1966"/>
                    </a:lnTo>
                    <a:lnTo>
                      <a:pt x="284" y="1909"/>
                    </a:lnTo>
                    <a:lnTo>
                      <a:pt x="256" y="1850"/>
                    </a:lnTo>
                    <a:lnTo>
                      <a:pt x="275" y="1817"/>
                    </a:lnTo>
                    <a:lnTo>
                      <a:pt x="298" y="1807"/>
                    </a:lnTo>
                    <a:lnTo>
                      <a:pt x="319" y="1783"/>
                    </a:lnTo>
                    <a:lnTo>
                      <a:pt x="331" y="1751"/>
                    </a:lnTo>
                    <a:lnTo>
                      <a:pt x="352" y="1718"/>
                    </a:lnTo>
                    <a:lnTo>
                      <a:pt x="332" y="1674"/>
                    </a:lnTo>
                    <a:lnTo>
                      <a:pt x="346" y="1650"/>
                    </a:lnTo>
                    <a:lnTo>
                      <a:pt x="366" y="1632"/>
                    </a:lnTo>
                    <a:lnTo>
                      <a:pt x="451" y="1632"/>
                    </a:lnTo>
                    <a:lnTo>
                      <a:pt x="440" y="1594"/>
                    </a:lnTo>
                    <a:lnTo>
                      <a:pt x="417" y="1589"/>
                    </a:lnTo>
                    <a:lnTo>
                      <a:pt x="406" y="1566"/>
                    </a:lnTo>
                    <a:lnTo>
                      <a:pt x="395" y="1521"/>
                    </a:lnTo>
                    <a:lnTo>
                      <a:pt x="377" y="1500"/>
                    </a:lnTo>
                    <a:lnTo>
                      <a:pt x="388" y="1452"/>
                    </a:lnTo>
                    <a:lnTo>
                      <a:pt x="371" y="1431"/>
                    </a:lnTo>
                    <a:lnTo>
                      <a:pt x="307" y="1406"/>
                    </a:lnTo>
                    <a:lnTo>
                      <a:pt x="285" y="1423"/>
                    </a:lnTo>
                    <a:lnTo>
                      <a:pt x="239" y="1420"/>
                    </a:lnTo>
                    <a:lnTo>
                      <a:pt x="132" y="1353"/>
                    </a:lnTo>
                    <a:lnTo>
                      <a:pt x="141" y="1275"/>
                    </a:lnTo>
                    <a:lnTo>
                      <a:pt x="115" y="1246"/>
                    </a:lnTo>
                    <a:lnTo>
                      <a:pt x="120" y="1215"/>
                    </a:lnTo>
                    <a:lnTo>
                      <a:pt x="95" y="1201"/>
                    </a:lnTo>
                    <a:lnTo>
                      <a:pt x="49" y="1199"/>
                    </a:lnTo>
                    <a:lnTo>
                      <a:pt x="37" y="1146"/>
                    </a:lnTo>
                    <a:lnTo>
                      <a:pt x="0" y="1087"/>
                    </a:lnTo>
                    <a:lnTo>
                      <a:pt x="37" y="1068"/>
                    </a:lnTo>
                    <a:lnTo>
                      <a:pt x="50" y="1052"/>
                    </a:lnTo>
                    <a:lnTo>
                      <a:pt x="112" y="1046"/>
                    </a:lnTo>
                    <a:lnTo>
                      <a:pt x="132" y="1021"/>
                    </a:lnTo>
                    <a:lnTo>
                      <a:pt x="212" y="1052"/>
                    </a:lnTo>
                    <a:lnTo>
                      <a:pt x="243" y="1041"/>
                    </a:lnTo>
                    <a:lnTo>
                      <a:pt x="246" y="1003"/>
                    </a:lnTo>
                    <a:lnTo>
                      <a:pt x="291" y="991"/>
                    </a:lnTo>
                    <a:lnTo>
                      <a:pt x="318" y="942"/>
                    </a:lnTo>
                    <a:lnTo>
                      <a:pt x="386" y="920"/>
                    </a:lnTo>
                    <a:lnTo>
                      <a:pt x="410" y="934"/>
                    </a:lnTo>
                    <a:lnTo>
                      <a:pt x="459" y="883"/>
                    </a:lnTo>
                    <a:lnTo>
                      <a:pt x="463" y="844"/>
                    </a:lnTo>
                    <a:lnTo>
                      <a:pt x="443" y="784"/>
                    </a:lnTo>
                    <a:lnTo>
                      <a:pt x="484" y="734"/>
                    </a:lnTo>
                    <a:lnTo>
                      <a:pt x="501" y="671"/>
                    </a:lnTo>
                    <a:lnTo>
                      <a:pt x="436" y="638"/>
                    </a:lnTo>
                    <a:lnTo>
                      <a:pt x="418" y="609"/>
                    </a:lnTo>
                    <a:lnTo>
                      <a:pt x="424" y="593"/>
                    </a:lnTo>
                    <a:lnTo>
                      <a:pt x="378" y="589"/>
                    </a:lnTo>
                    <a:lnTo>
                      <a:pt x="376" y="566"/>
                    </a:lnTo>
                    <a:lnTo>
                      <a:pt x="327" y="548"/>
                    </a:lnTo>
                    <a:lnTo>
                      <a:pt x="316" y="511"/>
                    </a:lnTo>
                    <a:lnTo>
                      <a:pt x="312" y="457"/>
                    </a:lnTo>
                    <a:lnTo>
                      <a:pt x="293" y="435"/>
                    </a:lnTo>
                    <a:lnTo>
                      <a:pt x="312" y="372"/>
                    </a:lnTo>
                    <a:lnTo>
                      <a:pt x="279" y="359"/>
                    </a:lnTo>
                    <a:lnTo>
                      <a:pt x="241" y="363"/>
                    </a:lnTo>
                    <a:lnTo>
                      <a:pt x="215" y="327"/>
                    </a:lnTo>
                    <a:lnTo>
                      <a:pt x="167" y="315"/>
                    </a:lnTo>
                    <a:lnTo>
                      <a:pt x="131" y="266"/>
                    </a:lnTo>
                    <a:lnTo>
                      <a:pt x="118" y="197"/>
                    </a:lnTo>
                    <a:lnTo>
                      <a:pt x="123" y="166"/>
                    </a:lnTo>
                    <a:lnTo>
                      <a:pt x="120" y="143"/>
                    </a:lnTo>
                    <a:lnTo>
                      <a:pt x="135" y="126"/>
                    </a:lnTo>
                    <a:lnTo>
                      <a:pt x="156" y="117"/>
                    </a:lnTo>
                    <a:lnTo>
                      <a:pt x="173" y="130"/>
                    </a:lnTo>
                    <a:lnTo>
                      <a:pt x="187" y="106"/>
                    </a:lnTo>
                    <a:lnTo>
                      <a:pt x="217" y="111"/>
                    </a:lnTo>
                    <a:lnTo>
                      <a:pt x="240" y="101"/>
                    </a:lnTo>
                    <a:lnTo>
                      <a:pt x="291" y="66"/>
                    </a:lnTo>
                    <a:lnTo>
                      <a:pt x="309" y="17"/>
                    </a:lnTo>
                    <a:lnTo>
                      <a:pt x="33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139">
                <a:extLst>
                  <a:ext uri="{FF2B5EF4-FFF2-40B4-BE49-F238E27FC236}">
                    <a16:creationId xmlns:a16="http://schemas.microsoft.com/office/drawing/2014/main" id="{7142405B-5F3D-F12F-20CA-47971AD9C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140">
                <a:extLst>
                  <a:ext uri="{FF2B5EF4-FFF2-40B4-BE49-F238E27FC236}">
                    <a16:creationId xmlns:a16="http://schemas.microsoft.com/office/drawing/2014/main" id="{E069565A-6A63-CF50-8EB3-36F94C116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141">
                <a:extLst>
                  <a:ext uri="{FF2B5EF4-FFF2-40B4-BE49-F238E27FC236}">
                    <a16:creationId xmlns:a16="http://schemas.microsoft.com/office/drawing/2014/main" id="{4F398118-B607-83DB-94FC-B07BE5373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142">
                <a:extLst>
                  <a:ext uri="{FF2B5EF4-FFF2-40B4-BE49-F238E27FC236}">
                    <a16:creationId xmlns:a16="http://schemas.microsoft.com/office/drawing/2014/main" id="{3D1D4BDA-FB04-0A21-F2C0-FE0FF28888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143">
                <a:extLst>
                  <a:ext uri="{FF2B5EF4-FFF2-40B4-BE49-F238E27FC236}">
                    <a16:creationId xmlns:a16="http://schemas.microsoft.com/office/drawing/2014/main" id="{CDDB5262-865D-7AF4-E999-DC25FC25B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144">
                <a:extLst>
                  <a:ext uri="{FF2B5EF4-FFF2-40B4-BE49-F238E27FC236}">
                    <a16:creationId xmlns:a16="http://schemas.microsoft.com/office/drawing/2014/main" id="{EFB1DA08-E7FF-9EB9-CE4D-1AFC41DFE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145">
                <a:extLst>
                  <a:ext uri="{FF2B5EF4-FFF2-40B4-BE49-F238E27FC236}">
                    <a16:creationId xmlns:a16="http://schemas.microsoft.com/office/drawing/2014/main" id="{9F14C425-A179-085C-1C24-E5367723C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146">
                <a:extLst>
                  <a:ext uri="{FF2B5EF4-FFF2-40B4-BE49-F238E27FC236}">
                    <a16:creationId xmlns:a16="http://schemas.microsoft.com/office/drawing/2014/main" id="{467F7C39-BA27-A885-7F28-D6990B3588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147">
                <a:extLst>
                  <a:ext uri="{FF2B5EF4-FFF2-40B4-BE49-F238E27FC236}">
                    <a16:creationId xmlns:a16="http://schemas.microsoft.com/office/drawing/2014/main" id="{72A3EA42-DEB6-C481-568F-993F020C0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148">
                <a:extLst>
                  <a:ext uri="{FF2B5EF4-FFF2-40B4-BE49-F238E27FC236}">
                    <a16:creationId xmlns:a16="http://schemas.microsoft.com/office/drawing/2014/main" id="{8A7D96CB-5B60-6CD2-4EB4-80121482F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149">
                <a:extLst>
                  <a:ext uri="{FF2B5EF4-FFF2-40B4-BE49-F238E27FC236}">
                    <a16:creationId xmlns:a16="http://schemas.microsoft.com/office/drawing/2014/main" id="{BFBCC180-00C0-9CB6-97C5-ED7192803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150">
                <a:extLst>
                  <a:ext uri="{FF2B5EF4-FFF2-40B4-BE49-F238E27FC236}">
                    <a16:creationId xmlns:a16="http://schemas.microsoft.com/office/drawing/2014/main" id="{263E68B6-FB32-8E88-C3A6-44DCFEA9F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151">
                <a:extLst>
                  <a:ext uri="{FF2B5EF4-FFF2-40B4-BE49-F238E27FC236}">
                    <a16:creationId xmlns:a16="http://schemas.microsoft.com/office/drawing/2014/main" id="{88236F51-7AD5-86A1-A0F1-B2D5C78011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152">
                <a:extLst>
                  <a:ext uri="{FF2B5EF4-FFF2-40B4-BE49-F238E27FC236}">
                    <a16:creationId xmlns:a16="http://schemas.microsoft.com/office/drawing/2014/main" id="{0257FA89-D85D-657E-BFD4-FF92859CC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153">
                <a:extLst>
                  <a:ext uri="{FF2B5EF4-FFF2-40B4-BE49-F238E27FC236}">
                    <a16:creationId xmlns:a16="http://schemas.microsoft.com/office/drawing/2014/main" id="{C7456BD0-9E9C-04D1-4C1D-3EFFB44E2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154">
                <a:extLst>
                  <a:ext uri="{FF2B5EF4-FFF2-40B4-BE49-F238E27FC236}">
                    <a16:creationId xmlns:a16="http://schemas.microsoft.com/office/drawing/2014/main" id="{D92737C7-122E-3270-BC05-31AB111AA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155">
                <a:extLst>
                  <a:ext uri="{FF2B5EF4-FFF2-40B4-BE49-F238E27FC236}">
                    <a16:creationId xmlns:a16="http://schemas.microsoft.com/office/drawing/2014/main" id="{24D2E5C5-BE81-16C7-076A-E14CE2E9C0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156">
                <a:extLst>
                  <a:ext uri="{FF2B5EF4-FFF2-40B4-BE49-F238E27FC236}">
                    <a16:creationId xmlns:a16="http://schemas.microsoft.com/office/drawing/2014/main" id="{A60626D0-676A-0A3D-772C-251B2E0DC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152 w 152"/>
                  <a:gd name="T1" fmla="*/ 32 h 54"/>
                  <a:gd name="T2" fmla="*/ 144 w 152"/>
                  <a:gd name="T3" fmla="*/ 33 h 54"/>
                  <a:gd name="T4" fmla="*/ 133 w 152"/>
                  <a:gd name="T5" fmla="*/ 3 h 54"/>
                  <a:gd name="T6" fmla="*/ 80 w 152"/>
                  <a:gd name="T7" fmla="*/ 0 h 54"/>
                  <a:gd name="T8" fmla="*/ 59 w 152"/>
                  <a:gd name="T9" fmla="*/ 33 h 54"/>
                  <a:gd name="T10" fmla="*/ 29 w 152"/>
                  <a:gd name="T11" fmla="*/ 35 h 54"/>
                  <a:gd name="T12" fmla="*/ 15 w 152"/>
                  <a:gd name="T13" fmla="*/ 52 h 54"/>
                  <a:gd name="T14" fmla="*/ 0 w 152"/>
                  <a:gd name="T1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152" y="32"/>
                    </a:moveTo>
                    <a:lnTo>
                      <a:pt x="144" y="33"/>
                    </a:lnTo>
                    <a:lnTo>
                      <a:pt x="133" y="3"/>
                    </a:lnTo>
                    <a:lnTo>
                      <a:pt x="80" y="0"/>
                    </a:lnTo>
                    <a:lnTo>
                      <a:pt x="59" y="33"/>
                    </a:lnTo>
                    <a:lnTo>
                      <a:pt x="29" y="35"/>
                    </a:lnTo>
                    <a:lnTo>
                      <a:pt x="15" y="52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157">
                <a:extLst>
                  <a:ext uri="{FF2B5EF4-FFF2-40B4-BE49-F238E27FC236}">
                    <a16:creationId xmlns:a16="http://schemas.microsoft.com/office/drawing/2014/main" id="{9CE0560E-631B-2AEB-7630-D9132CA74E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0 w 152"/>
                  <a:gd name="T1" fmla="*/ 61 h 61"/>
                  <a:gd name="T2" fmla="*/ 21 w 152"/>
                  <a:gd name="T3" fmla="*/ 36 h 61"/>
                  <a:gd name="T4" fmla="*/ 59 w 152"/>
                  <a:gd name="T5" fmla="*/ 33 h 61"/>
                  <a:gd name="T6" fmla="*/ 72 w 152"/>
                  <a:gd name="T7" fmla="*/ 0 h 61"/>
                  <a:gd name="T8" fmla="*/ 142 w 152"/>
                  <a:gd name="T9" fmla="*/ 10 h 61"/>
                  <a:gd name="T10" fmla="*/ 152 w 152"/>
                  <a:gd name="T11" fmla="*/ 3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0" y="61"/>
                    </a:moveTo>
                    <a:lnTo>
                      <a:pt x="21" y="36"/>
                    </a:lnTo>
                    <a:lnTo>
                      <a:pt x="59" y="33"/>
                    </a:lnTo>
                    <a:lnTo>
                      <a:pt x="72" y="0"/>
                    </a:lnTo>
                    <a:lnTo>
                      <a:pt x="142" y="10"/>
                    </a:lnTo>
                    <a:lnTo>
                      <a:pt x="152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158">
                <a:extLst>
                  <a:ext uri="{FF2B5EF4-FFF2-40B4-BE49-F238E27FC236}">
                    <a16:creationId xmlns:a16="http://schemas.microsoft.com/office/drawing/2014/main" id="{29BE5976-69AF-A6FB-1F82-A5047945EF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Line 159">
                <a:extLst>
                  <a:ext uri="{FF2B5EF4-FFF2-40B4-BE49-F238E27FC236}">
                    <a16:creationId xmlns:a16="http://schemas.microsoft.com/office/drawing/2014/main" id="{91817A48-6303-9C77-CBBF-B75CA87001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160">
                <a:extLst>
                  <a:ext uri="{FF2B5EF4-FFF2-40B4-BE49-F238E27FC236}">
                    <a16:creationId xmlns:a16="http://schemas.microsoft.com/office/drawing/2014/main" id="{420D2EB0-CA7D-9529-3CA3-767C18D9D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161">
                <a:extLst>
                  <a:ext uri="{FF2B5EF4-FFF2-40B4-BE49-F238E27FC236}">
                    <a16:creationId xmlns:a16="http://schemas.microsoft.com/office/drawing/2014/main" id="{99AC5606-AD58-2508-1EA5-991A2AC0E3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162">
                <a:extLst>
                  <a:ext uri="{FF2B5EF4-FFF2-40B4-BE49-F238E27FC236}">
                    <a16:creationId xmlns:a16="http://schemas.microsoft.com/office/drawing/2014/main" id="{60B8A05E-CABA-C6A7-DA59-C32628F08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163">
                <a:extLst>
                  <a:ext uri="{FF2B5EF4-FFF2-40B4-BE49-F238E27FC236}">
                    <a16:creationId xmlns:a16="http://schemas.microsoft.com/office/drawing/2014/main" id="{ADA9EC5F-53B4-1E4D-2C6F-FBFF81E5D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164">
                <a:extLst>
                  <a:ext uri="{FF2B5EF4-FFF2-40B4-BE49-F238E27FC236}">
                    <a16:creationId xmlns:a16="http://schemas.microsoft.com/office/drawing/2014/main" id="{6B0620A9-84D7-D165-37E9-18DE81023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165">
                <a:extLst>
                  <a:ext uri="{FF2B5EF4-FFF2-40B4-BE49-F238E27FC236}">
                    <a16:creationId xmlns:a16="http://schemas.microsoft.com/office/drawing/2014/main" id="{0A86DFD1-09CB-1B62-1514-EDC8981B02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166">
                <a:extLst>
                  <a:ext uri="{FF2B5EF4-FFF2-40B4-BE49-F238E27FC236}">
                    <a16:creationId xmlns:a16="http://schemas.microsoft.com/office/drawing/2014/main" id="{C526EC64-37CC-F2BB-258A-5BBF7E621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167">
                <a:extLst>
                  <a:ext uri="{FF2B5EF4-FFF2-40B4-BE49-F238E27FC236}">
                    <a16:creationId xmlns:a16="http://schemas.microsoft.com/office/drawing/2014/main" id="{FD262DA4-3338-6D7F-3C21-E421B3E0F6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68">
                <a:extLst>
                  <a:ext uri="{FF2B5EF4-FFF2-40B4-BE49-F238E27FC236}">
                    <a16:creationId xmlns:a16="http://schemas.microsoft.com/office/drawing/2014/main" id="{568548A6-FE39-2BC6-C76D-BCBBF0189E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69">
                <a:extLst>
                  <a:ext uri="{FF2B5EF4-FFF2-40B4-BE49-F238E27FC236}">
                    <a16:creationId xmlns:a16="http://schemas.microsoft.com/office/drawing/2014/main" id="{7C331FA9-ECAB-0F23-069A-5E6E1E1263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70">
                <a:extLst>
                  <a:ext uri="{FF2B5EF4-FFF2-40B4-BE49-F238E27FC236}">
                    <a16:creationId xmlns:a16="http://schemas.microsoft.com/office/drawing/2014/main" id="{7E3FC64F-7D8D-C1D7-BC3E-E3A3F5F1A1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71">
                <a:extLst>
                  <a:ext uri="{FF2B5EF4-FFF2-40B4-BE49-F238E27FC236}">
                    <a16:creationId xmlns:a16="http://schemas.microsoft.com/office/drawing/2014/main" id="{C45EEFB6-2E83-6DF9-C594-82E58B3737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72">
                <a:extLst>
                  <a:ext uri="{FF2B5EF4-FFF2-40B4-BE49-F238E27FC236}">
                    <a16:creationId xmlns:a16="http://schemas.microsoft.com/office/drawing/2014/main" id="{55A75EBD-B173-8987-FDE0-DE862988E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73">
                <a:extLst>
                  <a:ext uri="{FF2B5EF4-FFF2-40B4-BE49-F238E27FC236}">
                    <a16:creationId xmlns:a16="http://schemas.microsoft.com/office/drawing/2014/main" id="{C57641F7-C4B6-0707-FB84-D50C350EE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74">
                <a:extLst>
                  <a:ext uri="{FF2B5EF4-FFF2-40B4-BE49-F238E27FC236}">
                    <a16:creationId xmlns:a16="http://schemas.microsoft.com/office/drawing/2014/main" id="{9439A619-89B9-4A14-C970-DAF01FCAD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75">
                <a:extLst>
                  <a:ext uri="{FF2B5EF4-FFF2-40B4-BE49-F238E27FC236}">
                    <a16:creationId xmlns:a16="http://schemas.microsoft.com/office/drawing/2014/main" id="{92D99593-BAE6-EC74-C950-70B446BE21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76">
                <a:extLst>
                  <a:ext uri="{FF2B5EF4-FFF2-40B4-BE49-F238E27FC236}">
                    <a16:creationId xmlns:a16="http://schemas.microsoft.com/office/drawing/2014/main" id="{27020151-8AD8-80E2-C0D6-3EF78D9026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77">
                <a:extLst>
                  <a:ext uri="{FF2B5EF4-FFF2-40B4-BE49-F238E27FC236}">
                    <a16:creationId xmlns:a16="http://schemas.microsoft.com/office/drawing/2014/main" id="{4F4C6CB1-81FB-AE2A-37A9-40CCF5576C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178">
                <a:extLst>
                  <a:ext uri="{FF2B5EF4-FFF2-40B4-BE49-F238E27FC236}">
                    <a16:creationId xmlns:a16="http://schemas.microsoft.com/office/drawing/2014/main" id="{FE8DE9D5-AD82-0A55-FEA7-3A55AECF65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179">
                <a:extLst>
                  <a:ext uri="{FF2B5EF4-FFF2-40B4-BE49-F238E27FC236}">
                    <a16:creationId xmlns:a16="http://schemas.microsoft.com/office/drawing/2014/main" id="{852BAE09-45B3-6EEF-54B7-C49EFEE0CB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180">
                <a:extLst>
                  <a:ext uri="{FF2B5EF4-FFF2-40B4-BE49-F238E27FC236}">
                    <a16:creationId xmlns:a16="http://schemas.microsoft.com/office/drawing/2014/main" id="{405F04D0-40A4-0669-8362-AD1E96107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181">
                <a:extLst>
                  <a:ext uri="{FF2B5EF4-FFF2-40B4-BE49-F238E27FC236}">
                    <a16:creationId xmlns:a16="http://schemas.microsoft.com/office/drawing/2014/main" id="{20C03378-C962-BE2A-72C8-87BECA885A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 w 36"/>
                  <a:gd name="T1" fmla="*/ 0 h 77"/>
                  <a:gd name="T2" fmla="*/ 11 w 36"/>
                  <a:gd name="T3" fmla="*/ 14 h 77"/>
                  <a:gd name="T4" fmla="*/ 0 w 36"/>
                  <a:gd name="T5" fmla="*/ 61 h 77"/>
                  <a:gd name="T6" fmla="*/ 1 w 36"/>
                  <a:gd name="T7" fmla="*/ 77 h 77"/>
                  <a:gd name="T8" fmla="*/ 16 w 36"/>
                  <a:gd name="T9" fmla="*/ 69 h 77"/>
                  <a:gd name="T10" fmla="*/ 29 w 36"/>
                  <a:gd name="T11" fmla="*/ 43 h 77"/>
                  <a:gd name="T12" fmla="*/ 36 w 36"/>
                  <a:gd name="T13" fmla="*/ 36 h 77"/>
                  <a:gd name="T14" fmla="*/ 35 w 36"/>
                  <a:gd name="T15" fmla="*/ 27 h 77"/>
                  <a:gd name="T16" fmla="*/ 25 w 36"/>
                  <a:gd name="T17" fmla="*/ 6 h 77"/>
                  <a:gd name="T18" fmla="*/ 10 w 36"/>
                  <a:gd name="T19" fmla="*/ 0 h 77"/>
                  <a:gd name="T20" fmla="*/ 2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" y="0"/>
                    </a:move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182">
                <a:extLst>
                  <a:ext uri="{FF2B5EF4-FFF2-40B4-BE49-F238E27FC236}">
                    <a16:creationId xmlns:a16="http://schemas.microsoft.com/office/drawing/2014/main" id="{46DC857D-F3E1-1B2D-B7C3-6893B3AD91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183">
                <a:extLst>
                  <a:ext uri="{FF2B5EF4-FFF2-40B4-BE49-F238E27FC236}">
                    <a16:creationId xmlns:a16="http://schemas.microsoft.com/office/drawing/2014/main" id="{68432793-3040-9D7D-DBCE-8E2B52917A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184">
                <a:extLst>
                  <a:ext uri="{FF2B5EF4-FFF2-40B4-BE49-F238E27FC236}">
                    <a16:creationId xmlns:a16="http://schemas.microsoft.com/office/drawing/2014/main" id="{77953C10-DA5A-92A3-DD0F-04244B7002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185">
                <a:extLst>
                  <a:ext uri="{FF2B5EF4-FFF2-40B4-BE49-F238E27FC236}">
                    <a16:creationId xmlns:a16="http://schemas.microsoft.com/office/drawing/2014/main" id="{C13B9477-A289-2717-9878-B4320A1BDC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186">
                <a:extLst>
                  <a:ext uri="{FF2B5EF4-FFF2-40B4-BE49-F238E27FC236}">
                    <a16:creationId xmlns:a16="http://schemas.microsoft.com/office/drawing/2014/main" id="{47009E9A-95FA-5DD6-0A3F-C81548EB3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187">
                <a:extLst>
                  <a:ext uri="{FF2B5EF4-FFF2-40B4-BE49-F238E27FC236}">
                    <a16:creationId xmlns:a16="http://schemas.microsoft.com/office/drawing/2014/main" id="{8EB3F47A-52CD-D7E6-0A00-83485DDE5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188">
                <a:extLst>
                  <a:ext uri="{FF2B5EF4-FFF2-40B4-BE49-F238E27FC236}">
                    <a16:creationId xmlns:a16="http://schemas.microsoft.com/office/drawing/2014/main" id="{ED88570F-4086-763A-63DB-5D5ECA46E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189">
                <a:extLst>
                  <a:ext uri="{FF2B5EF4-FFF2-40B4-BE49-F238E27FC236}">
                    <a16:creationId xmlns:a16="http://schemas.microsoft.com/office/drawing/2014/main" id="{D5CCF0BA-E386-C276-5535-17CA4D702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190">
                <a:extLst>
                  <a:ext uri="{FF2B5EF4-FFF2-40B4-BE49-F238E27FC236}">
                    <a16:creationId xmlns:a16="http://schemas.microsoft.com/office/drawing/2014/main" id="{F18DCF1D-604A-28E6-A4D1-A929023DD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191">
                <a:extLst>
                  <a:ext uri="{FF2B5EF4-FFF2-40B4-BE49-F238E27FC236}">
                    <a16:creationId xmlns:a16="http://schemas.microsoft.com/office/drawing/2014/main" id="{F59F3EE0-D001-665F-37B9-96FD9EDC39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0 w 21"/>
                  <a:gd name="T1" fmla="*/ 42 h 42"/>
                  <a:gd name="T2" fmla="*/ 8 w 21"/>
                  <a:gd name="T3" fmla="*/ 40 h 42"/>
                  <a:gd name="T4" fmla="*/ 14 w 21"/>
                  <a:gd name="T5" fmla="*/ 17 h 42"/>
                  <a:gd name="T6" fmla="*/ 21 w 21"/>
                  <a:gd name="T7" fmla="*/ 16 h 42"/>
                  <a:gd name="T8" fmla="*/ 20 w 21"/>
                  <a:gd name="T9" fmla="*/ 0 h 42"/>
                  <a:gd name="T10" fmla="*/ 6 w 21"/>
                  <a:gd name="T11" fmla="*/ 17 h 42"/>
                  <a:gd name="T12" fmla="*/ 0 w 21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0" y="42"/>
                    </a:move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192">
                <a:extLst>
                  <a:ext uri="{FF2B5EF4-FFF2-40B4-BE49-F238E27FC236}">
                    <a16:creationId xmlns:a16="http://schemas.microsoft.com/office/drawing/2014/main" id="{0617E56B-89E4-7EE8-7505-38D0F43DCB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193">
                <a:extLst>
                  <a:ext uri="{FF2B5EF4-FFF2-40B4-BE49-F238E27FC236}">
                    <a16:creationId xmlns:a16="http://schemas.microsoft.com/office/drawing/2014/main" id="{7FDD4CB3-ABEA-B7DC-09DC-D93DE8E98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194">
                <a:extLst>
                  <a:ext uri="{FF2B5EF4-FFF2-40B4-BE49-F238E27FC236}">
                    <a16:creationId xmlns:a16="http://schemas.microsoft.com/office/drawing/2014/main" id="{E5F2DA4D-E614-5944-AB63-CBAF2320C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195">
                <a:extLst>
                  <a:ext uri="{FF2B5EF4-FFF2-40B4-BE49-F238E27FC236}">
                    <a16:creationId xmlns:a16="http://schemas.microsoft.com/office/drawing/2014/main" id="{D6AC22F3-767F-907A-AC0E-667F30E15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196">
                <a:extLst>
                  <a:ext uri="{FF2B5EF4-FFF2-40B4-BE49-F238E27FC236}">
                    <a16:creationId xmlns:a16="http://schemas.microsoft.com/office/drawing/2014/main" id="{91228748-7164-96B0-6C11-21593F78A4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197">
                <a:extLst>
                  <a:ext uri="{FF2B5EF4-FFF2-40B4-BE49-F238E27FC236}">
                    <a16:creationId xmlns:a16="http://schemas.microsoft.com/office/drawing/2014/main" id="{5E8A3FC0-CA6A-5FC6-AB74-65B9229AF4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198">
                <a:extLst>
                  <a:ext uri="{FF2B5EF4-FFF2-40B4-BE49-F238E27FC236}">
                    <a16:creationId xmlns:a16="http://schemas.microsoft.com/office/drawing/2014/main" id="{44EB8F59-A102-8BF0-1B00-4CD4088BCB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199">
                <a:extLst>
                  <a:ext uri="{FF2B5EF4-FFF2-40B4-BE49-F238E27FC236}">
                    <a16:creationId xmlns:a16="http://schemas.microsoft.com/office/drawing/2014/main" id="{6A57BD7E-BF66-2D30-7198-737D3A6C7B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200">
                <a:extLst>
                  <a:ext uri="{FF2B5EF4-FFF2-40B4-BE49-F238E27FC236}">
                    <a16:creationId xmlns:a16="http://schemas.microsoft.com/office/drawing/2014/main" id="{9ED9CF0F-6449-11F8-863C-A89D8C9D84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201">
                <a:extLst>
                  <a:ext uri="{FF2B5EF4-FFF2-40B4-BE49-F238E27FC236}">
                    <a16:creationId xmlns:a16="http://schemas.microsoft.com/office/drawing/2014/main" id="{3AA066B4-14F4-C5BF-5B2D-355969E87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202">
                <a:extLst>
                  <a:ext uri="{FF2B5EF4-FFF2-40B4-BE49-F238E27FC236}">
                    <a16:creationId xmlns:a16="http://schemas.microsoft.com/office/drawing/2014/main" id="{B29A71AC-CD98-01E4-61D0-0429BD587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203">
                <a:extLst>
                  <a:ext uri="{FF2B5EF4-FFF2-40B4-BE49-F238E27FC236}">
                    <a16:creationId xmlns:a16="http://schemas.microsoft.com/office/drawing/2014/main" id="{5F7506E9-CAC4-D253-8A2B-D41D0124E1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204">
                <a:extLst>
                  <a:ext uri="{FF2B5EF4-FFF2-40B4-BE49-F238E27FC236}">
                    <a16:creationId xmlns:a16="http://schemas.microsoft.com/office/drawing/2014/main" id="{BF451FDE-A814-CE48-2360-C1A94223BA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59E8D7B6-5B93-5E7F-34A1-FC3754EA6F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104" name="Freeform 206">
                <a:extLst>
                  <a:ext uri="{FF2B5EF4-FFF2-40B4-BE49-F238E27FC236}">
                    <a16:creationId xmlns:a16="http://schemas.microsoft.com/office/drawing/2014/main" id="{A71CF00A-5585-67F4-770B-5C70930FD3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207">
                <a:extLst>
                  <a:ext uri="{FF2B5EF4-FFF2-40B4-BE49-F238E27FC236}">
                    <a16:creationId xmlns:a16="http://schemas.microsoft.com/office/drawing/2014/main" id="{E1676C23-AC83-7A1C-46D1-FB3B75D39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208">
                <a:extLst>
                  <a:ext uri="{FF2B5EF4-FFF2-40B4-BE49-F238E27FC236}">
                    <a16:creationId xmlns:a16="http://schemas.microsoft.com/office/drawing/2014/main" id="{9B879455-837E-0D12-3CE4-492E46721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209">
                <a:extLst>
                  <a:ext uri="{FF2B5EF4-FFF2-40B4-BE49-F238E27FC236}">
                    <a16:creationId xmlns:a16="http://schemas.microsoft.com/office/drawing/2014/main" id="{328427BC-7205-CB11-2A3B-FD9480A362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Freeform 210">
                <a:extLst>
                  <a:ext uri="{FF2B5EF4-FFF2-40B4-BE49-F238E27FC236}">
                    <a16:creationId xmlns:a16="http://schemas.microsoft.com/office/drawing/2014/main" id="{E5B0E9F2-9B2A-33EA-B59B-044D955B2D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211">
                <a:extLst>
                  <a:ext uri="{FF2B5EF4-FFF2-40B4-BE49-F238E27FC236}">
                    <a16:creationId xmlns:a16="http://schemas.microsoft.com/office/drawing/2014/main" id="{ABC1EE48-F52A-127D-B8B7-815F5D7554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212">
                <a:extLst>
                  <a:ext uri="{FF2B5EF4-FFF2-40B4-BE49-F238E27FC236}">
                    <a16:creationId xmlns:a16="http://schemas.microsoft.com/office/drawing/2014/main" id="{A4284902-1C05-3434-77ED-E29AECC87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213">
                <a:extLst>
                  <a:ext uri="{FF2B5EF4-FFF2-40B4-BE49-F238E27FC236}">
                    <a16:creationId xmlns:a16="http://schemas.microsoft.com/office/drawing/2014/main" id="{1AAD1969-08C3-3585-BFAB-75E7FBD14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Line 214">
                <a:extLst>
                  <a:ext uri="{FF2B5EF4-FFF2-40B4-BE49-F238E27FC236}">
                    <a16:creationId xmlns:a16="http://schemas.microsoft.com/office/drawing/2014/main" id="{3743BF2A-6CD0-F7D1-9616-E007CB28C0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215">
                <a:extLst>
                  <a:ext uri="{FF2B5EF4-FFF2-40B4-BE49-F238E27FC236}">
                    <a16:creationId xmlns:a16="http://schemas.microsoft.com/office/drawing/2014/main" id="{97586E1D-036C-2D44-C0AD-6651326A6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216">
                <a:extLst>
                  <a:ext uri="{FF2B5EF4-FFF2-40B4-BE49-F238E27FC236}">
                    <a16:creationId xmlns:a16="http://schemas.microsoft.com/office/drawing/2014/main" id="{3B69160D-95ED-1C72-D175-925E801A1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0 w 497"/>
                  <a:gd name="T1" fmla="*/ 27 h 228"/>
                  <a:gd name="T2" fmla="*/ 1 w 497"/>
                  <a:gd name="T3" fmla="*/ 26 h 228"/>
                  <a:gd name="T4" fmla="*/ 58 w 497"/>
                  <a:gd name="T5" fmla="*/ 59 h 228"/>
                  <a:gd name="T6" fmla="*/ 113 w 497"/>
                  <a:gd name="T7" fmla="*/ 61 h 228"/>
                  <a:gd name="T8" fmla="*/ 191 w 497"/>
                  <a:gd name="T9" fmla="*/ 0 h 228"/>
                  <a:gd name="T10" fmla="*/ 291 w 497"/>
                  <a:gd name="T11" fmla="*/ 68 h 228"/>
                  <a:gd name="T12" fmla="*/ 338 w 497"/>
                  <a:gd name="T13" fmla="*/ 87 h 228"/>
                  <a:gd name="T14" fmla="*/ 384 w 497"/>
                  <a:gd name="T15" fmla="*/ 159 h 228"/>
                  <a:gd name="T16" fmla="*/ 451 w 497"/>
                  <a:gd name="T17" fmla="*/ 215 h 228"/>
                  <a:gd name="T18" fmla="*/ 475 w 497"/>
                  <a:gd name="T19" fmla="*/ 228 h 228"/>
                  <a:gd name="T20" fmla="*/ 497 w 497"/>
                  <a:gd name="T21" fmla="*/ 22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0" y="27"/>
                    </a:moveTo>
                    <a:lnTo>
                      <a:pt x="1" y="26"/>
                    </a:lnTo>
                    <a:lnTo>
                      <a:pt x="58" y="59"/>
                    </a:lnTo>
                    <a:lnTo>
                      <a:pt x="113" y="61"/>
                    </a:lnTo>
                    <a:lnTo>
                      <a:pt x="191" y="0"/>
                    </a:lnTo>
                    <a:lnTo>
                      <a:pt x="291" y="68"/>
                    </a:lnTo>
                    <a:lnTo>
                      <a:pt x="338" y="87"/>
                    </a:lnTo>
                    <a:lnTo>
                      <a:pt x="384" y="159"/>
                    </a:lnTo>
                    <a:lnTo>
                      <a:pt x="451" y="215"/>
                    </a:lnTo>
                    <a:lnTo>
                      <a:pt x="475" y="228"/>
                    </a:lnTo>
                    <a:lnTo>
                      <a:pt x="497" y="2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217">
                <a:extLst>
                  <a:ext uri="{FF2B5EF4-FFF2-40B4-BE49-F238E27FC236}">
                    <a16:creationId xmlns:a16="http://schemas.microsoft.com/office/drawing/2014/main" id="{F7ACF1ED-0592-B1B6-B8D8-9B36C7501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0 w 184"/>
                  <a:gd name="T1" fmla="*/ 0 h 177"/>
                  <a:gd name="T2" fmla="*/ 9 w 184"/>
                  <a:gd name="T3" fmla="*/ 22 h 177"/>
                  <a:gd name="T4" fmla="*/ 25 w 184"/>
                  <a:gd name="T5" fmla="*/ 35 h 177"/>
                  <a:gd name="T6" fmla="*/ 66 w 184"/>
                  <a:gd name="T7" fmla="*/ 54 h 177"/>
                  <a:gd name="T8" fmla="*/ 117 w 184"/>
                  <a:gd name="T9" fmla="*/ 104 h 177"/>
                  <a:gd name="T10" fmla="*/ 128 w 184"/>
                  <a:gd name="T11" fmla="*/ 142 h 177"/>
                  <a:gd name="T12" fmla="*/ 152 w 184"/>
                  <a:gd name="T13" fmla="*/ 155 h 177"/>
                  <a:gd name="T14" fmla="*/ 169 w 184"/>
                  <a:gd name="T15" fmla="*/ 177 h 177"/>
                  <a:gd name="T16" fmla="*/ 184 w 184"/>
                  <a:gd name="T17" fmla="*/ 168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0" y="0"/>
                    </a:moveTo>
                    <a:lnTo>
                      <a:pt x="9" y="22"/>
                    </a:lnTo>
                    <a:lnTo>
                      <a:pt x="25" y="35"/>
                    </a:lnTo>
                    <a:lnTo>
                      <a:pt x="66" y="54"/>
                    </a:lnTo>
                    <a:lnTo>
                      <a:pt x="117" y="104"/>
                    </a:lnTo>
                    <a:lnTo>
                      <a:pt x="128" y="142"/>
                    </a:lnTo>
                    <a:lnTo>
                      <a:pt x="152" y="155"/>
                    </a:lnTo>
                    <a:lnTo>
                      <a:pt x="169" y="177"/>
                    </a:lnTo>
                    <a:lnTo>
                      <a:pt x="184" y="1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218">
                <a:extLst>
                  <a:ext uri="{FF2B5EF4-FFF2-40B4-BE49-F238E27FC236}">
                    <a16:creationId xmlns:a16="http://schemas.microsoft.com/office/drawing/2014/main" id="{045C4BCF-EDF1-3271-194B-464B64BD65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0 w 34"/>
                  <a:gd name="T1" fmla="*/ 41 h 41"/>
                  <a:gd name="T2" fmla="*/ 16 w 34"/>
                  <a:gd name="T3" fmla="*/ 32 h 41"/>
                  <a:gd name="T4" fmla="*/ 34 w 34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0" y="41"/>
                    </a:moveTo>
                    <a:lnTo>
                      <a:pt x="16" y="32"/>
                    </a:lnTo>
                    <a:lnTo>
                      <a:pt x="3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219">
                <a:extLst>
                  <a:ext uri="{FF2B5EF4-FFF2-40B4-BE49-F238E27FC236}">
                    <a16:creationId xmlns:a16="http://schemas.microsoft.com/office/drawing/2014/main" id="{890E8AC7-19DD-DC6D-12F1-9377B25FF2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220">
                <a:extLst>
                  <a:ext uri="{FF2B5EF4-FFF2-40B4-BE49-F238E27FC236}">
                    <a16:creationId xmlns:a16="http://schemas.microsoft.com/office/drawing/2014/main" id="{BC163928-B940-6A74-C7DC-A9A13BDDB4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0 w 12"/>
                  <a:gd name="T1" fmla="*/ 11 h 11"/>
                  <a:gd name="T2" fmla="*/ 0 w 12"/>
                  <a:gd name="T3" fmla="*/ 10 h 11"/>
                  <a:gd name="T4" fmla="*/ 12 w 12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0" y="11"/>
                    </a:moveTo>
                    <a:lnTo>
                      <a:pt x="0" y="10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221">
                <a:extLst>
                  <a:ext uri="{FF2B5EF4-FFF2-40B4-BE49-F238E27FC236}">
                    <a16:creationId xmlns:a16="http://schemas.microsoft.com/office/drawing/2014/main" id="{B6527C4C-5E17-8DD9-D58D-5F2EE8482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1"/>
                  <a:gd name="T2" fmla="*/ 1 w 1360"/>
                  <a:gd name="T3" fmla="*/ 11 h 701"/>
                  <a:gd name="T4" fmla="*/ 30 w 1360"/>
                  <a:gd name="T5" fmla="*/ 0 h 701"/>
                  <a:gd name="T6" fmla="*/ 87 w 1360"/>
                  <a:gd name="T7" fmla="*/ 34 h 701"/>
                  <a:gd name="T8" fmla="*/ 166 w 1360"/>
                  <a:gd name="T9" fmla="*/ 50 h 701"/>
                  <a:gd name="T10" fmla="*/ 232 w 1360"/>
                  <a:gd name="T11" fmla="*/ 97 h 701"/>
                  <a:gd name="T12" fmla="*/ 270 w 1360"/>
                  <a:gd name="T13" fmla="*/ 86 h 701"/>
                  <a:gd name="T14" fmla="*/ 294 w 1360"/>
                  <a:gd name="T15" fmla="*/ 107 h 701"/>
                  <a:gd name="T16" fmla="*/ 388 w 1360"/>
                  <a:gd name="T17" fmla="*/ 114 h 701"/>
                  <a:gd name="T18" fmla="*/ 414 w 1360"/>
                  <a:gd name="T19" fmla="*/ 142 h 701"/>
                  <a:gd name="T20" fmla="*/ 430 w 1360"/>
                  <a:gd name="T21" fmla="*/ 157 h 701"/>
                  <a:gd name="T22" fmla="*/ 441 w 1360"/>
                  <a:gd name="T23" fmla="*/ 186 h 701"/>
                  <a:gd name="T24" fmla="*/ 475 w 1360"/>
                  <a:gd name="T25" fmla="*/ 214 h 701"/>
                  <a:gd name="T26" fmla="*/ 527 w 1360"/>
                  <a:gd name="T27" fmla="*/ 193 h 701"/>
                  <a:gd name="T28" fmla="*/ 558 w 1360"/>
                  <a:gd name="T29" fmla="*/ 206 h 701"/>
                  <a:gd name="T30" fmla="*/ 651 w 1360"/>
                  <a:gd name="T31" fmla="*/ 205 h 701"/>
                  <a:gd name="T32" fmla="*/ 653 w 1360"/>
                  <a:gd name="T33" fmla="*/ 228 h 701"/>
                  <a:gd name="T34" fmla="*/ 678 w 1360"/>
                  <a:gd name="T35" fmla="*/ 249 h 701"/>
                  <a:gd name="T36" fmla="*/ 688 w 1360"/>
                  <a:gd name="T37" fmla="*/ 271 h 701"/>
                  <a:gd name="T38" fmla="*/ 705 w 1360"/>
                  <a:gd name="T39" fmla="*/ 292 h 701"/>
                  <a:gd name="T40" fmla="*/ 717 w 1360"/>
                  <a:gd name="T41" fmla="*/ 330 h 701"/>
                  <a:gd name="T42" fmla="*/ 734 w 1360"/>
                  <a:gd name="T43" fmla="*/ 359 h 701"/>
                  <a:gd name="T44" fmla="*/ 764 w 1360"/>
                  <a:gd name="T45" fmla="*/ 349 h 701"/>
                  <a:gd name="T46" fmla="*/ 762 w 1360"/>
                  <a:gd name="T47" fmla="*/ 318 h 701"/>
                  <a:gd name="T48" fmla="*/ 775 w 1360"/>
                  <a:gd name="T49" fmla="*/ 301 h 701"/>
                  <a:gd name="T50" fmla="*/ 807 w 1360"/>
                  <a:gd name="T51" fmla="*/ 306 h 701"/>
                  <a:gd name="T52" fmla="*/ 844 w 1360"/>
                  <a:gd name="T53" fmla="*/ 295 h 701"/>
                  <a:gd name="T54" fmla="*/ 894 w 1360"/>
                  <a:gd name="T55" fmla="*/ 329 h 701"/>
                  <a:gd name="T56" fmla="*/ 1019 w 1360"/>
                  <a:gd name="T57" fmla="*/ 348 h 701"/>
                  <a:gd name="T58" fmla="*/ 1021 w 1360"/>
                  <a:gd name="T59" fmla="*/ 378 h 701"/>
                  <a:gd name="T60" fmla="*/ 1071 w 1360"/>
                  <a:gd name="T61" fmla="*/ 405 h 701"/>
                  <a:gd name="T62" fmla="*/ 1057 w 1360"/>
                  <a:gd name="T63" fmla="*/ 415 h 701"/>
                  <a:gd name="T64" fmla="*/ 1041 w 1360"/>
                  <a:gd name="T65" fmla="*/ 416 h 701"/>
                  <a:gd name="T66" fmla="*/ 1020 w 1360"/>
                  <a:gd name="T67" fmla="*/ 440 h 701"/>
                  <a:gd name="T68" fmla="*/ 1023 w 1360"/>
                  <a:gd name="T69" fmla="*/ 463 h 701"/>
                  <a:gd name="T70" fmla="*/ 1008 w 1360"/>
                  <a:gd name="T71" fmla="*/ 480 h 701"/>
                  <a:gd name="T72" fmla="*/ 1009 w 1360"/>
                  <a:gd name="T73" fmla="*/ 496 h 701"/>
                  <a:gd name="T74" fmla="*/ 1019 w 1360"/>
                  <a:gd name="T75" fmla="*/ 511 h 701"/>
                  <a:gd name="T76" fmla="*/ 1112 w 1360"/>
                  <a:gd name="T77" fmla="*/ 525 h 701"/>
                  <a:gd name="T78" fmla="*/ 1172 w 1360"/>
                  <a:gd name="T79" fmla="*/ 574 h 701"/>
                  <a:gd name="T80" fmla="*/ 1217 w 1360"/>
                  <a:gd name="T81" fmla="*/ 569 h 701"/>
                  <a:gd name="T82" fmla="*/ 1237 w 1360"/>
                  <a:gd name="T83" fmla="*/ 614 h 701"/>
                  <a:gd name="T84" fmla="*/ 1249 w 1360"/>
                  <a:gd name="T85" fmla="*/ 666 h 701"/>
                  <a:gd name="T86" fmla="*/ 1299 w 1360"/>
                  <a:gd name="T87" fmla="*/ 701 h 701"/>
                  <a:gd name="T88" fmla="*/ 1360 w 1360"/>
                  <a:gd name="T89" fmla="*/ 688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87" y="34"/>
                    </a:lnTo>
                    <a:lnTo>
                      <a:pt x="166" y="50"/>
                    </a:lnTo>
                    <a:lnTo>
                      <a:pt x="232" y="97"/>
                    </a:lnTo>
                    <a:lnTo>
                      <a:pt x="270" y="86"/>
                    </a:lnTo>
                    <a:lnTo>
                      <a:pt x="294" y="107"/>
                    </a:lnTo>
                    <a:lnTo>
                      <a:pt x="388" y="114"/>
                    </a:lnTo>
                    <a:lnTo>
                      <a:pt x="414" y="142"/>
                    </a:lnTo>
                    <a:lnTo>
                      <a:pt x="430" y="157"/>
                    </a:lnTo>
                    <a:lnTo>
                      <a:pt x="441" y="186"/>
                    </a:lnTo>
                    <a:lnTo>
                      <a:pt x="475" y="214"/>
                    </a:lnTo>
                    <a:lnTo>
                      <a:pt x="527" y="193"/>
                    </a:lnTo>
                    <a:lnTo>
                      <a:pt x="558" y="206"/>
                    </a:lnTo>
                    <a:lnTo>
                      <a:pt x="651" y="205"/>
                    </a:lnTo>
                    <a:lnTo>
                      <a:pt x="653" y="228"/>
                    </a:lnTo>
                    <a:lnTo>
                      <a:pt x="678" y="249"/>
                    </a:lnTo>
                    <a:lnTo>
                      <a:pt x="688" y="271"/>
                    </a:lnTo>
                    <a:lnTo>
                      <a:pt x="705" y="292"/>
                    </a:lnTo>
                    <a:lnTo>
                      <a:pt x="717" y="330"/>
                    </a:lnTo>
                    <a:lnTo>
                      <a:pt x="734" y="359"/>
                    </a:lnTo>
                    <a:lnTo>
                      <a:pt x="764" y="349"/>
                    </a:lnTo>
                    <a:lnTo>
                      <a:pt x="762" y="318"/>
                    </a:lnTo>
                    <a:lnTo>
                      <a:pt x="775" y="301"/>
                    </a:lnTo>
                    <a:lnTo>
                      <a:pt x="807" y="306"/>
                    </a:lnTo>
                    <a:lnTo>
                      <a:pt x="844" y="295"/>
                    </a:lnTo>
                    <a:lnTo>
                      <a:pt x="894" y="329"/>
                    </a:lnTo>
                    <a:lnTo>
                      <a:pt x="1019" y="348"/>
                    </a:lnTo>
                    <a:lnTo>
                      <a:pt x="1021" y="378"/>
                    </a:lnTo>
                    <a:lnTo>
                      <a:pt x="1071" y="405"/>
                    </a:lnTo>
                    <a:lnTo>
                      <a:pt x="1057" y="415"/>
                    </a:lnTo>
                    <a:lnTo>
                      <a:pt x="1041" y="416"/>
                    </a:lnTo>
                    <a:lnTo>
                      <a:pt x="1020" y="440"/>
                    </a:lnTo>
                    <a:lnTo>
                      <a:pt x="1023" y="463"/>
                    </a:lnTo>
                    <a:lnTo>
                      <a:pt x="1008" y="480"/>
                    </a:lnTo>
                    <a:lnTo>
                      <a:pt x="1009" y="496"/>
                    </a:lnTo>
                    <a:lnTo>
                      <a:pt x="1019" y="511"/>
                    </a:lnTo>
                    <a:lnTo>
                      <a:pt x="1112" y="525"/>
                    </a:lnTo>
                    <a:lnTo>
                      <a:pt x="1172" y="574"/>
                    </a:lnTo>
                    <a:lnTo>
                      <a:pt x="1217" y="569"/>
                    </a:lnTo>
                    <a:lnTo>
                      <a:pt x="1237" y="614"/>
                    </a:lnTo>
                    <a:lnTo>
                      <a:pt x="1249" y="666"/>
                    </a:lnTo>
                    <a:lnTo>
                      <a:pt x="1299" y="701"/>
                    </a:lnTo>
                    <a:lnTo>
                      <a:pt x="1360" y="6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Line 222">
                <a:extLst>
                  <a:ext uri="{FF2B5EF4-FFF2-40B4-BE49-F238E27FC236}">
                    <a16:creationId xmlns:a16="http://schemas.microsoft.com/office/drawing/2014/main" id="{0CC7F22C-2A13-9D36-03EF-2D5292F2F0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Line 223">
                <a:extLst>
                  <a:ext uri="{FF2B5EF4-FFF2-40B4-BE49-F238E27FC236}">
                    <a16:creationId xmlns:a16="http://schemas.microsoft.com/office/drawing/2014/main" id="{FB1FECF4-50ED-DAFF-E104-5261F2AB67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224">
                <a:extLst>
                  <a:ext uri="{FF2B5EF4-FFF2-40B4-BE49-F238E27FC236}">
                    <a16:creationId xmlns:a16="http://schemas.microsoft.com/office/drawing/2014/main" id="{A422569D-381C-CA8D-1C55-9D1102412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225">
                <a:extLst>
                  <a:ext uri="{FF2B5EF4-FFF2-40B4-BE49-F238E27FC236}">
                    <a16:creationId xmlns:a16="http://schemas.microsoft.com/office/drawing/2014/main" id="{5C203091-6610-87FD-15F2-E4FAF558B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226">
                <a:extLst>
                  <a:ext uri="{FF2B5EF4-FFF2-40B4-BE49-F238E27FC236}">
                    <a16:creationId xmlns:a16="http://schemas.microsoft.com/office/drawing/2014/main" id="{625015AA-C84C-7C91-4884-6956B2DE0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0 w 171"/>
                  <a:gd name="T1" fmla="*/ 14 h 83"/>
                  <a:gd name="T2" fmla="*/ 41 w 171"/>
                  <a:gd name="T3" fmla="*/ 0 h 83"/>
                  <a:gd name="T4" fmla="*/ 114 w 171"/>
                  <a:gd name="T5" fmla="*/ 32 h 83"/>
                  <a:gd name="T6" fmla="*/ 132 w 171"/>
                  <a:gd name="T7" fmla="*/ 61 h 83"/>
                  <a:gd name="T8" fmla="*/ 149 w 171"/>
                  <a:gd name="T9" fmla="*/ 83 h 83"/>
                  <a:gd name="T10" fmla="*/ 171 w 171"/>
                  <a:gd name="T11" fmla="*/ 7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0" y="14"/>
                    </a:moveTo>
                    <a:lnTo>
                      <a:pt x="41" y="0"/>
                    </a:lnTo>
                    <a:lnTo>
                      <a:pt x="114" y="32"/>
                    </a:lnTo>
                    <a:lnTo>
                      <a:pt x="132" y="61"/>
                    </a:lnTo>
                    <a:lnTo>
                      <a:pt x="149" y="83"/>
                    </a:lnTo>
                    <a:lnTo>
                      <a:pt x="171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227">
                <a:extLst>
                  <a:ext uri="{FF2B5EF4-FFF2-40B4-BE49-F238E27FC236}">
                    <a16:creationId xmlns:a16="http://schemas.microsoft.com/office/drawing/2014/main" id="{72646AF5-F29A-49A7-073C-FFEDE0331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228">
                <a:extLst>
                  <a:ext uri="{FF2B5EF4-FFF2-40B4-BE49-F238E27FC236}">
                    <a16:creationId xmlns:a16="http://schemas.microsoft.com/office/drawing/2014/main" id="{83275D55-F3CA-AC9D-8A09-42CDFA2FA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0 w 132"/>
                  <a:gd name="T1" fmla="*/ 39 h 39"/>
                  <a:gd name="T2" fmla="*/ 39 w 132"/>
                  <a:gd name="T3" fmla="*/ 30 h 39"/>
                  <a:gd name="T4" fmla="*/ 132 w 132"/>
                  <a:gd name="T5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0" y="39"/>
                    </a:moveTo>
                    <a:lnTo>
                      <a:pt x="39" y="30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229">
                <a:extLst>
                  <a:ext uri="{FF2B5EF4-FFF2-40B4-BE49-F238E27FC236}">
                    <a16:creationId xmlns:a16="http://schemas.microsoft.com/office/drawing/2014/main" id="{71F9CD63-BBE1-E623-2FE3-827C15399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0 w 158"/>
                  <a:gd name="T1" fmla="*/ 12 h 25"/>
                  <a:gd name="T2" fmla="*/ 3 w 158"/>
                  <a:gd name="T3" fmla="*/ 8 h 25"/>
                  <a:gd name="T4" fmla="*/ 17 w 158"/>
                  <a:gd name="T5" fmla="*/ 0 h 25"/>
                  <a:gd name="T6" fmla="*/ 65 w 158"/>
                  <a:gd name="T7" fmla="*/ 11 h 25"/>
                  <a:gd name="T8" fmla="*/ 79 w 158"/>
                  <a:gd name="T9" fmla="*/ 1 h 25"/>
                  <a:gd name="T10" fmla="*/ 143 w 158"/>
                  <a:gd name="T11" fmla="*/ 19 h 25"/>
                  <a:gd name="T12" fmla="*/ 152 w 158"/>
                  <a:gd name="T13" fmla="*/ 25 h 25"/>
                  <a:gd name="T14" fmla="*/ 158 w 158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0" y="12"/>
                    </a:moveTo>
                    <a:lnTo>
                      <a:pt x="3" y="8"/>
                    </a:lnTo>
                    <a:lnTo>
                      <a:pt x="17" y="0"/>
                    </a:lnTo>
                    <a:lnTo>
                      <a:pt x="65" y="11"/>
                    </a:lnTo>
                    <a:lnTo>
                      <a:pt x="79" y="1"/>
                    </a:lnTo>
                    <a:lnTo>
                      <a:pt x="143" y="19"/>
                    </a:lnTo>
                    <a:lnTo>
                      <a:pt x="152" y="25"/>
                    </a:lnTo>
                    <a:lnTo>
                      <a:pt x="158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230">
                <a:extLst>
                  <a:ext uri="{FF2B5EF4-FFF2-40B4-BE49-F238E27FC236}">
                    <a16:creationId xmlns:a16="http://schemas.microsoft.com/office/drawing/2014/main" id="{BFA61A40-5E34-DFB4-D833-678917DF6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4 h 25"/>
                  <a:gd name="T2" fmla="*/ 158 w 158"/>
                  <a:gd name="T3" fmla="*/ 25 h 25"/>
                  <a:gd name="T4" fmla="*/ 149 w 158"/>
                  <a:gd name="T5" fmla="*/ 25 h 25"/>
                  <a:gd name="T6" fmla="*/ 141 w 158"/>
                  <a:gd name="T7" fmla="*/ 19 h 25"/>
                  <a:gd name="T8" fmla="*/ 78 w 158"/>
                  <a:gd name="T9" fmla="*/ 2 h 25"/>
                  <a:gd name="T10" fmla="*/ 63 w 158"/>
                  <a:gd name="T11" fmla="*/ 11 h 25"/>
                  <a:gd name="T12" fmla="*/ 16 w 158"/>
                  <a:gd name="T13" fmla="*/ 0 h 25"/>
                  <a:gd name="T14" fmla="*/ 2 w 158"/>
                  <a:gd name="T15" fmla="*/ 10 h 25"/>
                  <a:gd name="T16" fmla="*/ 0 w 158"/>
                  <a:gd name="T1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158" y="24"/>
                    </a:moveTo>
                    <a:lnTo>
                      <a:pt x="158" y="25"/>
                    </a:lnTo>
                    <a:lnTo>
                      <a:pt x="149" y="25"/>
                    </a:lnTo>
                    <a:lnTo>
                      <a:pt x="141" y="19"/>
                    </a:lnTo>
                    <a:lnTo>
                      <a:pt x="78" y="2"/>
                    </a:lnTo>
                    <a:lnTo>
                      <a:pt x="63" y="11"/>
                    </a:lnTo>
                    <a:lnTo>
                      <a:pt x="16" y="0"/>
                    </a:lnTo>
                    <a:lnTo>
                      <a:pt x="2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231">
                <a:extLst>
                  <a:ext uri="{FF2B5EF4-FFF2-40B4-BE49-F238E27FC236}">
                    <a16:creationId xmlns:a16="http://schemas.microsoft.com/office/drawing/2014/main" id="{BC85905A-8701-4654-82FF-3E19B12D58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0 w 5"/>
                  <a:gd name="T1" fmla="*/ 5 h 5"/>
                  <a:gd name="T2" fmla="*/ 2 w 5"/>
                  <a:gd name="T3" fmla="*/ 5 h 5"/>
                  <a:gd name="T4" fmla="*/ 5 w 5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0" y="5"/>
                    </a:moveTo>
                    <a:lnTo>
                      <a:pt x="2" y="5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232">
                <a:extLst>
                  <a:ext uri="{FF2B5EF4-FFF2-40B4-BE49-F238E27FC236}">
                    <a16:creationId xmlns:a16="http://schemas.microsoft.com/office/drawing/2014/main" id="{89C60651-80DF-7C16-EA3C-F9350AF338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8 h 39"/>
                  <a:gd name="T2" fmla="*/ 165 w 166"/>
                  <a:gd name="T3" fmla="*/ 39 h 39"/>
                  <a:gd name="T4" fmla="*/ 134 w 166"/>
                  <a:gd name="T5" fmla="*/ 27 h 39"/>
                  <a:gd name="T6" fmla="*/ 88 w 166"/>
                  <a:gd name="T7" fmla="*/ 39 h 39"/>
                  <a:gd name="T8" fmla="*/ 32 w 166"/>
                  <a:gd name="T9" fmla="*/ 5 h 39"/>
                  <a:gd name="T10" fmla="*/ 8 w 166"/>
                  <a:gd name="T11" fmla="*/ 0 h 39"/>
                  <a:gd name="T12" fmla="*/ 0 w 166"/>
                  <a:gd name="T13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166" y="38"/>
                    </a:moveTo>
                    <a:lnTo>
                      <a:pt x="165" y="39"/>
                    </a:lnTo>
                    <a:lnTo>
                      <a:pt x="134" y="27"/>
                    </a:lnTo>
                    <a:lnTo>
                      <a:pt x="88" y="39"/>
                    </a:lnTo>
                    <a:lnTo>
                      <a:pt x="32" y="5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233">
                <a:extLst>
                  <a:ext uri="{FF2B5EF4-FFF2-40B4-BE49-F238E27FC236}">
                    <a16:creationId xmlns:a16="http://schemas.microsoft.com/office/drawing/2014/main" id="{5BA62BA2-DE39-D871-577D-61AC7DB95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0 w 166"/>
                  <a:gd name="T1" fmla="*/ 10 h 39"/>
                  <a:gd name="T2" fmla="*/ 9 w 166"/>
                  <a:gd name="T3" fmla="*/ 0 h 39"/>
                  <a:gd name="T4" fmla="*/ 33 w 166"/>
                  <a:gd name="T5" fmla="*/ 5 h 39"/>
                  <a:gd name="T6" fmla="*/ 90 w 166"/>
                  <a:gd name="T7" fmla="*/ 39 h 39"/>
                  <a:gd name="T8" fmla="*/ 135 w 166"/>
                  <a:gd name="T9" fmla="*/ 27 h 39"/>
                  <a:gd name="T10" fmla="*/ 166 w 166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0" y="10"/>
                    </a:moveTo>
                    <a:lnTo>
                      <a:pt x="9" y="0"/>
                    </a:lnTo>
                    <a:lnTo>
                      <a:pt x="33" y="5"/>
                    </a:lnTo>
                    <a:lnTo>
                      <a:pt x="90" y="39"/>
                    </a:lnTo>
                    <a:lnTo>
                      <a:pt x="135" y="27"/>
                    </a:lnTo>
                    <a:lnTo>
                      <a:pt x="166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234">
                <a:extLst>
                  <a:ext uri="{FF2B5EF4-FFF2-40B4-BE49-F238E27FC236}">
                    <a16:creationId xmlns:a16="http://schemas.microsoft.com/office/drawing/2014/main" id="{7B7A73CF-FECE-D563-4D0B-CD206F445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0 w 26"/>
                  <a:gd name="T1" fmla="*/ 32 h 32"/>
                  <a:gd name="T2" fmla="*/ 1 w 26"/>
                  <a:gd name="T3" fmla="*/ 31 h 32"/>
                  <a:gd name="T4" fmla="*/ 26 w 26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0" y="32"/>
                    </a:moveTo>
                    <a:lnTo>
                      <a:pt x="1" y="31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235">
                <a:extLst>
                  <a:ext uri="{FF2B5EF4-FFF2-40B4-BE49-F238E27FC236}">
                    <a16:creationId xmlns:a16="http://schemas.microsoft.com/office/drawing/2014/main" id="{E39907BE-E3FF-48A9-EE8D-A9442E7BF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236">
                <a:extLst>
                  <a:ext uri="{FF2B5EF4-FFF2-40B4-BE49-F238E27FC236}">
                    <a16:creationId xmlns:a16="http://schemas.microsoft.com/office/drawing/2014/main" id="{53855D21-4C6E-CABC-D818-4CBB6A116E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Line 237">
                <a:extLst>
                  <a:ext uri="{FF2B5EF4-FFF2-40B4-BE49-F238E27FC236}">
                    <a16:creationId xmlns:a16="http://schemas.microsoft.com/office/drawing/2014/main" id="{6A1CE684-CECC-FC48-6F0F-97ADB9458F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238">
                <a:extLst>
                  <a:ext uri="{FF2B5EF4-FFF2-40B4-BE49-F238E27FC236}">
                    <a16:creationId xmlns:a16="http://schemas.microsoft.com/office/drawing/2014/main" id="{F337A1BB-5056-2514-D4EE-55EB2D3C1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239">
                <a:extLst>
                  <a:ext uri="{FF2B5EF4-FFF2-40B4-BE49-F238E27FC236}">
                    <a16:creationId xmlns:a16="http://schemas.microsoft.com/office/drawing/2014/main" id="{AA29402F-A00E-5B7B-922B-6F019FB54D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0 w 26"/>
                  <a:gd name="T1" fmla="*/ 37 h 37"/>
                  <a:gd name="T2" fmla="*/ 26 w 26"/>
                  <a:gd name="T3" fmla="*/ 30 h 37"/>
                  <a:gd name="T4" fmla="*/ 9 w 26"/>
                  <a:gd name="T5" fmla="*/ 16 h 37"/>
                  <a:gd name="T6" fmla="*/ 0 w 26"/>
                  <a:gd name="T7" fmla="*/ 2 h 37"/>
                  <a:gd name="T8" fmla="*/ 2 w 26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0" y="37"/>
                    </a:moveTo>
                    <a:lnTo>
                      <a:pt x="26" y="30"/>
                    </a:lnTo>
                    <a:lnTo>
                      <a:pt x="9" y="16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Line 240">
                <a:extLst>
                  <a:ext uri="{FF2B5EF4-FFF2-40B4-BE49-F238E27FC236}">
                    <a16:creationId xmlns:a16="http://schemas.microsoft.com/office/drawing/2014/main" id="{5DACF207-F7FE-DA34-64A9-86AF6172AE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241">
                <a:extLst>
                  <a:ext uri="{FF2B5EF4-FFF2-40B4-BE49-F238E27FC236}">
                    <a16:creationId xmlns:a16="http://schemas.microsoft.com/office/drawing/2014/main" id="{4D30B936-3DAD-3A2E-53B6-061F7BA936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Line 242">
                <a:extLst>
                  <a:ext uri="{FF2B5EF4-FFF2-40B4-BE49-F238E27FC236}">
                    <a16:creationId xmlns:a16="http://schemas.microsoft.com/office/drawing/2014/main" id="{D97B993F-DA6C-440D-ADC8-593998155D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243">
                <a:extLst>
                  <a:ext uri="{FF2B5EF4-FFF2-40B4-BE49-F238E27FC236}">
                    <a16:creationId xmlns:a16="http://schemas.microsoft.com/office/drawing/2014/main" id="{CB267F0E-FA3F-41AC-2E62-5B3A666ED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244">
                <a:extLst>
                  <a:ext uri="{FF2B5EF4-FFF2-40B4-BE49-F238E27FC236}">
                    <a16:creationId xmlns:a16="http://schemas.microsoft.com/office/drawing/2014/main" id="{AE7F0D79-0968-7E70-0ABC-1643532E3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245">
                <a:extLst>
                  <a:ext uri="{FF2B5EF4-FFF2-40B4-BE49-F238E27FC236}">
                    <a16:creationId xmlns:a16="http://schemas.microsoft.com/office/drawing/2014/main" id="{84BCD853-965E-41EE-793B-FDACB5597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0 w 544"/>
                  <a:gd name="T1" fmla="*/ 47 h 138"/>
                  <a:gd name="T2" fmla="*/ 27 w 544"/>
                  <a:gd name="T3" fmla="*/ 18 h 138"/>
                  <a:gd name="T4" fmla="*/ 81 w 544"/>
                  <a:gd name="T5" fmla="*/ 21 h 138"/>
                  <a:gd name="T6" fmla="*/ 133 w 544"/>
                  <a:gd name="T7" fmla="*/ 0 h 138"/>
                  <a:gd name="T8" fmla="*/ 181 w 544"/>
                  <a:gd name="T9" fmla="*/ 11 h 138"/>
                  <a:gd name="T10" fmla="*/ 237 w 544"/>
                  <a:gd name="T11" fmla="*/ 45 h 138"/>
                  <a:gd name="T12" fmla="*/ 302 w 544"/>
                  <a:gd name="T13" fmla="*/ 62 h 138"/>
                  <a:gd name="T14" fmla="*/ 354 w 544"/>
                  <a:gd name="T15" fmla="*/ 126 h 138"/>
                  <a:gd name="T16" fmla="*/ 401 w 544"/>
                  <a:gd name="T17" fmla="*/ 138 h 138"/>
                  <a:gd name="T18" fmla="*/ 416 w 544"/>
                  <a:gd name="T19" fmla="*/ 136 h 138"/>
                  <a:gd name="T20" fmla="*/ 436 w 544"/>
                  <a:gd name="T21" fmla="*/ 112 h 138"/>
                  <a:gd name="T22" fmla="*/ 538 w 544"/>
                  <a:gd name="T23" fmla="*/ 125 h 138"/>
                  <a:gd name="T24" fmla="*/ 544 w 544"/>
                  <a:gd name="T25" fmla="*/ 11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0" y="47"/>
                    </a:moveTo>
                    <a:lnTo>
                      <a:pt x="27" y="18"/>
                    </a:lnTo>
                    <a:lnTo>
                      <a:pt x="81" y="21"/>
                    </a:lnTo>
                    <a:lnTo>
                      <a:pt x="133" y="0"/>
                    </a:lnTo>
                    <a:lnTo>
                      <a:pt x="181" y="11"/>
                    </a:lnTo>
                    <a:lnTo>
                      <a:pt x="237" y="45"/>
                    </a:lnTo>
                    <a:lnTo>
                      <a:pt x="302" y="62"/>
                    </a:lnTo>
                    <a:lnTo>
                      <a:pt x="354" y="126"/>
                    </a:lnTo>
                    <a:lnTo>
                      <a:pt x="401" y="138"/>
                    </a:lnTo>
                    <a:lnTo>
                      <a:pt x="416" y="136"/>
                    </a:lnTo>
                    <a:lnTo>
                      <a:pt x="436" y="112"/>
                    </a:lnTo>
                    <a:lnTo>
                      <a:pt x="538" y="125"/>
                    </a:lnTo>
                    <a:lnTo>
                      <a:pt x="544" y="1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Line 246">
                <a:extLst>
                  <a:ext uri="{FF2B5EF4-FFF2-40B4-BE49-F238E27FC236}">
                    <a16:creationId xmlns:a16="http://schemas.microsoft.com/office/drawing/2014/main" id="{F9CF7D96-2F94-49C9-A080-4F705C7A74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247">
                <a:extLst>
                  <a:ext uri="{FF2B5EF4-FFF2-40B4-BE49-F238E27FC236}">
                    <a16:creationId xmlns:a16="http://schemas.microsoft.com/office/drawing/2014/main" id="{8CBFC09C-8FF5-1B9A-D9E2-7EA1751C0C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0 w 115"/>
                  <a:gd name="T1" fmla="*/ 31 h 31"/>
                  <a:gd name="T2" fmla="*/ 2 w 115"/>
                  <a:gd name="T3" fmla="*/ 29 h 31"/>
                  <a:gd name="T4" fmla="*/ 16 w 115"/>
                  <a:gd name="T5" fmla="*/ 20 h 31"/>
                  <a:gd name="T6" fmla="*/ 68 w 115"/>
                  <a:gd name="T7" fmla="*/ 0 h 31"/>
                  <a:gd name="T8" fmla="*/ 92 w 115"/>
                  <a:gd name="T9" fmla="*/ 12 h 31"/>
                  <a:gd name="T10" fmla="*/ 115 w 115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0" y="31"/>
                    </a:moveTo>
                    <a:lnTo>
                      <a:pt x="2" y="29"/>
                    </a:lnTo>
                    <a:lnTo>
                      <a:pt x="16" y="20"/>
                    </a:lnTo>
                    <a:lnTo>
                      <a:pt x="68" y="0"/>
                    </a:lnTo>
                    <a:lnTo>
                      <a:pt x="92" y="12"/>
                    </a:lnTo>
                    <a:lnTo>
                      <a:pt x="115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248">
                <a:extLst>
                  <a:ext uri="{FF2B5EF4-FFF2-40B4-BE49-F238E27FC236}">
                    <a16:creationId xmlns:a16="http://schemas.microsoft.com/office/drawing/2014/main" id="{E978F9A3-B75E-B23B-50CB-FAA91D1D8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249">
                <a:extLst>
                  <a:ext uri="{FF2B5EF4-FFF2-40B4-BE49-F238E27FC236}">
                    <a16:creationId xmlns:a16="http://schemas.microsoft.com/office/drawing/2014/main" id="{3A031FD5-7239-49AD-DF14-AF999D461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250">
                <a:extLst>
                  <a:ext uri="{FF2B5EF4-FFF2-40B4-BE49-F238E27FC236}">
                    <a16:creationId xmlns:a16="http://schemas.microsoft.com/office/drawing/2014/main" id="{7FC71E4F-6E11-3350-3886-1461234BA2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251">
                <a:extLst>
                  <a:ext uri="{FF2B5EF4-FFF2-40B4-BE49-F238E27FC236}">
                    <a16:creationId xmlns:a16="http://schemas.microsoft.com/office/drawing/2014/main" id="{A2FA02DD-B0CC-9723-B996-283A595F95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252">
                <a:extLst>
                  <a:ext uri="{FF2B5EF4-FFF2-40B4-BE49-F238E27FC236}">
                    <a16:creationId xmlns:a16="http://schemas.microsoft.com/office/drawing/2014/main" id="{0BF95AE9-5F4C-94AB-D6D9-7246B82A7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0 w 12"/>
                  <a:gd name="T1" fmla="*/ 40 h 40"/>
                  <a:gd name="T2" fmla="*/ 1 w 12"/>
                  <a:gd name="T3" fmla="*/ 38 h 40"/>
                  <a:gd name="T4" fmla="*/ 12 w 12"/>
                  <a:gd name="T5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0" y="40"/>
                    </a:moveTo>
                    <a:lnTo>
                      <a:pt x="1" y="38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253">
                <a:extLst>
                  <a:ext uri="{FF2B5EF4-FFF2-40B4-BE49-F238E27FC236}">
                    <a16:creationId xmlns:a16="http://schemas.microsoft.com/office/drawing/2014/main" id="{3770399E-5F65-9933-A0B3-837DDAC07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254">
                <a:extLst>
                  <a:ext uri="{FF2B5EF4-FFF2-40B4-BE49-F238E27FC236}">
                    <a16:creationId xmlns:a16="http://schemas.microsoft.com/office/drawing/2014/main" id="{0EEE34CE-72BA-845C-8165-AC59D48622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65 w 65"/>
                  <a:gd name="T1" fmla="*/ 0 h 93"/>
                  <a:gd name="T2" fmla="*/ 48 w 65"/>
                  <a:gd name="T3" fmla="*/ 36 h 93"/>
                  <a:gd name="T4" fmla="*/ 0 w 65"/>
                  <a:gd name="T5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65" y="0"/>
                    </a:moveTo>
                    <a:lnTo>
                      <a:pt x="48" y="36"/>
                    </a:lnTo>
                    <a:lnTo>
                      <a:pt x="0" y="9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255">
                <a:extLst>
                  <a:ext uri="{FF2B5EF4-FFF2-40B4-BE49-F238E27FC236}">
                    <a16:creationId xmlns:a16="http://schemas.microsoft.com/office/drawing/2014/main" id="{964FB2EF-61E7-8806-7D8B-C0F1C6E58F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0 w 52"/>
                  <a:gd name="T1" fmla="*/ 22 h 22"/>
                  <a:gd name="T2" fmla="*/ 0 w 52"/>
                  <a:gd name="T3" fmla="*/ 21 h 22"/>
                  <a:gd name="T4" fmla="*/ 22 w 52"/>
                  <a:gd name="T5" fmla="*/ 3 h 22"/>
                  <a:gd name="T6" fmla="*/ 52 w 52"/>
                  <a:gd name="T7" fmla="*/ 0 h 22"/>
                  <a:gd name="T8" fmla="*/ 52 w 52"/>
                  <a:gd name="T9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0" y="22"/>
                    </a:moveTo>
                    <a:lnTo>
                      <a:pt x="0" y="21"/>
                    </a:lnTo>
                    <a:lnTo>
                      <a:pt x="22" y="3"/>
                    </a:lnTo>
                    <a:lnTo>
                      <a:pt x="52" y="0"/>
                    </a:lnTo>
                    <a:lnTo>
                      <a:pt x="5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56">
                <a:extLst>
                  <a:ext uri="{FF2B5EF4-FFF2-40B4-BE49-F238E27FC236}">
                    <a16:creationId xmlns:a16="http://schemas.microsoft.com/office/drawing/2014/main" id="{02A57821-D464-AEB3-EF79-4599128EB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0 w 23"/>
                  <a:gd name="T1" fmla="*/ 85 h 86"/>
                  <a:gd name="T2" fmla="*/ 2 w 23"/>
                  <a:gd name="T3" fmla="*/ 86 h 86"/>
                  <a:gd name="T4" fmla="*/ 15 w 23"/>
                  <a:gd name="T5" fmla="*/ 61 h 86"/>
                  <a:gd name="T6" fmla="*/ 23 w 23"/>
                  <a:gd name="T7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0" y="85"/>
                    </a:moveTo>
                    <a:lnTo>
                      <a:pt x="2" y="86"/>
                    </a:lnTo>
                    <a:lnTo>
                      <a:pt x="15" y="61"/>
                    </a:lnTo>
                    <a:lnTo>
                      <a:pt x="2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57">
                <a:extLst>
                  <a:ext uri="{FF2B5EF4-FFF2-40B4-BE49-F238E27FC236}">
                    <a16:creationId xmlns:a16="http://schemas.microsoft.com/office/drawing/2014/main" id="{49A9760A-CD86-4BCF-7D42-989F02C74E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00 w 100"/>
                  <a:gd name="T1" fmla="*/ 75 h 78"/>
                  <a:gd name="T2" fmla="*/ 99 w 100"/>
                  <a:gd name="T3" fmla="*/ 78 h 78"/>
                  <a:gd name="T4" fmla="*/ 28 w 100"/>
                  <a:gd name="T5" fmla="*/ 53 h 78"/>
                  <a:gd name="T6" fmla="*/ 0 w 100"/>
                  <a:gd name="T7" fmla="*/ 1 h 78"/>
                  <a:gd name="T8" fmla="*/ 1 w 10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00" y="75"/>
                    </a:moveTo>
                    <a:lnTo>
                      <a:pt x="99" y="78"/>
                    </a:lnTo>
                    <a:lnTo>
                      <a:pt x="28" y="53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58">
                <a:extLst>
                  <a:ext uri="{FF2B5EF4-FFF2-40B4-BE49-F238E27FC236}">
                    <a16:creationId xmlns:a16="http://schemas.microsoft.com/office/drawing/2014/main" id="{3869C37B-A7A1-5322-3813-F80923ED6F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59">
                <a:extLst>
                  <a:ext uri="{FF2B5EF4-FFF2-40B4-BE49-F238E27FC236}">
                    <a16:creationId xmlns:a16="http://schemas.microsoft.com/office/drawing/2014/main" id="{80DD3F68-979A-AEB8-6BA1-C6C0D50CAC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0 w 99"/>
                  <a:gd name="T1" fmla="*/ 0 h 75"/>
                  <a:gd name="T2" fmla="*/ 29 w 99"/>
                  <a:gd name="T3" fmla="*/ 52 h 75"/>
                  <a:gd name="T4" fmla="*/ 99 w 99"/>
                  <a:gd name="T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0" y="0"/>
                    </a:moveTo>
                    <a:lnTo>
                      <a:pt x="29" y="52"/>
                    </a:lnTo>
                    <a:lnTo>
                      <a:pt x="99" y="7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60">
                <a:extLst>
                  <a:ext uri="{FF2B5EF4-FFF2-40B4-BE49-F238E27FC236}">
                    <a16:creationId xmlns:a16="http://schemas.microsoft.com/office/drawing/2014/main" id="{4E934F39-42C4-5829-BFB6-3D1918D92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73 w 6365"/>
                  <a:gd name="T1" fmla="*/ 7384 h 7417"/>
                  <a:gd name="T2" fmla="*/ 302 w 6365"/>
                  <a:gd name="T3" fmla="*/ 7270 h 7417"/>
                  <a:gd name="T4" fmla="*/ 546 w 6365"/>
                  <a:gd name="T5" fmla="*/ 7402 h 7417"/>
                  <a:gd name="T6" fmla="*/ 707 w 6365"/>
                  <a:gd name="T7" fmla="*/ 7302 h 7417"/>
                  <a:gd name="T8" fmla="*/ 875 w 6365"/>
                  <a:gd name="T9" fmla="*/ 7132 h 7417"/>
                  <a:gd name="T10" fmla="*/ 1103 w 6365"/>
                  <a:gd name="T11" fmla="*/ 6671 h 7417"/>
                  <a:gd name="T12" fmla="*/ 1376 w 6365"/>
                  <a:gd name="T13" fmla="*/ 6453 h 7417"/>
                  <a:gd name="T14" fmla="*/ 1636 w 6365"/>
                  <a:gd name="T15" fmla="*/ 6351 h 7417"/>
                  <a:gd name="T16" fmla="*/ 1754 w 6365"/>
                  <a:gd name="T17" fmla="*/ 6372 h 7417"/>
                  <a:gd name="T18" fmla="*/ 1916 w 6365"/>
                  <a:gd name="T19" fmla="*/ 6379 h 7417"/>
                  <a:gd name="T20" fmla="*/ 2151 w 6365"/>
                  <a:gd name="T21" fmla="*/ 6334 h 7417"/>
                  <a:gd name="T22" fmla="*/ 2083 w 6365"/>
                  <a:gd name="T23" fmla="*/ 6264 h 7417"/>
                  <a:gd name="T24" fmla="*/ 2103 w 6365"/>
                  <a:gd name="T25" fmla="*/ 6062 h 7417"/>
                  <a:gd name="T26" fmla="*/ 2174 w 6365"/>
                  <a:gd name="T27" fmla="*/ 5924 h 7417"/>
                  <a:gd name="T28" fmla="*/ 2249 w 6365"/>
                  <a:gd name="T29" fmla="*/ 5824 h 7417"/>
                  <a:gd name="T30" fmla="*/ 2382 w 6365"/>
                  <a:gd name="T31" fmla="*/ 5572 h 7417"/>
                  <a:gd name="T32" fmla="*/ 2476 w 6365"/>
                  <a:gd name="T33" fmla="*/ 5356 h 7417"/>
                  <a:gd name="T34" fmla="*/ 2648 w 6365"/>
                  <a:gd name="T35" fmla="*/ 5201 h 7417"/>
                  <a:gd name="T36" fmla="*/ 2894 w 6365"/>
                  <a:gd name="T37" fmla="*/ 5116 h 7417"/>
                  <a:gd name="T38" fmla="*/ 3038 w 6365"/>
                  <a:gd name="T39" fmla="*/ 5011 h 7417"/>
                  <a:gd name="T40" fmla="*/ 3145 w 6365"/>
                  <a:gd name="T41" fmla="*/ 4916 h 7417"/>
                  <a:gd name="T42" fmla="*/ 3161 w 6365"/>
                  <a:gd name="T43" fmla="*/ 4829 h 7417"/>
                  <a:gd name="T44" fmla="*/ 2931 w 6365"/>
                  <a:gd name="T45" fmla="*/ 4681 h 7417"/>
                  <a:gd name="T46" fmla="*/ 2733 w 6365"/>
                  <a:gd name="T47" fmla="*/ 4298 h 7417"/>
                  <a:gd name="T48" fmla="*/ 2666 w 6365"/>
                  <a:gd name="T49" fmla="*/ 3827 h 7417"/>
                  <a:gd name="T50" fmla="*/ 2805 w 6365"/>
                  <a:gd name="T51" fmla="*/ 3573 h 7417"/>
                  <a:gd name="T52" fmla="*/ 3067 w 6365"/>
                  <a:gd name="T53" fmla="*/ 3164 h 7417"/>
                  <a:gd name="T54" fmla="*/ 3280 w 6365"/>
                  <a:gd name="T55" fmla="*/ 2951 h 7417"/>
                  <a:gd name="T56" fmla="*/ 3449 w 6365"/>
                  <a:gd name="T57" fmla="*/ 2704 h 7417"/>
                  <a:gd name="T58" fmla="*/ 3640 w 6365"/>
                  <a:gd name="T59" fmla="*/ 2424 h 7417"/>
                  <a:gd name="T60" fmla="*/ 3915 w 6365"/>
                  <a:gd name="T61" fmla="*/ 2321 h 7417"/>
                  <a:gd name="T62" fmla="*/ 3812 w 6365"/>
                  <a:gd name="T63" fmla="*/ 2200 h 7417"/>
                  <a:gd name="T64" fmla="*/ 3747 w 6365"/>
                  <a:gd name="T65" fmla="*/ 2183 h 7417"/>
                  <a:gd name="T66" fmla="*/ 4102 w 6365"/>
                  <a:gd name="T67" fmla="*/ 1850 h 7417"/>
                  <a:gd name="T68" fmla="*/ 4290 w 6365"/>
                  <a:gd name="T69" fmla="*/ 1793 h 7417"/>
                  <a:gd name="T70" fmla="*/ 4705 w 6365"/>
                  <a:gd name="T71" fmla="*/ 1685 h 7417"/>
                  <a:gd name="T72" fmla="*/ 5082 w 6365"/>
                  <a:gd name="T73" fmla="*/ 1596 h 7417"/>
                  <a:gd name="T74" fmla="*/ 5320 w 6365"/>
                  <a:gd name="T75" fmla="*/ 1350 h 7417"/>
                  <a:gd name="T76" fmla="*/ 5838 w 6365"/>
                  <a:gd name="T77" fmla="*/ 1102 h 7417"/>
                  <a:gd name="T78" fmla="*/ 6114 w 6365"/>
                  <a:gd name="T79" fmla="*/ 914 h 7417"/>
                  <a:gd name="T80" fmla="*/ 6285 w 6365"/>
                  <a:gd name="T81" fmla="*/ 690 h 7417"/>
                  <a:gd name="T82" fmla="*/ 6228 w 6365"/>
                  <a:gd name="T83" fmla="*/ 494 h 7417"/>
                  <a:gd name="T84" fmla="*/ 6188 w 6365"/>
                  <a:gd name="T85" fmla="*/ 313 h 7417"/>
                  <a:gd name="T86" fmla="*/ 6304 w 6365"/>
                  <a:gd name="T87" fmla="*/ 310 h 7417"/>
                  <a:gd name="T88" fmla="*/ 6324 w 6365"/>
                  <a:gd name="T89" fmla="*/ 193 h 7417"/>
                  <a:gd name="T90" fmla="*/ 6229 w 6365"/>
                  <a:gd name="T91" fmla="*/ 171 h 7417"/>
                  <a:gd name="T92" fmla="*/ 6174 w 6365"/>
                  <a:gd name="T93" fmla="*/ 61 h 7417"/>
                  <a:gd name="T94" fmla="*/ 5998 w 6365"/>
                  <a:gd name="T95" fmla="*/ 0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0" y="7417"/>
                    </a:moveTo>
                    <a:lnTo>
                      <a:pt x="7" y="7417"/>
                    </a:lnTo>
                    <a:lnTo>
                      <a:pt x="15" y="7412"/>
                    </a:lnTo>
                    <a:lnTo>
                      <a:pt x="73" y="7384"/>
                    </a:lnTo>
                    <a:lnTo>
                      <a:pt x="120" y="7303"/>
                    </a:lnTo>
                    <a:lnTo>
                      <a:pt x="163" y="7261"/>
                    </a:lnTo>
                    <a:lnTo>
                      <a:pt x="252" y="7236"/>
                    </a:lnTo>
                    <a:lnTo>
                      <a:pt x="302" y="7270"/>
                    </a:lnTo>
                    <a:lnTo>
                      <a:pt x="376" y="7240"/>
                    </a:lnTo>
                    <a:lnTo>
                      <a:pt x="416" y="7252"/>
                    </a:lnTo>
                    <a:lnTo>
                      <a:pt x="449" y="7273"/>
                    </a:lnTo>
                    <a:lnTo>
                      <a:pt x="546" y="7402"/>
                    </a:lnTo>
                    <a:lnTo>
                      <a:pt x="615" y="7395"/>
                    </a:lnTo>
                    <a:lnTo>
                      <a:pt x="642" y="7362"/>
                    </a:lnTo>
                    <a:lnTo>
                      <a:pt x="687" y="7343"/>
                    </a:lnTo>
                    <a:lnTo>
                      <a:pt x="707" y="7302"/>
                    </a:lnTo>
                    <a:lnTo>
                      <a:pt x="758" y="7267"/>
                    </a:lnTo>
                    <a:lnTo>
                      <a:pt x="773" y="7195"/>
                    </a:lnTo>
                    <a:lnTo>
                      <a:pt x="830" y="7151"/>
                    </a:lnTo>
                    <a:lnTo>
                      <a:pt x="875" y="7132"/>
                    </a:lnTo>
                    <a:lnTo>
                      <a:pt x="878" y="7077"/>
                    </a:lnTo>
                    <a:lnTo>
                      <a:pt x="931" y="6981"/>
                    </a:lnTo>
                    <a:lnTo>
                      <a:pt x="998" y="6789"/>
                    </a:lnTo>
                    <a:lnTo>
                      <a:pt x="1103" y="6671"/>
                    </a:lnTo>
                    <a:lnTo>
                      <a:pt x="1136" y="6614"/>
                    </a:lnTo>
                    <a:lnTo>
                      <a:pt x="1297" y="6530"/>
                    </a:lnTo>
                    <a:lnTo>
                      <a:pt x="1344" y="6526"/>
                    </a:lnTo>
                    <a:lnTo>
                      <a:pt x="1376" y="6453"/>
                    </a:lnTo>
                    <a:lnTo>
                      <a:pt x="1521" y="6362"/>
                    </a:lnTo>
                    <a:lnTo>
                      <a:pt x="1576" y="6365"/>
                    </a:lnTo>
                    <a:lnTo>
                      <a:pt x="1613" y="6354"/>
                    </a:lnTo>
                    <a:lnTo>
                      <a:pt x="1636" y="6351"/>
                    </a:lnTo>
                    <a:lnTo>
                      <a:pt x="1668" y="6364"/>
                    </a:lnTo>
                    <a:lnTo>
                      <a:pt x="1694" y="6393"/>
                    </a:lnTo>
                    <a:lnTo>
                      <a:pt x="1725" y="6397"/>
                    </a:lnTo>
                    <a:lnTo>
                      <a:pt x="1754" y="6372"/>
                    </a:lnTo>
                    <a:lnTo>
                      <a:pt x="1790" y="6353"/>
                    </a:lnTo>
                    <a:lnTo>
                      <a:pt x="1845" y="6355"/>
                    </a:lnTo>
                    <a:lnTo>
                      <a:pt x="1882" y="6344"/>
                    </a:lnTo>
                    <a:lnTo>
                      <a:pt x="1916" y="6379"/>
                    </a:lnTo>
                    <a:lnTo>
                      <a:pt x="1948" y="6385"/>
                    </a:lnTo>
                    <a:lnTo>
                      <a:pt x="2014" y="6362"/>
                    </a:lnTo>
                    <a:lnTo>
                      <a:pt x="2062" y="6366"/>
                    </a:lnTo>
                    <a:lnTo>
                      <a:pt x="2151" y="6334"/>
                    </a:lnTo>
                    <a:lnTo>
                      <a:pt x="2172" y="6310"/>
                    </a:lnTo>
                    <a:lnTo>
                      <a:pt x="2169" y="6287"/>
                    </a:lnTo>
                    <a:lnTo>
                      <a:pt x="2139" y="6290"/>
                    </a:lnTo>
                    <a:lnTo>
                      <a:pt x="2083" y="6264"/>
                    </a:lnTo>
                    <a:lnTo>
                      <a:pt x="2057" y="6235"/>
                    </a:lnTo>
                    <a:lnTo>
                      <a:pt x="2029" y="6177"/>
                    </a:lnTo>
                    <a:lnTo>
                      <a:pt x="2041" y="6144"/>
                    </a:lnTo>
                    <a:lnTo>
                      <a:pt x="2103" y="6062"/>
                    </a:lnTo>
                    <a:lnTo>
                      <a:pt x="2134" y="6067"/>
                    </a:lnTo>
                    <a:lnTo>
                      <a:pt x="2128" y="6013"/>
                    </a:lnTo>
                    <a:lnTo>
                      <a:pt x="2154" y="5949"/>
                    </a:lnTo>
                    <a:lnTo>
                      <a:pt x="2174" y="5924"/>
                    </a:lnTo>
                    <a:lnTo>
                      <a:pt x="2195" y="5891"/>
                    </a:lnTo>
                    <a:lnTo>
                      <a:pt x="2207" y="5859"/>
                    </a:lnTo>
                    <a:lnTo>
                      <a:pt x="2237" y="5848"/>
                    </a:lnTo>
                    <a:lnTo>
                      <a:pt x="2249" y="5824"/>
                    </a:lnTo>
                    <a:lnTo>
                      <a:pt x="2274" y="5659"/>
                    </a:lnTo>
                    <a:lnTo>
                      <a:pt x="2292" y="5604"/>
                    </a:lnTo>
                    <a:lnTo>
                      <a:pt x="2327" y="5578"/>
                    </a:lnTo>
                    <a:lnTo>
                      <a:pt x="2382" y="5572"/>
                    </a:lnTo>
                    <a:lnTo>
                      <a:pt x="2402" y="5555"/>
                    </a:lnTo>
                    <a:lnTo>
                      <a:pt x="2408" y="5447"/>
                    </a:lnTo>
                    <a:lnTo>
                      <a:pt x="2419" y="5393"/>
                    </a:lnTo>
                    <a:lnTo>
                      <a:pt x="2476" y="5356"/>
                    </a:lnTo>
                    <a:lnTo>
                      <a:pt x="2523" y="5359"/>
                    </a:lnTo>
                    <a:lnTo>
                      <a:pt x="2533" y="5297"/>
                    </a:lnTo>
                    <a:lnTo>
                      <a:pt x="2574" y="5246"/>
                    </a:lnTo>
                    <a:lnTo>
                      <a:pt x="2648" y="5201"/>
                    </a:lnTo>
                    <a:lnTo>
                      <a:pt x="2767" y="5167"/>
                    </a:lnTo>
                    <a:lnTo>
                      <a:pt x="2796" y="5141"/>
                    </a:lnTo>
                    <a:lnTo>
                      <a:pt x="2859" y="5150"/>
                    </a:lnTo>
                    <a:lnTo>
                      <a:pt x="2894" y="5116"/>
                    </a:lnTo>
                    <a:lnTo>
                      <a:pt x="2898" y="5077"/>
                    </a:lnTo>
                    <a:lnTo>
                      <a:pt x="2933" y="5036"/>
                    </a:lnTo>
                    <a:lnTo>
                      <a:pt x="3008" y="5013"/>
                    </a:lnTo>
                    <a:lnTo>
                      <a:pt x="3038" y="5011"/>
                    </a:lnTo>
                    <a:lnTo>
                      <a:pt x="3065" y="4970"/>
                    </a:lnTo>
                    <a:lnTo>
                      <a:pt x="3094" y="4951"/>
                    </a:lnTo>
                    <a:lnTo>
                      <a:pt x="3118" y="4956"/>
                    </a:lnTo>
                    <a:lnTo>
                      <a:pt x="3145" y="4916"/>
                    </a:lnTo>
                    <a:lnTo>
                      <a:pt x="3154" y="4915"/>
                    </a:lnTo>
                    <a:lnTo>
                      <a:pt x="3197" y="4888"/>
                    </a:lnTo>
                    <a:lnTo>
                      <a:pt x="3195" y="4857"/>
                    </a:lnTo>
                    <a:lnTo>
                      <a:pt x="3161" y="4829"/>
                    </a:lnTo>
                    <a:lnTo>
                      <a:pt x="3157" y="4791"/>
                    </a:lnTo>
                    <a:lnTo>
                      <a:pt x="3066" y="4731"/>
                    </a:lnTo>
                    <a:lnTo>
                      <a:pt x="2964" y="4709"/>
                    </a:lnTo>
                    <a:lnTo>
                      <a:pt x="2931" y="4681"/>
                    </a:lnTo>
                    <a:lnTo>
                      <a:pt x="2826" y="4551"/>
                    </a:lnTo>
                    <a:lnTo>
                      <a:pt x="2771" y="4448"/>
                    </a:lnTo>
                    <a:lnTo>
                      <a:pt x="2737" y="4330"/>
                    </a:lnTo>
                    <a:lnTo>
                      <a:pt x="2733" y="4298"/>
                    </a:lnTo>
                    <a:lnTo>
                      <a:pt x="2746" y="4274"/>
                    </a:lnTo>
                    <a:lnTo>
                      <a:pt x="2676" y="4103"/>
                    </a:lnTo>
                    <a:lnTo>
                      <a:pt x="2640" y="3960"/>
                    </a:lnTo>
                    <a:lnTo>
                      <a:pt x="2666" y="3827"/>
                    </a:lnTo>
                    <a:lnTo>
                      <a:pt x="2708" y="3768"/>
                    </a:lnTo>
                    <a:lnTo>
                      <a:pt x="2726" y="3713"/>
                    </a:lnTo>
                    <a:lnTo>
                      <a:pt x="2783" y="3662"/>
                    </a:lnTo>
                    <a:lnTo>
                      <a:pt x="2805" y="3573"/>
                    </a:lnTo>
                    <a:lnTo>
                      <a:pt x="2920" y="3401"/>
                    </a:lnTo>
                    <a:lnTo>
                      <a:pt x="2991" y="3333"/>
                    </a:lnTo>
                    <a:lnTo>
                      <a:pt x="3047" y="3196"/>
                    </a:lnTo>
                    <a:lnTo>
                      <a:pt x="3067" y="3164"/>
                    </a:lnTo>
                    <a:lnTo>
                      <a:pt x="3127" y="3136"/>
                    </a:lnTo>
                    <a:lnTo>
                      <a:pt x="3163" y="3109"/>
                    </a:lnTo>
                    <a:lnTo>
                      <a:pt x="3213" y="2989"/>
                    </a:lnTo>
                    <a:lnTo>
                      <a:pt x="3280" y="2951"/>
                    </a:lnTo>
                    <a:lnTo>
                      <a:pt x="3305" y="2903"/>
                    </a:lnTo>
                    <a:lnTo>
                      <a:pt x="3356" y="2859"/>
                    </a:lnTo>
                    <a:lnTo>
                      <a:pt x="3431" y="2760"/>
                    </a:lnTo>
                    <a:lnTo>
                      <a:pt x="3449" y="2704"/>
                    </a:lnTo>
                    <a:lnTo>
                      <a:pt x="3550" y="2541"/>
                    </a:lnTo>
                    <a:lnTo>
                      <a:pt x="3557" y="2532"/>
                    </a:lnTo>
                    <a:lnTo>
                      <a:pt x="3575" y="2485"/>
                    </a:lnTo>
                    <a:lnTo>
                      <a:pt x="3640" y="2424"/>
                    </a:lnTo>
                    <a:lnTo>
                      <a:pt x="3738" y="2400"/>
                    </a:lnTo>
                    <a:lnTo>
                      <a:pt x="3791" y="2402"/>
                    </a:lnTo>
                    <a:lnTo>
                      <a:pt x="3887" y="2355"/>
                    </a:lnTo>
                    <a:lnTo>
                      <a:pt x="3915" y="2321"/>
                    </a:lnTo>
                    <a:lnTo>
                      <a:pt x="3928" y="2297"/>
                    </a:lnTo>
                    <a:lnTo>
                      <a:pt x="3919" y="2290"/>
                    </a:lnTo>
                    <a:lnTo>
                      <a:pt x="3879" y="2279"/>
                    </a:lnTo>
                    <a:lnTo>
                      <a:pt x="3812" y="2200"/>
                    </a:lnTo>
                    <a:lnTo>
                      <a:pt x="3804" y="2208"/>
                    </a:lnTo>
                    <a:lnTo>
                      <a:pt x="3813" y="2223"/>
                    </a:lnTo>
                    <a:lnTo>
                      <a:pt x="3775" y="2227"/>
                    </a:lnTo>
                    <a:lnTo>
                      <a:pt x="3747" y="2183"/>
                    </a:lnTo>
                    <a:lnTo>
                      <a:pt x="3839" y="2097"/>
                    </a:lnTo>
                    <a:lnTo>
                      <a:pt x="3916" y="1997"/>
                    </a:lnTo>
                    <a:lnTo>
                      <a:pt x="4029" y="1887"/>
                    </a:lnTo>
                    <a:lnTo>
                      <a:pt x="4102" y="1850"/>
                    </a:lnTo>
                    <a:lnTo>
                      <a:pt x="4163" y="1836"/>
                    </a:lnTo>
                    <a:lnTo>
                      <a:pt x="4219" y="1853"/>
                    </a:lnTo>
                    <a:lnTo>
                      <a:pt x="4253" y="1812"/>
                    </a:lnTo>
                    <a:lnTo>
                      <a:pt x="4290" y="1793"/>
                    </a:lnTo>
                    <a:lnTo>
                      <a:pt x="4358" y="1771"/>
                    </a:lnTo>
                    <a:lnTo>
                      <a:pt x="4449" y="1762"/>
                    </a:lnTo>
                    <a:lnTo>
                      <a:pt x="4582" y="1704"/>
                    </a:lnTo>
                    <a:lnTo>
                      <a:pt x="4705" y="1685"/>
                    </a:lnTo>
                    <a:lnTo>
                      <a:pt x="4878" y="1639"/>
                    </a:lnTo>
                    <a:lnTo>
                      <a:pt x="4916" y="1635"/>
                    </a:lnTo>
                    <a:lnTo>
                      <a:pt x="4990" y="1605"/>
                    </a:lnTo>
                    <a:lnTo>
                      <a:pt x="5082" y="1596"/>
                    </a:lnTo>
                    <a:lnTo>
                      <a:pt x="5179" y="1564"/>
                    </a:lnTo>
                    <a:lnTo>
                      <a:pt x="5199" y="1538"/>
                    </a:lnTo>
                    <a:lnTo>
                      <a:pt x="5219" y="1491"/>
                    </a:lnTo>
                    <a:lnTo>
                      <a:pt x="5320" y="1350"/>
                    </a:lnTo>
                    <a:lnTo>
                      <a:pt x="5448" y="1299"/>
                    </a:lnTo>
                    <a:lnTo>
                      <a:pt x="5512" y="1247"/>
                    </a:lnTo>
                    <a:lnTo>
                      <a:pt x="5592" y="1201"/>
                    </a:lnTo>
                    <a:lnTo>
                      <a:pt x="5838" y="1102"/>
                    </a:lnTo>
                    <a:lnTo>
                      <a:pt x="5879" y="1052"/>
                    </a:lnTo>
                    <a:lnTo>
                      <a:pt x="5991" y="1002"/>
                    </a:lnTo>
                    <a:lnTo>
                      <a:pt x="6040" y="959"/>
                    </a:lnTo>
                    <a:lnTo>
                      <a:pt x="6114" y="914"/>
                    </a:lnTo>
                    <a:lnTo>
                      <a:pt x="6161" y="847"/>
                    </a:lnTo>
                    <a:lnTo>
                      <a:pt x="6228" y="811"/>
                    </a:lnTo>
                    <a:lnTo>
                      <a:pt x="6269" y="760"/>
                    </a:lnTo>
                    <a:lnTo>
                      <a:pt x="6285" y="690"/>
                    </a:lnTo>
                    <a:lnTo>
                      <a:pt x="6257" y="630"/>
                    </a:lnTo>
                    <a:lnTo>
                      <a:pt x="6254" y="593"/>
                    </a:lnTo>
                    <a:lnTo>
                      <a:pt x="6264" y="545"/>
                    </a:lnTo>
                    <a:lnTo>
                      <a:pt x="6228" y="494"/>
                    </a:lnTo>
                    <a:lnTo>
                      <a:pt x="6180" y="461"/>
                    </a:lnTo>
                    <a:lnTo>
                      <a:pt x="6168" y="407"/>
                    </a:lnTo>
                    <a:lnTo>
                      <a:pt x="6170" y="361"/>
                    </a:lnTo>
                    <a:lnTo>
                      <a:pt x="6188" y="313"/>
                    </a:lnTo>
                    <a:lnTo>
                      <a:pt x="6217" y="287"/>
                    </a:lnTo>
                    <a:lnTo>
                      <a:pt x="6267" y="321"/>
                    </a:lnTo>
                    <a:lnTo>
                      <a:pt x="6289" y="304"/>
                    </a:lnTo>
                    <a:lnTo>
                      <a:pt x="6304" y="310"/>
                    </a:lnTo>
                    <a:lnTo>
                      <a:pt x="6334" y="292"/>
                    </a:lnTo>
                    <a:lnTo>
                      <a:pt x="6344" y="237"/>
                    </a:lnTo>
                    <a:lnTo>
                      <a:pt x="6365" y="212"/>
                    </a:lnTo>
                    <a:lnTo>
                      <a:pt x="6324" y="193"/>
                    </a:lnTo>
                    <a:lnTo>
                      <a:pt x="6301" y="187"/>
                    </a:lnTo>
                    <a:lnTo>
                      <a:pt x="6284" y="173"/>
                    </a:lnTo>
                    <a:lnTo>
                      <a:pt x="6246" y="184"/>
                    </a:lnTo>
                    <a:lnTo>
                      <a:pt x="6229" y="171"/>
                    </a:lnTo>
                    <a:lnTo>
                      <a:pt x="6210" y="126"/>
                    </a:lnTo>
                    <a:lnTo>
                      <a:pt x="6221" y="79"/>
                    </a:lnTo>
                    <a:lnTo>
                      <a:pt x="6227" y="63"/>
                    </a:lnTo>
                    <a:lnTo>
                      <a:pt x="6174" y="61"/>
                    </a:lnTo>
                    <a:lnTo>
                      <a:pt x="6143" y="70"/>
                    </a:lnTo>
                    <a:lnTo>
                      <a:pt x="6091" y="13"/>
                    </a:lnTo>
                    <a:lnTo>
                      <a:pt x="6023" y="19"/>
                    </a:lnTo>
                    <a:lnTo>
                      <a:pt x="599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61">
                <a:extLst>
                  <a:ext uri="{FF2B5EF4-FFF2-40B4-BE49-F238E27FC236}">
                    <a16:creationId xmlns:a16="http://schemas.microsoft.com/office/drawing/2014/main" id="{E582D071-15F2-69A5-8E77-9BDE673A6B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262">
                <a:extLst>
                  <a:ext uri="{FF2B5EF4-FFF2-40B4-BE49-F238E27FC236}">
                    <a16:creationId xmlns:a16="http://schemas.microsoft.com/office/drawing/2014/main" id="{E983005A-7244-E31C-62DF-70CF30E10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63">
                <a:extLst>
                  <a:ext uri="{FF2B5EF4-FFF2-40B4-BE49-F238E27FC236}">
                    <a16:creationId xmlns:a16="http://schemas.microsoft.com/office/drawing/2014/main" id="{3DECD61B-FB16-5523-2217-DE33DCE411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64">
                <a:extLst>
                  <a:ext uri="{FF2B5EF4-FFF2-40B4-BE49-F238E27FC236}">
                    <a16:creationId xmlns:a16="http://schemas.microsoft.com/office/drawing/2014/main" id="{6DD03222-E13C-F62A-A3D4-2A0D0817D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65">
                <a:extLst>
                  <a:ext uri="{FF2B5EF4-FFF2-40B4-BE49-F238E27FC236}">
                    <a16:creationId xmlns:a16="http://schemas.microsoft.com/office/drawing/2014/main" id="{96D3D1BB-39B7-4E61-5090-811F37E475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266">
                <a:extLst>
                  <a:ext uri="{FF2B5EF4-FFF2-40B4-BE49-F238E27FC236}">
                    <a16:creationId xmlns:a16="http://schemas.microsoft.com/office/drawing/2014/main" id="{16041952-6A81-AE03-A27C-498EB3AA4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267">
                <a:extLst>
                  <a:ext uri="{FF2B5EF4-FFF2-40B4-BE49-F238E27FC236}">
                    <a16:creationId xmlns:a16="http://schemas.microsoft.com/office/drawing/2014/main" id="{03B793C2-0EFD-379E-06D5-72E27B01F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268">
                <a:extLst>
                  <a:ext uri="{FF2B5EF4-FFF2-40B4-BE49-F238E27FC236}">
                    <a16:creationId xmlns:a16="http://schemas.microsoft.com/office/drawing/2014/main" id="{A50280A3-8E0F-1EC3-D990-BFA7FACFF5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269">
                <a:extLst>
                  <a:ext uri="{FF2B5EF4-FFF2-40B4-BE49-F238E27FC236}">
                    <a16:creationId xmlns:a16="http://schemas.microsoft.com/office/drawing/2014/main" id="{5C21ED13-3EF1-A11D-56C2-4E9AA2229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270">
                <a:extLst>
                  <a:ext uri="{FF2B5EF4-FFF2-40B4-BE49-F238E27FC236}">
                    <a16:creationId xmlns:a16="http://schemas.microsoft.com/office/drawing/2014/main" id="{512738FA-B1B5-7FD9-CE9C-0ECA28FA90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271">
                <a:extLst>
                  <a:ext uri="{FF2B5EF4-FFF2-40B4-BE49-F238E27FC236}">
                    <a16:creationId xmlns:a16="http://schemas.microsoft.com/office/drawing/2014/main" id="{E0739B1D-49FE-A377-B041-C0D5F82C7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272">
                <a:extLst>
                  <a:ext uri="{FF2B5EF4-FFF2-40B4-BE49-F238E27FC236}">
                    <a16:creationId xmlns:a16="http://schemas.microsoft.com/office/drawing/2014/main" id="{7AF06842-74E3-770D-BAAB-0083131716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27 w 4403"/>
                  <a:gd name="T1" fmla="*/ 1871 h 1922"/>
                  <a:gd name="T2" fmla="*/ 177 w 4403"/>
                  <a:gd name="T3" fmla="*/ 1911 h 1922"/>
                  <a:gd name="T4" fmla="*/ 187 w 4403"/>
                  <a:gd name="T5" fmla="*/ 1849 h 1922"/>
                  <a:gd name="T6" fmla="*/ 108 w 4403"/>
                  <a:gd name="T7" fmla="*/ 1756 h 1922"/>
                  <a:gd name="T8" fmla="*/ 110 w 4403"/>
                  <a:gd name="T9" fmla="*/ 1277 h 1922"/>
                  <a:gd name="T10" fmla="*/ 120 w 4403"/>
                  <a:gd name="T11" fmla="*/ 1130 h 1922"/>
                  <a:gd name="T12" fmla="*/ 361 w 4403"/>
                  <a:gd name="T13" fmla="*/ 823 h 1922"/>
                  <a:gd name="T14" fmla="*/ 677 w 4403"/>
                  <a:gd name="T15" fmla="*/ 661 h 1922"/>
                  <a:gd name="T16" fmla="*/ 817 w 4403"/>
                  <a:gd name="T17" fmla="*/ 579 h 1922"/>
                  <a:gd name="T18" fmla="*/ 1026 w 4403"/>
                  <a:gd name="T19" fmla="*/ 429 h 1922"/>
                  <a:gd name="T20" fmla="*/ 1152 w 4403"/>
                  <a:gd name="T21" fmla="*/ 455 h 1922"/>
                  <a:gd name="T22" fmla="*/ 1131 w 4403"/>
                  <a:gd name="T23" fmla="*/ 481 h 1922"/>
                  <a:gd name="T24" fmla="*/ 1158 w 4403"/>
                  <a:gd name="T25" fmla="*/ 524 h 1922"/>
                  <a:gd name="T26" fmla="*/ 1408 w 4403"/>
                  <a:gd name="T27" fmla="*/ 563 h 1922"/>
                  <a:gd name="T28" fmla="*/ 1580 w 4403"/>
                  <a:gd name="T29" fmla="*/ 578 h 1922"/>
                  <a:gd name="T30" fmla="*/ 1563 w 4403"/>
                  <a:gd name="T31" fmla="*/ 649 h 1922"/>
                  <a:gd name="T32" fmla="*/ 1767 w 4403"/>
                  <a:gd name="T33" fmla="*/ 683 h 1922"/>
                  <a:gd name="T34" fmla="*/ 1848 w 4403"/>
                  <a:gd name="T35" fmla="*/ 646 h 1922"/>
                  <a:gd name="T36" fmla="*/ 1859 w 4403"/>
                  <a:gd name="T37" fmla="*/ 590 h 1922"/>
                  <a:gd name="T38" fmla="*/ 1918 w 4403"/>
                  <a:gd name="T39" fmla="*/ 569 h 1922"/>
                  <a:gd name="T40" fmla="*/ 1968 w 4403"/>
                  <a:gd name="T41" fmla="*/ 603 h 1922"/>
                  <a:gd name="T42" fmla="*/ 2031 w 4403"/>
                  <a:gd name="T43" fmla="*/ 705 h 1922"/>
                  <a:gd name="T44" fmla="*/ 2322 w 4403"/>
                  <a:gd name="T45" fmla="*/ 686 h 1922"/>
                  <a:gd name="T46" fmla="*/ 2356 w 4403"/>
                  <a:gd name="T47" fmla="*/ 798 h 1922"/>
                  <a:gd name="T48" fmla="*/ 2445 w 4403"/>
                  <a:gd name="T49" fmla="*/ 852 h 1922"/>
                  <a:gd name="T50" fmla="*/ 2550 w 4403"/>
                  <a:gd name="T51" fmla="*/ 889 h 1922"/>
                  <a:gd name="T52" fmla="*/ 2649 w 4403"/>
                  <a:gd name="T53" fmla="*/ 880 h 1922"/>
                  <a:gd name="T54" fmla="*/ 2780 w 4403"/>
                  <a:gd name="T55" fmla="*/ 968 h 1922"/>
                  <a:gd name="T56" fmla="*/ 2848 w 4403"/>
                  <a:gd name="T57" fmla="*/ 1031 h 1922"/>
                  <a:gd name="T58" fmla="*/ 2888 w 4403"/>
                  <a:gd name="T59" fmla="*/ 957 h 1922"/>
                  <a:gd name="T60" fmla="*/ 3084 w 4403"/>
                  <a:gd name="T61" fmla="*/ 1001 h 1922"/>
                  <a:gd name="T62" fmla="*/ 3121 w 4403"/>
                  <a:gd name="T63" fmla="*/ 1059 h 1922"/>
                  <a:gd name="T64" fmla="*/ 3233 w 4403"/>
                  <a:gd name="T65" fmla="*/ 941 h 1922"/>
                  <a:gd name="T66" fmla="*/ 3353 w 4403"/>
                  <a:gd name="T67" fmla="*/ 906 h 1922"/>
                  <a:gd name="T68" fmla="*/ 3580 w 4403"/>
                  <a:gd name="T69" fmla="*/ 855 h 1922"/>
                  <a:gd name="T70" fmla="*/ 3630 w 4403"/>
                  <a:gd name="T71" fmla="*/ 727 h 1922"/>
                  <a:gd name="T72" fmla="*/ 3536 w 4403"/>
                  <a:gd name="T73" fmla="*/ 720 h 1922"/>
                  <a:gd name="T74" fmla="*/ 3773 w 4403"/>
                  <a:gd name="T75" fmla="*/ 521 h 1922"/>
                  <a:gd name="T76" fmla="*/ 3871 w 4403"/>
                  <a:gd name="T77" fmla="*/ 412 h 1922"/>
                  <a:gd name="T78" fmla="*/ 3925 w 4403"/>
                  <a:gd name="T79" fmla="*/ 337 h 1922"/>
                  <a:gd name="T80" fmla="*/ 4040 w 4403"/>
                  <a:gd name="T81" fmla="*/ 334 h 1922"/>
                  <a:gd name="T82" fmla="*/ 4059 w 4403"/>
                  <a:gd name="T83" fmla="*/ 194 h 1922"/>
                  <a:gd name="T84" fmla="*/ 4192 w 4403"/>
                  <a:gd name="T85" fmla="*/ 134 h 1922"/>
                  <a:gd name="T86" fmla="*/ 4234 w 4403"/>
                  <a:gd name="T87" fmla="*/ 100 h 1922"/>
                  <a:gd name="T88" fmla="*/ 4315 w 4403"/>
                  <a:gd name="T89" fmla="*/ 54 h 1922"/>
                  <a:gd name="T90" fmla="*/ 4360 w 4403"/>
                  <a:gd name="T91" fmla="*/ 42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0" y="1853"/>
                    </a:moveTo>
                    <a:lnTo>
                      <a:pt x="1" y="1850"/>
                    </a:lnTo>
                    <a:lnTo>
                      <a:pt x="27" y="1871"/>
                    </a:lnTo>
                    <a:lnTo>
                      <a:pt x="94" y="1865"/>
                    </a:lnTo>
                    <a:lnTo>
                      <a:pt x="147" y="1922"/>
                    </a:lnTo>
                    <a:lnTo>
                      <a:pt x="177" y="1911"/>
                    </a:lnTo>
                    <a:lnTo>
                      <a:pt x="230" y="1915"/>
                    </a:lnTo>
                    <a:lnTo>
                      <a:pt x="211" y="1863"/>
                    </a:lnTo>
                    <a:lnTo>
                      <a:pt x="187" y="1849"/>
                    </a:lnTo>
                    <a:lnTo>
                      <a:pt x="189" y="1802"/>
                    </a:lnTo>
                    <a:lnTo>
                      <a:pt x="142" y="1791"/>
                    </a:lnTo>
                    <a:lnTo>
                      <a:pt x="108" y="1756"/>
                    </a:lnTo>
                    <a:lnTo>
                      <a:pt x="96" y="1626"/>
                    </a:lnTo>
                    <a:lnTo>
                      <a:pt x="96" y="1379"/>
                    </a:lnTo>
                    <a:lnTo>
                      <a:pt x="110" y="1277"/>
                    </a:lnTo>
                    <a:lnTo>
                      <a:pt x="92" y="1248"/>
                    </a:lnTo>
                    <a:lnTo>
                      <a:pt x="97" y="1217"/>
                    </a:lnTo>
                    <a:lnTo>
                      <a:pt x="120" y="1130"/>
                    </a:lnTo>
                    <a:lnTo>
                      <a:pt x="199" y="984"/>
                    </a:lnTo>
                    <a:lnTo>
                      <a:pt x="290" y="883"/>
                    </a:lnTo>
                    <a:lnTo>
                      <a:pt x="361" y="823"/>
                    </a:lnTo>
                    <a:lnTo>
                      <a:pt x="442" y="784"/>
                    </a:lnTo>
                    <a:lnTo>
                      <a:pt x="551" y="797"/>
                    </a:lnTo>
                    <a:lnTo>
                      <a:pt x="677" y="661"/>
                    </a:lnTo>
                    <a:lnTo>
                      <a:pt x="744" y="632"/>
                    </a:lnTo>
                    <a:lnTo>
                      <a:pt x="757" y="608"/>
                    </a:lnTo>
                    <a:lnTo>
                      <a:pt x="817" y="579"/>
                    </a:lnTo>
                    <a:lnTo>
                      <a:pt x="880" y="511"/>
                    </a:lnTo>
                    <a:lnTo>
                      <a:pt x="931" y="476"/>
                    </a:lnTo>
                    <a:lnTo>
                      <a:pt x="1026" y="429"/>
                    </a:lnTo>
                    <a:lnTo>
                      <a:pt x="1110" y="421"/>
                    </a:lnTo>
                    <a:lnTo>
                      <a:pt x="1143" y="434"/>
                    </a:lnTo>
                    <a:lnTo>
                      <a:pt x="1152" y="455"/>
                    </a:lnTo>
                    <a:lnTo>
                      <a:pt x="1145" y="464"/>
                    </a:lnTo>
                    <a:lnTo>
                      <a:pt x="1138" y="465"/>
                    </a:lnTo>
                    <a:lnTo>
                      <a:pt x="1131" y="481"/>
                    </a:lnTo>
                    <a:lnTo>
                      <a:pt x="1123" y="481"/>
                    </a:lnTo>
                    <a:lnTo>
                      <a:pt x="1141" y="510"/>
                    </a:lnTo>
                    <a:lnTo>
                      <a:pt x="1158" y="524"/>
                    </a:lnTo>
                    <a:lnTo>
                      <a:pt x="1174" y="530"/>
                    </a:lnTo>
                    <a:lnTo>
                      <a:pt x="1237" y="547"/>
                    </a:lnTo>
                    <a:lnTo>
                      <a:pt x="1408" y="563"/>
                    </a:lnTo>
                    <a:lnTo>
                      <a:pt x="1461" y="550"/>
                    </a:lnTo>
                    <a:lnTo>
                      <a:pt x="1547" y="557"/>
                    </a:lnTo>
                    <a:lnTo>
                      <a:pt x="1580" y="578"/>
                    </a:lnTo>
                    <a:lnTo>
                      <a:pt x="1590" y="600"/>
                    </a:lnTo>
                    <a:lnTo>
                      <a:pt x="1591" y="615"/>
                    </a:lnTo>
                    <a:lnTo>
                      <a:pt x="1563" y="649"/>
                    </a:lnTo>
                    <a:lnTo>
                      <a:pt x="1597" y="676"/>
                    </a:lnTo>
                    <a:lnTo>
                      <a:pt x="1659" y="686"/>
                    </a:lnTo>
                    <a:lnTo>
                      <a:pt x="1767" y="683"/>
                    </a:lnTo>
                    <a:lnTo>
                      <a:pt x="1831" y="709"/>
                    </a:lnTo>
                    <a:lnTo>
                      <a:pt x="1873" y="674"/>
                    </a:lnTo>
                    <a:lnTo>
                      <a:pt x="1848" y="646"/>
                    </a:lnTo>
                    <a:lnTo>
                      <a:pt x="1840" y="631"/>
                    </a:lnTo>
                    <a:lnTo>
                      <a:pt x="1844" y="600"/>
                    </a:lnTo>
                    <a:lnTo>
                      <a:pt x="1859" y="590"/>
                    </a:lnTo>
                    <a:lnTo>
                      <a:pt x="1857" y="575"/>
                    </a:lnTo>
                    <a:lnTo>
                      <a:pt x="1889" y="587"/>
                    </a:lnTo>
                    <a:lnTo>
                      <a:pt x="1918" y="569"/>
                    </a:lnTo>
                    <a:lnTo>
                      <a:pt x="1950" y="581"/>
                    </a:lnTo>
                    <a:lnTo>
                      <a:pt x="1958" y="589"/>
                    </a:lnTo>
                    <a:lnTo>
                      <a:pt x="1968" y="603"/>
                    </a:lnTo>
                    <a:lnTo>
                      <a:pt x="1984" y="609"/>
                    </a:lnTo>
                    <a:lnTo>
                      <a:pt x="1978" y="626"/>
                    </a:lnTo>
                    <a:lnTo>
                      <a:pt x="2031" y="705"/>
                    </a:lnTo>
                    <a:lnTo>
                      <a:pt x="2208" y="697"/>
                    </a:lnTo>
                    <a:lnTo>
                      <a:pt x="2289" y="659"/>
                    </a:lnTo>
                    <a:lnTo>
                      <a:pt x="2322" y="686"/>
                    </a:lnTo>
                    <a:lnTo>
                      <a:pt x="2340" y="716"/>
                    </a:lnTo>
                    <a:lnTo>
                      <a:pt x="2336" y="755"/>
                    </a:lnTo>
                    <a:lnTo>
                      <a:pt x="2356" y="798"/>
                    </a:lnTo>
                    <a:lnTo>
                      <a:pt x="2336" y="831"/>
                    </a:lnTo>
                    <a:lnTo>
                      <a:pt x="2338" y="847"/>
                    </a:lnTo>
                    <a:lnTo>
                      <a:pt x="2445" y="852"/>
                    </a:lnTo>
                    <a:lnTo>
                      <a:pt x="2485" y="864"/>
                    </a:lnTo>
                    <a:lnTo>
                      <a:pt x="2515" y="846"/>
                    </a:lnTo>
                    <a:lnTo>
                      <a:pt x="2550" y="889"/>
                    </a:lnTo>
                    <a:lnTo>
                      <a:pt x="2582" y="909"/>
                    </a:lnTo>
                    <a:lnTo>
                      <a:pt x="2610" y="876"/>
                    </a:lnTo>
                    <a:lnTo>
                      <a:pt x="2649" y="880"/>
                    </a:lnTo>
                    <a:lnTo>
                      <a:pt x="2676" y="923"/>
                    </a:lnTo>
                    <a:lnTo>
                      <a:pt x="2740" y="940"/>
                    </a:lnTo>
                    <a:lnTo>
                      <a:pt x="2780" y="968"/>
                    </a:lnTo>
                    <a:lnTo>
                      <a:pt x="2786" y="1021"/>
                    </a:lnTo>
                    <a:lnTo>
                      <a:pt x="2819" y="1041"/>
                    </a:lnTo>
                    <a:lnTo>
                      <a:pt x="2848" y="1031"/>
                    </a:lnTo>
                    <a:lnTo>
                      <a:pt x="2876" y="997"/>
                    </a:lnTo>
                    <a:lnTo>
                      <a:pt x="2873" y="967"/>
                    </a:lnTo>
                    <a:lnTo>
                      <a:pt x="2888" y="957"/>
                    </a:lnTo>
                    <a:lnTo>
                      <a:pt x="2974" y="973"/>
                    </a:lnTo>
                    <a:lnTo>
                      <a:pt x="3008" y="1001"/>
                    </a:lnTo>
                    <a:lnTo>
                      <a:pt x="3084" y="1001"/>
                    </a:lnTo>
                    <a:lnTo>
                      <a:pt x="3095" y="1031"/>
                    </a:lnTo>
                    <a:lnTo>
                      <a:pt x="3089" y="1054"/>
                    </a:lnTo>
                    <a:lnTo>
                      <a:pt x="3121" y="1059"/>
                    </a:lnTo>
                    <a:lnTo>
                      <a:pt x="3129" y="989"/>
                    </a:lnTo>
                    <a:lnTo>
                      <a:pt x="3165" y="955"/>
                    </a:lnTo>
                    <a:lnTo>
                      <a:pt x="3233" y="941"/>
                    </a:lnTo>
                    <a:lnTo>
                      <a:pt x="3313" y="972"/>
                    </a:lnTo>
                    <a:lnTo>
                      <a:pt x="3331" y="924"/>
                    </a:lnTo>
                    <a:lnTo>
                      <a:pt x="3353" y="906"/>
                    </a:lnTo>
                    <a:lnTo>
                      <a:pt x="3459" y="882"/>
                    </a:lnTo>
                    <a:lnTo>
                      <a:pt x="3517" y="837"/>
                    </a:lnTo>
                    <a:lnTo>
                      <a:pt x="3580" y="855"/>
                    </a:lnTo>
                    <a:lnTo>
                      <a:pt x="3615" y="813"/>
                    </a:lnTo>
                    <a:lnTo>
                      <a:pt x="3610" y="767"/>
                    </a:lnTo>
                    <a:lnTo>
                      <a:pt x="3630" y="727"/>
                    </a:lnTo>
                    <a:lnTo>
                      <a:pt x="3614" y="721"/>
                    </a:lnTo>
                    <a:lnTo>
                      <a:pt x="3546" y="734"/>
                    </a:lnTo>
                    <a:lnTo>
                      <a:pt x="3536" y="720"/>
                    </a:lnTo>
                    <a:lnTo>
                      <a:pt x="3650" y="617"/>
                    </a:lnTo>
                    <a:lnTo>
                      <a:pt x="3680" y="522"/>
                    </a:lnTo>
                    <a:lnTo>
                      <a:pt x="3773" y="521"/>
                    </a:lnTo>
                    <a:lnTo>
                      <a:pt x="3838" y="476"/>
                    </a:lnTo>
                    <a:lnTo>
                      <a:pt x="3850" y="436"/>
                    </a:lnTo>
                    <a:lnTo>
                      <a:pt x="3871" y="412"/>
                    </a:lnTo>
                    <a:lnTo>
                      <a:pt x="3860" y="381"/>
                    </a:lnTo>
                    <a:lnTo>
                      <a:pt x="3888" y="347"/>
                    </a:lnTo>
                    <a:lnTo>
                      <a:pt x="3925" y="337"/>
                    </a:lnTo>
                    <a:lnTo>
                      <a:pt x="3949" y="350"/>
                    </a:lnTo>
                    <a:lnTo>
                      <a:pt x="3999" y="306"/>
                    </a:lnTo>
                    <a:lnTo>
                      <a:pt x="4040" y="334"/>
                    </a:lnTo>
                    <a:lnTo>
                      <a:pt x="4033" y="249"/>
                    </a:lnTo>
                    <a:lnTo>
                      <a:pt x="4038" y="218"/>
                    </a:lnTo>
                    <a:lnTo>
                      <a:pt x="4059" y="194"/>
                    </a:lnTo>
                    <a:lnTo>
                      <a:pt x="4105" y="189"/>
                    </a:lnTo>
                    <a:lnTo>
                      <a:pt x="4146" y="139"/>
                    </a:lnTo>
                    <a:lnTo>
                      <a:pt x="4192" y="134"/>
                    </a:lnTo>
                    <a:lnTo>
                      <a:pt x="4206" y="126"/>
                    </a:lnTo>
                    <a:lnTo>
                      <a:pt x="4215" y="140"/>
                    </a:lnTo>
                    <a:lnTo>
                      <a:pt x="4234" y="100"/>
                    </a:lnTo>
                    <a:lnTo>
                      <a:pt x="4303" y="86"/>
                    </a:lnTo>
                    <a:lnTo>
                      <a:pt x="4295" y="78"/>
                    </a:lnTo>
                    <a:lnTo>
                      <a:pt x="4315" y="54"/>
                    </a:lnTo>
                    <a:lnTo>
                      <a:pt x="4323" y="53"/>
                    </a:lnTo>
                    <a:lnTo>
                      <a:pt x="4345" y="36"/>
                    </a:lnTo>
                    <a:lnTo>
                      <a:pt x="4360" y="42"/>
                    </a:lnTo>
                    <a:lnTo>
                      <a:pt x="4374" y="18"/>
                    </a:lnTo>
                    <a:lnTo>
                      <a:pt x="440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273">
                <a:extLst>
                  <a:ext uri="{FF2B5EF4-FFF2-40B4-BE49-F238E27FC236}">
                    <a16:creationId xmlns:a16="http://schemas.microsoft.com/office/drawing/2014/main" id="{27645650-B83F-6931-0D3B-91C19BEB9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274">
                <a:extLst>
                  <a:ext uri="{FF2B5EF4-FFF2-40B4-BE49-F238E27FC236}">
                    <a16:creationId xmlns:a16="http://schemas.microsoft.com/office/drawing/2014/main" id="{D624AE1F-08C3-12E6-6897-AA24FE430D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275">
                <a:extLst>
                  <a:ext uri="{FF2B5EF4-FFF2-40B4-BE49-F238E27FC236}">
                    <a16:creationId xmlns:a16="http://schemas.microsoft.com/office/drawing/2014/main" id="{E66F1D97-1DA6-AC57-97D4-218215853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276">
                <a:extLst>
                  <a:ext uri="{FF2B5EF4-FFF2-40B4-BE49-F238E27FC236}">
                    <a16:creationId xmlns:a16="http://schemas.microsoft.com/office/drawing/2014/main" id="{D3C988E0-521C-C327-5446-51C263532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277">
                <a:extLst>
                  <a:ext uri="{FF2B5EF4-FFF2-40B4-BE49-F238E27FC236}">
                    <a16:creationId xmlns:a16="http://schemas.microsoft.com/office/drawing/2014/main" id="{F8C9E9D6-1354-6A7A-B811-72E374184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278">
                <a:extLst>
                  <a:ext uri="{FF2B5EF4-FFF2-40B4-BE49-F238E27FC236}">
                    <a16:creationId xmlns:a16="http://schemas.microsoft.com/office/drawing/2014/main" id="{871109F5-10E7-DF81-B8C1-1C1B80DFB7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279">
                <a:extLst>
                  <a:ext uri="{FF2B5EF4-FFF2-40B4-BE49-F238E27FC236}">
                    <a16:creationId xmlns:a16="http://schemas.microsoft.com/office/drawing/2014/main" id="{F7D17E3C-40F4-90E3-2887-F9CD2A2EF3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280">
                <a:extLst>
                  <a:ext uri="{FF2B5EF4-FFF2-40B4-BE49-F238E27FC236}">
                    <a16:creationId xmlns:a16="http://schemas.microsoft.com/office/drawing/2014/main" id="{1ABB437B-F8C4-00E5-94D3-1C04592ACC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Line 281">
                <a:extLst>
                  <a:ext uri="{FF2B5EF4-FFF2-40B4-BE49-F238E27FC236}">
                    <a16:creationId xmlns:a16="http://schemas.microsoft.com/office/drawing/2014/main" id="{F7EDDFC1-637A-4C6D-329B-258218F2AF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Line 282">
                <a:extLst>
                  <a:ext uri="{FF2B5EF4-FFF2-40B4-BE49-F238E27FC236}">
                    <a16:creationId xmlns:a16="http://schemas.microsoft.com/office/drawing/2014/main" id="{C1C9197B-0A81-67AA-404B-DCD02D6E48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283">
                <a:extLst>
                  <a:ext uri="{FF2B5EF4-FFF2-40B4-BE49-F238E27FC236}">
                    <a16:creationId xmlns:a16="http://schemas.microsoft.com/office/drawing/2014/main" id="{BBD15E5F-D525-183B-DB86-84D152E32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0 w 77"/>
                  <a:gd name="T1" fmla="*/ 12 h 12"/>
                  <a:gd name="T2" fmla="*/ 1 w 77"/>
                  <a:gd name="T3" fmla="*/ 11 h 12"/>
                  <a:gd name="T4" fmla="*/ 30 w 77"/>
                  <a:gd name="T5" fmla="*/ 0 h 12"/>
                  <a:gd name="T6" fmla="*/ 77 w 77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0" y="12"/>
                    </a:moveTo>
                    <a:lnTo>
                      <a:pt x="1" y="11"/>
                    </a:lnTo>
                    <a:lnTo>
                      <a:pt x="30" y="0"/>
                    </a:lnTo>
                    <a:lnTo>
                      <a:pt x="77" y="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284">
                <a:extLst>
                  <a:ext uri="{FF2B5EF4-FFF2-40B4-BE49-F238E27FC236}">
                    <a16:creationId xmlns:a16="http://schemas.microsoft.com/office/drawing/2014/main" id="{CDE27584-19DE-9D89-4E40-48F9EC3ED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285">
                <a:extLst>
                  <a:ext uri="{FF2B5EF4-FFF2-40B4-BE49-F238E27FC236}">
                    <a16:creationId xmlns:a16="http://schemas.microsoft.com/office/drawing/2014/main" id="{54C8A720-C175-011F-DB5A-03D8B716E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286">
                <a:extLst>
                  <a:ext uri="{FF2B5EF4-FFF2-40B4-BE49-F238E27FC236}">
                    <a16:creationId xmlns:a16="http://schemas.microsoft.com/office/drawing/2014/main" id="{8C31167C-8FF1-D8C9-8948-DCC2A7FC49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287">
                <a:extLst>
                  <a:ext uri="{FF2B5EF4-FFF2-40B4-BE49-F238E27FC236}">
                    <a16:creationId xmlns:a16="http://schemas.microsoft.com/office/drawing/2014/main" id="{E93E0E4D-9F10-86CA-441E-E93CBA326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288">
                <a:extLst>
                  <a:ext uri="{FF2B5EF4-FFF2-40B4-BE49-F238E27FC236}">
                    <a16:creationId xmlns:a16="http://schemas.microsoft.com/office/drawing/2014/main" id="{7388956C-F2CB-674B-B2AF-F7CFC090D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289">
                <a:extLst>
                  <a:ext uri="{FF2B5EF4-FFF2-40B4-BE49-F238E27FC236}">
                    <a16:creationId xmlns:a16="http://schemas.microsoft.com/office/drawing/2014/main" id="{D4BC5B0B-472E-37E6-79A4-F739FE8A2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290">
                <a:extLst>
                  <a:ext uri="{FF2B5EF4-FFF2-40B4-BE49-F238E27FC236}">
                    <a16:creationId xmlns:a16="http://schemas.microsoft.com/office/drawing/2014/main" id="{3259B130-6015-3EEF-14B5-39C5089C9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291">
                <a:extLst>
                  <a:ext uri="{FF2B5EF4-FFF2-40B4-BE49-F238E27FC236}">
                    <a16:creationId xmlns:a16="http://schemas.microsoft.com/office/drawing/2014/main" id="{A5191AB3-3106-914E-0898-391C0C3C2F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292">
                <a:extLst>
                  <a:ext uri="{FF2B5EF4-FFF2-40B4-BE49-F238E27FC236}">
                    <a16:creationId xmlns:a16="http://schemas.microsoft.com/office/drawing/2014/main" id="{C75E830B-4F98-C66B-79A3-202B70113B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293">
                <a:extLst>
                  <a:ext uri="{FF2B5EF4-FFF2-40B4-BE49-F238E27FC236}">
                    <a16:creationId xmlns:a16="http://schemas.microsoft.com/office/drawing/2014/main" id="{A3378C0D-7066-4422-59B7-D7698B7585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294">
                <a:extLst>
                  <a:ext uri="{FF2B5EF4-FFF2-40B4-BE49-F238E27FC236}">
                    <a16:creationId xmlns:a16="http://schemas.microsoft.com/office/drawing/2014/main" id="{4CC99254-AFA8-80F6-29EF-884F5F9077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295">
                <a:extLst>
                  <a:ext uri="{FF2B5EF4-FFF2-40B4-BE49-F238E27FC236}">
                    <a16:creationId xmlns:a16="http://schemas.microsoft.com/office/drawing/2014/main" id="{47090945-9F0A-32A8-DFAF-F67278FEFC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296">
                <a:extLst>
                  <a:ext uri="{FF2B5EF4-FFF2-40B4-BE49-F238E27FC236}">
                    <a16:creationId xmlns:a16="http://schemas.microsoft.com/office/drawing/2014/main" id="{CCE70BB3-0F04-84A5-018D-EF71C257F7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297">
                <a:extLst>
                  <a:ext uri="{FF2B5EF4-FFF2-40B4-BE49-F238E27FC236}">
                    <a16:creationId xmlns:a16="http://schemas.microsoft.com/office/drawing/2014/main" id="{14BD8EA3-AB58-EC06-E50D-9AEF29E88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298">
                <a:extLst>
                  <a:ext uri="{FF2B5EF4-FFF2-40B4-BE49-F238E27FC236}">
                    <a16:creationId xmlns:a16="http://schemas.microsoft.com/office/drawing/2014/main" id="{5A8355AA-3A80-6176-6D42-5A2EA09DAF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299">
                <a:extLst>
                  <a:ext uri="{FF2B5EF4-FFF2-40B4-BE49-F238E27FC236}">
                    <a16:creationId xmlns:a16="http://schemas.microsoft.com/office/drawing/2014/main" id="{EFCB30BA-014B-6D3F-24A7-518D349FF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300">
                <a:extLst>
                  <a:ext uri="{FF2B5EF4-FFF2-40B4-BE49-F238E27FC236}">
                    <a16:creationId xmlns:a16="http://schemas.microsoft.com/office/drawing/2014/main" id="{4D591C4C-8C3C-24D4-BBCB-93E5FA5B36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301">
                <a:extLst>
                  <a:ext uri="{FF2B5EF4-FFF2-40B4-BE49-F238E27FC236}">
                    <a16:creationId xmlns:a16="http://schemas.microsoft.com/office/drawing/2014/main" id="{7B8C4E96-AFDF-543E-1721-DCDD2230A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302">
                <a:extLst>
                  <a:ext uri="{FF2B5EF4-FFF2-40B4-BE49-F238E27FC236}">
                    <a16:creationId xmlns:a16="http://schemas.microsoft.com/office/drawing/2014/main" id="{95546593-49AC-9A81-BE1E-FAFF4C2144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303">
                <a:extLst>
                  <a:ext uri="{FF2B5EF4-FFF2-40B4-BE49-F238E27FC236}">
                    <a16:creationId xmlns:a16="http://schemas.microsoft.com/office/drawing/2014/main" id="{DE1AB92B-1EFD-A4C3-DD8C-E8DB23726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304">
                <a:extLst>
                  <a:ext uri="{FF2B5EF4-FFF2-40B4-BE49-F238E27FC236}">
                    <a16:creationId xmlns:a16="http://schemas.microsoft.com/office/drawing/2014/main" id="{4E740D0E-AC93-D338-6189-20096696E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0 w 32"/>
                  <a:gd name="T1" fmla="*/ 3 h 23"/>
                  <a:gd name="T2" fmla="*/ 1 w 32"/>
                  <a:gd name="T3" fmla="*/ 10 h 23"/>
                  <a:gd name="T4" fmla="*/ 26 w 32"/>
                  <a:gd name="T5" fmla="*/ 23 h 23"/>
                  <a:gd name="T6" fmla="*/ 32 w 32"/>
                  <a:gd name="T7" fmla="*/ 8 h 23"/>
                  <a:gd name="T8" fmla="*/ 23 w 32"/>
                  <a:gd name="T9" fmla="*/ 0 h 23"/>
                  <a:gd name="T10" fmla="*/ 0 w 32"/>
                  <a:gd name="T11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0" y="3"/>
                    </a:move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305">
                <a:extLst>
                  <a:ext uri="{FF2B5EF4-FFF2-40B4-BE49-F238E27FC236}">
                    <a16:creationId xmlns:a16="http://schemas.microsoft.com/office/drawing/2014/main" id="{6632C0C6-7580-CDD9-227B-12485C450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306">
                <a:extLst>
                  <a:ext uri="{FF2B5EF4-FFF2-40B4-BE49-F238E27FC236}">
                    <a16:creationId xmlns:a16="http://schemas.microsoft.com/office/drawing/2014/main" id="{52268A18-7E98-F715-0DFD-11BA712B95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307">
                <a:extLst>
                  <a:ext uri="{FF2B5EF4-FFF2-40B4-BE49-F238E27FC236}">
                    <a16:creationId xmlns:a16="http://schemas.microsoft.com/office/drawing/2014/main" id="{364B2B66-6B6D-B296-6162-4287303D86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308">
                <a:extLst>
                  <a:ext uri="{FF2B5EF4-FFF2-40B4-BE49-F238E27FC236}">
                    <a16:creationId xmlns:a16="http://schemas.microsoft.com/office/drawing/2014/main" id="{186508ED-024F-FC14-7033-ADBAC2A8A0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309">
                <a:extLst>
                  <a:ext uri="{FF2B5EF4-FFF2-40B4-BE49-F238E27FC236}">
                    <a16:creationId xmlns:a16="http://schemas.microsoft.com/office/drawing/2014/main" id="{B60B363F-D9D0-B9FC-57D9-29DFB577B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0 w 129"/>
                  <a:gd name="T1" fmla="*/ 17 h 188"/>
                  <a:gd name="T2" fmla="*/ 4 w 129"/>
                  <a:gd name="T3" fmla="*/ 56 h 188"/>
                  <a:gd name="T4" fmla="*/ 16 w 129"/>
                  <a:gd name="T5" fmla="*/ 101 h 188"/>
                  <a:gd name="T6" fmla="*/ 71 w 129"/>
                  <a:gd name="T7" fmla="*/ 188 h 188"/>
                  <a:gd name="T8" fmla="*/ 101 w 129"/>
                  <a:gd name="T9" fmla="*/ 186 h 188"/>
                  <a:gd name="T10" fmla="*/ 129 w 129"/>
                  <a:gd name="T11" fmla="*/ 67 h 188"/>
                  <a:gd name="T12" fmla="*/ 111 w 129"/>
                  <a:gd name="T13" fmla="*/ 30 h 188"/>
                  <a:gd name="T14" fmla="*/ 77 w 129"/>
                  <a:gd name="T15" fmla="*/ 3 h 188"/>
                  <a:gd name="T16" fmla="*/ 38 w 129"/>
                  <a:gd name="T17" fmla="*/ 6 h 188"/>
                  <a:gd name="T18" fmla="*/ 15 w 129"/>
                  <a:gd name="T19" fmla="*/ 0 h 188"/>
                  <a:gd name="T20" fmla="*/ 0 w 129"/>
                  <a:gd name="T21" fmla="*/ 17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0" y="17"/>
                    </a:move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310">
                <a:extLst>
                  <a:ext uri="{FF2B5EF4-FFF2-40B4-BE49-F238E27FC236}">
                    <a16:creationId xmlns:a16="http://schemas.microsoft.com/office/drawing/2014/main" id="{DDE2CD3C-DCDE-08DE-FA71-717428933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311">
                <a:extLst>
                  <a:ext uri="{FF2B5EF4-FFF2-40B4-BE49-F238E27FC236}">
                    <a16:creationId xmlns:a16="http://schemas.microsoft.com/office/drawing/2014/main" id="{FC76430E-0F39-49F9-C736-A250B8D0F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312">
                <a:extLst>
                  <a:ext uri="{FF2B5EF4-FFF2-40B4-BE49-F238E27FC236}">
                    <a16:creationId xmlns:a16="http://schemas.microsoft.com/office/drawing/2014/main" id="{631C951A-7D19-28C4-41AC-366919C4A5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313">
                <a:extLst>
                  <a:ext uri="{FF2B5EF4-FFF2-40B4-BE49-F238E27FC236}">
                    <a16:creationId xmlns:a16="http://schemas.microsoft.com/office/drawing/2014/main" id="{05559204-71C0-D2FA-5B76-08C73A3D8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7 w 23"/>
                  <a:gd name="T1" fmla="*/ 30 h 30"/>
                  <a:gd name="T2" fmla="*/ 23 w 23"/>
                  <a:gd name="T3" fmla="*/ 14 h 30"/>
                  <a:gd name="T4" fmla="*/ 13 w 23"/>
                  <a:gd name="T5" fmla="*/ 0 h 30"/>
                  <a:gd name="T6" fmla="*/ 0 w 23"/>
                  <a:gd name="T7" fmla="*/ 16 h 30"/>
                  <a:gd name="T8" fmla="*/ 17 w 2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7" y="30"/>
                    </a:move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314">
                <a:extLst>
                  <a:ext uri="{FF2B5EF4-FFF2-40B4-BE49-F238E27FC236}">
                    <a16:creationId xmlns:a16="http://schemas.microsoft.com/office/drawing/2014/main" id="{10809EFD-026E-7CCA-0906-E7416B2F5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Line 315">
                <a:extLst>
                  <a:ext uri="{FF2B5EF4-FFF2-40B4-BE49-F238E27FC236}">
                    <a16:creationId xmlns:a16="http://schemas.microsoft.com/office/drawing/2014/main" id="{068B476D-F70F-AF9D-F53A-3A1CD6AF92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316">
                <a:extLst>
                  <a:ext uri="{FF2B5EF4-FFF2-40B4-BE49-F238E27FC236}">
                    <a16:creationId xmlns:a16="http://schemas.microsoft.com/office/drawing/2014/main" id="{A50EE361-83A5-D2CB-64F9-2FF0E4CBAF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2026 w 15246"/>
                  <a:gd name="T1" fmla="*/ 21576 h 21576"/>
                  <a:gd name="T2" fmla="*/ 15246 w 15246"/>
                  <a:gd name="T3" fmla="*/ 21576 h 21576"/>
                  <a:gd name="T4" fmla="*/ 15246 w 15246"/>
                  <a:gd name="T5" fmla="*/ 13439 h 21576"/>
                  <a:gd name="T6" fmla="*/ 15246 w 15246"/>
                  <a:gd name="T7" fmla="*/ 13389 h 21576"/>
                  <a:gd name="T8" fmla="*/ 15246 w 15246"/>
                  <a:gd name="T9" fmla="*/ 12598 h 21576"/>
                  <a:gd name="T10" fmla="*/ 15246 w 15246"/>
                  <a:gd name="T11" fmla="*/ 8109 h 21576"/>
                  <a:gd name="T12" fmla="*/ 15246 w 15246"/>
                  <a:gd name="T13" fmla="*/ 7275 h 21576"/>
                  <a:gd name="T14" fmla="*/ 15246 w 15246"/>
                  <a:gd name="T15" fmla="*/ 0 h 21576"/>
                  <a:gd name="T16" fmla="*/ 11419 w 15246"/>
                  <a:gd name="T17" fmla="*/ 0 h 21576"/>
                  <a:gd name="T18" fmla="*/ 9990 w 15246"/>
                  <a:gd name="T19" fmla="*/ 0 h 21576"/>
                  <a:gd name="T20" fmla="*/ 9580 w 15246"/>
                  <a:gd name="T21" fmla="*/ 0 h 21576"/>
                  <a:gd name="T22" fmla="*/ 9505 w 15246"/>
                  <a:gd name="T23" fmla="*/ 0 h 21576"/>
                  <a:gd name="T24" fmla="*/ 5946 w 15246"/>
                  <a:gd name="T25" fmla="*/ 0 h 21576"/>
                  <a:gd name="T26" fmla="*/ 1937 w 15246"/>
                  <a:gd name="T27" fmla="*/ 0 h 21576"/>
                  <a:gd name="T28" fmla="*/ 744 w 15246"/>
                  <a:gd name="T29" fmla="*/ 0 h 21576"/>
                  <a:gd name="T30" fmla="*/ 0 w 15246"/>
                  <a:gd name="T31" fmla="*/ 0 h 21576"/>
                  <a:gd name="T32" fmla="*/ 0 w 15246"/>
                  <a:gd name="T33" fmla="*/ 646 h 21576"/>
                  <a:gd name="T34" fmla="*/ 0 w 15246"/>
                  <a:gd name="T35" fmla="*/ 12306 h 21576"/>
                  <a:gd name="T36" fmla="*/ 0 w 15246"/>
                  <a:gd name="T37" fmla="*/ 21552 h 21576"/>
                  <a:gd name="T38" fmla="*/ 0 w 15246"/>
                  <a:gd name="T39" fmla="*/ 21576 h 21576"/>
                  <a:gd name="T40" fmla="*/ 1944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2026" y="21576"/>
                    </a:moveTo>
                    <a:lnTo>
                      <a:pt x="15246" y="21576"/>
                    </a:lnTo>
                    <a:lnTo>
                      <a:pt x="15246" y="13439"/>
                    </a:lnTo>
                    <a:lnTo>
                      <a:pt x="15246" y="13389"/>
                    </a:lnTo>
                    <a:lnTo>
                      <a:pt x="15246" y="12598"/>
                    </a:lnTo>
                    <a:lnTo>
                      <a:pt x="15246" y="8109"/>
                    </a:lnTo>
                    <a:lnTo>
                      <a:pt x="15246" y="7275"/>
                    </a:lnTo>
                    <a:lnTo>
                      <a:pt x="15246" y="0"/>
                    </a:lnTo>
                    <a:lnTo>
                      <a:pt x="11419" y="0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0" y="21552"/>
                    </a:lnTo>
                    <a:lnTo>
                      <a:pt x="0" y="21576"/>
                    </a:lnTo>
                    <a:lnTo>
                      <a:pt x="1944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317">
                <a:extLst>
                  <a:ext uri="{FF2B5EF4-FFF2-40B4-BE49-F238E27FC236}">
                    <a16:creationId xmlns:a16="http://schemas.microsoft.com/office/drawing/2014/main" id="{9191ABE2-FF50-9B02-9D67-B92C40AB6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794"/>
                <a:ext cx="846" cy="711"/>
              </a:xfrm>
              <a:custGeom>
                <a:avLst/>
                <a:gdLst>
                  <a:gd name="T0" fmla="*/ 2234 w 4230"/>
                  <a:gd name="T1" fmla="*/ 893 h 3554"/>
                  <a:gd name="T2" fmla="*/ 2093 w 4230"/>
                  <a:gd name="T3" fmla="*/ 797 h 3554"/>
                  <a:gd name="T4" fmla="*/ 1994 w 4230"/>
                  <a:gd name="T5" fmla="*/ 807 h 3554"/>
                  <a:gd name="T6" fmla="*/ 1771 w 4230"/>
                  <a:gd name="T7" fmla="*/ 805 h 3554"/>
                  <a:gd name="T8" fmla="*/ 1537 w 4230"/>
                  <a:gd name="T9" fmla="*/ 618 h 3554"/>
                  <a:gd name="T10" fmla="*/ 1256 w 4230"/>
                  <a:gd name="T11" fmla="*/ 490 h 3554"/>
                  <a:gd name="T12" fmla="*/ 1220 w 4230"/>
                  <a:gd name="T13" fmla="*/ 184 h 3554"/>
                  <a:gd name="T14" fmla="*/ 1258 w 4230"/>
                  <a:gd name="T15" fmla="*/ 19 h 3554"/>
                  <a:gd name="T16" fmla="*/ 1100 w 4230"/>
                  <a:gd name="T17" fmla="*/ 134 h 3554"/>
                  <a:gd name="T18" fmla="*/ 720 w 4230"/>
                  <a:gd name="T19" fmla="*/ 285 h 3554"/>
                  <a:gd name="T20" fmla="*/ 727 w 4230"/>
                  <a:gd name="T21" fmla="*/ 539 h 3554"/>
                  <a:gd name="T22" fmla="*/ 553 w 4230"/>
                  <a:gd name="T23" fmla="*/ 732 h 3554"/>
                  <a:gd name="T24" fmla="*/ 582 w 4230"/>
                  <a:gd name="T25" fmla="*/ 961 h 3554"/>
                  <a:gd name="T26" fmla="*/ 443 w 4230"/>
                  <a:gd name="T27" fmla="*/ 1036 h 3554"/>
                  <a:gd name="T28" fmla="*/ 221 w 4230"/>
                  <a:gd name="T29" fmla="*/ 1142 h 3554"/>
                  <a:gd name="T30" fmla="*/ 308 w 4230"/>
                  <a:gd name="T31" fmla="*/ 1342 h 3554"/>
                  <a:gd name="T32" fmla="*/ 193 w 4230"/>
                  <a:gd name="T33" fmla="*/ 1514 h 3554"/>
                  <a:gd name="T34" fmla="*/ 154 w 4230"/>
                  <a:gd name="T35" fmla="*/ 1673 h 3554"/>
                  <a:gd name="T36" fmla="*/ 25 w 4230"/>
                  <a:gd name="T37" fmla="*/ 1854 h 3554"/>
                  <a:gd name="T38" fmla="*/ 152 w 4230"/>
                  <a:gd name="T39" fmla="*/ 2065 h 3554"/>
                  <a:gd name="T40" fmla="*/ 0 w 4230"/>
                  <a:gd name="T41" fmla="*/ 2257 h 3554"/>
                  <a:gd name="T42" fmla="*/ 204 w 4230"/>
                  <a:gd name="T43" fmla="*/ 2539 h 3554"/>
                  <a:gd name="T44" fmla="*/ 295 w 4230"/>
                  <a:gd name="T45" fmla="*/ 2685 h 3554"/>
                  <a:gd name="T46" fmla="*/ 414 w 4230"/>
                  <a:gd name="T47" fmla="*/ 2882 h 3554"/>
                  <a:gd name="T48" fmla="*/ 592 w 4230"/>
                  <a:gd name="T49" fmla="*/ 2982 h 3554"/>
                  <a:gd name="T50" fmla="*/ 815 w 4230"/>
                  <a:gd name="T51" fmla="*/ 2976 h 3554"/>
                  <a:gd name="T52" fmla="*/ 1029 w 4230"/>
                  <a:gd name="T53" fmla="*/ 2871 h 3554"/>
                  <a:gd name="T54" fmla="*/ 1256 w 4230"/>
                  <a:gd name="T55" fmla="*/ 2904 h 3554"/>
                  <a:gd name="T56" fmla="*/ 1355 w 4230"/>
                  <a:gd name="T57" fmla="*/ 2981 h 3554"/>
                  <a:gd name="T58" fmla="*/ 1424 w 4230"/>
                  <a:gd name="T59" fmla="*/ 3228 h 3554"/>
                  <a:gd name="T60" fmla="*/ 1619 w 4230"/>
                  <a:gd name="T61" fmla="*/ 3326 h 3554"/>
                  <a:gd name="T62" fmla="*/ 1824 w 4230"/>
                  <a:gd name="T63" fmla="*/ 3291 h 3554"/>
                  <a:gd name="T64" fmla="*/ 2065 w 4230"/>
                  <a:gd name="T65" fmla="*/ 3230 h 3554"/>
                  <a:gd name="T66" fmla="*/ 2179 w 4230"/>
                  <a:gd name="T67" fmla="*/ 3042 h 3554"/>
                  <a:gd name="T68" fmla="*/ 2296 w 4230"/>
                  <a:gd name="T69" fmla="*/ 2885 h 3554"/>
                  <a:gd name="T70" fmla="*/ 2479 w 4230"/>
                  <a:gd name="T71" fmla="*/ 2861 h 3554"/>
                  <a:gd name="T72" fmla="*/ 2721 w 4230"/>
                  <a:gd name="T73" fmla="*/ 2899 h 3554"/>
                  <a:gd name="T74" fmla="*/ 2917 w 4230"/>
                  <a:gd name="T75" fmla="*/ 2943 h 3554"/>
                  <a:gd name="T76" fmla="*/ 3253 w 4230"/>
                  <a:gd name="T77" fmla="*/ 3143 h 3554"/>
                  <a:gd name="T78" fmla="*/ 3270 w 4230"/>
                  <a:gd name="T79" fmla="*/ 3334 h 3554"/>
                  <a:gd name="T80" fmla="*/ 3419 w 4230"/>
                  <a:gd name="T81" fmla="*/ 3528 h 3554"/>
                  <a:gd name="T82" fmla="*/ 3669 w 4230"/>
                  <a:gd name="T83" fmla="*/ 3475 h 3554"/>
                  <a:gd name="T84" fmla="*/ 3749 w 4230"/>
                  <a:gd name="T85" fmla="*/ 3337 h 3554"/>
                  <a:gd name="T86" fmla="*/ 3728 w 4230"/>
                  <a:gd name="T87" fmla="*/ 3115 h 3554"/>
                  <a:gd name="T88" fmla="*/ 3722 w 4230"/>
                  <a:gd name="T89" fmla="*/ 2721 h 3554"/>
                  <a:gd name="T90" fmla="*/ 3840 w 4230"/>
                  <a:gd name="T91" fmla="*/ 2240 h 3554"/>
                  <a:gd name="T92" fmla="*/ 4018 w 4230"/>
                  <a:gd name="T93" fmla="*/ 1745 h 3554"/>
                  <a:gd name="T94" fmla="*/ 4080 w 4230"/>
                  <a:gd name="T95" fmla="*/ 1423 h 3554"/>
                  <a:gd name="T96" fmla="*/ 3806 w 4230"/>
                  <a:gd name="T97" fmla="*/ 1379 h 3554"/>
                  <a:gd name="T98" fmla="*/ 3578 w 4230"/>
                  <a:gd name="T99" fmla="*/ 1246 h 3554"/>
                  <a:gd name="T100" fmla="*/ 3399 w 4230"/>
                  <a:gd name="T101" fmla="*/ 1309 h 3554"/>
                  <a:gd name="T102" fmla="*/ 3209 w 4230"/>
                  <a:gd name="T103" fmla="*/ 1273 h 3554"/>
                  <a:gd name="T104" fmla="*/ 3071 w 4230"/>
                  <a:gd name="T105" fmla="*/ 1185 h 3554"/>
                  <a:gd name="T106" fmla="*/ 2891 w 4230"/>
                  <a:gd name="T107" fmla="*/ 1241 h 3554"/>
                  <a:gd name="T108" fmla="*/ 2791 w 4230"/>
                  <a:gd name="T109" fmla="*/ 1088 h 3554"/>
                  <a:gd name="T110" fmla="*/ 2739 w 4230"/>
                  <a:gd name="T111" fmla="*/ 938 h 3554"/>
                  <a:gd name="T112" fmla="*/ 2459 w 4230"/>
                  <a:gd name="T113" fmla="*/ 825 h 3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30" h="3554">
                    <a:moveTo>
                      <a:pt x="2406" y="839"/>
                    </a:moveTo>
                    <a:lnTo>
                      <a:pt x="2385" y="863"/>
                    </a:lnTo>
                    <a:lnTo>
                      <a:pt x="2361" y="858"/>
                    </a:lnTo>
                    <a:lnTo>
                      <a:pt x="2336" y="907"/>
                    </a:lnTo>
                    <a:lnTo>
                      <a:pt x="2311" y="893"/>
                    </a:lnTo>
                    <a:lnTo>
                      <a:pt x="2290" y="919"/>
                    </a:lnTo>
                    <a:lnTo>
                      <a:pt x="2242" y="908"/>
                    </a:lnTo>
                    <a:lnTo>
                      <a:pt x="2234" y="893"/>
                    </a:lnTo>
                    <a:lnTo>
                      <a:pt x="2231" y="870"/>
                    </a:lnTo>
                    <a:lnTo>
                      <a:pt x="2207" y="857"/>
                    </a:lnTo>
                    <a:lnTo>
                      <a:pt x="2161" y="861"/>
                    </a:lnTo>
                    <a:lnTo>
                      <a:pt x="2121" y="841"/>
                    </a:lnTo>
                    <a:lnTo>
                      <a:pt x="2111" y="827"/>
                    </a:lnTo>
                    <a:lnTo>
                      <a:pt x="2110" y="812"/>
                    </a:lnTo>
                    <a:lnTo>
                      <a:pt x="2095" y="806"/>
                    </a:lnTo>
                    <a:lnTo>
                      <a:pt x="2093" y="797"/>
                    </a:lnTo>
                    <a:lnTo>
                      <a:pt x="2086" y="791"/>
                    </a:lnTo>
                    <a:lnTo>
                      <a:pt x="2070" y="793"/>
                    </a:lnTo>
                    <a:lnTo>
                      <a:pt x="2053" y="778"/>
                    </a:lnTo>
                    <a:lnTo>
                      <a:pt x="2039" y="779"/>
                    </a:lnTo>
                    <a:lnTo>
                      <a:pt x="2040" y="802"/>
                    </a:lnTo>
                    <a:lnTo>
                      <a:pt x="2025" y="812"/>
                    </a:lnTo>
                    <a:lnTo>
                      <a:pt x="2024" y="796"/>
                    </a:lnTo>
                    <a:lnTo>
                      <a:pt x="1994" y="807"/>
                    </a:lnTo>
                    <a:lnTo>
                      <a:pt x="1955" y="795"/>
                    </a:lnTo>
                    <a:lnTo>
                      <a:pt x="1926" y="821"/>
                    </a:lnTo>
                    <a:lnTo>
                      <a:pt x="1921" y="852"/>
                    </a:lnTo>
                    <a:lnTo>
                      <a:pt x="1873" y="827"/>
                    </a:lnTo>
                    <a:lnTo>
                      <a:pt x="1793" y="873"/>
                    </a:lnTo>
                    <a:lnTo>
                      <a:pt x="1775" y="842"/>
                    </a:lnTo>
                    <a:lnTo>
                      <a:pt x="1788" y="827"/>
                    </a:lnTo>
                    <a:lnTo>
                      <a:pt x="1771" y="805"/>
                    </a:lnTo>
                    <a:lnTo>
                      <a:pt x="1776" y="781"/>
                    </a:lnTo>
                    <a:lnTo>
                      <a:pt x="1724" y="716"/>
                    </a:lnTo>
                    <a:lnTo>
                      <a:pt x="1684" y="704"/>
                    </a:lnTo>
                    <a:lnTo>
                      <a:pt x="1655" y="715"/>
                    </a:lnTo>
                    <a:lnTo>
                      <a:pt x="1653" y="708"/>
                    </a:lnTo>
                    <a:lnTo>
                      <a:pt x="1666" y="668"/>
                    </a:lnTo>
                    <a:lnTo>
                      <a:pt x="1630" y="625"/>
                    </a:lnTo>
                    <a:lnTo>
                      <a:pt x="1537" y="618"/>
                    </a:lnTo>
                    <a:lnTo>
                      <a:pt x="1512" y="589"/>
                    </a:lnTo>
                    <a:lnTo>
                      <a:pt x="1496" y="591"/>
                    </a:lnTo>
                    <a:lnTo>
                      <a:pt x="1459" y="525"/>
                    </a:lnTo>
                    <a:lnTo>
                      <a:pt x="1396" y="508"/>
                    </a:lnTo>
                    <a:lnTo>
                      <a:pt x="1370" y="479"/>
                    </a:lnTo>
                    <a:lnTo>
                      <a:pt x="1355" y="481"/>
                    </a:lnTo>
                    <a:lnTo>
                      <a:pt x="1310" y="501"/>
                    </a:lnTo>
                    <a:lnTo>
                      <a:pt x="1256" y="490"/>
                    </a:lnTo>
                    <a:lnTo>
                      <a:pt x="1268" y="458"/>
                    </a:lnTo>
                    <a:lnTo>
                      <a:pt x="1255" y="405"/>
                    </a:lnTo>
                    <a:lnTo>
                      <a:pt x="1279" y="333"/>
                    </a:lnTo>
                    <a:lnTo>
                      <a:pt x="1245" y="291"/>
                    </a:lnTo>
                    <a:lnTo>
                      <a:pt x="1198" y="280"/>
                    </a:lnTo>
                    <a:lnTo>
                      <a:pt x="1195" y="264"/>
                    </a:lnTo>
                    <a:lnTo>
                      <a:pt x="1216" y="231"/>
                    </a:lnTo>
                    <a:lnTo>
                      <a:pt x="1220" y="184"/>
                    </a:lnTo>
                    <a:lnTo>
                      <a:pt x="1233" y="168"/>
                    </a:lnTo>
                    <a:lnTo>
                      <a:pt x="1223" y="138"/>
                    </a:lnTo>
                    <a:lnTo>
                      <a:pt x="1236" y="121"/>
                    </a:lnTo>
                    <a:lnTo>
                      <a:pt x="1234" y="91"/>
                    </a:lnTo>
                    <a:lnTo>
                      <a:pt x="1257" y="97"/>
                    </a:lnTo>
                    <a:lnTo>
                      <a:pt x="1253" y="58"/>
                    </a:lnTo>
                    <a:lnTo>
                      <a:pt x="1275" y="41"/>
                    </a:lnTo>
                    <a:lnTo>
                      <a:pt x="1258" y="19"/>
                    </a:lnTo>
                    <a:lnTo>
                      <a:pt x="1227" y="14"/>
                    </a:lnTo>
                    <a:lnTo>
                      <a:pt x="1217" y="0"/>
                    </a:lnTo>
                    <a:lnTo>
                      <a:pt x="1196" y="25"/>
                    </a:lnTo>
                    <a:lnTo>
                      <a:pt x="1167" y="35"/>
                    </a:lnTo>
                    <a:lnTo>
                      <a:pt x="1155" y="75"/>
                    </a:lnTo>
                    <a:lnTo>
                      <a:pt x="1119" y="93"/>
                    </a:lnTo>
                    <a:lnTo>
                      <a:pt x="1106" y="119"/>
                    </a:lnTo>
                    <a:lnTo>
                      <a:pt x="1100" y="134"/>
                    </a:lnTo>
                    <a:lnTo>
                      <a:pt x="1109" y="156"/>
                    </a:lnTo>
                    <a:lnTo>
                      <a:pt x="1100" y="227"/>
                    </a:lnTo>
                    <a:lnTo>
                      <a:pt x="1017" y="250"/>
                    </a:lnTo>
                    <a:lnTo>
                      <a:pt x="959" y="293"/>
                    </a:lnTo>
                    <a:lnTo>
                      <a:pt x="891" y="301"/>
                    </a:lnTo>
                    <a:lnTo>
                      <a:pt x="821" y="291"/>
                    </a:lnTo>
                    <a:lnTo>
                      <a:pt x="788" y="271"/>
                    </a:lnTo>
                    <a:lnTo>
                      <a:pt x="720" y="285"/>
                    </a:lnTo>
                    <a:lnTo>
                      <a:pt x="709" y="341"/>
                    </a:lnTo>
                    <a:lnTo>
                      <a:pt x="735" y="361"/>
                    </a:lnTo>
                    <a:lnTo>
                      <a:pt x="738" y="399"/>
                    </a:lnTo>
                    <a:lnTo>
                      <a:pt x="713" y="456"/>
                    </a:lnTo>
                    <a:lnTo>
                      <a:pt x="708" y="487"/>
                    </a:lnTo>
                    <a:lnTo>
                      <a:pt x="709" y="502"/>
                    </a:lnTo>
                    <a:lnTo>
                      <a:pt x="703" y="526"/>
                    </a:lnTo>
                    <a:lnTo>
                      <a:pt x="727" y="539"/>
                    </a:lnTo>
                    <a:lnTo>
                      <a:pt x="729" y="554"/>
                    </a:lnTo>
                    <a:lnTo>
                      <a:pt x="709" y="587"/>
                    </a:lnTo>
                    <a:lnTo>
                      <a:pt x="687" y="605"/>
                    </a:lnTo>
                    <a:lnTo>
                      <a:pt x="683" y="628"/>
                    </a:lnTo>
                    <a:lnTo>
                      <a:pt x="632" y="664"/>
                    </a:lnTo>
                    <a:lnTo>
                      <a:pt x="621" y="719"/>
                    </a:lnTo>
                    <a:lnTo>
                      <a:pt x="575" y="715"/>
                    </a:lnTo>
                    <a:lnTo>
                      <a:pt x="553" y="732"/>
                    </a:lnTo>
                    <a:lnTo>
                      <a:pt x="546" y="741"/>
                    </a:lnTo>
                    <a:lnTo>
                      <a:pt x="591" y="799"/>
                    </a:lnTo>
                    <a:lnTo>
                      <a:pt x="570" y="831"/>
                    </a:lnTo>
                    <a:lnTo>
                      <a:pt x="587" y="853"/>
                    </a:lnTo>
                    <a:lnTo>
                      <a:pt x="588" y="868"/>
                    </a:lnTo>
                    <a:lnTo>
                      <a:pt x="559" y="886"/>
                    </a:lnTo>
                    <a:lnTo>
                      <a:pt x="564" y="932"/>
                    </a:lnTo>
                    <a:lnTo>
                      <a:pt x="582" y="961"/>
                    </a:lnTo>
                    <a:lnTo>
                      <a:pt x="560" y="979"/>
                    </a:lnTo>
                    <a:lnTo>
                      <a:pt x="564" y="1017"/>
                    </a:lnTo>
                    <a:lnTo>
                      <a:pt x="554" y="1080"/>
                    </a:lnTo>
                    <a:lnTo>
                      <a:pt x="547" y="1080"/>
                    </a:lnTo>
                    <a:lnTo>
                      <a:pt x="521" y="1059"/>
                    </a:lnTo>
                    <a:lnTo>
                      <a:pt x="490" y="1054"/>
                    </a:lnTo>
                    <a:lnTo>
                      <a:pt x="463" y="1018"/>
                    </a:lnTo>
                    <a:lnTo>
                      <a:pt x="443" y="1036"/>
                    </a:lnTo>
                    <a:lnTo>
                      <a:pt x="418" y="1023"/>
                    </a:lnTo>
                    <a:lnTo>
                      <a:pt x="395" y="1025"/>
                    </a:lnTo>
                    <a:lnTo>
                      <a:pt x="389" y="1041"/>
                    </a:lnTo>
                    <a:lnTo>
                      <a:pt x="405" y="1054"/>
                    </a:lnTo>
                    <a:lnTo>
                      <a:pt x="401" y="1093"/>
                    </a:lnTo>
                    <a:lnTo>
                      <a:pt x="361" y="1082"/>
                    </a:lnTo>
                    <a:lnTo>
                      <a:pt x="332" y="1092"/>
                    </a:lnTo>
                    <a:lnTo>
                      <a:pt x="221" y="1142"/>
                    </a:lnTo>
                    <a:lnTo>
                      <a:pt x="223" y="1165"/>
                    </a:lnTo>
                    <a:lnTo>
                      <a:pt x="246" y="1247"/>
                    </a:lnTo>
                    <a:lnTo>
                      <a:pt x="233" y="1279"/>
                    </a:lnTo>
                    <a:lnTo>
                      <a:pt x="257" y="1292"/>
                    </a:lnTo>
                    <a:lnTo>
                      <a:pt x="266" y="1292"/>
                    </a:lnTo>
                    <a:lnTo>
                      <a:pt x="275" y="1321"/>
                    </a:lnTo>
                    <a:lnTo>
                      <a:pt x="307" y="1326"/>
                    </a:lnTo>
                    <a:lnTo>
                      <a:pt x="308" y="1342"/>
                    </a:lnTo>
                    <a:lnTo>
                      <a:pt x="280" y="1367"/>
                    </a:lnTo>
                    <a:lnTo>
                      <a:pt x="256" y="1354"/>
                    </a:lnTo>
                    <a:lnTo>
                      <a:pt x="203" y="1367"/>
                    </a:lnTo>
                    <a:lnTo>
                      <a:pt x="183" y="1400"/>
                    </a:lnTo>
                    <a:lnTo>
                      <a:pt x="211" y="1458"/>
                    </a:lnTo>
                    <a:lnTo>
                      <a:pt x="176" y="1485"/>
                    </a:lnTo>
                    <a:lnTo>
                      <a:pt x="170" y="1509"/>
                    </a:lnTo>
                    <a:lnTo>
                      <a:pt x="193" y="1514"/>
                    </a:lnTo>
                    <a:lnTo>
                      <a:pt x="232" y="1510"/>
                    </a:lnTo>
                    <a:lnTo>
                      <a:pt x="250" y="1539"/>
                    </a:lnTo>
                    <a:lnTo>
                      <a:pt x="214" y="1559"/>
                    </a:lnTo>
                    <a:lnTo>
                      <a:pt x="203" y="1606"/>
                    </a:lnTo>
                    <a:lnTo>
                      <a:pt x="180" y="1608"/>
                    </a:lnTo>
                    <a:lnTo>
                      <a:pt x="181" y="1631"/>
                    </a:lnTo>
                    <a:lnTo>
                      <a:pt x="166" y="1640"/>
                    </a:lnTo>
                    <a:lnTo>
                      <a:pt x="154" y="1673"/>
                    </a:lnTo>
                    <a:lnTo>
                      <a:pt x="117" y="1684"/>
                    </a:lnTo>
                    <a:lnTo>
                      <a:pt x="99" y="1731"/>
                    </a:lnTo>
                    <a:lnTo>
                      <a:pt x="84" y="1741"/>
                    </a:lnTo>
                    <a:lnTo>
                      <a:pt x="85" y="1756"/>
                    </a:lnTo>
                    <a:lnTo>
                      <a:pt x="82" y="1802"/>
                    </a:lnTo>
                    <a:lnTo>
                      <a:pt x="37" y="1814"/>
                    </a:lnTo>
                    <a:lnTo>
                      <a:pt x="46" y="1836"/>
                    </a:lnTo>
                    <a:lnTo>
                      <a:pt x="25" y="1854"/>
                    </a:lnTo>
                    <a:lnTo>
                      <a:pt x="11" y="1879"/>
                    </a:lnTo>
                    <a:lnTo>
                      <a:pt x="68" y="1911"/>
                    </a:lnTo>
                    <a:lnTo>
                      <a:pt x="74" y="1973"/>
                    </a:lnTo>
                    <a:lnTo>
                      <a:pt x="46" y="2006"/>
                    </a:lnTo>
                    <a:lnTo>
                      <a:pt x="63" y="2021"/>
                    </a:lnTo>
                    <a:lnTo>
                      <a:pt x="57" y="2044"/>
                    </a:lnTo>
                    <a:lnTo>
                      <a:pt x="103" y="2031"/>
                    </a:lnTo>
                    <a:lnTo>
                      <a:pt x="152" y="2065"/>
                    </a:lnTo>
                    <a:lnTo>
                      <a:pt x="108" y="2085"/>
                    </a:lnTo>
                    <a:lnTo>
                      <a:pt x="109" y="2101"/>
                    </a:lnTo>
                    <a:lnTo>
                      <a:pt x="73" y="2127"/>
                    </a:lnTo>
                    <a:lnTo>
                      <a:pt x="85" y="2172"/>
                    </a:lnTo>
                    <a:lnTo>
                      <a:pt x="63" y="2182"/>
                    </a:lnTo>
                    <a:lnTo>
                      <a:pt x="25" y="2185"/>
                    </a:lnTo>
                    <a:lnTo>
                      <a:pt x="44" y="2230"/>
                    </a:lnTo>
                    <a:lnTo>
                      <a:pt x="0" y="2257"/>
                    </a:lnTo>
                    <a:lnTo>
                      <a:pt x="20" y="2294"/>
                    </a:lnTo>
                    <a:lnTo>
                      <a:pt x="15" y="2326"/>
                    </a:lnTo>
                    <a:lnTo>
                      <a:pt x="31" y="2339"/>
                    </a:lnTo>
                    <a:lnTo>
                      <a:pt x="26" y="2371"/>
                    </a:lnTo>
                    <a:lnTo>
                      <a:pt x="38" y="2408"/>
                    </a:lnTo>
                    <a:lnTo>
                      <a:pt x="75" y="2397"/>
                    </a:lnTo>
                    <a:lnTo>
                      <a:pt x="107" y="2410"/>
                    </a:lnTo>
                    <a:lnTo>
                      <a:pt x="204" y="2539"/>
                    </a:lnTo>
                    <a:lnTo>
                      <a:pt x="199" y="2571"/>
                    </a:lnTo>
                    <a:lnTo>
                      <a:pt x="202" y="2594"/>
                    </a:lnTo>
                    <a:lnTo>
                      <a:pt x="175" y="2642"/>
                    </a:lnTo>
                    <a:lnTo>
                      <a:pt x="183" y="2650"/>
                    </a:lnTo>
                    <a:lnTo>
                      <a:pt x="198" y="2640"/>
                    </a:lnTo>
                    <a:lnTo>
                      <a:pt x="221" y="2637"/>
                    </a:lnTo>
                    <a:lnTo>
                      <a:pt x="257" y="2697"/>
                    </a:lnTo>
                    <a:lnTo>
                      <a:pt x="295" y="2685"/>
                    </a:lnTo>
                    <a:lnTo>
                      <a:pt x="300" y="2662"/>
                    </a:lnTo>
                    <a:lnTo>
                      <a:pt x="324" y="2667"/>
                    </a:lnTo>
                    <a:lnTo>
                      <a:pt x="320" y="2714"/>
                    </a:lnTo>
                    <a:lnTo>
                      <a:pt x="360" y="2733"/>
                    </a:lnTo>
                    <a:lnTo>
                      <a:pt x="400" y="2829"/>
                    </a:lnTo>
                    <a:lnTo>
                      <a:pt x="434" y="2865"/>
                    </a:lnTo>
                    <a:lnTo>
                      <a:pt x="428" y="2881"/>
                    </a:lnTo>
                    <a:lnTo>
                      <a:pt x="414" y="2882"/>
                    </a:lnTo>
                    <a:lnTo>
                      <a:pt x="415" y="2905"/>
                    </a:lnTo>
                    <a:lnTo>
                      <a:pt x="439" y="2911"/>
                    </a:lnTo>
                    <a:lnTo>
                      <a:pt x="452" y="2894"/>
                    </a:lnTo>
                    <a:lnTo>
                      <a:pt x="469" y="2901"/>
                    </a:lnTo>
                    <a:lnTo>
                      <a:pt x="471" y="2924"/>
                    </a:lnTo>
                    <a:lnTo>
                      <a:pt x="468" y="2978"/>
                    </a:lnTo>
                    <a:lnTo>
                      <a:pt x="560" y="2970"/>
                    </a:lnTo>
                    <a:lnTo>
                      <a:pt x="592" y="2982"/>
                    </a:lnTo>
                    <a:lnTo>
                      <a:pt x="612" y="2956"/>
                    </a:lnTo>
                    <a:lnTo>
                      <a:pt x="654" y="2976"/>
                    </a:lnTo>
                    <a:lnTo>
                      <a:pt x="696" y="2941"/>
                    </a:lnTo>
                    <a:lnTo>
                      <a:pt x="729" y="2961"/>
                    </a:lnTo>
                    <a:lnTo>
                      <a:pt x="726" y="2931"/>
                    </a:lnTo>
                    <a:lnTo>
                      <a:pt x="741" y="2921"/>
                    </a:lnTo>
                    <a:lnTo>
                      <a:pt x="769" y="2973"/>
                    </a:lnTo>
                    <a:lnTo>
                      <a:pt x="815" y="2976"/>
                    </a:lnTo>
                    <a:lnTo>
                      <a:pt x="820" y="2945"/>
                    </a:lnTo>
                    <a:lnTo>
                      <a:pt x="834" y="2936"/>
                    </a:lnTo>
                    <a:lnTo>
                      <a:pt x="866" y="2941"/>
                    </a:lnTo>
                    <a:lnTo>
                      <a:pt x="918" y="2920"/>
                    </a:lnTo>
                    <a:lnTo>
                      <a:pt x="958" y="2932"/>
                    </a:lnTo>
                    <a:lnTo>
                      <a:pt x="1041" y="2916"/>
                    </a:lnTo>
                    <a:lnTo>
                      <a:pt x="1047" y="2901"/>
                    </a:lnTo>
                    <a:lnTo>
                      <a:pt x="1029" y="2871"/>
                    </a:lnTo>
                    <a:lnTo>
                      <a:pt x="1064" y="2837"/>
                    </a:lnTo>
                    <a:lnTo>
                      <a:pt x="1095" y="2835"/>
                    </a:lnTo>
                    <a:lnTo>
                      <a:pt x="1150" y="2852"/>
                    </a:lnTo>
                    <a:lnTo>
                      <a:pt x="1182" y="2850"/>
                    </a:lnTo>
                    <a:lnTo>
                      <a:pt x="1206" y="2863"/>
                    </a:lnTo>
                    <a:lnTo>
                      <a:pt x="1252" y="2867"/>
                    </a:lnTo>
                    <a:lnTo>
                      <a:pt x="1269" y="2887"/>
                    </a:lnTo>
                    <a:lnTo>
                      <a:pt x="1256" y="2904"/>
                    </a:lnTo>
                    <a:lnTo>
                      <a:pt x="1257" y="2920"/>
                    </a:lnTo>
                    <a:lnTo>
                      <a:pt x="1304" y="2924"/>
                    </a:lnTo>
                    <a:lnTo>
                      <a:pt x="1321" y="2944"/>
                    </a:lnTo>
                    <a:lnTo>
                      <a:pt x="1295" y="2985"/>
                    </a:lnTo>
                    <a:lnTo>
                      <a:pt x="1295" y="2994"/>
                    </a:lnTo>
                    <a:lnTo>
                      <a:pt x="1319" y="3006"/>
                    </a:lnTo>
                    <a:lnTo>
                      <a:pt x="1332" y="2982"/>
                    </a:lnTo>
                    <a:lnTo>
                      <a:pt x="1355" y="2981"/>
                    </a:lnTo>
                    <a:lnTo>
                      <a:pt x="1384" y="3039"/>
                    </a:lnTo>
                    <a:lnTo>
                      <a:pt x="1409" y="3052"/>
                    </a:lnTo>
                    <a:lnTo>
                      <a:pt x="1411" y="3082"/>
                    </a:lnTo>
                    <a:lnTo>
                      <a:pt x="1435" y="3096"/>
                    </a:lnTo>
                    <a:lnTo>
                      <a:pt x="1438" y="3119"/>
                    </a:lnTo>
                    <a:lnTo>
                      <a:pt x="1381" y="3171"/>
                    </a:lnTo>
                    <a:lnTo>
                      <a:pt x="1415" y="3199"/>
                    </a:lnTo>
                    <a:lnTo>
                      <a:pt x="1424" y="3228"/>
                    </a:lnTo>
                    <a:lnTo>
                      <a:pt x="1412" y="3261"/>
                    </a:lnTo>
                    <a:lnTo>
                      <a:pt x="1422" y="3282"/>
                    </a:lnTo>
                    <a:lnTo>
                      <a:pt x="1474" y="3262"/>
                    </a:lnTo>
                    <a:lnTo>
                      <a:pt x="1498" y="3275"/>
                    </a:lnTo>
                    <a:lnTo>
                      <a:pt x="1502" y="3305"/>
                    </a:lnTo>
                    <a:lnTo>
                      <a:pt x="1558" y="3332"/>
                    </a:lnTo>
                    <a:lnTo>
                      <a:pt x="1609" y="3296"/>
                    </a:lnTo>
                    <a:lnTo>
                      <a:pt x="1619" y="3326"/>
                    </a:lnTo>
                    <a:lnTo>
                      <a:pt x="1676" y="3367"/>
                    </a:lnTo>
                    <a:lnTo>
                      <a:pt x="1672" y="3397"/>
                    </a:lnTo>
                    <a:lnTo>
                      <a:pt x="1690" y="3419"/>
                    </a:lnTo>
                    <a:lnTo>
                      <a:pt x="1741" y="3384"/>
                    </a:lnTo>
                    <a:lnTo>
                      <a:pt x="1772" y="3396"/>
                    </a:lnTo>
                    <a:lnTo>
                      <a:pt x="1794" y="3387"/>
                    </a:lnTo>
                    <a:lnTo>
                      <a:pt x="1793" y="3364"/>
                    </a:lnTo>
                    <a:lnTo>
                      <a:pt x="1824" y="3291"/>
                    </a:lnTo>
                    <a:lnTo>
                      <a:pt x="1862" y="3287"/>
                    </a:lnTo>
                    <a:lnTo>
                      <a:pt x="1885" y="3277"/>
                    </a:lnTo>
                    <a:lnTo>
                      <a:pt x="1924" y="3290"/>
                    </a:lnTo>
                    <a:lnTo>
                      <a:pt x="1959" y="3248"/>
                    </a:lnTo>
                    <a:lnTo>
                      <a:pt x="1975" y="3254"/>
                    </a:lnTo>
                    <a:lnTo>
                      <a:pt x="1993" y="3284"/>
                    </a:lnTo>
                    <a:lnTo>
                      <a:pt x="2069" y="3269"/>
                    </a:lnTo>
                    <a:lnTo>
                      <a:pt x="2065" y="3230"/>
                    </a:lnTo>
                    <a:lnTo>
                      <a:pt x="2084" y="3174"/>
                    </a:lnTo>
                    <a:lnTo>
                      <a:pt x="2081" y="3160"/>
                    </a:lnTo>
                    <a:lnTo>
                      <a:pt x="2057" y="3147"/>
                    </a:lnTo>
                    <a:lnTo>
                      <a:pt x="2061" y="3099"/>
                    </a:lnTo>
                    <a:lnTo>
                      <a:pt x="2075" y="3091"/>
                    </a:lnTo>
                    <a:lnTo>
                      <a:pt x="2105" y="3087"/>
                    </a:lnTo>
                    <a:lnTo>
                      <a:pt x="2125" y="3040"/>
                    </a:lnTo>
                    <a:lnTo>
                      <a:pt x="2179" y="3042"/>
                    </a:lnTo>
                    <a:lnTo>
                      <a:pt x="2196" y="2987"/>
                    </a:lnTo>
                    <a:lnTo>
                      <a:pt x="2234" y="2968"/>
                    </a:lnTo>
                    <a:lnTo>
                      <a:pt x="2231" y="2945"/>
                    </a:lnTo>
                    <a:lnTo>
                      <a:pt x="2259" y="2911"/>
                    </a:lnTo>
                    <a:lnTo>
                      <a:pt x="2264" y="2880"/>
                    </a:lnTo>
                    <a:lnTo>
                      <a:pt x="2271" y="2871"/>
                    </a:lnTo>
                    <a:lnTo>
                      <a:pt x="2286" y="2870"/>
                    </a:lnTo>
                    <a:lnTo>
                      <a:pt x="2296" y="2885"/>
                    </a:lnTo>
                    <a:lnTo>
                      <a:pt x="2276" y="2925"/>
                    </a:lnTo>
                    <a:lnTo>
                      <a:pt x="2291" y="2924"/>
                    </a:lnTo>
                    <a:lnTo>
                      <a:pt x="2311" y="2899"/>
                    </a:lnTo>
                    <a:lnTo>
                      <a:pt x="2334" y="2897"/>
                    </a:lnTo>
                    <a:lnTo>
                      <a:pt x="2376" y="2831"/>
                    </a:lnTo>
                    <a:lnTo>
                      <a:pt x="2451" y="2808"/>
                    </a:lnTo>
                    <a:lnTo>
                      <a:pt x="2468" y="2830"/>
                    </a:lnTo>
                    <a:lnTo>
                      <a:pt x="2479" y="2861"/>
                    </a:lnTo>
                    <a:lnTo>
                      <a:pt x="2473" y="2884"/>
                    </a:lnTo>
                    <a:lnTo>
                      <a:pt x="2513" y="2903"/>
                    </a:lnTo>
                    <a:lnTo>
                      <a:pt x="2522" y="2917"/>
                    </a:lnTo>
                    <a:lnTo>
                      <a:pt x="2545" y="2916"/>
                    </a:lnTo>
                    <a:lnTo>
                      <a:pt x="2589" y="2888"/>
                    </a:lnTo>
                    <a:lnTo>
                      <a:pt x="2620" y="2893"/>
                    </a:lnTo>
                    <a:lnTo>
                      <a:pt x="2681" y="2880"/>
                    </a:lnTo>
                    <a:lnTo>
                      <a:pt x="2721" y="2899"/>
                    </a:lnTo>
                    <a:lnTo>
                      <a:pt x="2748" y="2936"/>
                    </a:lnTo>
                    <a:lnTo>
                      <a:pt x="2749" y="2951"/>
                    </a:lnTo>
                    <a:lnTo>
                      <a:pt x="2766" y="2972"/>
                    </a:lnTo>
                    <a:lnTo>
                      <a:pt x="2818" y="2944"/>
                    </a:lnTo>
                    <a:lnTo>
                      <a:pt x="2845" y="2903"/>
                    </a:lnTo>
                    <a:lnTo>
                      <a:pt x="2875" y="2893"/>
                    </a:lnTo>
                    <a:lnTo>
                      <a:pt x="2899" y="2914"/>
                    </a:lnTo>
                    <a:lnTo>
                      <a:pt x="2917" y="2943"/>
                    </a:lnTo>
                    <a:lnTo>
                      <a:pt x="3040" y="3008"/>
                    </a:lnTo>
                    <a:lnTo>
                      <a:pt x="3050" y="3039"/>
                    </a:lnTo>
                    <a:lnTo>
                      <a:pt x="3075" y="3059"/>
                    </a:lnTo>
                    <a:lnTo>
                      <a:pt x="3097" y="3042"/>
                    </a:lnTo>
                    <a:lnTo>
                      <a:pt x="3099" y="3065"/>
                    </a:lnTo>
                    <a:lnTo>
                      <a:pt x="3117" y="3094"/>
                    </a:lnTo>
                    <a:lnTo>
                      <a:pt x="3180" y="3111"/>
                    </a:lnTo>
                    <a:lnTo>
                      <a:pt x="3253" y="3143"/>
                    </a:lnTo>
                    <a:lnTo>
                      <a:pt x="3270" y="3165"/>
                    </a:lnTo>
                    <a:lnTo>
                      <a:pt x="3265" y="3196"/>
                    </a:lnTo>
                    <a:lnTo>
                      <a:pt x="3282" y="3218"/>
                    </a:lnTo>
                    <a:lnTo>
                      <a:pt x="3279" y="3257"/>
                    </a:lnTo>
                    <a:lnTo>
                      <a:pt x="3264" y="3265"/>
                    </a:lnTo>
                    <a:lnTo>
                      <a:pt x="3252" y="3298"/>
                    </a:lnTo>
                    <a:lnTo>
                      <a:pt x="3253" y="3321"/>
                    </a:lnTo>
                    <a:lnTo>
                      <a:pt x="3270" y="3334"/>
                    </a:lnTo>
                    <a:lnTo>
                      <a:pt x="3300" y="3324"/>
                    </a:lnTo>
                    <a:lnTo>
                      <a:pt x="3325" y="3337"/>
                    </a:lnTo>
                    <a:lnTo>
                      <a:pt x="3352" y="3389"/>
                    </a:lnTo>
                    <a:lnTo>
                      <a:pt x="3378" y="3417"/>
                    </a:lnTo>
                    <a:lnTo>
                      <a:pt x="3373" y="3448"/>
                    </a:lnTo>
                    <a:lnTo>
                      <a:pt x="3422" y="3467"/>
                    </a:lnTo>
                    <a:lnTo>
                      <a:pt x="3419" y="3521"/>
                    </a:lnTo>
                    <a:lnTo>
                      <a:pt x="3419" y="3528"/>
                    </a:lnTo>
                    <a:lnTo>
                      <a:pt x="3466" y="3532"/>
                    </a:lnTo>
                    <a:lnTo>
                      <a:pt x="3483" y="3554"/>
                    </a:lnTo>
                    <a:lnTo>
                      <a:pt x="3557" y="3524"/>
                    </a:lnTo>
                    <a:lnTo>
                      <a:pt x="3566" y="3524"/>
                    </a:lnTo>
                    <a:lnTo>
                      <a:pt x="3574" y="3530"/>
                    </a:lnTo>
                    <a:lnTo>
                      <a:pt x="3605" y="3534"/>
                    </a:lnTo>
                    <a:lnTo>
                      <a:pt x="3641" y="3508"/>
                    </a:lnTo>
                    <a:lnTo>
                      <a:pt x="3669" y="3475"/>
                    </a:lnTo>
                    <a:lnTo>
                      <a:pt x="3645" y="3462"/>
                    </a:lnTo>
                    <a:lnTo>
                      <a:pt x="3643" y="3446"/>
                    </a:lnTo>
                    <a:lnTo>
                      <a:pt x="3683" y="3465"/>
                    </a:lnTo>
                    <a:lnTo>
                      <a:pt x="3711" y="3433"/>
                    </a:lnTo>
                    <a:lnTo>
                      <a:pt x="3723" y="3400"/>
                    </a:lnTo>
                    <a:lnTo>
                      <a:pt x="3708" y="3387"/>
                    </a:lnTo>
                    <a:lnTo>
                      <a:pt x="3750" y="3351"/>
                    </a:lnTo>
                    <a:lnTo>
                      <a:pt x="3749" y="3337"/>
                    </a:lnTo>
                    <a:lnTo>
                      <a:pt x="3772" y="3334"/>
                    </a:lnTo>
                    <a:lnTo>
                      <a:pt x="3777" y="3310"/>
                    </a:lnTo>
                    <a:lnTo>
                      <a:pt x="3775" y="3296"/>
                    </a:lnTo>
                    <a:lnTo>
                      <a:pt x="3757" y="3258"/>
                    </a:lnTo>
                    <a:lnTo>
                      <a:pt x="3706" y="3217"/>
                    </a:lnTo>
                    <a:lnTo>
                      <a:pt x="3703" y="3171"/>
                    </a:lnTo>
                    <a:lnTo>
                      <a:pt x="3722" y="3138"/>
                    </a:lnTo>
                    <a:lnTo>
                      <a:pt x="3728" y="3115"/>
                    </a:lnTo>
                    <a:lnTo>
                      <a:pt x="3708" y="3063"/>
                    </a:lnTo>
                    <a:lnTo>
                      <a:pt x="3732" y="2983"/>
                    </a:lnTo>
                    <a:lnTo>
                      <a:pt x="3727" y="2937"/>
                    </a:lnTo>
                    <a:lnTo>
                      <a:pt x="3748" y="2904"/>
                    </a:lnTo>
                    <a:lnTo>
                      <a:pt x="3743" y="2858"/>
                    </a:lnTo>
                    <a:lnTo>
                      <a:pt x="3777" y="2801"/>
                    </a:lnTo>
                    <a:lnTo>
                      <a:pt x="3766" y="2772"/>
                    </a:lnTo>
                    <a:lnTo>
                      <a:pt x="3722" y="2721"/>
                    </a:lnTo>
                    <a:lnTo>
                      <a:pt x="3728" y="2621"/>
                    </a:lnTo>
                    <a:lnTo>
                      <a:pt x="3728" y="2613"/>
                    </a:lnTo>
                    <a:lnTo>
                      <a:pt x="3773" y="2524"/>
                    </a:lnTo>
                    <a:lnTo>
                      <a:pt x="3803" y="2429"/>
                    </a:lnTo>
                    <a:lnTo>
                      <a:pt x="3807" y="2382"/>
                    </a:lnTo>
                    <a:lnTo>
                      <a:pt x="3820" y="2357"/>
                    </a:lnTo>
                    <a:lnTo>
                      <a:pt x="3855" y="2324"/>
                    </a:lnTo>
                    <a:lnTo>
                      <a:pt x="3840" y="2240"/>
                    </a:lnTo>
                    <a:lnTo>
                      <a:pt x="3863" y="2161"/>
                    </a:lnTo>
                    <a:lnTo>
                      <a:pt x="3866" y="2114"/>
                    </a:lnTo>
                    <a:lnTo>
                      <a:pt x="3894" y="2081"/>
                    </a:lnTo>
                    <a:lnTo>
                      <a:pt x="3885" y="1982"/>
                    </a:lnTo>
                    <a:lnTo>
                      <a:pt x="3917" y="1909"/>
                    </a:lnTo>
                    <a:lnTo>
                      <a:pt x="3952" y="1875"/>
                    </a:lnTo>
                    <a:lnTo>
                      <a:pt x="4014" y="1800"/>
                    </a:lnTo>
                    <a:lnTo>
                      <a:pt x="4018" y="1745"/>
                    </a:lnTo>
                    <a:lnTo>
                      <a:pt x="4055" y="1742"/>
                    </a:lnTo>
                    <a:lnTo>
                      <a:pt x="4068" y="1702"/>
                    </a:lnTo>
                    <a:lnTo>
                      <a:pt x="4105" y="1691"/>
                    </a:lnTo>
                    <a:lnTo>
                      <a:pt x="4124" y="1658"/>
                    </a:lnTo>
                    <a:lnTo>
                      <a:pt x="4192" y="1475"/>
                    </a:lnTo>
                    <a:lnTo>
                      <a:pt x="4230" y="1456"/>
                    </a:lnTo>
                    <a:lnTo>
                      <a:pt x="4112" y="1436"/>
                    </a:lnTo>
                    <a:lnTo>
                      <a:pt x="4080" y="1423"/>
                    </a:lnTo>
                    <a:lnTo>
                      <a:pt x="4063" y="1402"/>
                    </a:lnTo>
                    <a:lnTo>
                      <a:pt x="4000" y="1384"/>
                    </a:lnTo>
                    <a:lnTo>
                      <a:pt x="3966" y="1356"/>
                    </a:lnTo>
                    <a:lnTo>
                      <a:pt x="3944" y="1366"/>
                    </a:lnTo>
                    <a:lnTo>
                      <a:pt x="3921" y="1368"/>
                    </a:lnTo>
                    <a:lnTo>
                      <a:pt x="3899" y="1387"/>
                    </a:lnTo>
                    <a:lnTo>
                      <a:pt x="3842" y="1353"/>
                    </a:lnTo>
                    <a:lnTo>
                      <a:pt x="3806" y="1379"/>
                    </a:lnTo>
                    <a:lnTo>
                      <a:pt x="3758" y="1368"/>
                    </a:lnTo>
                    <a:lnTo>
                      <a:pt x="3737" y="1378"/>
                    </a:lnTo>
                    <a:lnTo>
                      <a:pt x="3705" y="1373"/>
                    </a:lnTo>
                    <a:lnTo>
                      <a:pt x="3687" y="1344"/>
                    </a:lnTo>
                    <a:lnTo>
                      <a:pt x="3632" y="1342"/>
                    </a:lnTo>
                    <a:lnTo>
                      <a:pt x="3608" y="1321"/>
                    </a:lnTo>
                    <a:lnTo>
                      <a:pt x="3572" y="1270"/>
                    </a:lnTo>
                    <a:lnTo>
                      <a:pt x="3578" y="1246"/>
                    </a:lnTo>
                    <a:lnTo>
                      <a:pt x="3561" y="1233"/>
                    </a:lnTo>
                    <a:lnTo>
                      <a:pt x="3538" y="1235"/>
                    </a:lnTo>
                    <a:lnTo>
                      <a:pt x="3505" y="1214"/>
                    </a:lnTo>
                    <a:lnTo>
                      <a:pt x="3460" y="1227"/>
                    </a:lnTo>
                    <a:lnTo>
                      <a:pt x="3462" y="1241"/>
                    </a:lnTo>
                    <a:lnTo>
                      <a:pt x="3448" y="1265"/>
                    </a:lnTo>
                    <a:lnTo>
                      <a:pt x="3426" y="1276"/>
                    </a:lnTo>
                    <a:lnTo>
                      <a:pt x="3399" y="1309"/>
                    </a:lnTo>
                    <a:lnTo>
                      <a:pt x="3350" y="1291"/>
                    </a:lnTo>
                    <a:lnTo>
                      <a:pt x="3314" y="1309"/>
                    </a:lnTo>
                    <a:lnTo>
                      <a:pt x="3297" y="1296"/>
                    </a:lnTo>
                    <a:lnTo>
                      <a:pt x="3275" y="1305"/>
                    </a:lnTo>
                    <a:lnTo>
                      <a:pt x="3249" y="1285"/>
                    </a:lnTo>
                    <a:lnTo>
                      <a:pt x="3235" y="1286"/>
                    </a:lnTo>
                    <a:lnTo>
                      <a:pt x="3232" y="1263"/>
                    </a:lnTo>
                    <a:lnTo>
                      <a:pt x="3209" y="1273"/>
                    </a:lnTo>
                    <a:lnTo>
                      <a:pt x="3213" y="1303"/>
                    </a:lnTo>
                    <a:lnTo>
                      <a:pt x="3191" y="1321"/>
                    </a:lnTo>
                    <a:lnTo>
                      <a:pt x="3162" y="1254"/>
                    </a:lnTo>
                    <a:lnTo>
                      <a:pt x="3167" y="1223"/>
                    </a:lnTo>
                    <a:lnTo>
                      <a:pt x="3144" y="1225"/>
                    </a:lnTo>
                    <a:lnTo>
                      <a:pt x="3119" y="1204"/>
                    </a:lnTo>
                    <a:lnTo>
                      <a:pt x="3096" y="1206"/>
                    </a:lnTo>
                    <a:lnTo>
                      <a:pt x="3071" y="1185"/>
                    </a:lnTo>
                    <a:lnTo>
                      <a:pt x="3050" y="1202"/>
                    </a:lnTo>
                    <a:lnTo>
                      <a:pt x="3010" y="1191"/>
                    </a:lnTo>
                    <a:lnTo>
                      <a:pt x="3002" y="1200"/>
                    </a:lnTo>
                    <a:lnTo>
                      <a:pt x="3014" y="1245"/>
                    </a:lnTo>
                    <a:lnTo>
                      <a:pt x="3002" y="1276"/>
                    </a:lnTo>
                    <a:lnTo>
                      <a:pt x="2948" y="1267"/>
                    </a:lnTo>
                    <a:lnTo>
                      <a:pt x="2916" y="1269"/>
                    </a:lnTo>
                    <a:lnTo>
                      <a:pt x="2891" y="1241"/>
                    </a:lnTo>
                    <a:lnTo>
                      <a:pt x="2904" y="1216"/>
                    </a:lnTo>
                    <a:lnTo>
                      <a:pt x="2894" y="1201"/>
                    </a:lnTo>
                    <a:lnTo>
                      <a:pt x="2880" y="1204"/>
                    </a:lnTo>
                    <a:lnTo>
                      <a:pt x="2871" y="1196"/>
                    </a:lnTo>
                    <a:lnTo>
                      <a:pt x="2860" y="1159"/>
                    </a:lnTo>
                    <a:lnTo>
                      <a:pt x="2843" y="1144"/>
                    </a:lnTo>
                    <a:lnTo>
                      <a:pt x="2841" y="1122"/>
                    </a:lnTo>
                    <a:lnTo>
                      <a:pt x="2791" y="1088"/>
                    </a:lnTo>
                    <a:lnTo>
                      <a:pt x="2755" y="1029"/>
                    </a:lnTo>
                    <a:lnTo>
                      <a:pt x="2755" y="1022"/>
                    </a:lnTo>
                    <a:lnTo>
                      <a:pt x="2770" y="1021"/>
                    </a:lnTo>
                    <a:lnTo>
                      <a:pt x="2777" y="1012"/>
                    </a:lnTo>
                    <a:lnTo>
                      <a:pt x="2759" y="983"/>
                    </a:lnTo>
                    <a:lnTo>
                      <a:pt x="2726" y="962"/>
                    </a:lnTo>
                    <a:lnTo>
                      <a:pt x="2725" y="948"/>
                    </a:lnTo>
                    <a:lnTo>
                      <a:pt x="2739" y="938"/>
                    </a:lnTo>
                    <a:lnTo>
                      <a:pt x="2625" y="871"/>
                    </a:lnTo>
                    <a:lnTo>
                      <a:pt x="2595" y="882"/>
                    </a:lnTo>
                    <a:lnTo>
                      <a:pt x="2572" y="876"/>
                    </a:lnTo>
                    <a:lnTo>
                      <a:pt x="2573" y="892"/>
                    </a:lnTo>
                    <a:lnTo>
                      <a:pt x="2541" y="880"/>
                    </a:lnTo>
                    <a:lnTo>
                      <a:pt x="2508" y="859"/>
                    </a:lnTo>
                    <a:lnTo>
                      <a:pt x="2491" y="837"/>
                    </a:lnTo>
                    <a:lnTo>
                      <a:pt x="2459" y="825"/>
                    </a:lnTo>
                    <a:lnTo>
                      <a:pt x="2406" y="8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318">
                <a:extLst>
                  <a:ext uri="{FF2B5EF4-FFF2-40B4-BE49-F238E27FC236}">
                    <a16:creationId xmlns:a16="http://schemas.microsoft.com/office/drawing/2014/main" id="{A27AAD04-5D85-7FB9-19E9-3E42324D7D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551"/>
                <a:ext cx="491" cy="598"/>
              </a:xfrm>
              <a:custGeom>
                <a:avLst/>
                <a:gdLst>
                  <a:gd name="T0" fmla="*/ 2018 w 2455"/>
                  <a:gd name="T1" fmla="*/ 985 h 2991"/>
                  <a:gd name="T2" fmla="*/ 1938 w 2455"/>
                  <a:gd name="T3" fmla="*/ 954 h 2991"/>
                  <a:gd name="T4" fmla="*/ 1808 w 2455"/>
                  <a:gd name="T5" fmla="*/ 796 h 2991"/>
                  <a:gd name="T6" fmla="*/ 1760 w 2455"/>
                  <a:gd name="T7" fmla="*/ 778 h 2991"/>
                  <a:gd name="T8" fmla="*/ 1588 w 2455"/>
                  <a:gd name="T9" fmla="*/ 578 h 2991"/>
                  <a:gd name="T10" fmla="*/ 1528 w 2455"/>
                  <a:gd name="T11" fmla="*/ 445 h 2991"/>
                  <a:gd name="T12" fmla="*/ 1337 w 2455"/>
                  <a:gd name="T13" fmla="*/ 454 h 2991"/>
                  <a:gd name="T14" fmla="*/ 1225 w 2455"/>
                  <a:gd name="T15" fmla="*/ 496 h 2991"/>
                  <a:gd name="T16" fmla="*/ 1128 w 2455"/>
                  <a:gd name="T17" fmla="*/ 366 h 2991"/>
                  <a:gd name="T18" fmla="*/ 1073 w 2455"/>
                  <a:gd name="T19" fmla="*/ 187 h 2991"/>
                  <a:gd name="T20" fmla="*/ 853 w 2455"/>
                  <a:gd name="T21" fmla="*/ 61 h 2991"/>
                  <a:gd name="T22" fmla="*/ 695 w 2455"/>
                  <a:gd name="T23" fmla="*/ 105 h 2991"/>
                  <a:gd name="T24" fmla="*/ 290 w 2455"/>
                  <a:gd name="T25" fmla="*/ 221 h 2991"/>
                  <a:gd name="T26" fmla="*/ 175 w 2455"/>
                  <a:gd name="T27" fmla="*/ 486 h 2991"/>
                  <a:gd name="T28" fmla="*/ 159 w 2455"/>
                  <a:gd name="T29" fmla="*/ 896 h 2991"/>
                  <a:gd name="T30" fmla="*/ 158 w 2455"/>
                  <a:gd name="T31" fmla="*/ 958 h 2991"/>
                  <a:gd name="T32" fmla="*/ 253 w 2455"/>
                  <a:gd name="T33" fmla="*/ 1165 h 2991"/>
                  <a:gd name="T34" fmla="*/ 152 w 2455"/>
                  <a:gd name="T35" fmla="*/ 1151 h 2991"/>
                  <a:gd name="T36" fmla="*/ 24 w 2455"/>
                  <a:gd name="T37" fmla="*/ 1356 h 2991"/>
                  <a:gd name="T38" fmla="*/ 177 w 2455"/>
                  <a:gd name="T39" fmla="*/ 1504 h 2991"/>
                  <a:gd name="T40" fmla="*/ 302 w 2455"/>
                  <a:gd name="T41" fmla="*/ 1762 h 2991"/>
                  <a:gd name="T42" fmla="*/ 264 w 2455"/>
                  <a:gd name="T43" fmla="*/ 1858 h 2991"/>
                  <a:gd name="T44" fmla="*/ 259 w 2455"/>
                  <a:gd name="T45" fmla="*/ 1974 h 2991"/>
                  <a:gd name="T46" fmla="*/ 295 w 2455"/>
                  <a:gd name="T47" fmla="*/ 2110 h 2991"/>
                  <a:gd name="T48" fmla="*/ 267 w 2455"/>
                  <a:gd name="T49" fmla="*/ 2221 h 2991"/>
                  <a:gd name="T50" fmla="*/ 313 w 2455"/>
                  <a:gd name="T51" fmla="*/ 2378 h 2991"/>
                  <a:gd name="T52" fmla="*/ 299 w 2455"/>
                  <a:gd name="T53" fmla="*/ 2411 h 2991"/>
                  <a:gd name="T54" fmla="*/ 262 w 2455"/>
                  <a:gd name="T55" fmla="*/ 2498 h 2991"/>
                  <a:gd name="T56" fmla="*/ 413 w 2455"/>
                  <a:gd name="T57" fmla="*/ 2554 h 2991"/>
                  <a:gd name="T58" fmla="*/ 642 w 2455"/>
                  <a:gd name="T59" fmla="*/ 2533 h 2991"/>
                  <a:gd name="T60" fmla="*/ 754 w 2455"/>
                  <a:gd name="T61" fmla="*/ 2561 h 2991"/>
                  <a:gd name="T62" fmla="*/ 887 w 2455"/>
                  <a:gd name="T63" fmla="*/ 2595 h 2991"/>
                  <a:gd name="T64" fmla="*/ 970 w 2455"/>
                  <a:gd name="T65" fmla="*/ 2641 h 2991"/>
                  <a:gd name="T66" fmla="*/ 1062 w 2455"/>
                  <a:gd name="T67" fmla="*/ 2640 h 2991"/>
                  <a:gd name="T68" fmla="*/ 1151 w 2455"/>
                  <a:gd name="T69" fmla="*/ 2693 h 2991"/>
                  <a:gd name="T70" fmla="*/ 1296 w 2455"/>
                  <a:gd name="T71" fmla="*/ 2665 h 2991"/>
                  <a:gd name="T72" fmla="*/ 1425 w 2455"/>
                  <a:gd name="T73" fmla="*/ 2661 h 2991"/>
                  <a:gd name="T74" fmla="*/ 1520 w 2455"/>
                  <a:gd name="T75" fmla="*/ 2760 h 2991"/>
                  <a:gd name="T76" fmla="*/ 1664 w 2455"/>
                  <a:gd name="T77" fmla="*/ 2901 h 2991"/>
                  <a:gd name="T78" fmla="*/ 1802 w 2455"/>
                  <a:gd name="T79" fmla="*/ 2973 h 2991"/>
                  <a:gd name="T80" fmla="*/ 1883 w 2455"/>
                  <a:gd name="T81" fmla="*/ 2857 h 2991"/>
                  <a:gd name="T82" fmla="*/ 1967 w 2455"/>
                  <a:gd name="T83" fmla="*/ 2756 h 2991"/>
                  <a:gd name="T84" fmla="*/ 1928 w 2455"/>
                  <a:gd name="T85" fmla="*/ 2675 h 2991"/>
                  <a:gd name="T86" fmla="*/ 2025 w 2455"/>
                  <a:gd name="T87" fmla="*/ 2559 h 2991"/>
                  <a:gd name="T88" fmla="*/ 1950 w 2455"/>
                  <a:gd name="T89" fmla="*/ 2496 h 2991"/>
                  <a:gd name="T90" fmla="*/ 2078 w 2455"/>
                  <a:gd name="T91" fmla="*/ 2299 h 2991"/>
                  <a:gd name="T92" fmla="*/ 2135 w 2455"/>
                  <a:gd name="T93" fmla="*/ 2240 h 2991"/>
                  <a:gd name="T94" fmla="*/ 2264 w 2455"/>
                  <a:gd name="T95" fmla="*/ 2297 h 2991"/>
                  <a:gd name="T96" fmla="*/ 2281 w 2455"/>
                  <a:gd name="T97" fmla="*/ 2149 h 2991"/>
                  <a:gd name="T98" fmla="*/ 2308 w 2455"/>
                  <a:gd name="T99" fmla="*/ 2016 h 2991"/>
                  <a:gd name="T100" fmla="*/ 2349 w 2455"/>
                  <a:gd name="T101" fmla="*/ 1881 h 2991"/>
                  <a:gd name="T102" fmla="*/ 2444 w 2455"/>
                  <a:gd name="T103" fmla="*/ 1756 h 2991"/>
                  <a:gd name="T104" fmla="*/ 2455 w 2455"/>
                  <a:gd name="T105" fmla="*/ 1616 h 2991"/>
                  <a:gd name="T106" fmla="*/ 2404 w 2455"/>
                  <a:gd name="T107" fmla="*/ 1490 h 2991"/>
                  <a:gd name="T108" fmla="*/ 2371 w 2455"/>
                  <a:gd name="T109" fmla="*/ 1454 h 2991"/>
                  <a:gd name="T110" fmla="*/ 2400 w 2455"/>
                  <a:gd name="T111" fmla="*/ 1267 h 2991"/>
                  <a:gd name="T112" fmla="*/ 2406 w 2455"/>
                  <a:gd name="T113" fmla="*/ 1081 h 2991"/>
                  <a:gd name="T114" fmla="*/ 2335 w 2455"/>
                  <a:gd name="T115" fmla="*/ 1080 h 2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55" h="2991">
                    <a:moveTo>
                      <a:pt x="2300" y="1036"/>
                    </a:moveTo>
                    <a:lnTo>
                      <a:pt x="2248" y="972"/>
                    </a:lnTo>
                    <a:lnTo>
                      <a:pt x="2144" y="1012"/>
                    </a:lnTo>
                    <a:lnTo>
                      <a:pt x="2095" y="987"/>
                    </a:lnTo>
                    <a:lnTo>
                      <a:pt x="2018" y="985"/>
                    </a:lnTo>
                    <a:lnTo>
                      <a:pt x="2005" y="1002"/>
                    </a:lnTo>
                    <a:lnTo>
                      <a:pt x="2000" y="1034"/>
                    </a:lnTo>
                    <a:lnTo>
                      <a:pt x="1985" y="1042"/>
                    </a:lnTo>
                    <a:lnTo>
                      <a:pt x="1949" y="984"/>
                    </a:lnTo>
                    <a:lnTo>
                      <a:pt x="1938" y="954"/>
                    </a:lnTo>
                    <a:lnTo>
                      <a:pt x="1950" y="907"/>
                    </a:lnTo>
                    <a:lnTo>
                      <a:pt x="1935" y="839"/>
                    </a:lnTo>
                    <a:lnTo>
                      <a:pt x="1900" y="796"/>
                    </a:lnTo>
                    <a:lnTo>
                      <a:pt x="1862" y="784"/>
                    </a:lnTo>
                    <a:lnTo>
                      <a:pt x="1808" y="796"/>
                    </a:lnTo>
                    <a:lnTo>
                      <a:pt x="1800" y="790"/>
                    </a:lnTo>
                    <a:lnTo>
                      <a:pt x="1820" y="758"/>
                    </a:lnTo>
                    <a:lnTo>
                      <a:pt x="1803" y="751"/>
                    </a:lnTo>
                    <a:lnTo>
                      <a:pt x="1780" y="745"/>
                    </a:lnTo>
                    <a:lnTo>
                      <a:pt x="1760" y="778"/>
                    </a:lnTo>
                    <a:lnTo>
                      <a:pt x="1700" y="799"/>
                    </a:lnTo>
                    <a:lnTo>
                      <a:pt x="1626" y="751"/>
                    </a:lnTo>
                    <a:lnTo>
                      <a:pt x="1618" y="737"/>
                    </a:lnTo>
                    <a:lnTo>
                      <a:pt x="1618" y="661"/>
                    </a:lnTo>
                    <a:lnTo>
                      <a:pt x="1588" y="578"/>
                    </a:lnTo>
                    <a:lnTo>
                      <a:pt x="1601" y="554"/>
                    </a:lnTo>
                    <a:lnTo>
                      <a:pt x="1597" y="524"/>
                    </a:lnTo>
                    <a:lnTo>
                      <a:pt x="1588" y="501"/>
                    </a:lnTo>
                    <a:lnTo>
                      <a:pt x="1557" y="504"/>
                    </a:lnTo>
                    <a:lnTo>
                      <a:pt x="1528" y="445"/>
                    </a:lnTo>
                    <a:lnTo>
                      <a:pt x="1502" y="408"/>
                    </a:lnTo>
                    <a:lnTo>
                      <a:pt x="1479" y="404"/>
                    </a:lnTo>
                    <a:lnTo>
                      <a:pt x="1464" y="419"/>
                    </a:lnTo>
                    <a:lnTo>
                      <a:pt x="1396" y="427"/>
                    </a:lnTo>
                    <a:lnTo>
                      <a:pt x="1337" y="454"/>
                    </a:lnTo>
                    <a:lnTo>
                      <a:pt x="1319" y="510"/>
                    </a:lnTo>
                    <a:lnTo>
                      <a:pt x="1305" y="527"/>
                    </a:lnTo>
                    <a:lnTo>
                      <a:pt x="1264" y="508"/>
                    </a:lnTo>
                    <a:lnTo>
                      <a:pt x="1256" y="493"/>
                    </a:lnTo>
                    <a:lnTo>
                      <a:pt x="1225" y="496"/>
                    </a:lnTo>
                    <a:lnTo>
                      <a:pt x="1208" y="482"/>
                    </a:lnTo>
                    <a:lnTo>
                      <a:pt x="1197" y="452"/>
                    </a:lnTo>
                    <a:lnTo>
                      <a:pt x="1155" y="410"/>
                    </a:lnTo>
                    <a:lnTo>
                      <a:pt x="1144" y="372"/>
                    </a:lnTo>
                    <a:lnTo>
                      <a:pt x="1128" y="366"/>
                    </a:lnTo>
                    <a:lnTo>
                      <a:pt x="1074" y="364"/>
                    </a:lnTo>
                    <a:lnTo>
                      <a:pt x="1047" y="320"/>
                    </a:lnTo>
                    <a:lnTo>
                      <a:pt x="1054" y="234"/>
                    </a:lnTo>
                    <a:lnTo>
                      <a:pt x="1039" y="228"/>
                    </a:lnTo>
                    <a:lnTo>
                      <a:pt x="1073" y="187"/>
                    </a:lnTo>
                    <a:lnTo>
                      <a:pt x="1052" y="134"/>
                    </a:lnTo>
                    <a:lnTo>
                      <a:pt x="1028" y="114"/>
                    </a:lnTo>
                    <a:lnTo>
                      <a:pt x="1001" y="0"/>
                    </a:lnTo>
                    <a:lnTo>
                      <a:pt x="928" y="38"/>
                    </a:lnTo>
                    <a:lnTo>
                      <a:pt x="853" y="61"/>
                    </a:lnTo>
                    <a:lnTo>
                      <a:pt x="829" y="47"/>
                    </a:lnTo>
                    <a:lnTo>
                      <a:pt x="770" y="75"/>
                    </a:lnTo>
                    <a:lnTo>
                      <a:pt x="715" y="73"/>
                    </a:lnTo>
                    <a:lnTo>
                      <a:pt x="693" y="91"/>
                    </a:lnTo>
                    <a:lnTo>
                      <a:pt x="695" y="105"/>
                    </a:lnTo>
                    <a:lnTo>
                      <a:pt x="670" y="85"/>
                    </a:lnTo>
                    <a:lnTo>
                      <a:pt x="634" y="111"/>
                    </a:lnTo>
                    <a:lnTo>
                      <a:pt x="602" y="107"/>
                    </a:lnTo>
                    <a:lnTo>
                      <a:pt x="354" y="176"/>
                    </a:lnTo>
                    <a:lnTo>
                      <a:pt x="290" y="221"/>
                    </a:lnTo>
                    <a:lnTo>
                      <a:pt x="247" y="263"/>
                    </a:lnTo>
                    <a:lnTo>
                      <a:pt x="195" y="291"/>
                    </a:lnTo>
                    <a:lnTo>
                      <a:pt x="207" y="413"/>
                    </a:lnTo>
                    <a:lnTo>
                      <a:pt x="196" y="461"/>
                    </a:lnTo>
                    <a:lnTo>
                      <a:pt x="175" y="486"/>
                    </a:lnTo>
                    <a:lnTo>
                      <a:pt x="170" y="518"/>
                    </a:lnTo>
                    <a:lnTo>
                      <a:pt x="186" y="678"/>
                    </a:lnTo>
                    <a:lnTo>
                      <a:pt x="205" y="730"/>
                    </a:lnTo>
                    <a:lnTo>
                      <a:pt x="183" y="739"/>
                    </a:lnTo>
                    <a:lnTo>
                      <a:pt x="159" y="896"/>
                    </a:lnTo>
                    <a:lnTo>
                      <a:pt x="177" y="925"/>
                    </a:lnTo>
                    <a:lnTo>
                      <a:pt x="218" y="944"/>
                    </a:lnTo>
                    <a:lnTo>
                      <a:pt x="228" y="974"/>
                    </a:lnTo>
                    <a:lnTo>
                      <a:pt x="211" y="953"/>
                    </a:lnTo>
                    <a:lnTo>
                      <a:pt x="158" y="958"/>
                    </a:lnTo>
                    <a:lnTo>
                      <a:pt x="136" y="1061"/>
                    </a:lnTo>
                    <a:lnTo>
                      <a:pt x="154" y="1090"/>
                    </a:lnTo>
                    <a:lnTo>
                      <a:pt x="186" y="1094"/>
                    </a:lnTo>
                    <a:lnTo>
                      <a:pt x="206" y="1147"/>
                    </a:lnTo>
                    <a:lnTo>
                      <a:pt x="253" y="1165"/>
                    </a:lnTo>
                    <a:lnTo>
                      <a:pt x="256" y="1195"/>
                    </a:lnTo>
                    <a:lnTo>
                      <a:pt x="241" y="1205"/>
                    </a:lnTo>
                    <a:lnTo>
                      <a:pt x="209" y="1184"/>
                    </a:lnTo>
                    <a:lnTo>
                      <a:pt x="178" y="1188"/>
                    </a:lnTo>
                    <a:lnTo>
                      <a:pt x="152" y="1151"/>
                    </a:lnTo>
                    <a:lnTo>
                      <a:pt x="122" y="1161"/>
                    </a:lnTo>
                    <a:lnTo>
                      <a:pt x="95" y="1195"/>
                    </a:lnTo>
                    <a:lnTo>
                      <a:pt x="57" y="1291"/>
                    </a:lnTo>
                    <a:lnTo>
                      <a:pt x="0" y="1343"/>
                    </a:lnTo>
                    <a:lnTo>
                      <a:pt x="24" y="1356"/>
                    </a:lnTo>
                    <a:lnTo>
                      <a:pt x="39" y="1339"/>
                    </a:lnTo>
                    <a:lnTo>
                      <a:pt x="62" y="1344"/>
                    </a:lnTo>
                    <a:lnTo>
                      <a:pt x="66" y="1383"/>
                    </a:lnTo>
                    <a:lnTo>
                      <a:pt x="107" y="1418"/>
                    </a:lnTo>
                    <a:lnTo>
                      <a:pt x="177" y="1504"/>
                    </a:lnTo>
                    <a:lnTo>
                      <a:pt x="242" y="1544"/>
                    </a:lnTo>
                    <a:lnTo>
                      <a:pt x="278" y="1587"/>
                    </a:lnTo>
                    <a:lnTo>
                      <a:pt x="295" y="1686"/>
                    </a:lnTo>
                    <a:lnTo>
                      <a:pt x="332" y="1760"/>
                    </a:lnTo>
                    <a:lnTo>
                      <a:pt x="302" y="1762"/>
                    </a:lnTo>
                    <a:lnTo>
                      <a:pt x="296" y="1785"/>
                    </a:lnTo>
                    <a:lnTo>
                      <a:pt x="274" y="1795"/>
                    </a:lnTo>
                    <a:lnTo>
                      <a:pt x="269" y="1827"/>
                    </a:lnTo>
                    <a:lnTo>
                      <a:pt x="255" y="1844"/>
                    </a:lnTo>
                    <a:lnTo>
                      <a:pt x="264" y="1858"/>
                    </a:lnTo>
                    <a:lnTo>
                      <a:pt x="293" y="1840"/>
                    </a:lnTo>
                    <a:lnTo>
                      <a:pt x="302" y="1847"/>
                    </a:lnTo>
                    <a:lnTo>
                      <a:pt x="269" y="1911"/>
                    </a:lnTo>
                    <a:lnTo>
                      <a:pt x="279" y="1942"/>
                    </a:lnTo>
                    <a:lnTo>
                      <a:pt x="259" y="1974"/>
                    </a:lnTo>
                    <a:lnTo>
                      <a:pt x="276" y="1988"/>
                    </a:lnTo>
                    <a:lnTo>
                      <a:pt x="281" y="2042"/>
                    </a:lnTo>
                    <a:lnTo>
                      <a:pt x="298" y="2056"/>
                    </a:lnTo>
                    <a:lnTo>
                      <a:pt x="270" y="2097"/>
                    </a:lnTo>
                    <a:lnTo>
                      <a:pt x="295" y="2110"/>
                    </a:lnTo>
                    <a:lnTo>
                      <a:pt x="316" y="2085"/>
                    </a:lnTo>
                    <a:lnTo>
                      <a:pt x="333" y="2107"/>
                    </a:lnTo>
                    <a:lnTo>
                      <a:pt x="321" y="2138"/>
                    </a:lnTo>
                    <a:lnTo>
                      <a:pt x="279" y="2181"/>
                    </a:lnTo>
                    <a:lnTo>
                      <a:pt x="267" y="2221"/>
                    </a:lnTo>
                    <a:lnTo>
                      <a:pt x="284" y="2234"/>
                    </a:lnTo>
                    <a:lnTo>
                      <a:pt x="276" y="2242"/>
                    </a:lnTo>
                    <a:lnTo>
                      <a:pt x="303" y="2279"/>
                    </a:lnTo>
                    <a:lnTo>
                      <a:pt x="314" y="2316"/>
                    </a:lnTo>
                    <a:lnTo>
                      <a:pt x="313" y="2378"/>
                    </a:lnTo>
                    <a:lnTo>
                      <a:pt x="329" y="2384"/>
                    </a:lnTo>
                    <a:lnTo>
                      <a:pt x="338" y="2407"/>
                    </a:lnTo>
                    <a:lnTo>
                      <a:pt x="325" y="2431"/>
                    </a:lnTo>
                    <a:lnTo>
                      <a:pt x="309" y="2433"/>
                    </a:lnTo>
                    <a:lnTo>
                      <a:pt x="299" y="2411"/>
                    </a:lnTo>
                    <a:lnTo>
                      <a:pt x="262" y="2413"/>
                    </a:lnTo>
                    <a:lnTo>
                      <a:pt x="249" y="2439"/>
                    </a:lnTo>
                    <a:lnTo>
                      <a:pt x="251" y="2462"/>
                    </a:lnTo>
                    <a:lnTo>
                      <a:pt x="281" y="2465"/>
                    </a:lnTo>
                    <a:lnTo>
                      <a:pt x="262" y="2498"/>
                    </a:lnTo>
                    <a:lnTo>
                      <a:pt x="296" y="2534"/>
                    </a:lnTo>
                    <a:lnTo>
                      <a:pt x="333" y="2522"/>
                    </a:lnTo>
                    <a:lnTo>
                      <a:pt x="373" y="2542"/>
                    </a:lnTo>
                    <a:lnTo>
                      <a:pt x="405" y="2539"/>
                    </a:lnTo>
                    <a:lnTo>
                      <a:pt x="413" y="2554"/>
                    </a:lnTo>
                    <a:lnTo>
                      <a:pt x="488" y="2532"/>
                    </a:lnTo>
                    <a:lnTo>
                      <a:pt x="512" y="2537"/>
                    </a:lnTo>
                    <a:lnTo>
                      <a:pt x="577" y="2492"/>
                    </a:lnTo>
                    <a:lnTo>
                      <a:pt x="595" y="2514"/>
                    </a:lnTo>
                    <a:lnTo>
                      <a:pt x="642" y="2533"/>
                    </a:lnTo>
                    <a:lnTo>
                      <a:pt x="652" y="2548"/>
                    </a:lnTo>
                    <a:lnTo>
                      <a:pt x="705" y="2542"/>
                    </a:lnTo>
                    <a:lnTo>
                      <a:pt x="714" y="2549"/>
                    </a:lnTo>
                    <a:lnTo>
                      <a:pt x="701" y="2573"/>
                    </a:lnTo>
                    <a:lnTo>
                      <a:pt x="754" y="2561"/>
                    </a:lnTo>
                    <a:lnTo>
                      <a:pt x="781" y="2527"/>
                    </a:lnTo>
                    <a:lnTo>
                      <a:pt x="817" y="2578"/>
                    </a:lnTo>
                    <a:lnTo>
                      <a:pt x="831" y="2570"/>
                    </a:lnTo>
                    <a:lnTo>
                      <a:pt x="886" y="2579"/>
                    </a:lnTo>
                    <a:lnTo>
                      <a:pt x="887" y="2595"/>
                    </a:lnTo>
                    <a:lnTo>
                      <a:pt x="903" y="2594"/>
                    </a:lnTo>
                    <a:lnTo>
                      <a:pt x="943" y="2613"/>
                    </a:lnTo>
                    <a:lnTo>
                      <a:pt x="938" y="2636"/>
                    </a:lnTo>
                    <a:lnTo>
                      <a:pt x="945" y="2636"/>
                    </a:lnTo>
                    <a:lnTo>
                      <a:pt x="970" y="2641"/>
                    </a:lnTo>
                    <a:lnTo>
                      <a:pt x="974" y="2618"/>
                    </a:lnTo>
                    <a:lnTo>
                      <a:pt x="990" y="2616"/>
                    </a:lnTo>
                    <a:lnTo>
                      <a:pt x="993" y="2647"/>
                    </a:lnTo>
                    <a:lnTo>
                      <a:pt x="1018" y="2675"/>
                    </a:lnTo>
                    <a:lnTo>
                      <a:pt x="1062" y="2640"/>
                    </a:lnTo>
                    <a:lnTo>
                      <a:pt x="1094" y="2661"/>
                    </a:lnTo>
                    <a:lnTo>
                      <a:pt x="1111" y="2682"/>
                    </a:lnTo>
                    <a:lnTo>
                      <a:pt x="1113" y="2690"/>
                    </a:lnTo>
                    <a:lnTo>
                      <a:pt x="1134" y="2673"/>
                    </a:lnTo>
                    <a:lnTo>
                      <a:pt x="1151" y="2693"/>
                    </a:lnTo>
                    <a:lnTo>
                      <a:pt x="1189" y="2682"/>
                    </a:lnTo>
                    <a:lnTo>
                      <a:pt x="1187" y="2659"/>
                    </a:lnTo>
                    <a:lnTo>
                      <a:pt x="1208" y="2650"/>
                    </a:lnTo>
                    <a:lnTo>
                      <a:pt x="1258" y="2684"/>
                    </a:lnTo>
                    <a:lnTo>
                      <a:pt x="1296" y="2665"/>
                    </a:lnTo>
                    <a:lnTo>
                      <a:pt x="1320" y="2679"/>
                    </a:lnTo>
                    <a:lnTo>
                      <a:pt x="1349" y="2661"/>
                    </a:lnTo>
                    <a:lnTo>
                      <a:pt x="1366" y="2681"/>
                    </a:lnTo>
                    <a:lnTo>
                      <a:pt x="1386" y="2657"/>
                    </a:lnTo>
                    <a:lnTo>
                      <a:pt x="1425" y="2661"/>
                    </a:lnTo>
                    <a:lnTo>
                      <a:pt x="1437" y="2621"/>
                    </a:lnTo>
                    <a:lnTo>
                      <a:pt x="1517" y="2645"/>
                    </a:lnTo>
                    <a:lnTo>
                      <a:pt x="1511" y="2668"/>
                    </a:lnTo>
                    <a:lnTo>
                      <a:pt x="1539" y="2720"/>
                    </a:lnTo>
                    <a:lnTo>
                      <a:pt x="1520" y="2760"/>
                    </a:lnTo>
                    <a:lnTo>
                      <a:pt x="1551" y="2765"/>
                    </a:lnTo>
                    <a:lnTo>
                      <a:pt x="1595" y="2814"/>
                    </a:lnTo>
                    <a:lnTo>
                      <a:pt x="1614" y="2859"/>
                    </a:lnTo>
                    <a:lnTo>
                      <a:pt x="1643" y="2848"/>
                    </a:lnTo>
                    <a:lnTo>
                      <a:pt x="1664" y="2901"/>
                    </a:lnTo>
                    <a:lnTo>
                      <a:pt x="1700" y="2882"/>
                    </a:lnTo>
                    <a:lnTo>
                      <a:pt x="1714" y="2942"/>
                    </a:lnTo>
                    <a:lnTo>
                      <a:pt x="1771" y="2968"/>
                    </a:lnTo>
                    <a:lnTo>
                      <a:pt x="1773" y="2991"/>
                    </a:lnTo>
                    <a:lnTo>
                      <a:pt x="1802" y="2973"/>
                    </a:lnTo>
                    <a:lnTo>
                      <a:pt x="1801" y="2958"/>
                    </a:lnTo>
                    <a:lnTo>
                      <a:pt x="1816" y="2948"/>
                    </a:lnTo>
                    <a:lnTo>
                      <a:pt x="1834" y="2901"/>
                    </a:lnTo>
                    <a:lnTo>
                      <a:pt x="1871" y="2890"/>
                    </a:lnTo>
                    <a:lnTo>
                      <a:pt x="1883" y="2857"/>
                    </a:lnTo>
                    <a:lnTo>
                      <a:pt x="1898" y="2848"/>
                    </a:lnTo>
                    <a:lnTo>
                      <a:pt x="1897" y="2825"/>
                    </a:lnTo>
                    <a:lnTo>
                      <a:pt x="1920" y="2823"/>
                    </a:lnTo>
                    <a:lnTo>
                      <a:pt x="1931" y="2776"/>
                    </a:lnTo>
                    <a:lnTo>
                      <a:pt x="1967" y="2756"/>
                    </a:lnTo>
                    <a:lnTo>
                      <a:pt x="1949" y="2727"/>
                    </a:lnTo>
                    <a:lnTo>
                      <a:pt x="1910" y="2731"/>
                    </a:lnTo>
                    <a:lnTo>
                      <a:pt x="1887" y="2726"/>
                    </a:lnTo>
                    <a:lnTo>
                      <a:pt x="1893" y="2702"/>
                    </a:lnTo>
                    <a:lnTo>
                      <a:pt x="1928" y="2675"/>
                    </a:lnTo>
                    <a:lnTo>
                      <a:pt x="1900" y="2617"/>
                    </a:lnTo>
                    <a:lnTo>
                      <a:pt x="1920" y="2584"/>
                    </a:lnTo>
                    <a:lnTo>
                      <a:pt x="1973" y="2571"/>
                    </a:lnTo>
                    <a:lnTo>
                      <a:pt x="1997" y="2584"/>
                    </a:lnTo>
                    <a:lnTo>
                      <a:pt x="2025" y="2559"/>
                    </a:lnTo>
                    <a:lnTo>
                      <a:pt x="2024" y="2543"/>
                    </a:lnTo>
                    <a:lnTo>
                      <a:pt x="1992" y="2538"/>
                    </a:lnTo>
                    <a:lnTo>
                      <a:pt x="1983" y="2509"/>
                    </a:lnTo>
                    <a:lnTo>
                      <a:pt x="1974" y="2509"/>
                    </a:lnTo>
                    <a:lnTo>
                      <a:pt x="1950" y="2496"/>
                    </a:lnTo>
                    <a:lnTo>
                      <a:pt x="1963" y="2464"/>
                    </a:lnTo>
                    <a:lnTo>
                      <a:pt x="1940" y="2382"/>
                    </a:lnTo>
                    <a:lnTo>
                      <a:pt x="1938" y="2359"/>
                    </a:lnTo>
                    <a:lnTo>
                      <a:pt x="2049" y="2309"/>
                    </a:lnTo>
                    <a:lnTo>
                      <a:pt x="2078" y="2299"/>
                    </a:lnTo>
                    <a:lnTo>
                      <a:pt x="2118" y="2310"/>
                    </a:lnTo>
                    <a:lnTo>
                      <a:pt x="2122" y="2271"/>
                    </a:lnTo>
                    <a:lnTo>
                      <a:pt x="2106" y="2258"/>
                    </a:lnTo>
                    <a:lnTo>
                      <a:pt x="2112" y="2242"/>
                    </a:lnTo>
                    <a:lnTo>
                      <a:pt x="2135" y="2240"/>
                    </a:lnTo>
                    <a:lnTo>
                      <a:pt x="2160" y="2253"/>
                    </a:lnTo>
                    <a:lnTo>
                      <a:pt x="2180" y="2235"/>
                    </a:lnTo>
                    <a:lnTo>
                      <a:pt x="2207" y="2271"/>
                    </a:lnTo>
                    <a:lnTo>
                      <a:pt x="2238" y="2276"/>
                    </a:lnTo>
                    <a:lnTo>
                      <a:pt x="2264" y="2297"/>
                    </a:lnTo>
                    <a:lnTo>
                      <a:pt x="2271" y="2297"/>
                    </a:lnTo>
                    <a:lnTo>
                      <a:pt x="2281" y="2234"/>
                    </a:lnTo>
                    <a:lnTo>
                      <a:pt x="2277" y="2196"/>
                    </a:lnTo>
                    <a:lnTo>
                      <a:pt x="2299" y="2178"/>
                    </a:lnTo>
                    <a:lnTo>
                      <a:pt x="2281" y="2149"/>
                    </a:lnTo>
                    <a:lnTo>
                      <a:pt x="2276" y="2103"/>
                    </a:lnTo>
                    <a:lnTo>
                      <a:pt x="2305" y="2085"/>
                    </a:lnTo>
                    <a:lnTo>
                      <a:pt x="2304" y="2070"/>
                    </a:lnTo>
                    <a:lnTo>
                      <a:pt x="2287" y="2048"/>
                    </a:lnTo>
                    <a:lnTo>
                      <a:pt x="2308" y="2016"/>
                    </a:lnTo>
                    <a:lnTo>
                      <a:pt x="2263" y="1958"/>
                    </a:lnTo>
                    <a:lnTo>
                      <a:pt x="2270" y="1949"/>
                    </a:lnTo>
                    <a:lnTo>
                      <a:pt x="2292" y="1932"/>
                    </a:lnTo>
                    <a:lnTo>
                      <a:pt x="2338" y="1936"/>
                    </a:lnTo>
                    <a:lnTo>
                      <a:pt x="2349" y="1881"/>
                    </a:lnTo>
                    <a:lnTo>
                      <a:pt x="2400" y="1845"/>
                    </a:lnTo>
                    <a:lnTo>
                      <a:pt x="2404" y="1822"/>
                    </a:lnTo>
                    <a:lnTo>
                      <a:pt x="2426" y="1804"/>
                    </a:lnTo>
                    <a:lnTo>
                      <a:pt x="2446" y="1771"/>
                    </a:lnTo>
                    <a:lnTo>
                      <a:pt x="2444" y="1756"/>
                    </a:lnTo>
                    <a:lnTo>
                      <a:pt x="2420" y="1743"/>
                    </a:lnTo>
                    <a:lnTo>
                      <a:pt x="2426" y="1719"/>
                    </a:lnTo>
                    <a:lnTo>
                      <a:pt x="2425" y="1704"/>
                    </a:lnTo>
                    <a:lnTo>
                      <a:pt x="2430" y="1673"/>
                    </a:lnTo>
                    <a:lnTo>
                      <a:pt x="2455" y="1616"/>
                    </a:lnTo>
                    <a:lnTo>
                      <a:pt x="2452" y="1578"/>
                    </a:lnTo>
                    <a:lnTo>
                      <a:pt x="2426" y="1558"/>
                    </a:lnTo>
                    <a:lnTo>
                      <a:pt x="2437" y="1502"/>
                    </a:lnTo>
                    <a:lnTo>
                      <a:pt x="2406" y="1505"/>
                    </a:lnTo>
                    <a:lnTo>
                      <a:pt x="2404" y="1490"/>
                    </a:lnTo>
                    <a:lnTo>
                      <a:pt x="2389" y="1484"/>
                    </a:lnTo>
                    <a:lnTo>
                      <a:pt x="2388" y="1476"/>
                    </a:lnTo>
                    <a:lnTo>
                      <a:pt x="2365" y="1478"/>
                    </a:lnTo>
                    <a:lnTo>
                      <a:pt x="2357" y="1471"/>
                    </a:lnTo>
                    <a:lnTo>
                      <a:pt x="2371" y="1454"/>
                    </a:lnTo>
                    <a:lnTo>
                      <a:pt x="2352" y="1425"/>
                    </a:lnTo>
                    <a:lnTo>
                      <a:pt x="2365" y="1393"/>
                    </a:lnTo>
                    <a:lnTo>
                      <a:pt x="2430" y="1349"/>
                    </a:lnTo>
                    <a:lnTo>
                      <a:pt x="2412" y="1311"/>
                    </a:lnTo>
                    <a:lnTo>
                      <a:pt x="2400" y="1267"/>
                    </a:lnTo>
                    <a:lnTo>
                      <a:pt x="2345" y="1264"/>
                    </a:lnTo>
                    <a:lnTo>
                      <a:pt x="2366" y="1231"/>
                    </a:lnTo>
                    <a:lnTo>
                      <a:pt x="2358" y="1162"/>
                    </a:lnTo>
                    <a:lnTo>
                      <a:pt x="2415" y="1103"/>
                    </a:lnTo>
                    <a:lnTo>
                      <a:pt x="2406" y="1081"/>
                    </a:lnTo>
                    <a:lnTo>
                      <a:pt x="2373" y="1068"/>
                    </a:lnTo>
                    <a:lnTo>
                      <a:pt x="2358" y="1078"/>
                    </a:lnTo>
                    <a:lnTo>
                      <a:pt x="2368" y="1099"/>
                    </a:lnTo>
                    <a:lnTo>
                      <a:pt x="2354" y="1101"/>
                    </a:lnTo>
                    <a:lnTo>
                      <a:pt x="2335" y="1080"/>
                    </a:lnTo>
                    <a:lnTo>
                      <a:pt x="2333" y="1048"/>
                    </a:lnTo>
                    <a:lnTo>
                      <a:pt x="2300" y="10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319">
                <a:extLst>
                  <a:ext uri="{FF2B5EF4-FFF2-40B4-BE49-F238E27FC236}">
                    <a16:creationId xmlns:a16="http://schemas.microsoft.com/office/drawing/2014/main" id="{041FADE9-0BCF-2319-8882-AF7296DF0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266"/>
                <a:ext cx="770" cy="594"/>
              </a:xfrm>
              <a:custGeom>
                <a:avLst/>
                <a:gdLst>
                  <a:gd name="T0" fmla="*/ 1291 w 3849"/>
                  <a:gd name="T1" fmla="*/ 586 h 2968"/>
                  <a:gd name="T2" fmla="*/ 1125 w 3849"/>
                  <a:gd name="T3" fmla="*/ 617 h 2968"/>
                  <a:gd name="T4" fmla="*/ 923 w 3849"/>
                  <a:gd name="T5" fmla="*/ 535 h 2968"/>
                  <a:gd name="T6" fmla="*/ 831 w 3849"/>
                  <a:gd name="T7" fmla="*/ 374 h 2968"/>
                  <a:gd name="T8" fmla="*/ 669 w 3849"/>
                  <a:gd name="T9" fmla="*/ 281 h 2968"/>
                  <a:gd name="T10" fmla="*/ 546 w 3849"/>
                  <a:gd name="T11" fmla="*/ 38 h 2968"/>
                  <a:gd name="T12" fmla="*/ 354 w 3849"/>
                  <a:gd name="T13" fmla="*/ 41 h 2968"/>
                  <a:gd name="T14" fmla="*/ 156 w 3849"/>
                  <a:gd name="T15" fmla="*/ 158 h 2968"/>
                  <a:gd name="T16" fmla="*/ 76 w 3849"/>
                  <a:gd name="T17" fmla="*/ 289 h 2968"/>
                  <a:gd name="T18" fmla="*/ 227 w 3849"/>
                  <a:gd name="T19" fmla="*/ 508 h 2968"/>
                  <a:gd name="T20" fmla="*/ 142 w 3849"/>
                  <a:gd name="T21" fmla="*/ 755 h 2968"/>
                  <a:gd name="T22" fmla="*/ 2 w 3849"/>
                  <a:gd name="T23" fmla="*/ 906 h 2968"/>
                  <a:gd name="T24" fmla="*/ 77 w 3849"/>
                  <a:gd name="T25" fmla="*/ 1062 h 2968"/>
                  <a:gd name="T26" fmla="*/ 68 w 3849"/>
                  <a:gd name="T27" fmla="*/ 1278 h 2968"/>
                  <a:gd name="T28" fmla="*/ 193 w 3849"/>
                  <a:gd name="T29" fmla="*/ 1798 h 2968"/>
                  <a:gd name="T30" fmla="*/ 161 w 3849"/>
                  <a:gd name="T31" fmla="*/ 2126 h 2968"/>
                  <a:gd name="T32" fmla="*/ 388 w 3849"/>
                  <a:gd name="T33" fmla="*/ 2236 h 2968"/>
                  <a:gd name="T34" fmla="*/ 528 w 3849"/>
                  <a:gd name="T35" fmla="*/ 2262 h 2968"/>
                  <a:gd name="T36" fmla="*/ 634 w 3849"/>
                  <a:gd name="T37" fmla="*/ 2229 h 2968"/>
                  <a:gd name="T38" fmla="*/ 720 w 3849"/>
                  <a:gd name="T39" fmla="*/ 2236 h 2968"/>
                  <a:gd name="T40" fmla="*/ 858 w 3849"/>
                  <a:gd name="T41" fmla="*/ 2486 h 2968"/>
                  <a:gd name="T42" fmla="*/ 1045 w 3849"/>
                  <a:gd name="T43" fmla="*/ 2745 h 2968"/>
                  <a:gd name="T44" fmla="*/ 1029 w 3849"/>
                  <a:gd name="T45" fmla="*/ 2909 h 2968"/>
                  <a:gd name="T46" fmla="*/ 1246 w 3849"/>
                  <a:gd name="T47" fmla="*/ 2920 h 2968"/>
                  <a:gd name="T48" fmla="*/ 1392 w 3849"/>
                  <a:gd name="T49" fmla="*/ 2929 h 2968"/>
                  <a:gd name="T50" fmla="*/ 1551 w 3849"/>
                  <a:gd name="T51" fmla="*/ 2807 h 2968"/>
                  <a:gd name="T52" fmla="*/ 1682 w 3849"/>
                  <a:gd name="T53" fmla="*/ 2809 h 2968"/>
                  <a:gd name="T54" fmla="*/ 1749 w 3849"/>
                  <a:gd name="T55" fmla="*/ 2934 h 2968"/>
                  <a:gd name="T56" fmla="*/ 1923 w 3849"/>
                  <a:gd name="T57" fmla="*/ 2494 h 2968"/>
                  <a:gd name="T58" fmla="*/ 2092 w 3849"/>
                  <a:gd name="T59" fmla="*/ 2486 h 2968"/>
                  <a:gd name="T60" fmla="*/ 2254 w 3849"/>
                  <a:gd name="T61" fmla="*/ 2563 h 2968"/>
                  <a:gd name="T62" fmla="*/ 2376 w 3849"/>
                  <a:gd name="T63" fmla="*/ 2722 h 2968"/>
                  <a:gd name="T64" fmla="*/ 2559 w 3849"/>
                  <a:gd name="T65" fmla="*/ 2698 h 2968"/>
                  <a:gd name="T66" fmla="*/ 2962 w 3849"/>
                  <a:gd name="T67" fmla="*/ 2544 h 2968"/>
                  <a:gd name="T68" fmla="*/ 3188 w 3849"/>
                  <a:gd name="T69" fmla="*/ 2168 h 2968"/>
                  <a:gd name="T70" fmla="*/ 3304 w 3849"/>
                  <a:gd name="T71" fmla="*/ 1826 h 2968"/>
                  <a:gd name="T72" fmla="*/ 3519 w 3849"/>
                  <a:gd name="T73" fmla="*/ 1652 h 2968"/>
                  <a:gd name="T74" fmla="*/ 3740 w 3849"/>
                  <a:gd name="T75" fmla="*/ 1369 h 2968"/>
                  <a:gd name="T76" fmla="*/ 3638 w 3849"/>
                  <a:gd name="T77" fmla="*/ 1270 h 2968"/>
                  <a:gd name="T78" fmla="*/ 3745 w 3849"/>
                  <a:gd name="T79" fmla="*/ 1099 h 2968"/>
                  <a:gd name="T80" fmla="*/ 3741 w 3849"/>
                  <a:gd name="T81" fmla="*/ 975 h 2968"/>
                  <a:gd name="T82" fmla="*/ 3741 w 3849"/>
                  <a:gd name="T83" fmla="*/ 806 h 2968"/>
                  <a:gd name="T84" fmla="*/ 3521 w 3849"/>
                  <a:gd name="T85" fmla="*/ 680 h 2968"/>
                  <a:gd name="T86" fmla="*/ 3237 w 3849"/>
                  <a:gd name="T87" fmla="*/ 613 h 2968"/>
                  <a:gd name="T88" fmla="*/ 3016 w 3849"/>
                  <a:gd name="T89" fmla="*/ 557 h 2968"/>
                  <a:gd name="T90" fmla="*/ 2847 w 3849"/>
                  <a:gd name="T91" fmla="*/ 472 h 2968"/>
                  <a:gd name="T92" fmla="*/ 2742 w 3849"/>
                  <a:gd name="T93" fmla="*/ 512 h 2968"/>
                  <a:gd name="T94" fmla="*/ 2596 w 3849"/>
                  <a:gd name="T95" fmla="*/ 681 h 2968"/>
                  <a:gd name="T96" fmla="*/ 2536 w 3849"/>
                  <a:gd name="T97" fmla="*/ 871 h 2968"/>
                  <a:gd name="T98" fmla="*/ 2333 w 3849"/>
                  <a:gd name="T99" fmla="*/ 928 h 2968"/>
                  <a:gd name="T100" fmla="*/ 2143 w 3849"/>
                  <a:gd name="T101" fmla="*/ 1038 h 2968"/>
                  <a:gd name="T102" fmla="*/ 1945 w 3849"/>
                  <a:gd name="T103" fmla="*/ 903 h 2968"/>
                  <a:gd name="T104" fmla="*/ 1906 w 3849"/>
                  <a:gd name="T105" fmla="*/ 737 h 2968"/>
                  <a:gd name="T106" fmla="*/ 1766 w 3849"/>
                  <a:gd name="T107" fmla="*/ 635 h 2968"/>
                  <a:gd name="T108" fmla="*/ 1723 w 3849"/>
                  <a:gd name="T109" fmla="*/ 508 h 2968"/>
                  <a:gd name="T110" fmla="*/ 1518 w 3849"/>
                  <a:gd name="T111" fmla="*/ 542 h 2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849" h="2968">
                    <a:moveTo>
                      <a:pt x="1518" y="542"/>
                    </a:moveTo>
                    <a:lnTo>
                      <a:pt x="1512" y="557"/>
                    </a:lnTo>
                    <a:lnTo>
                      <a:pt x="1429" y="573"/>
                    </a:lnTo>
                    <a:lnTo>
                      <a:pt x="1389" y="561"/>
                    </a:lnTo>
                    <a:lnTo>
                      <a:pt x="1337" y="582"/>
                    </a:lnTo>
                    <a:lnTo>
                      <a:pt x="1305" y="577"/>
                    </a:lnTo>
                    <a:lnTo>
                      <a:pt x="1291" y="586"/>
                    </a:lnTo>
                    <a:lnTo>
                      <a:pt x="1286" y="617"/>
                    </a:lnTo>
                    <a:lnTo>
                      <a:pt x="1240" y="614"/>
                    </a:lnTo>
                    <a:lnTo>
                      <a:pt x="1212" y="562"/>
                    </a:lnTo>
                    <a:lnTo>
                      <a:pt x="1197" y="572"/>
                    </a:lnTo>
                    <a:lnTo>
                      <a:pt x="1200" y="602"/>
                    </a:lnTo>
                    <a:lnTo>
                      <a:pt x="1167" y="582"/>
                    </a:lnTo>
                    <a:lnTo>
                      <a:pt x="1125" y="617"/>
                    </a:lnTo>
                    <a:lnTo>
                      <a:pt x="1083" y="597"/>
                    </a:lnTo>
                    <a:lnTo>
                      <a:pt x="1063" y="623"/>
                    </a:lnTo>
                    <a:lnTo>
                      <a:pt x="1031" y="611"/>
                    </a:lnTo>
                    <a:lnTo>
                      <a:pt x="939" y="619"/>
                    </a:lnTo>
                    <a:lnTo>
                      <a:pt x="942" y="565"/>
                    </a:lnTo>
                    <a:lnTo>
                      <a:pt x="940" y="542"/>
                    </a:lnTo>
                    <a:lnTo>
                      <a:pt x="923" y="535"/>
                    </a:lnTo>
                    <a:lnTo>
                      <a:pt x="910" y="552"/>
                    </a:lnTo>
                    <a:lnTo>
                      <a:pt x="886" y="546"/>
                    </a:lnTo>
                    <a:lnTo>
                      <a:pt x="885" y="523"/>
                    </a:lnTo>
                    <a:lnTo>
                      <a:pt x="899" y="522"/>
                    </a:lnTo>
                    <a:lnTo>
                      <a:pt x="905" y="506"/>
                    </a:lnTo>
                    <a:lnTo>
                      <a:pt x="871" y="470"/>
                    </a:lnTo>
                    <a:lnTo>
                      <a:pt x="831" y="374"/>
                    </a:lnTo>
                    <a:lnTo>
                      <a:pt x="791" y="355"/>
                    </a:lnTo>
                    <a:lnTo>
                      <a:pt x="795" y="308"/>
                    </a:lnTo>
                    <a:lnTo>
                      <a:pt x="771" y="303"/>
                    </a:lnTo>
                    <a:lnTo>
                      <a:pt x="766" y="326"/>
                    </a:lnTo>
                    <a:lnTo>
                      <a:pt x="728" y="338"/>
                    </a:lnTo>
                    <a:lnTo>
                      <a:pt x="692" y="278"/>
                    </a:lnTo>
                    <a:lnTo>
                      <a:pt x="669" y="281"/>
                    </a:lnTo>
                    <a:lnTo>
                      <a:pt x="654" y="291"/>
                    </a:lnTo>
                    <a:lnTo>
                      <a:pt x="646" y="283"/>
                    </a:lnTo>
                    <a:lnTo>
                      <a:pt x="673" y="235"/>
                    </a:lnTo>
                    <a:lnTo>
                      <a:pt x="670" y="212"/>
                    </a:lnTo>
                    <a:lnTo>
                      <a:pt x="675" y="180"/>
                    </a:lnTo>
                    <a:lnTo>
                      <a:pt x="578" y="51"/>
                    </a:lnTo>
                    <a:lnTo>
                      <a:pt x="546" y="38"/>
                    </a:lnTo>
                    <a:lnTo>
                      <a:pt x="509" y="49"/>
                    </a:lnTo>
                    <a:lnTo>
                      <a:pt x="497" y="12"/>
                    </a:lnTo>
                    <a:lnTo>
                      <a:pt x="465" y="0"/>
                    </a:lnTo>
                    <a:lnTo>
                      <a:pt x="453" y="31"/>
                    </a:lnTo>
                    <a:lnTo>
                      <a:pt x="430" y="34"/>
                    </a:lnTo>
                    <a:lnTo>
                      <a:pt x="376" y="31"/>
                    </a:lnTo>
                    <a:lnTo>
                      <a:pt x="354" y="41"/>
                    </a:lnTo>
                    <a:lnTo>
                      <a:pt x="315" y="45"/>
                    </a:lnTo>
                    <a:lnTo>
                      <a:pt x="284" y="31"/>
                    </a:lnTo>
                    <a:lnTo>
                      <a:pt x="246" y="42"/>
                    </a:lnTo>
                    <a:lnTo>
                      <a:pt x="224" y="60"/>
                    </a:lnTo>
                    <a:lnTo>
                      <a:pt x="178" y="57"/>
                    </a:lnTo>
                    <a:lnTo>
                      <a:pt x="153" y="121"/>
                    </a:lnTo>
                    <a:lnTo>
                      <a:pt x="156" y="158"/>
                    </a:lnTo>
                    <a:lnTo>
                      <a:pt x="173" y="173"/>
                    </a:lnTo>
                    <a:lnTo>
                      <a:pt x="176" y="196"/>
                    </a:lnTo>
                    <a:lnTo>
                      <a:pt x="153" y="206"/>
                    </a:lnTo>
                    <a:lnTo>
                      <a:pt x="134" y="253"/>
                    </a:lnTo>
                    <a:lnTo>
                      <a:pt x="111" y="255"/>
                    </a:lnTo>
                    <a:lnTo>
                      <a:pt x="82" y="282"/>
                    </a:lnTo>
                    <a:lnTo>
                      <a:pt x="76" y="289"/>
                    </a:lnTo>
                    <a:lnTo>
                      <a:pt x="77" y="312"/>
                    </a:lnTo>
                    <a:lnTo>
                      <a:pt x="151" y="352"/>
                    </a:lnTo>
                    <a:lnTo>
                      <a:pt x="145" y="375"/>
                    </a:lnTo>
                    <a:lnTo>
                      <a:pt x="161" y="383"/>
                    </a:lnTo>
                    <a:lnTo>
                      <a:pt x="182" y="435"/>
                    </a:lnTo>
                    <a:lnTo>
                      <a:pt x="241" y="491"/>
                    </a:lnTo>
                    <a:lnTo>
                      <a:pt x="227" y="508"/>
                    </a:lnTo>
                    <a:lnTo>
                      <a:pt x="236" y="522"/>
                    </a:lnTo>
                    <a:lnTo>
                      <a:pt x="247" y="560"/>
                    </a:lnTo>
                    <a:lnTo>
                      <a:pt x="228" y="600"/>
                    </a:lnTo>
                    <a:lnTo>
                      <a:pt x="142" y="670"/>
                    </a:lnTo>
                    <a:lnTo>
                      <a:pt x="138" y="709"/>
                    </a:lnTo>
                    <a:lnTo>
                      <a:pt x="155" y="729"/>
                    </a:lnTo>
                    <a:lnTo>
                      <a:pt x="142" y="755"/>
                    </a:lnTo>
                    <a:lnTo>
                      <a:pt x="151" y="777"/>
                    </a:lnTo>
                    <a:lnTo>
                      <a:pt x="155" y="807"/>
                    </a:lnTo>
                    <a:lnTo>
                      <a:pt x="125" y="818"/>
                    </a:lnTo>
                    <a:lnTo>
                      <a:pt x="81" y="845"/>
                    </a:lnTo>
                    <a:lnTo>
                      <a:pt x="19" y="843"/>
                    </a:lnTo>
                    <a:lnTo>
                      <a:pt x="5" y="852"/>
                    </a:lnTo>
                    <a:lnTo>
                      <a:pt x="2" y="906"/>
                    </a:lnTo>
                    <a:lnTo>
                      <a:pt x="25" y="904"/>
                    </a:lnTo>
                    <a:lnTo>
                      <a:pt x="35" y="926"/>
                    </a:lnTo>
                    <a:lnTo>
                      <a:pt x="59" y="948"/>
                    </a:lnTo>
                    <a:lnTo>
                      <a:pt x="63" y="978"/>
                    </a:lnTo>
                    <a:lnTo>
                      <a:pt x="87" y="998"/>
                    </a:lnTo>
                    <a:lnTo>
                      <a:pt x="75" y="1023"/>
                    </a:lnTo>
                    <a:lnTo>
                      <a:pt x="77" y="1062"/>
                    </a:lnTo>
                    <a:lnTo>
                      <a:pt x="113" y="1104"/>
                    </a:lnTo>
                    <a:lnTo>
                      <a:pt x="91" y="1114"/>
                    </a:lnTo>
                    <a:lnTo>
                      <a:pt x="59" y="1109"/>
                    </a:lnTo>
                    <a:lnTo>
                      <a:pt x="0" y="1131"/>
                    </a:lnTo>
                    <a:lnTo>
                      <a:pt x="1" y="1145"/>
                    </a:lnTo>
                    <a:lnTo>
                      <a:pt x="18" y="1167"/>
                    </a:lnTo>
                    <a:lnTo>
                      <a:pt x="68" y="1278"/>
                    </a:lnTo>
                    <a:lnTo>
                      <a:pt x="17" y="1398"/>
                    </a:lnTo>
                    <a:lnTo>
                      <a:pt x="19" y="1422"/>
                    </a:lnTo>
                    <a:lnTo>
                      <a:pt x="111" y="1505"/>
                    </a:lnTo>
                    <a:lnTo>
                      <a:pt x="116" y="1558"/>
                    </a:lnTo>
                    <a:lnTo>
                      <a:pt x="160" y="1694"/>
                    </a:lnTo>
                    <a:lnTo>
                      <a:pt x="151" y="1765"/>
                    </a:lnTo>
                    <a:lnTo>
                      <a:pt x="193" y="1798"/>
                    </a:lnTo>
                    <a:lnTo>
                      <a:pt x="202" y="1822"/>
                    </a:lnTo>
                    <a:lnTo>
                      <a:pt x="193" y="1883"/>
                    </a:lnTo>
                    <a:lnTo>
                      <a:pt x="205" y="1921"/>
                    </a:lnTo>
                    <a:lnTo>
                      <a:pt x="178" y="1978"/>
                    </a:lnTo>
                    <a:lnTo>
                      <a:pt x="190" y="2015"/>
                    </a:lnTo>
                    <a:lnTo>
                      <a:pt x="194" y="2053"/>
                    </a:lnTo>
                    <a:lnTo>
                      <a:pt x="161" y="2126"/>
                    </a:lnTo>
                    <a:lnTo>
                      <a:pt x="173" y="2163"/>
                    </a:lnTo>
                    <a:lnTo>
                      <a:pt x="190" y="2185"/>
                    </a:lnTo>
                    <a:lnTo>
                      <a:pt x="247" y="2218"/>
                    </a:lnTo>
                    <a:lnTo>
                      <a:pt x="282" y="2262"/>
                    </a:lnTo>
                    <a:lnTo>
                      <a:pt x="307" y="2274"/>
                    </a:lnTo>
                    <a:lnTo>
                      <a:pt x="330" y="2272"/>
                    </a:lnTo>
                    <a:lnTo>
                      <a:pt x="388" y="2236"/>
                    </a:lnTo>
                    <a:lnTo>
                      <a:pt x="403" y="2235"/>
                    </a:lnTo>
                    <a:lnTo>
                      <a:pt x="420" y="2264"/>
                    </a:lnTo>
                    <a:lnTo>
                      <a:pt x="445" y="2269"/>
                    </a:lnTo>
                    <a:lnTo>
                      <a:pt x="468" y="2266"/>
                    </a:lnTo>
                    <a:lnTo>
                      <a:pt x="488" y="2234"/>
                    </a:lnTo>
                    <a:lnTo>
                      <a:pt x="527" y="2238"/>
                    </a:lnTo>
                    <a:lnTo>
                      <a:pt x="528" y="2262"/>
                    </a:lnTo>
                    <a:lnTo>
                      <a:pt x="545" y="2268"/>
                    </a:lnTo>
                    <a:lnTo>
                      <a:pt x="540" y="2299"/>
                    </a:lnTo>
                    <a:lnTo>
                      <a:pt x="556" y="2312"/>
                    </a:lnTo>
                    <a:lnTo>
                      <a:pt x="572" y="2311"/>
                    </a:lnTo>
                    <a:lnTo>
                      <a:pt x="607" y="2269"/>
                    </a:lnTo>
                    <a:lnTo>
                      <a:pt x="639" y="2274"/>
                    </a:lnTo>
                    <a:lnTo>
                      <a:pt x="634" y="2229"/>
                    </a:lnTo>
                    <a:lnTo>
                      <a:pt x="658" y="2234"/>
                    </a:lnTo>
                    <a:lnTo>
                      <a:pt x="679" y="2217"/>
                    </a:lnTo>
                    <a:lnTo>
                      <a:pt x="660" y="2188"/>
                    </a:lnTo>
                    <a:lnTo>
                      <a:pt x="668" y="2179"/>
                    </a:lnTo>
                    <a:lnTo>
                      <a:pt x="708" y="2190"/>
                    </a:lnTo>
                    <a:lnTo>
                      <a:pt x="700" y="2198"/>
                    </a:lnTo>
                    <a:lnTo>
                      <a:pt x="720" y="2236"/>
                    </a:lnTo>
                    <a:lnTo>
                      <a:pt x="791" y="2352"/>
                    </a:lnTo>
                    <a:lnTo>
                      <a:pt x="785" y="2368"/>
                    </a:lnTo>
                    <a:lnTo>
                      <a:pt x="802" y="2383"/>
                    </a:lnTo>
                    <a:lnTo>
                      <a:pt x="813" y="2420"/>
                    </a:lnTo>
                    <a:lnTo>
                      <a:pt x="808" y="2443"/>
                    </a:lnTo>
                    <a:lnTo>
                      <a:pt x="817" y="2458"/>
                    </a:lnTo>
                    <a:lnTo>
                      <a:pt x="858" y="2486"/>
                    </a:lnTo>
                    <a:lnTo>
                      <a:pt x="897" y="2482"/>
                    </a:lnTo>
                    <a:lnTo>
                      <a:pt x="939" y="2532"/>
                    </a:lnTo>
                    <a:lnTo>
                      <a:pt x="1001" y="2526"/>
                    </a:lnTo>
                    <a:lnTo>
                      <a:pt x="1051" y="2567"/>
                    </a:lnTo>
                    <a:lnTo>
                      <a:pt x="1053" y="2590"/>
                    </a:lnTo>
                    <a:lnTo>
                      <a:pt x="1036" y="2654"/>
                    </a:lnTo>
                    <a:lnTo>
                      <a:pt x="1045" y="2745"/>
                    </a:lnTo>
                    <a:lnTo>
                      <a:pt x="1014" y="2756"/>
                    </a:lnTo>
                    <a:lnTo>
                      <a:pt x="994" y="2782"/>
                    </a:lnTo>
                    <a:lnTo>
                      <a:pt x="963" y="2791"/>
                    </a:lnTo>
                    <a:lnTo>
                      <a:pt x="968" y="2846"/>
                    </a:lnTo>
                    <a:lnTo>
                      <a:pt x="957" y="2893"/>
                    </a:lnTo>
                    <a:lnTo>
                      <a:pt x="982" y="2905"/>
                    </a:lnTo>
                    <a:lnTo>
                      <a:pt x="1029" y="2909"/>
                    </a:lnTo>
                    <a:lnTo>
                      <a:pt x="1048" y="2954"/>
                    </a:lnTo>
                    <a:lnTo>
                      <a:pt x="1086" y="2950"/>
                    </a:lnTo>
                    <a:lnTo>
                      <a:pt x="1152" y="2912"/>
                    </a:lnTo>
                    <a:lnTo>
                      <a:pt x="1186" y="2940"/>
                    </a:lnTo>
                    <a:lnTo>
                      <a:pt x="1217" y="2945"/>
                    </a:lnTo>
                    <a:lnTo>
                      <a:pt x="1230" y="2921"/>
                    </a:lnTo>
                    <a:lnTo>
                      <a:pt x="1246" y="2920"/>
                    </a:lnTo>
                    <a:lnTo>
                      <a:pt x="1263" y="2933"/>
                    </a:lnTo>
                    <a:lnTo>
                      <a:pt x="1293" y="2931"/>
                    </a:lnTo>
                    <a:lnTo>
                      <a:pt x="1293" y="2938"/>
                    </a:lnTo>
                    <a:lnTo>
                      <a:pt x="1288" y="2962"/>
                    </a:lnTo>
                    <a:lnTo>
                      <a:pt x="1311" y="2968"/>
                    </a:lnTo>
                    <a:lnTo>
                      <a:pt x="1362" y="2932"/>
                    </a:lnTo>
                    <a:lnTo>
                      <a:pt x="1392" y="2929"/>
                    </a:lnTo>
                    <a:lnTo>
                      <a:pt x="1391" y="2906"/>
                    </a:lnTo>
                    <a:lnTo>
                      <a:pt x="1412" y="2881"/>
                    </a:lnTo>
                    <a:lnTo>
                      <a:pt x="1415" y="2842"/>
                    </a:lnTo>
                    <a:lnTo>
                      <a:pt x="1432" y="2779"/>
                    </a:lnTo>
                    <a:lnTo>
                      <a:pt x="1480" y="2783"/>
                    </a:lnTo>
                    <a:lnTo>
                      <a:pt x="1521" y="2817"/>
                    </a:lnTo>
                    <a:lnTo>
                      <a:pt x="1551" y="2807"/>
                    </a:lnTo>
                    <a:lnTo>
                      <a:pt x="1572" y="2782"/>
                    </a:lnTo>
                    <a:lnTo>
                      <a:pt x="1590" y="2811"/>
                    </a:lnTo>
                    <a:lnTo>
                      <a:pt x="1621" y="2815"/>
                    </a:lnTo>
                    <a:lnTo>
                      <a:pt x="1640" y="2767"/>
                    </a:lnTo>
                    <a:lnTo>
                      <a:pt x="1686" y="2763"/>
                    </a:lnTo>
                    <a:lnTo>
                      <a:pt x="1705" y="2800"/>
                    </a:lnTo>
                    <a:lnTo>
                      <a:pt x="1682" y="2809"/>
                    </a:lnTo>
                    <a:lnTo>
                      <a:pt x="1684" y="2825"/>
                    </a:lnTo>
                    <a:lnTo>
                      <a:pt x="1733" y="2859"/>
                    </a:lnTo>
                    <a:lnTo>
                      <a:pt x="1718" y="2868"/>
                    </a:lnTo>
                    <a:lnTo>
                      <a:pt x="1728" y="2882"/>
                    </a:lnTo>
                    <a:lnTo>
                      <a:pt x="1722" y="2906"/>
                    </a:lnTo>
                    <a:lnTo>
                      <a:pt x="1724" y="2922"/>
                    </a:lnTo>
                    <a:lnTo>
                      <a:pt x="1749" y="2934"/>
                    </a:lnTo>
                    <a:lnTo>
                      <a:pt x="1779" y="2932"/>
                    </a:lnTo>
                    <a:lnTo>
                      <a:pt x="1837" y="2733"/>
                    </a:lnTo>
                    <a:lnTo>
                      <a:pt x="1841" y="2687"/>
                    </a:lnTo>
                    <a:lnTo>
                      <a:pt x="1866" y="2631"/>
                    </a:lnTo>
                    <a:lnTo>
                      <a:pt x="1869" y="2577"/>
                    </a:lnTo>
                    <a:lnTo>
                      <a:pt x="1906" y="2481"/>
                    </a:lnTo>
                    <a:lnTo>
                      <a:pt x="1923" y="2494"/>
                    </a:lnTo>
                    <a:lnTo>
                      <a:pt x="1945" y="2477"/>
                    </a:lnTo>
                    <a:lnTo>
                      <a:pt x="1968" y="2482"/>
                    </a:lnTo>
                    <a:lnTo>
                      <a:pt x="1994" y="2503"/>
                    </a:lnTo>
                    <a:lnTo>
                      <a:pt x="2025" y="2516"/>
                    </a:lnTo>
                    <a:lnTo>
                      <a:pt x="2055" y="2498"/>
                    </a:lnTo>
                    <a:lnTo>
                      <a:pt x="2071" y="2504"/>
                    </a:lnTo>
                    <a:lnTo>
                      <a:pt x="2092" y="2486"/>
                    </a:lnTo>
                    <a:lnTo>
                      <a:pt x="2115" y="2485"/>
                    </a:lnTo>
                    <a:lnTo>
                      <a:pt x="2122" y="2476"/>
                    </a:lnTo>
                    <a:lnTo>
                      <a:pt x="2146" y="2489"/>
                    </a:lnTo>
                    <a:lnTo>
                      <a:pt x="2166" y="2526"/>
                    </a:lnTo>
                    <a:lnTo>
                      <a:pt x="2183" y="2548"/>
                    </a:lnTo>
                    <a:lnTo>
                      <a:pt x="2215" y="2560"/>
                    </a:lnTo>
                    <a:lnTo>
                      <a:pt x="2254" y="2563"/>
                    </a:lnTo>
                    <a:lnTo>
                      <a:pt x="2263" y="2578"/>
                    </a:lnTo>
                    <a:lnTo>
                      <a:pt x="2258" y="2609"/>
                    </a:lnTo>
                    <a:lnTo>
                      <a:pt x="2307" y="2643"/>
                    </a:lnTo>
                    <a:lnTo>
                      <a:pt x="2318" y="2681"/>
                    </a:lnTo>
                    <a:lnTo>
                      <a:pt x="2346" y="2725"/>
                    </a:lnTo>
                    <a:lnTo>
                      <a:pt x="2359" y="2700"/>
                    </a:lnTo>
                    <a:lnTo>
                      <a:pt x="2376" y="2722"/>
                    </a:lnTo>
                    <a:lnTo>
                      <a:pt x="2399" y="2728"/>
                    </a:lnTo>
                    <a:lnTo>
                      <a:pt x="2397" y="2774"/>
                    </a:lnTo>
                    <a:lnTo>
                      <a:pt x="2421" y="2795"/>
                    </a:lnTo>
                    <a:lnTo>
                      <a:pt x="2467" y="2783"/>
                    </a:lnTo>
                    <a:lnTo>
                      <a:pt x="2517" y="2748"/>
                    </a:lnTo>
                    <a:lnTo>
                      <a:pt x="2538" y="2715"/>
                    </a:lnTo>
                    <a:lnTo>
                      <a:pt x="2559" y="2698"/>
                    </a:lnTo>
                    <a:lnTo>
                      <a:pt x="2576" y="2711"/>
                    </a:lnTo>
                    <a:lnTo>
                      <a:pt x="2625" y="2738"/>
                    </a:lnTo>
                    <a:lnTo>
                      <a:pt x="2644" y="2790"/>
                    </a:lnTo>
                    <a:lnTo>
                      <a:pt x="2775" y="2778"/>
                    </a:lnTo>
                    <a:lnTo>
                      <a:pt x="2812" y="2751"/>
                    </a:lnTo>
                    <a:lnTo>
                      <a:pt x="2941" y="2577"/>
                    </a:lnTo>
                    <a:lnTo>
                      <a:pt x="2962" y="2544"/>
                    </a:lnTo>
                    <a:lnTo>
                      <a:pt x="2958" y="2506"/>
                    </a:lnTo>
                    <a:lnTo>
                      <a:pt x="3019" y="2415"/>
                    </a:lnTo>
                    <a:lnTo>
                      <a:pt x="3008" y="2385"/>
                    </a:lnTo>
                    <a:lnTo>
                      <a:pt x="2984" y="2365"/>
                    </a:lnTo>
                    <a:lnTo>
                      <a:pt x="2990" y="2349"/>
                    </a:lnTo>
                    <a:lnTo>
                      <a:pt x="3130" y="2205"/>
                    </a:lnTo>
                    <a:lnTo>
                      <a:pt x="3188" y="2168"/>
                    </a:lnTo>
                    <a:lnTo>
                      <a:pt x="3274" y="2091"/>
                    </a:lnTo>
                    <a:lnTo>
                      <a:pt x="3279" y="2068"/>
                    </a:lnTo>
                    <a:lnTo>
                      <a:pt x="3261" y="2038"/>
                    </a:lnTo>
                    <a:lnTo>
                      <a:pt x="3279" y="1983"/>
                    </a:lnTo>
                    <a:lnTo>
                      <a:pt x="3283" y="1935"/>
                    </a:lnTo>
                    <a:lnTo>
                      <a:pt x="3255" y="1885"/>
                    </a:lnTo>
                    <a:lnTo>
                      <a:pt x="3304" y="1826"/>
                    </a:lnTo>
                    <a:lnTo>
                      <a:pt x="3319" y="1825"/>
                    </a:lnTo>
                    <a:lnTo>
                      <a:pt x="3431" y="1784"/>
                    </a:lnTo>
                    <a:lnTo>
                      <a:pt x="3450" y="1743"/>
                    </a:lnTo>
                    <a:lnTo>
                      <a:pt x="3501" y="1715"/>
                    </a:lnTo>
                    <a:lnTo>
                      <a:pt x="3484" y="1693"/>
                    </a:lnTo>
                    <a:lnTo>
                      <a:pt x="3497" y="1669"/>
                    </a:lnTo>
                    <a:lnTo>
                      <a:pt x="3519" y="1652"/>
                    </a:lnTo>
                    <a:lnTo>
                      <a:pt x="3524" y="1628"/>
                    </a:lnTo>
                    <a:lnTo>
                      <a:pt x="3575" y="1600"/>
                    </a:lnTo>
                    <a:lnTo>
                      <a:pt x="3625" y="1549"/>
                    </a:lnTo>
                    <a:lnTo>
                      <a:pt x="3616" y="1543"/>
                    </a:lnTo>
                    <a:lnTo>
                      <a:pt x="3701" y="1449"/>
                    </a:lnTo>
                    <a:lnTo>
                      <a:pt x="3695" y="1389"/>
                    </a:lnTo>
                    <a:lnTo>
                      <a:pt x="3740" y="1369"/>
                    </a:lnTo>
                    <a:lnTo>
                      <a:pt x="3752" y="1337"/>
                    </a:lnTo>
                    <a:lnTo>
                      <a:pt x="3774" y="1327"/>
                    </a:lnTo>
                    <a:lnTo>
                      <a:pt x="3788" y="1310"/>
                    </a:lnTo>
                    <a:lnTo>
                      <a:pt x="3779" y="1288"/>
                    </a:lnTo>
                    <a:lnTo>
                      <a:pt x="3753" y="1275"/>
                    </a:lnTo>
                    <a:lnTo>
                      <a:pt x="3633" y="1302"/>
                    </a:lnTo>
                    <a:lnTo>
                      <a:pt x="3638" y="1270"/>
                    </a:lnTo>
                    <a:lnTo>
                      <a:pt x="3651" y="1254"/>
                    </a:lnTo>
                    <a:lnTo>
                      <a:pt x="3657" y="1237"/>
                    </a:lnTo>
                    <a:lnTo>
                      <a:pt x="3680" y="1228"/>
                    </a:lnTo>
                    <a:lnTo>
                      <a:pt x="3677" y="1197"/>
                    </a:lnTo>
                    <a:lnTo>
                      <a:pt x="3728" y="1162"/>
                    </a:lnTo>
                    <a:lnTo>
                      <a:pt x="3716" y="1109"/>
                    </a:lnTo>
                    <a:lnTo>
                      <a:pt x="3745" y="1099"/>
                    </a:lnTo>
                    <a:lnTo>
                      <a:pt x="3800" y="1116"/>
                    </a:lnTo>
                    <a:lnTo>
                      <a:pt x="3844" y="1089"/>
                    </a:lnTo>
                    <a:lnTo>
                      <a:pt x="3849" y="1058"/>
                    </a:lnTo>
                    <a:lnTo>
                      <a:pt x="3823" y="1030"/>
                    </a:lnTo>
                    <a:lnTo>
                      <a:pt x="3796" y="978"/>
                    </a:lnTo>
                    <a:lnTo>
                      <a:pt x="3771" y="965"/>
                    </a:lnTo>
                    <a:lnTo>
                      <a:pt x="3741" y="975"/>
                    </a:lnTo>
                    <a:lnTo>
                      <a:pt x="3724" y="962"/>
                    </a:lnTo>
                    <a:lnTo>
                      <a:pt x="3723" y="939"/>
                    </a:lnTo>
                    <a:lnTo>
                      <a:pt x="3735" y="906"/>
                    </a:lnTo>
                    <a:lnTo>
                      <a:pt x="3750" y="898"/>
                    </a:lnTo>
                    <a:lnTo>
                      <a:pt x="3753" y="859"/>
                    </a:lnTo>
                    <a:lnTo>
                      <a:pt x="3736" y="837"/>
                    </a:lnTo>
                    <a:lnTo>
                      <a:pt x="3741" y="806"/>
                    </a:lnTo>
                    <a:lnTo>
                      <a:pt x="3724" y="784"/>
                    </a:lnTo>
                    <a:lnTo>
                      <a:pt x="3651" y="752"/>
                    </a:lnTo>
                    <a:lnTo>
                      <a:pt x="3588" y="735"/>
                    </a:lnTo>
                    <a:lnTo>
                      <a:pt x="3570" y="706"/>
                    </a:lnTo>
                    <a:lnTo>
                      <a:pt x="3568" y="683"/>
                    </a:lnTo>
                    <a:lnTo>
                      <a:pt x="3546" y="700"/>
                    </a:lnTo>
                    <a:lnTo>
                      <a:pt x="3521" y="680"/>
                    </a:lnTo>
                    <a:lnTo>
                      <a:pt x="3511" y="649"/>
                    </a:lnTo>
                    <a:lnTo>
                      <a:pt x="3388" y="584"/>
                    </a:lnTo>
                    <a:lnTo>
                      <a:pt x="3370" y="555"/>
                    </a:lnTo>
                    <a:lnTo>
                      <a:pt x="3346" y="534"/>
                    </a:lnTo>
                    <a:lnTo>
                      <a:pt x="3316" y="544"/>
                    </a:lnTo>
                    <a:lnTo>
                      <a:pt x="3289" y="585"/>
                    </a:lnTo>
                    <a:lnTo>
                      <a:pt x="3237" y="613"/>
                    </a:lnTo>
                    <a:lnTo>
                      <a:pt x="3220" y="592"/>
                    </a:lnTo>
                    <a:lnTo>
                      <a:pt x="3219" y="577"/>
                    </a:lnTo>
                    <a:lnTo>
                      <a:pt x="3192" y="540"/>
                    </a:lnTo>
                    <a:lnTo>
                      <a:pt x="3152" y="521"/>
                    </a:lnTo>
                    <a:lnTo>
                      <a:pt x="3091" y="534"/>
                    </a:lnTo>
                    <a:lnTo>
                      <a:pt x="3060" y="529"/>
                    </a:lnTo>
                    <a:lnTo>
                      <a:pt x="3016" y="557"/>
                    </a:lnTo>
                    <a:lnTo>
                      <a:pt x="2993" y="558"/>
                    </a:lnTo>
                    <a:lnTo>
                      <a:pt x="2984" y="544"/>
                    </a:lnTo>
                    <a:lnTo>
                      <a:pt x="2944" y="525"/>
                    </a:lnTo>
                    <a:lnTo>
                      <a:pt x="2950" y="502"/>
                    </a:lnTo>
                    <a:lnTo>
                      <a:pt x="2939" y="471"/>
                    </a:lnTo>
                    <a:lnTo>
                      <a:pt x="2922" y="449"/>
                    </a:lnTo>
                    <a:lnTo>
                      <a:pt x="2847" y="472"/>
                    </a:lnTo>
                    <a:lnTo>
                      <a:pt x="2805" y="538"/>
                    </a:lnTo>
                    <a:lnTo>
                      <a:pt x="2782" y="540"/>
                    </a:lnTo>
                    <a:lnTo>
                      <a:pt x="2762" y="565"/>
                    </a:lnTo>
                    <a:lnTo>
                      <a:pt x="2747" y="566"/>
                    </a:lnTo>
                    <a:lnTo>
                      <a:pt x="2767" y="526"/>
                    </a:lnTo>
                    <a:lnTo>
                      <a:pt x="2757" y="511"/>
                    </a:lnTo>
                    <a:lnTo>
                      <a:pt x="2742" y="512"/>
                    </a:lnTo>
                    <a:lnTo>
                      <a:pt x="2735" y="521"/>
                    </a:lnTo>
                    <a:lnTo>
                      <a:pt x="2730" y="552"/>
                    </a:lnTo>
                    <a:lnTo>
                      <a:pt x="2702" y="586"/>
                    </a:lnTo>
                    <a:lnTo>
                      <a:pt x="2705" y="609"/>
                    </a:lnTo>
                    <a:lnTo>
                      <a:pt x="2667" y="628"/>
                    </a:lnTo>
                    <a:lnTo>
                      <a:pt x="2650" y="683"/>
                    </a:lnTo>
                    <a:lnTo>
                      <a:pt x="2596" y="681"/>
                    </a:lnTo>
                    <a:lnTo>
                      <a:pt x="2576" y="728"/>
                    </a:lnTo>
                    <a:lnTo>
                      <a:pt x="2546" y="732"/>
                    </a:lnTo>
                    <a:lnTo>
                      <a:pt x="2532" y="740"/>
                    </a:lnTo>
                    <a:lnTo>
                      <a:pt x="2528" y="788"/>
                    </a:lnTo>
                    <a:lnTo>
                      <a:pt x="2552" y="801"/>
                    </a:lnTo>
                    <a:lnTo>
                      <a:pt x="2555" y="815"/>
                    </a:lnTo>
                    <a:lnTo>
                      <a:pt x="2536" y="871"/>
                    </a:lnTo>
                    <a:lnTo>
                      <a:pt x="2540" y="910"/>
                    </a:lnTo>
                    <a:lnTo>
                      <a:pt x="2464" y="925"/>
                    </a:lnTo>
                    <a:lnTo>
                      <a:pt x="2446" y="895"/>
                    </a:lnTo>
                    <a:lnTo>
                      <a:pt x="2430" y="889"/>
                    </a:lnTo>
                    <a:lnTo>
                      <a:pt x="2395" y="931"/>
                    </a:lnTo>
                    <a:lnTo>
                      <a:pt x="2356" y="918"/>
                    </a:lnTo>
                    <a:lnTo>
                      <a:pt x="2333" y="928"/>
                    </a:lnTo>
                    <a:lnTo>
                      <a:pt x="2295" y="932"/>
                    </a:lnTo>
                    <a:lnTo>
                      <a:pt x="2264" y="1005"/>
                    </a:lnTo>
                    <a:lnTo>
                      <a:pt x="2265" y="1028"/>
                    </a:lnTo>
                    <a:lnTo>
                      <a:pt x="2243" y="1037"/>
                    </a:lnTo>
                    <a:lnTo>
                      <a:pt x="2212" y="1025"/>
                    </a:lnTo>
                    <a:lnTo>
                      <a:pt x="2161" y="1060"/>
                    </a:lnTo>
                    <a:lnTo>
                      <a:pt x="2143" y="1038"/>
                    </a:lnTo>
                    <a:lnTo>
                      <a:pt x="2147" y="1008"/>
                    </a:lnTo>
                    <a:lnTo>
                      <a:pt x="2090" y="967"/>
                    </a:lnTo>
                    <a:lnTo>
                      <a:pt x="2080" y="937"/>
                    </a:lnTo>
                    <a:lnTo>
                      <a:pt x="2029" y="973"/>
                    </a:lnTo>
                    <a:lnTo>
                      <a:pt x="1973" y="946"/>
                    </a:lnTo>
                    <a:lnTo>
                      <a:pt x="1969" y="916"/>
                    </a:lnTo>
                    <a:lnTo>
                      <a:pt x="1945" y="903"/>
                    </a:lnTo>
                    <a:lnTo>
                      <a:pt x="1893" y="923"/>
                    </a:lnTo>
                    <a:lnTo>
                      <a:pt x="1883" y="902"/>
                    </a:lnTo>
                    <a:lnTo>
                      <a:pt x="1895" y="869"/>
                    </a:lnTo>
                    <a:lnTo>
                      <a:pt x="1886" y="840"/>
                    </a:lnTo>
                    <a:lnTo>
                      <a:pt x="1852" y="812"/>
                    </a:lnTo>
                    <a:lnTo>
                      <a:pt x="1909" y="760"/>
                    </a:lnTo>
                    <a:lnTo>
                      <a:pt x="1906" y="737"/>
                    </a:lnTo>
                    <a:lnTo>
                      <a:pt x="1882" y="723"/>
                    </a:lnTo>
                    <a:lnTo>
                      <a:pt x="1880" y="693"/>
                    </a:lnTo>
                    <a:lnTo>
                      <a:pt x="1855" y="680"/>
                    </a:lnTo>
                    <a:lnTo>
                      <a:pt x="1826" y="622"/>
                    </a:lnTo>
                    <a:lnTo>
                      <a:pt x="1803" y="623"/>
                    </a:lnTo>
                    <a:lnTo>
                      <a:pt x="1790" y="647"/>
                    </a:lnTo>
                    <a:lnTo>
                      <a:pt x="1766" y="635"/>
                    </a:lnTo>
                    <a:lnTo>
                      <a:pt x="1766" y="626"/>
                    </a:lnTo>
                    <a:lnTo>
                      <a:pt x="1792" y="585"/>
                    </a:lnTo>
                    <a:lnTo>
                      <a:pt x="1775" y="565"/>
                    </a:lnTo>
                    <a:lnTo>
                      <a:pt x="1728" y="561"/>
                    </a:lnTo>
                    <a:lnTo>
                      <a:pt x="1727" y="545"/>
                    </a:lnTo>
                    <a:lnTo>
                      <a:pt x="1740" y="528"/>
                    </a:lnTo>
                    <a:lnTo>
                      <a:pt x="1723" y="508"/>
                    </a:lnTo>
                    <a:lnTo>
                      <a:pt x="1677" y="504"/>
                    </a:lnTo>
                    <a:lnTo>
                      <a:pt x="1653" y="491"/>
                    </a:lnTo>
                    <a:lnTo>
                      <a:pt x="1621" y="493"/>
                    </a:lnTo>
                    <a:lnTo>
                      <a:pt x="1566" y="476"/>
                    </a:lnTo>
                    <a:lnTo>
                      <a:pt x="1535" y="478"/>
                    </a:lnTo>
                    <a:lnTo>
                      <a:pt x="1500" y="512"/>
                    </a:lnTo>
                    <a:lnTo>
                      <a:pt x="1518" y="5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320">
                <a:extLst>
                  <a:ext uri="{FF2B5EF4-FFF2-40B4-BE49-F238E27FC236}">
                    <a16:creationId xmlns:a16="http://schemas.microsoft.com/office/drawing/2014/main" id="{67182E62-DD4F-867C-EAF9-384017608B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51" y="1689"/>
                <a:ext cx="958" cy="705"/>
              </a:xfrm>
              <a:custGeom>
                <a:avLst/>
                <a:gdLst>
                  <a:gd name="T0" fmla="*/ 3848 w 4790"/>
                  <a:gd name="T1" fmla="*/ 571 h 3523"/>
                  <a:gd name="T2" fmla="*/ 3770 w 4790"/>
                  <a:gd name="T3" fmla="*/ 824 h 3523"/>
                  <a:gd name="T4" fmla="*/ 3737 w 4790"/>
                  <a:gd name="T5" fmla="*/ 697 h 3523"/>
                  <a:gd name="T6" fmla="*/ 3386 w 4790"/>
                  <a:gd name="T7" fmla="*/ 675 h 3523"/>
                  <a:gd name="T8" fmla="*/ 3118 w 4790"/>
                  <a:gd name="T9" fmla="*/ 607 h 3523"/>
                  <a:gd name="T10" fmla="*/ 2908 w 4790"/>
                  <a:gd name="T11" fmla="*/ 411 h 3523"/>
                  <a:gd name="T12" fmla="*/ 2687 w 4790"/>
                  <a:gd name="T13" fmla="*/ 362 h 3523"/>
                  <a:gd name="T14" fmla="*/ 2464 w 4790"/>
                  <a:gd name="T15" fmla="*/ 791 h 3523"/>
                  <a:gd name="T16" fmla="*/ 2332 w 4790"/>
                  <a:gd name="T17" fmla="*/ 696 h 3523"/>
                  <a:gd name="T18" fmla="*/ 2104 w 4790"/>
                  <a:gd name="T19" fmla="*/ 817 h 3523"/>
                  <a:gd name="T20" fmla="*/ 1894 w 4790"/>
                  <a:gd name="T21" fmla="*/ 797 h 3523"/>
                  <a:gd name="T22" fmla="*/ 1787 w 4790"/>
                  <a:gd name="T23" fmla="*/ 630 h 3523"/>
                  <a:gd name="T24" fmla="*/ 1555 w 4790"/>
                  <a:gd name="T25" fmla="*/ 305 h 3523"/>
                  <a:gd name="T26" fmla="*/ 1400 w 4790"/>
                  <a:gd name="T27" fmla="*/ 119 h 3523"/>
                  <a:gd name="T28" fmla="*/ 1230 w 4790"/>
                  <a:gd name="T29" fmla="*/ 119 h 3523"/>
                  <a:gd name="T30" fmla="*/ 932 w 4790"/>
                  <a:gd name="T31" fmla="*/ 70 h 3523"/>
                  <a:gd name="T32" fmla="*/ 633 w 4790"/>
                  <a:gd name="T33" fmla="*/ 82 h 3523"/>
                  <a:gd name="T34" fmla="*/ 506 w 4790"/>
                  <a:gd name="T35" fmla="*/ 217 h 3523"/>
                  <a:gd name="T36" fmla="*/ 262 w 4790"/>
                  <a:gd name="T37" fmla="*/ 410 h 3523"/>
                  <a:gd name="T38" fmla="*/ 313 w 4790"/>
                  <a:gd name="T39" fmla="*/ 629 h 3523"/>
                  <a:gd name="T40" fmla="*/ 463 w 4790"/>
                  <a:gd name="T41" fmla="*/ 915 h 3523"/>
                  <a:gd name="T42" fmla="*/ 409 w 4790"/>
                  <a:gd name="T43" fmla="*/ 1245 h 3523"/>
                  <a:gd name="T44" fmla="*/ 400 w 4790"/>
                  <a:gd name="T45" fmla="*/ 1400 h 3523"/>
                  <a:gd name="T46" fmla="*/ 401 w 4790"/>
                  <a:gd name="T47" fmla="*/ 1831 h 3523"/>
                  <a:gd name="T48" fmla="*/ 194 w 4790"/>
                  <a:gd name="T49" fmla="*/ 2005 h 3523"/>
                  <a:gd name="T50" fmla="*/ 103 w 4790"/>
                  <a:gd name="T51" fmla="*/ 2276 h 3523"/>
                  <a:gd name="T52" fmla="*/ 17 w 4790"/>
                  <a:gd name="T53" fmla="*/ 2515 h 3523"/>
                  <a:gd name="T54" fmla="*/ 130 w 4790"/>
                  <a:gd name="T55" fmla="*/ 2898 h 3523"/>
                  <a:gd name="T56" fmla="*/ 365 w 4790"/>
                  <a:gd name="T57" fmla="*/ 2853 h 3523"/>
                  <a:gd name="T58" fmla="*/ 573 w 4790"/>
                  <a:gd name="T59" fmla="*/ 2525 h 3523"/>
                  <a:gd name="T60" fmla="*/ 788 w 4790"/>
                  <a:gd name="T61" fmla="*/ 2675 h 3523"/>
                  <a:gd name="T62" fmla="*/ 898 w 4790"/>
                  <a:gd name="T63" fmla="*/ 2773 h 3523"/>
                  <a:gd name="T64" fmla="*/ 1064 w 4790"/>
                  <a:gd name="T65" fmla="*/ 2572 h 3523"/>
                  <a:gd name="T66" fmla="*/ 1270 w 4790"/>
                  <a:gd name="T67" fmla="*/ 2460 h 3523"/>
                  <a:gd name="T68" fmla="*/ 1513 w 4790"/>
                  <a:gd name="T69" fmla="*/ 2584 h 3523"/>
                  <a:gd name="T70" fmla="*/ 1716 w 4790"/>
                  <a:gd name="T71" fmla="*/ 2789 h 3523"/>
                  <a:gd name="T72" fmla="*/ 1874 w 4790"/>
                  <a:gd name="T73" fmla="*/ 3153 h 3523"/>
                  <a:gd name="T74" fmla="*/ 2019 w 4790"/>
                  <a:gd name="T75" fmla="*/ 3309 h 3523"/>
                  <a:gd name="T76" fmla="*/ 2266 w 4790"/>
                  <a:gd name="T77" fmla="*/ 3316 h 3523"/>
                  <a:gd name="T78" fmla="*/ 2555 w 4790"/>
                  <a:gd name="T79" fmla="*/ 3267 h 3523"/>
                  <a:gd name="T80" fmla="*/ 2892 w 4790"/>
                  <a:gd name="T81" fmla="*/ 3313 h 3523"/>
                  <a:gd name="T82" fmla="*/ 3085 w 4790"/>
                  <a:gd name="T83" fmla="*/ 3402 h 3523"/>
                  <a:gd name="T84" fmla="*/ 3372 w 4790"/>
                  <a:gd name="T85" fmla="*/ 3423 h 3523"/>
                  <a:gd name="T86" fmla="*/ 3400 w 4790"/>
                  <a:gd name="T87" fmla="*/ 3304 h 3523"/>
                  <a:gd name="T88" fmla="*/ 3205 w 4790"/>
                  <a:gd name="T89" fmla="*/ 3114 h 3523"/>
                  <a:gd name="T90" fmla="*/ 3390 w 4790"/>
                  <a:gd name="T91" fmla="*/ 2865 h 3523"/>
                  <a:gd name="T92" fmla="*/ 3671 w 4790"/>
                  <a:gd name="T93" fmla="*/ 2654 h 3523"/>
                  <a:gd name="T94" fmla="*/ 4044 w 4790"/>
                  <a:gd name="T95" fmla="*/ 2519 h 3523"/>
                  <a:gd name="T96" fmla="*/ 3941 w 4790"/>
                  <a:gd name="T97" fmla="*/ 2159 h 3523"/>
                  <a:gd name="T98" fmla="*/ 4242 w 4790"/>
                  <a:gd name="T99" fmla="*/ 2154 h 3523"/>
                  <a:gd name="T100" fmla="*/ 4580 w 4790"/>
                  <a:gd name="T101" fmla="*/ 2068 h 3523"/>
                  <a:gd name="T102" fmla="*/ 4707 w 4790"/>
                  <a:gd name="T103" fmla="*/ 1686 h 3523"/>
                  <a:gd name="T104" fmla="*/ 4530 w 4790"/>
                  <a:gd name="T105" fmla="*/ 1440 h 3523"/>
                  <a:gd name="T106" fmla="*/ 4476 w 4790"/>
                  <a:gd name="T107" fmla="*/ 1183 h 3523"/>
                  <a:gd name="T108" fmla="*/ 4510 w 4790"/>
                  <a:gd name="T109" fmla="*/ 894 h 3523"/>
                  <a:gd name="T110" fmla="*/ 4389 w 4790"/>
                  <a:gd name="T111" fmla="*/ 744 h 3523"/>
                  <a:gd name="T112" fmla="*/ 2801 w 4790"/>
                  <a:gd name="T113" fmla="*/ 3174 h 3523"/>
                  <a:gd name="T114" fmla="*/ 2786 w 4790"/>
                  <a:gd name="T115" fmla="*/ 3269 h 3523"/>
                  <a:gd name="T116" fmla="*/ 2668 w 4790"/>
                  <a:gd name="T117" fmla="*/ 3233 h 3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790" h="3523">
                    <a:moveTo>
                      <a:pt x="4364" y="483"/>
                    </a:moveTo>
                    <a:lnTo>
                      <a:pt x="4380" y="413"/>
                    </a:lnTo>
                    <a:lnTo>
                      <a:pt x="4247" y="387"/>
                    </a:lnTo>
                    <a:lnTo>
                      <a:pt x="4101" y="393"/>
                    </a:lnTo>
                    <a:lnTo>
                      <a:pt x="4021" y="446"/>
                    </a:lnTo>
                    <a:lnTo>
                      <a:pt x="3939" y="469"/>
                    </a:lnTo>
                    <a:lnTo>
                      <a:pt x="3867" y="530"/>
                    </a:lnTo>
                    <a:lnTo>
                      <a:pt x="3854" y="554"/>
                    </a:lnTo>
                    <a:lnTo>
                      <a:pt x="3854" y="562"/>
                    </a:lnTo>
                    <a:lnTo>
                      <a:pt x="3848" y="571"/>
                    </a:lnTo>
                    <a:lnTo>
                      <a:pt x="3835" y="595"/>
                    </a:lnTo>
                    <a:lnTo>
                      <a:pt x="3859" y="608"/>
                    </a:lnTo>
                    <a:lnTo>
                      <a:pt x="3854" y="639"/>
                    </a:lnTo>
                    <a:lnTo>
                      <a:pt x="3880" y="668"/>
                    </a:lnTo>
                    <a:lnTo>
                      <a:pt x="3918" y="671"/>
                    </a:lnTo>
                    <a:lnTo>
                      <a:pt x="3913" y="703"/>
                    </a:lnTo>
                    <a:lnTo>
                      <a:pt x="3848" y="740"/>
                    </a:lnTo>
                    <a:lnTo>
                      <a:pt x="3819" y="766"/>
                    </a:lnTo>
                    <a:lnTo>
                      <a:pt x="3807" y="797"/>
                    </a:lnTo>
                    <a:lnTo>
                      <a:pt x="3770" y="824"/>
                    </a:lnTo>
                    <a:lnTo>
                      <a:pt x="3700" y="816"/>
                    </a:lnTo>
                    <a:lnTo>
                      <a:pt x="3680" y="833"/>
                    </a:lnTo>
                    <a:lnTo>
                      <a:pt x="3641" y="829"/>
                    </a:lnTo>
                    <a:lnTo>
                      <a:pt x="3603" y="840"/>
                    </a:lnTo>
                    <a:lnTo>
                      <a:pt x="3627" y="776"/>
                    </a:lnTo>
                    <a:lnTo>
                      <a:pt x="3610" y="754"/>
                    </a:lnTo>
                    <a:lnTo>
                      <a:pt x="3615" y="731"/>
                    </a:lnTo>
                    <a:lnTo>
                      <a:pt x="3667" y="703"/>
                    </a:lnTo>
                    <a:lnTo>
                      <a:pt x="3720" y="690"/>
                    </a:lnTo>
                    <a:lnTo>
                      <a:pt x="3737" y="697"/>
                    </a:lnTo>
                    <a:lnTo>
                      <a:pt x="3750" y="680"/>
                    </a:lnTo>
                    <a:lnTo>
                      <a:pt x="3730" y="635"/>
                    </a:lnTo>
                    <a:lnTo>
                      <a:pt x="3749" y="588"/>
                    </a:lnTo>
                    <a:lnTo>
                      <a:pt x="3783" y="538"/>
                    </a:lnTo>
                    <a:lnTo>
                      <a:pt x="3781" y="522"/>
                    </a:lnTo>
                    <a:lnTo>
                      <a:pt x="3716" y="475"/>
                    </a:lnTo>
                    <a:lnTo>
                      <a:pt x="3683" y="462"/>
                    </a:lnTo>
                    <a:lnTo>
                      <a:pt x="3554" y="636"/>
                    </a:lnTo>
                    <a:lnTo>
                      <a:pt x="3517" y="663"/>
                    </a:lnTo>
                    <a:lnTo>
                      <a:pt x="3386" y="675"/>
                    </a:lnTo>
                    <a:lnTo>
                      <a:pt x="3367" y="623"/>
                    </a:lnTo>
                    <a:lnTo>
                      <a:pt x="3318" y="596"/>
                    </a:lnTo>
                    <a:lnTo>
                      <a:pt x="3301" y="583"/>
                    </a:lnTo>
                    <a:lnTo>
                      <a:pt x="3280" y="600"/>
                    </a:lnTo>
                    <a:lnTo>
                      <a:pt x="3259" y="633"/>
                    </a:lnTo>
                    <a:lnTo>
                      <a:pt x="3209" y="668"/>
                    </a:lnTo>
                    <a:lnTo>
                      <a:pt x="3163" y="680"/>
                    </a:lnTo>
                    <a:lnTo>
                      <a:pt x="3139" y="659"/>
                    </a:lnTo>
                    <a:lnTo>
                      <a:pt x="3141" y="613"/>
                    </a:lnTo>
                    <a:lnTo>
                      <a:pt x="3118" y="607"/>
                    </a:lnTo>
                    <a:lnTo>
                      <a:pt x="3101" y="585"/>
                    </a:lnTo>
                    <a:lnTo>
                      <a:pt x="3088" y="610"/>
                    </a:lnTo>
                    <a:lnTo>
                      <a:pt x="3060" y="566"/>
                    </a:lnTo>
                    <a:lnTo>
                      <a:pt x="3049" y="528"/>
                    </a:lnTo>
                    <a:lnTo>
                      <a:pt x="3000" y="494"/>
                    </a:lnTo>
                    <a:lnTo>
                      <a:pt x="3005" y="463"/>
                    </a:lnTo>
                    <a:lnTo>
                      <a:pt x="2996" y="448"/>
                    </a:lnTo>
                    <a:lnTo>
                      <a:pt x="2957" y="445"/>
                    </a:lnTo>
                    <a:lnTo>
                      <a:pt x="2925" y="433"/>
                    </a:lnTo>
                    <a:lnTo>
                      <a:pt x="2908" y="411"/>
                    </a:lnTo>
                    <a:lnTo>
                      <a:pt x="2888" y="374"/>
                    </a:lnTo>
                    <a:lnTo>
                      <a:pt x="2864" y="361"/>
                    </a:lnTo>
                    <a:lnTo>
                      <a:pt x="2857" y="370"/>
                    </a:lnTo>
                    <a:lnTo>
                      <a:pt x="2834" y="371"/>
                    </a:lnTo>
                    <a:lnTo>
                      <a:pt x="2813" y="389"/>
                    </a:lnTo>
                    <a:lnTo>
                      <a:pt x="2797" y="383"/>
                    </a:lnTo>
                    <a:lnTo>
                      <a:pt x="2767" y="401"/>
                    </a:lnTo>
                    <a:lnTo>
                      <a:pt x="2736" y="388"/>
                    </a:lnTo>
                    <a:lnTo>
                      <a:pt x="2710" y="367"/>
                    </a:lnTo>
                    <a:lnTo>
                      <a:pt x="2687" y="362"/>
                    </a:lnTo>
                    <a:lnTo>
                      <a:pt x="2665" y="379"/>
                    </a:lnTo>
                    <a:lnTo>
                      <a:pt x="2648" y="366"/>
                    </a:lnTo>
                    <a:lnTo>
                      <a:pt x="2611" y="462"/>
                    </a:lnTo>
                    <a:lnTo>
                      <a:pt x="2608" y="516"/>
                    </a:lnTo>
                    <a:lnTo>
                      <a:pt x="2583" y="572"/>
                    </a:lnTo>
                    <a:lnTo>
                      <a:pt x="2579" y="618"/>
                    </a:lnTo>
                    <a:lnTo>
                      <a:pt x="2521" y="817"/>
                    </a:lnTo>
                    <a:lnTo>
                      <a:pt x="2491" y="819"/>
                    </a:lnTo>
                    <a:lnTo>
                      <a:pt x="2466" y="807"/>
                    </a:lnTo>
                    <a:lnTo>
                      <a:pt x="2464" y="791"/>
                    </a:lnTo>
                    <a:lnTo>
                      <a:pt x="2470" y="767"/>
                    </a:lnTo>
                    <a:lnTo>
                      <a:pt x="2460" y="753"/>
                    </a:lnTo>
                    <a:lnTo>
                      <a:pt x="2475" y="744"/>
                    </a:lnTo>
                    <a:lnTo>
                      <a:pt x="2426" y="710"/>
                    </a:lnTo>
                    <a:lnTo>
                      <a:pt x="2424" y="694"/>
                    </a:lnTo>
                    <a:lnTo>
                      <a:pt x="2447" y="685"/>
                    </a:lnTo>
                    <a:lnTo>
                      <a:pt x="2428" y="648"/>
                    </a:lnTo>
                    <a:lnTo>
                      <a:pt x="2382" y="652"/>
                    </a:lnTo>
                    <a:lnTo>
                      <a:pt x="2363" y="700"/>
                    </a:lnTo>
                    <a:lnTo>
                      <a:pt x="2332" y="696"/>
                    </a:lnTo>
                    <a:lnTo>
                      <a:pt x="2314" y="667"/>
                    </a:lnTo>
                    <a:lnTo>
                      <a:pt x="2293" y="692"/>
                    </a:lnTo>
                    <a:lnTo>
                      <a:pt x="2263" y="702"/>
                    </a:lnTo>
                    <a:lnTo>
                      <a:pt x="2222" y="668"/>
                    </a:lnTo>
                    <a:lnTo>
                      <a:pt x="2174" y="664"/>
                    </a:lnTo>
                    <a:lnTo>
                      <a:pt x="2157" y="727"/>
                    </a:lnTo>
                    <a:lnTo>
                      <a:pt x="2154" y="766"/>
                    </a:lnTo>
                    <a:lnTo>
                      <a:pt x="2133" y="791"/>
                    </a:lnTo>
                    <a:lnTo>
                      <a:pt x="2134" y="814"/>
                    </a:lnTo>
                    <a:lnTo>
                      <a:pt x="2104" y="817"/>
                    </a:lnTo>
                    <a:lnTo>
                      <a:pt x="2053" y="853"/>
                    </a:lnTo>
                    <a:lnTo>
                      <a:pt x="2030" y="847"/>
                    </a:lnTo>
                    <a:lnTo>
                      <a:pt x="2035" y="823"/>
                    </a:lnTo>
                    <a:lnTo>
                      <a:pt x="2035" y="816"/>
                    </a:lnTo>
                    <a:lnTo>
                      <a:pt x="2005" y="818"/>
                    </a:lnTo>
                    <a:lnTo>
                      <a:pt x="1988" y="805"/>
                    </a:lnTo>
                    <a:lnTo>
                      <a:pt x="1972" y="806"/>
                    </a:lnTo>
                    <a:lnTo>
                      <a:pt x="1959" y="830"/>
                    </a:lnTo>
                    <a:lnTo>
                      <a:pt x="1928" y="825"/>
                    </a:lnTo>
                    <a:lnTo>
                      <a:pt x="1894" y="797"/>
                    </a:lnTo>
                    <a:lnTo>
                      <a:pt x="1828" y="835"/>
                    </a:lnTo>
                    <a:lnTo>
                      <a:pt x="1790" y="839"/>
                    </a:lnTo>
                    <a:lnTo>
                      <a:pt x="1771" y="794"/>
                    </a:lnTo>
                    <a:lnTo>
                      <a:pt x="1724" y="790"/>
                    </a:lnTo>
                    <a:lnTo>
                      <a:pt x="1699" y="778"/>
                    </a:lnTo>
                    <a:lnTo>
                      <a:pt x="1710" y="731"/>
                    </a:lnTo>
                    <a:lnTo>
                      <a:pt x="1705" y="676"/>
                    </a:lnTo>
                    <a:lnTo>
                      <a:pt x="1736" y="667"/>
                    </a:lnTo>
                    <a:lnTo>
                      <a:pt x="1756" y="641"/>
                    </a:lnTo>
                    <a:lnTo>
                      <a:pt x="1787" y="630"/>
                    </a:lnTo>
                    <a:lnTo>
                      <a:pt x="1778" y="539"/>
                    </a:lnTo>
                    <a:lnTo>
                      <a:pt x="1795" y="475"/>
                    </a:lnTo>
                    <a:lnTo>
                      <a:pt x="1793" y="452"/>
                    </a:lnTo>
                    <a:lnTo>
                      <a:pt x="1743" y="411"/>
                    </a:lnTo>
                    <a:lnTo>
                      <a:pt x="1681" y="417"/>
                    </a:lnTo>
                    <a:lnTo>
                      <a:pt x="1639" y="367"/>
                    </a:lnTo>
                    <a:lnTo>
                      <a:pt x="1600" y="371"/>
                    </a:lnTo>
                    <a:lnTo>
                      <a:pt x="1559" y="343"/>
                    </a:lnTo>
                    <a:lnTo>
                      <a:pt x="1550" y="328"/>
                    </a:lnTo>
                    <a:lnTo>
                      <a:pt x="1555" y="305"/>
                    </a:lnTo>
                    <a:lnTo>
                      <a:pt x="1544" y="268"/>
                    </a:lnTo>
                    <a:lnTo>
                      <a:pt x="1527" y="253"/>
                    </a:lnTo>
                    <a:lnTo>
                      <a:pt x="1533" y="237"/>
                    </a:lnTo>
                    <a:lnTo>
                      <a:pt x="1462" y="121"/>
                    </a:lnTo>
                    <a:lnTo>
                      <a:pt x="1442" y="83"/>
                    </a:lnTo>
                    <a:lnTo>
                      <a:pt x="1450" y="75"/>
                    </a:lnTo>
                    <a:lnTo>
                      <a:pt x="1410" y="64"/>
                    </a:lnTo>
                    <a:lnTo>
                      <a:pt x="1402" y="73"/>
                    </a:lnTo>
                    <a:lnTo>
                      <a:pt x="1421" y="102"/>
                    </a:lnTo>
                    <a:lnTo>
                      <a:pt x="1400" y="119"/>
                    </a:lnTo>
                    <a:lnTo>
                      <a:pt x="1376" y="114"/>
                    </a:lnTo>
                    <a:lnTo>
                      <a:pt x="1381" y="159"/>
                    </a:lnTo>
                    <a:lnTo>
                      <a:pt x="1349" y="154"/>
                    </a:lnTo>
                    <a:lnTo>
                      <a:pt x="1314" y="196"/>
                    </a:lnTo>
                    <a:lnTo>
                      <a:pt x="1298" y="197"/>
                    </a:lnTo>
                    <a:lnTo>
                      <a:pt x="1282" y="184"/>
                    </a:lnTo>
                    <a:lnTo>
                      <a:pt x="1287" y="153"/>
                    </a:lnTo>
                    <a:lnTo>
                      <a:pt x="1270" y="147"/>
                    </a:lnTo>
                    <a:lnTo>
                      <a:pt x="1269" y="123"/>
                    </a:lnTo>
                    <a:lnTo>
                      <a:pt x="1230" y="119"/>
                    </a:lnTo>
                    <a:lnTo>
                      <a:pt x="1210" y="151"/>
                    </a:lnTo>
                    <a:lnTo>
                      <a:pt x="1187" y="154"/>
                    </a:lnTo>
                    <a:lnTo>
                      <a:pt x="1162" y="149"/>
                    </a:lnTo>
                    <a:lnTo>
                      <a:pt x="1145" y="120"/>
                    </a:lnTo>
                    <a:lnTo>
                      <a:pt x="1130" y="121"/>
                    </a:lnTo>
                    <a:lnTo>
                      <a:pt x="1072" y="157"/>
                    </a:lnTo>
                    <a:lnTo>
                      <a:pt x="1049" y="159"/>
                    </a:lnTo>
                    <a:lnTo>
                      <a:pt x="1024" y="147"/>
                    </a:lnTo>
                    <a:lnTo>
                      <a:pt x="989" y="103"/>
                    </a:lnTo>
                    <a:lnTo>
                      <a:pt x="932" y="70"/>
                    </a:lnTo>
                    <a:lnTo>
                      <a:pt x="915" y="48"/>
                    </a:lnTo>
                    <a:lnTo>
                      <a:pt x="903" y="11"/>
                    </a:lnTo>
                    <a:lnTo>
                      <a:pt x="849" y="0"/>
                    </a:lnTo>
                    <a:lnTo>
                      <a:pt x="834" y="17"/>
                    </a:lnTo>
                    <a:lnTo>
                      <a:pt x="804" y="19"/>
                    </a:lnTo>
                    <a:lnTo>
                      <a:pt x="741" y="80"/>
                    </a:lnTo>
                    <a:lnTo>
                      <a:pt x="735" y="103"/>
                    </a:lnTo>
                    <a:lnTo>
                      <a:pt x="695" y="92"/>
                    </a:lnTo>
                    <a:lnTo>
                      <a:pt x="658" y="110"/>
                    </a:lnTo>
                    <a:lnTo>
                      <a:pt x="633" y="82"/>
                    </a:lnTo>
                    <a:lnTo>
                      <a:pt x="610" y="85"/>
                    </a:lnTo>
                    <a:lnTo>
                      <a:pt x="604" y="108"/>
                    </a:lnTo>
                    <a:lnTo>
                      <a:pt x="596" y="116"/>
                    </a:lnTo>
                    <a:lnTo>
                      <a:pt x="576" y="133"/>
                    </a:lnTo>
                    <a:lnTo>
                      <a:pt x="531" y="153"/>
                    </a:lnTo>
                    <a:lnTo>
                      <a:pt x="541" y="176"/>
                    </a:lnTo>
                    <a:lnTo>
                      <a:pt x="535" y="191"/>
                    </a:lnTo>
                    <a:lnTo>
                      <a:pt x="510" y="178"/>
                    </a:lnTo>
                    <a:lnTo>
                      <a:pt x="481" y="196"/>
                    </a:lnTo>
                    <a:lnTo>
                      <a:pt x="506" y="217"/>
                    </a:lnTo>
                    <a:lnTo>
                      <a:pt x="487" y="265"/>
                    </a:lnTo>
                    <a:lnTo>
                      <a:pt x="513" y="286"/>
                    </a:lnTo>
                    <a:lnTo>
                      <a:pt x="517" y="332"/>
                    </a:lnTo>
                    <a:lnTo>
                      <a:pt x="458" y="368"/>
                    </a:lnTo>
                    <a:lnTo>
                      <a:pt x="443" y="362"/>
                    </a:lnTo>
                    <a:lnTo>
                      <a:pt x="421" y="372"/>
                    </a:lnTo>
                    <a:lnTo>
                      <a:pt x="411" y="357"/>
                    </a:lnTo>
                    <a:lnTo>
                      <a:pt x="373" y="368"/>
                    </a:lnTo>
                    <a:lnTo>
                      <a:pt x="283" y="384"/>
                    </a:lnTo>
                    <a:lnTo>
                      <a:pt x="262" y="410"/>
                    </a:lnTo>
                    <a:lnTo>
                      <a:pt x="256" y="434"/>
                    </a:lnTo>
                    <a:lnTo>
                      <a:pt x="241" y="435"/>
                    </a:lnTo>
                    <a:lnTo>
                      <a:pt x="228" y="459"/>
                    </a:lnTo>
                    <a:lnTo>
                      <a:pt x="217" y="507"/>
                    </a:lnTo>
                    <a:lnTo>
                      <a:pt x="221" y="553"/>
                    </a:lnTo>
                    <a:lnTo>
                      <a:pt x="261" y="572"/>
                    </a:lnTo>
                    <a:lnTo>
                      <a:pt x="240" y="596"/>
                    </a:lnTo>
                    <a:lnTo>
                      <a:pt x="251" y="627"/>
                    </a:lnTo>
                    <a:lnTo>
                      <a:pt x="291" y="646"/>
                    </a:lnTo>
                    <a:lnTo>
                      <a:pt x="313" y="629"/>
                    </a:lnTo>
                    <a:lnTo>
                      <a:pt x="338" y="657"/>
                    </a:lnTo>
                    <a:lnTo>
                      <a:pt x="341" y="680"/>
                    </a:lnTo>
                    <a:lnTo>
                      <a:pt x="371" y="677"/>
                    </a:lnTo>
                    <a:lnTo>
                      <a:pt x="395" y="691"/>
                    </a:lnTo>
                    <a:lnTo>
                      <a:pt x="407" y="728"/>
                    </a:lnTo>
                    <a:lnTo>
                      <a:pt x="424" y="749"/>
                    </a:lnTo>
                    <a:lnTo>
                      <a:pt x="439" y="818"/>
                    </a:lnTo>
                    <a:lnTo>
                      <a:pt x="472" y="837"/>
                    </a:lnTo>
                    <a:lnTo>
                      <a:pt x="475" y="876"/>
                    </a:lnTo>
                    <a:lnTo>
                      <a:pt x="463" y="915"/>
                    </a:lnTo>
                    <a:lnTo>
                      <a:pt x="467" y="954"/>
                    </a:lnTo>
                    <a:lnTo>
                      <a:pt x="479" y="999"/>
                    </a:lnTo>
                    <a:lnTo>
                      <a:pt x="512" y="1027"/>
                    </a:lnTo>
                    <a:lnTo>
                      <a:pt x="501" y="1074"/>
                    </a:lnTo>
                    <a:lnTo>
                      <a:pt x="512" y="1104"/>
                    </a:lnTo>
                    <a:lnTo>
                      <a:pt x="483" y="1122"/>
                    </a:lnTo>
                    <a:lnTo>
                      <a:pt x="462" y="1155"/>
                    </a:lnTo>
                    <a:lnTo>
                      <a:pt x="457" y="1187"/>
                    </a:lnTo>
                    <a:lnTo>
                      <a:pt x="422" y="1220"/>
                    </a:lnTo>
                    <a:lnTo>
                      <a:pt x="409" y="1245"/>
                    </a:lnTo>
                    <a:lnTo>
                      <a:pt x="370" y="1240"/>
                    </a:lnTo>
                    <a:lnTo>
                      <a:pt x="363" y="1241"/>
                    </a:lnTo>
                    <a:lnTo>
                      <a:pt x="364" y="1264"/>
                    </a:lnTo>
                    <a:lnTo>
                      <a:pt x="350" y="1281"/>
                    </a:lnTo>
                    <a:lnTo>
                      <a:pt x="320" y="1283"/>
                    </a:lnTo>
                    <a:lnTo>
                      <a:pt x="313" y="1292"/>
                    </a:lnTo>
                    <a:lnTo>
                      <a:pt x="348" y="1343"/>
                    </a:lnTo>
                    <a:lnTo>
                      <a:pt x="360" y="1380"/>
                    </a:lnTo>
                    <a:lnTo>
                      <a:pt x="367" y="1379"/>
                    </a:lnTo>
                    <a:lnTo>
                      <a:pt x="400" y="1400"/>
                    </a:lnTo>
                    <a:lnTo>
                      <a:pt x="435" y="1451"/>
                    </a:lnTo>
                    <a:lnTo>
                      <a:pt x="439" y="1481"/>
                    </a:lnTo>
                    <a:lnTo>
                      <a:pt x="426" y="1505"/>
                    </a:lnTo>
                    <a:lnTo>
                      <a:pt x="434" y="1520"/>
                    </a:lnTo>
                    <a:lnTo>
                      <a:pt x="429" y="1543"/>
                    </a:lnTo>
                    <a:lnTo>
                      <a:pt x="398" y="1547"/>
                    </a:lnTo>
                    <a:lnTo>
                      <a:pt x="381" y="1602"/>
                    </a:lnTo>
                    <a:lnTo>
                      <a:pt x="407" y="1646"/>
                    </a:lnTo>
                    <a:lnTo>
                      <a:pt x="424" y="1668"/>
                    </a:lnTo>
                    <a:lnTo>
                      <a:pt x="401" y="1831"/>
                    </a:lnTo>
                    <a:lnTo>
                      <a:pt x="435" y="1859"/>
                    </a:lnTo>
                    <a:lnTo>
                      <a:pt x="437" y="1875"/>
                    </a:lnTo>
                    <a:lnTo>
                      <a:pt x="392" y="1894"/>
                    </a:lnTo>
                    <a:lnTo>
                      <a:pt x="302" y="1841"/>
                    </a:lnTo>
                    <a:lnTo>
                      <a:pt x="279" y="1842"/>
                    </a:lnTo>
                    <a:lnTo>
                      <a:pt x="290" y="1873"/>
                    </a:lnTo>
                    <a:lnTo>
                      <a:pt x="274" y="1951"/>
                    </a:lnTo>
                    <a:lnTo>
                      <a:pt x="237" y="1962"/>
                    </a:lnTo>
                    <a:lnTo>
                      <a:pt x="217" y="2002"/>
                    </a:lnTo>
                    <a:lnTo>
                      <a:pt x="194" y="2005"/>
                    </a:lnTo>
                    <a:lnTo>
                      <a:pt x="167" y="2053"/>
                    </a:lnTo>
                    <a:lnTo>
                      <a:pt x="125" y="2097"/>
                    </a:lnTo>
                    <a:lnTo>
                      <a:pt x="119" y="2113"/>
                    </a:lnTo>
                    <a:lnTo>
                      <a:pt x="130" y="2142"/>
                    </a:lnTo>
                    <a:lnTo>
                      <a:pt x="155" y="2171"/>
                    </a:lnTo>
                    <a:lnTo>
                      <a:pt x="141" y="2179"/>
                    </a:lnTo>
                    <a:lnTo>
                      <a:pt x="127" y="2203"/>
                    </a:lnTo>
                    <a:lnTo>
                      <a:pt x="112" y="2206"/>
                    </a:lnTo>
                    <a:lnTo>
                      <a:pt x="114" y="2229"/>
                    </a:lnTo>
                    <a:lnTo>
                      <a:pt x="103" y="2276"/>
                    </a:lnTo>
                    <a:lnTo>
                      <a:pt x="72" y="2271"/>
                    </a:lnTo>
                    <a:lnTo>
                      <a:pt x="29" y="2314"/>
                    </a:lnTo>
                    <a:lnTo>
                      <a:pt x="49" y="2357"/>
                    </a:lnTo>
                    <a:lnTo>
                      <a:pt x="67" y="2379"/>
                    </a:lnTo>
                    <a:lnTo>
                      <a:pt x="69" y="2402"/>
                    </a:lnTo>
                    <a:lnTo>
                      <a:pt x="0" y="2417"/>
                    </a:lnTo>
                    <a:lnTo>
                      <a:pt x="11" y="2446"/>
                    </a:lnTo>
                    <a:lnTo>
                      <a:pt x="14" y="2469"/>
                    </a:lnTo>
                    <a:lnTo>
                      <a:pt x="39" y="2498"/>
                    </a:lnTo>
                    <a:lnTo>
                      <a:pt x="17" y="2515"/>
                    </a:lnTo>
                    <a:lnTo>
                      <a:pt x="20" y="2538"/>
                    </a:lnTo>
                    <a:lnTo>
                      <a:pt x="91" y="2640"/>
                    </a:lnTo>
                    <a:lnTo>
                      <a:pt x="95" y="2677"/>
                    </a:lnTo>
                    <a:lnTo>
                      <a:pt x="80" y="2694"/>
                    </a:lnTo>
                    <a:lnTo>
                      <a:pt x="77" y="2740"/>
                    </a:lnTo>
                    <a:lnTo>
                      <a:pt x="66" y="2780"/>
                    </a:lnTo>
                    <a:lnTo>
                      <a:pt x="81" y="2787"/>
                    </a:lnTo>
                    <a:lnTo>
                      <a:pt x="98" y="2808"/>
                    </a:lnTo>
                    <a:lnTo>
                      <a:pt x="96" y="2863"/>
                    </a:lnTo>
                    <a:lnTo>
                      <a:pt x="130" y="2898"/>
                    </a:lnTo>
                    <a:lnTo>
                      <a:pt x="137" y="2890"/>
                    </a:lnTo>
                    <a:lnTo>
                      <a:pt x="135" y="2867"/>
                    </a:lnTo>
                    <a:lnTo>
                      <a:pt x="141" y="2851"/>
                    </a:lnTo>
                    <a:lnTo>
                      <a:pt x="201" y="2830"/>
                    </a:lnTo>
                    <a:lnTo>
                      <a:pt x="247" y="2825"/>
                    </a:lnTo>
                    <a:lnTo>
                      <a:pt x="257" y="2856"/>
                    </a:lnTo>
                    <a:lnTo>
                      <a:pt x="273" y="2862"/>
                    </a:lnTo>
                    <a:lnTo>
                      <a:pt x="296" y="2852"/>
                    </a:lnTo>
                    <a:lnTo>
                      <a:pt x="343" y="2863"/>
                    </a:lnTo>
                    <a:lnTo>
                      <a:pt x="365" y="2853"/>
                    </a:lnTo>
                    <a:lnTo>
                      <a:pt x="395" y="2851"/>
                    </a:lnTo>
                    <a:lnTo>
                      <a:pt x="407" y="2803"/>
                    </a:lnTo>
                    <a:lnTo>
                      <a:pt x="464" y="2759"/>
                    </a:lnTo>
                    <a:lnTo>
                      <a:pt x="461" y="2713"/>
                    </a:lnTo>
                    <a:lnTo>
                      <a:pt x="473" y="2681"/>
                    </a:lnTo>
                    <a:lnTo>
                      <a:pt x="502" y="2663"/>
                    </a:lnTo>
                    <a:lnTo>
                      <a:pt x="512" y="2600"/>
                    </a:lnTo>
                    <a:lnTo>
                      <a:pt x="531" y="2567"/>
                    </a:lnTo>
                    <a:lnTo>
                      <a:pt x="554" y="2557"/>
                    </a:lnTo>
                    <a:lnTo>
                      <a:pt x="573" y="2525"/>
                    </a:lnTo>
                    <a:lnTo>
                      <a:pt x="588" y="2516"/>
                    </a:lnTo>
                    <a:lnTo>
                      <a:pt x="604" y="2515"/>
                    </a:lnTo>
                    <a:lnTo>
                      <a:pt x="630" y="2474"/>
                    </a:lnTo>
                    <a:lnTo>
                      <a:pt x="664" y="2502"/>
                    </a:lnTo>
                    <a:lnTo>
                      <a:pt x="663" y="2578"/>
                    </a:lnTo>
                    <a:lnTo>
                      <a:pt x="701" y="2560"/>
                    </a:lnTo>
                    <a:lnTo>
                      <a:pt x="747" y="2563"/>
                    </a:lnTo>
                    <a:lnTo>
                      <a:pt x="749" y="2587"/>
                    </a:lnTo>
                    <a:lnTo>
                      <a:pt x="771" y="2660"/>
                    </a:lnTo>
                    <a:lnTo>
                      <a:pt x="788" y="2675"/>
                    </a:lnTo>
                    <a:lnTo>
                      <a:pt x="811" y="2665"/>
                    </a:lnTo>
                    <a:lnTo>
                      <a:pt x="821" y="2687"/>
                    </a:lnTo>
                    <a:lnTo>
                      <a:pt x="815" y="2703"/>
                    </a:lnTo>
                    <a:lnTo>
                      <a:pt x="799" y="2705"/>
                    </a:lnTo>
                    <a:lnTo>
                      <a:pt x="816" y="2726"/>
                    </a:lnTo>
                    <a:lnTo>
                      <a:pt x="811" y="2750"/>
                    </a:lnTo>
                    <a:lnTo>
                      <a:pt x="823" y="2795"/>
                    </a:lnTo>
                    <a:lnTo>
                      <a:pt x="843" y="2840"/>
                    </a:lnTo>
                    <a:lnTo>
                      <a:pt x="867" y="2860"/>
                    </a:lnTo>
                    <a:lnTo>
                      <a:pt x="898" y="2773"/>
                    </a:lnTo>
                    <a:lnTo>
                      <a:pt x="920" y="2763"/>
                    </a:lnTo>
                    <a:lnTo>
                      <a:pt x="910" y="2740"/>
                    </a:lnTo>
                    <a:lnTo>
                      <a:pt x="922" y="2709"/>
                    </a:lnTo>
                    <a:lnTo>
                      <a:pt x="933" y="2653"/>
                    </a:lnTo>
                    <a:lnTo>
                      <a:pt x="953" y="2613"/>
                    </a:lnTo>
                    <a:lnTo>
                      <a:pt x="976" y="2611"/>
                    </a:lnTo>
                    <a:lnTo>
                      <a:pt x="984" y="2540"/>
                    </a:lnTo>
                    <a:lnTo>
                      <a:pt x="1013" y="2522"/>
                    </a:lnTo>
                    <a:lnTo>
                      <a:pt x="1040" y="2559"/>
                    </a:lnTo>
                    <a:lnTo>
                      <a:pt x="1064" y="2572"/>
                    </a:lnTo>
                    <a:lnTo>
                      <a:pt x="1101" y="2545"/>
                    </a:lnTo>
                    <a:lnTo>
                      <a:pt x="1097" y="2515"/>
                    </a:lnTo>
                    <a:lnTo>
                      <a:pt x="1112" y="2498"/>
                    </a:lnTo>
                    <a:lnTo>
                      <a:pt x="1116" y="2475"/>
                    </a:lnTo>
                    <a:lnTo>
                      <a:pt x="1149" y="2487"/>
                    </a:lnTo>
                    <a:lnTo>
                      <a:pt x="1215" y="2451"/>
                    </a:lnTo>
                    <a:lnTo>
                      <a:pt x="1221" y="2427"/>
                    </a:lnTo>
                    <a:lnTo>
                      <a:pt x="1228" y="2425"/>
                    </a:lnTo>
                    <a:lnTo>
                      <a:pt x="1238" y="2448"/>
                    </a:lnTo>
                    <a:lnTo>
                      <a:pt x="1270" y="2460"/>
                    </a:lnTo>
                    <a:lnTo>
                      <a:pt x="1275" y="2522"/>
                    </a:lnTo>
                    <a:lnTo>
                      <a:pt x="1315" y="2618"/>
                    </a:lnTo>
                    <a:lnTo>
                      <a:pt x="1332" y="2640"/>
                    </a:lnTo>
                    <a:lnTo>
                      <a:pt x="1370" y="2620"/>
                    </a:lnTo>
                    <a:lnTo>
                      <a:pt x="1422" y="2608"/>
                    </a:lnTo>
                    <a:lnTo>
                      <a:pt x="1439" y="2614"/>
                    </a:lnTo>
                    <a:lnTo>
                      <a:pt x="1448" y="2551"/>
                    </a:lnTo>
                    <a:lnTo>
                      <a:pt x="1479" y="2549"/>
                    </a:lnTo>
                    <a:lnTo>
                      <a:pt x="1495" y="2555"/>
                    </a:lnTo>
                    <a:lnTo>
                      <a:pt x="1513" y="2584"/>
                    </a:lnTo>
                    <a:lnTo>
                      <a:pt x="1508" y="2616"/>
                    </a:lnTo>
                    <a:lnTo>
                      <a:pt x="1584" y="2608"/>
                    </a:lnTo>
                    <a:lnTo>
                      <a:pt x="1604" y="2646"/>
                    </a:lnTo>
                    <a:lnTo>
                      <a:pt x="1636" y="2674"/>
                    </a:lnTo>
                    <a:lnTo>
                      <a:pt x="1646" y="2696"/>
                    </a:lnTo>
                    <a:lnTo>
                      <a:pt x="1676" y="2685"/>
                    </a:lnTo>
                    <a:lnTo>
                      <a:pt x="1671" y="2716"/>
                    </a:lnTo>
                    <a:lnTo>
                      <a:pt x="1711" y="2736"/>
                    </a:lnTo>
                    <a:lnTo>
                      <a:pt x="1699" y="2767"/>
                    </a:lnTo>
                    <a:lnTo>
                      <a:pt x="1716" y="2789"/>
                    </a:lnTo>
                    <a:lnTo>
                      <a:pt x="1711" y="2813"/>
                    </a:lnTo>
                    <a:lnTo>
                      <a:pt x="1731" y="2857"/>
                    </a:lnTo>
                    <a:lnTo>
                      <a:pt x="1734" y="2896"/>
                    </a:lnTo>
                    <a:lnTo>
                      <a:pt x="1755" y="2948"/>
                    </a:lnTo>
                    <a:lnTo>
                      <a:pt x="1788" y="2968"/>
                    </a:lnTo>
                    <a:lnTo>
                      <a:pt x="1817" y="3035"/>
                    </a:lnTo>
                    <a:lnTo>
                      <a:pt x="1821" y="3080"/>
                    </a:lnTo>
                    <a:lnTo>
                      <a:pt x="1830" y="3103"/>
                    </a:lnTo>
                    <a:lnTo>
                      <a:pt x="1871" y="3122"/>
                    </a:lnTo>
                    <a:lnTo>
                      <a:pt x="1874" y="3153"/>
                    </a:lnTo>
                    <a:lnTo>
                      <a:pt x="1899" y="3173"/>
                    </a:lnTo>
                    <a:lnTo>
                      <a:pt x="1877" y="3191"/>
                    </a:lnTo>
                    <a:lnTo>
                      <a:pt x="1888" y="3229"/>
                    </a:lnTo>
                    <a:lnTo>
                      <a:pt x="1884" y="3259"/>
                    </a:lnTo>
                    <a:lnTo>
                      <a:pt x="1877" y="3276"/>
                    </a:lnTo>
                    <a:lnTo>
                      <a:pt x="1886" y="3282"/>
                    </a:lnTo>
                    <a:lnTo>
                      <a:pt x="1961" y="3268"/>
                    </a:lnTo>
                    <a:lnTo>
                      <a:pt x="1979" y="3290"/>
                    </a:lnTo>
                    <a:lnTo>
                      <a:pt x="2011" y="3294"/>
                    </a:lnTo>
                    <a:lnTo>
                      <a:pt x="2019" y="3309"/>
                    </a:lnTo>
                    <a:lnTo>
                      <a:pt x="2086" y="3356"/>
                    </a:lnTo>
                    <a:lnTo>
                      <a:pt x="2107" y="3332"/>
                    </a:lnTo>
                    <a:lnTo>
                      <a:pt x="2119" y="3292"/>
                    </a:lnTo>
                    <a:lnTo>
                      <a:pt x="2140" y="3282"/>
                    </a:lnTo>
                    <a:lnTo>
                      <a:pt x="2154" y="3258"/>
                    </a:lnTo>
                    <a:lnTo>
                      <a:pt x="2214" y="3252"/>
                    </a:lnTo>
                    <a:lnTo>
                      <a:pt x="2216" y="3268"/>
                    </a:lnTo>
                    <a:lnTo>
                      <a:pt x="2213" y="3314"/>
                    </a:lnTo>
                    <a:lnTo>
                      <a:pt x="2252" y="3326"/>
                    </a:lnTo>
                    <a:lnTo>
                      <a:pt x="2266" y="3316"/>
                    </a:lnTo>
                    <a:lnTo>
                      <a:pt x="2269" y="3254"/>
                    </a:lnTo>
                    <a:lnTo>
                      <a:pt x="2315" y="3251"/>
                    </a:lnTo>
                    <a:lnTo>
                      <a:pt x="2356" y="3277"/>
                    </a:lnTo>
                    <a:lnTo>
                      <a:pt x="2373" y="3299"/>
                    </a:lnTo>
                    <a:lnTo>
                      <a:pt x="2430" y="3332"/>
                    </a:lnTo>
                    <a:lnTo>
                      <a:pt x="2445" y="3323"/>
                    </a:lnTo>
                    <a:lnTo>
                      <a:pt x="2454" y="3345"/>
                    </a:lnTo>
                    <a:lnTo>
                      <a:pt x="2454" y="3260"/>
                    </a:lnTo>
                    <a:lnTo>
                      <a:pt x="2487" y="3273"/>
                    </a:lnTo>
                    <a:lnTo>
                      <a:pt x="2555" y="3267"/>
                    </a:lnTo>
                    <a:lnTo>
                      <a:pt x="2580" y="3280"/>
                    </a:lnTo>
                    <a:lnTo>
                      <a:pt x="2605" y="3300"/>
                    </a:lnTo>
                    <a:lnTo>
                      <a:pt x="2608" y="3339"/>
                    </a:lnTo>
                    <a:lnTo>
                      <a:pt x="2620" y="3384"/>
                    </a:lnTo>
                    <a:lnTo>
                      <a:pt x="2629" y="3391"/>
                    </a:lnTo>
                    <a:lnTo>
                      <a:pt x="2679" y="3348"/>
                    </a:lnTo>
                    <a:lnTo>
                      <a:pt x="2725" y="3344"/>
                    </a:lnTo>
                    <a:lnTo>
                      <a:pt x="2842" y="3286"/>
                    </a:lnTo>
                    <a:lnTo>
                      <a:pt x="2869" y="3315"/>
                    </a:lnTo>
                    <a:lnTo>
                      <a:pt x="2892" y="3313"/>
                    </a:lnTo>
                    <a:lnTo>
                      <a:pt x="2950" y="3276"/>
                    </a:lnTo>
                    <a:lnTo>
                      <a:pt x="2952" y="3299"/>
                    </a:lnTo>
                    <a:lnTo>
                      <a:pt x="2931" y="3325"/>
                    </a:lnTo>
                    <a:lnTo>
                      <a:pt x="2949" y="3347"/>
                    </a:lnTo>
                    <a:lnTo>
                      <a:pt x="2944" y="3377"/>
                    </a:lnTo>
                    <a:lnTo>
                      <a:pt x="2944" y="3385"/>
                    </a:lnTo>
                    <a:lnTo>
                      <a:pt x="2992" y="3403"/>
                    </a:lnTo>
                    <a:lnTo>
                      <a:pt x="3015" y="3401"/>
                    </a:lnTo>
                    <a:lnTo>
                      <a:pt x="3029" y="3377"/>
                    </a:lnTo>
                    <a:lnTo>
                      <a:pt x="3085" y="3402"/>
                    </a:lnTo>
                    <a:lnTo>
                      <a:pt x="3139" y="3406"/>
                    </a:lnTo>
                    <a:lnTo>
                      <a:pt x="3163" y="3418"/>
                    </a:lnTo>
                    <a:lnTo>
                      <a:pt x="3168" y="3473"/>
                    </a:lnTo>
                    <a:lnTo>
                      <a:pt x="3215" y="3483"/>
                    </a:lnTo>
                    <a:lnTo>
                      <a:pt x="3235" y="3520"/>
                    </a:lnTo>
                    <a:lnTo>
                      <a:pt x="3274" y="3523"/>
                    </a:lnTo>
                    <a:lnTo>
                      <a:pt x="3345" y="3471"/>
                    </a:lnTo>
                    <a:lnTo>
                      <a:pt x="3335" y="3448"/>
                    </a:lnTo>
                    <a:lnTo>
                      <a:pt x="3357" y="3424"/>
                    </a:lnTo>
                    <a:lnTo>
                      <a:pt x="3372" y="3423"/>
                    </a:lnTo>
                    <a:lnTo>
                      <a:pt x="3404" y="3442"/>
                    </a:lnTo>
                    <a:lnTo>
                      <a:pt x="3408" y="3473"/>
                    </a:lnTo>
                    <a:lnTo>
                      <a:pt x="3447" y="3477"/>
                    </a:lnTo>
                    <a:lnTo>
                      <a:pt x="3444" y="3454"/>
                    </a:lnTo>
                    <a:lnTo>
                      <a:pt x="3413" y="3442"/>
                    </a:lnTo>
                    <a:lnTo>
                      <a:pt x="3419" y="3425"/>
                    </a:lnTo>
                    <a:lnTo>
                      <a:pt x="3441" y="3416"/>
                    </a:lnTo>
                    <a:lnTo>
                      <a:pt x="3448" y="3407"/>
                    </a:lnTo>
                    <a:lnTo>
                      <a:pt x="3440" y="3323"/>
                    </a:lnTo>
                    <a:lnTo>
                      <a:pt x="3400" y="3304"/>
                    </a:lnTo>
                    <a:lnTo>
                      <a:pt x="3397" y="3281"/>
                    </a:lnTo>
                    <a:lnTo>
                      <a:pt x="3380" y="3259"/>
                    </a:lnTo>
                    <a:lnTo>
                      <a:pt x="3385" y="3236"/>
                    </a:lnTo>
                    <a:lnTo>
                      <a:pt x="3316" y="3235"/>
                    </a:lnTo>
                    <a:lnTo>
                      <a:pt x="3284" y="3222"/>
                    </a:lnTo>
                    <a:lnTo>
                      <a:pt x="3253" y="3225"/>
                    </a:lnTo>
                    <a:lnTo>
                      <a:pt x="3203" y="3183"/>
                    </a:lnTo>
                    <a:lnTo>
                      <a:pt x="3209" y="3160"/>
                    </a:lnTo>
                    <a:lnTo>
                      <a:pt x="3190" y="3123"/>
                    </a:lnTo>
                    <a:lnTo>
                      <a:pt x="3205" y="3114"/>
                    </a:lnTo>
                    <a:lnTo>
                      <a:pt x="3236" y="3119"/>
                    </a:lnTo>
                    <a:lnTo>
                      <a:pt x="3251" y="3110"/>
                    </a:lnTo>
                    <a:lnTo>
                      <a:pt x="3224" y="3074"/>
                    </a:lnTo>
                    <a:lnTo>
                      <a:pt x="3226" y="3019"/>
                    </a:lnTo>
                    <a:lnTo>
                      <a:pt x="3354" y="3054"/>
                    </a:lnTo>
                    <a:lnTo>
                      <a:pt x="3368" y="3045"/>
                    </a:lnTo>
                    <a:lnTo>
                      <a:pt x="3381" y="3020"/>
                    </a:lnTo>
                    <a:lnTo>
                      <a:pt x="3402" y="3003"/>
                    </a:lnTo>
                    <a:lnTo>
                      <a:pt x="3351" y="2954"/>
                    </a:lnTo>
                    <a:lnTo>
                      <a:pt x="3390" y="2865"/>
                    </a:lnTo>
                    <a:lnTo>
                      <a:pt x="3385" y="2819"/>
                    </a:lnTo>
                    <a:lnTo>
                      <a:pt x="3463" y="2820"/>
                    </a:lnTo>
                    <a:lnTo>
                      <a:pt x="3492" y="2802"/>
                    </a:lnTo>
                    <a:lnTo>
                      <a:pt x="3522" y="2799"/>
                    </a:lnTo>
                    <a:lnTo>
                      <a:pt x="3557" y="2757"/>
                    </a:lnTo>
                    <a:lnTo>
                      <a:pt x="3547" y="2743"/>
                    </a:lnTo>
                    <a:lnTo>
                      <a:pt x="3532" y="2737"/>
                    </a:lnTo>
                    <a:lnTo>
                      <a:pt x="3556" y="2664"/>
                    </a:lnTo>
                    <a:lnTo>
                      <a:pt x="3612" y="2675"/>
                    </a:lnTo>
                    <a:lnTo>
                      <a:pt x="3671" y="2654"/>
                    </a:lnTo>
                    <a:lnTo>
                      <a:pt x="3699" y="2628"/>
                    </a:lnTo>
                    <a:lnTo>
                      <a:pt x="3674" y="2600"/>
                    </a:lnTo>
                    <a:lnTo>
                      <a:pt x="3717" y="2572"/>
                    </a:lnTo>
                    <a:lnTo>
                      <a:pt x="3732" y="2556"/>
                    </a:lnTo>
                    <a:lnTo>
                      <a:pt x="3772" y="2576"/>
                    </a:lnTo>
                    <a:lnTo>
                      <a:pt x="3836" y="2515"/>
                    </a:lnTo>
                    <a:lnTo>
                      <a:pt x="3944" y="2521"/>
                    </a:lnTo>
                    <a:lnTo>
                      <a:pt x="3987" y="2493"/>
                    </a:lnTo>
                    <a:lnTo>
                      <a:pt x="4021" y="2521"/>
                    </a:lnTo>
                    <a:lnTo>
                      <a:pt x="4044" y="2519"/>
                    </a:lnTo>
                    <a:lnTo>
                      <a:pt x="4041" y="2403"/>
                    </a:lnTo>
                    <a:lnTo>
                      <a:pt x="4016" y="2390"/>
                    </a:lnTo>
                    <a:lnTo>
                      <a:pt x="4003" y="2330"/>
                    </a:lnTo>
                    <a:lnTo>
                      <a:pt x="3987" y="2323"/>
                    </a:lnTo>
                    <a:lnTo>
                      <a:pt x="3943" y="2336"/>
                    </a:lnTo>
                    <a:lnTo>
                      <a:pt x="3901" y="2309"/>
                    </a:lnTo>
                    <a:lnTo>
                      <a:pt x="3911" y="2246"/>
                    </a:lnTo>
                    <a:lnTo>
                      <a:pt x="3926" y="2237"/>
                    </a:lnTo>
                    <a:lnTo>
                      <a:pt x="3921" y="2191"/>
                    </a:lnTo>
                    <a:lnTo>
                      <a:pt x="3941" y="2159"/>
                    </a:lnTo>
                    <a:lnTo>
                      <a:pt x="3974" y="2178"/>
                    </a:lnTo>
                    <a:lnTo>
                      <a:pt x="4019" y="2167"/>
                    </a:lnTo>
                    <a:lnTo>
                      <a:pt x="4044" y="2195"/>
                    </a:lnTo>
                    <a:lnTo>
                      <a:pt x="4048" y="2234"/>
                    </a:lnTo>
                    <a:lnTo>
                      <a:pt x="4127" y="2250"/>
                    </a:lnTo>
                    <a:lnTo>
                      <a:pt x="4157" y="2239"/>
                    </a:lnTo>
                    <a:lnTo>
                      <a:pt x="4153" y="2200"/>
                    </a:lnTo>
                    <a:lnTo>
                      <a:pt x="4174" y="2176"/>
                    </a:lnTo>
                    <a:lnTo>
                      <a:pt x="4214" y="2187"/>
                    </a:lnTo>
                    <a:lnTo>
                      <a:pt x="4242" y="2154"/>
                    </a:lnTo>
                    <a:lnTo>
                      <a:pt x="4272" y="2159"/>
                    </a:lnTo>
                    <a:lnTo>
                      <a:pt x="4289" y="2165"/>
                    </a:lnTo>
                    <a:lnTo>
                      <a:pt x="4326" y="2145"/>
                    </a:lnTo>
                    <a:lnTo>
                      <a:pt x="4339" y="2130"/>
                    </a:lnTo>
                    <a:lnTo>
                      <a:pt x="4401" y="2123"/>
                    </a:lnTo>
                    <a:lnTo>
                      <a:pt x="4421" y="2098"/>
                    </a:lnTo>
                    <a:lnTo>
                      <a:pt x="4501" y="2130"/>
                    </a:lnTo>
                    <a:lnTo>
                      <a:pt x="4532" y="2119"/>
                    </a:lnTo>
                    <a:lnTo>
                      <a:pt x="4535" y="2080"/>
                    </a:lnTo>
                    <a:lnTo>
                      <a:pt x="4580" y="2068"/>
                    </a:lnTo>
                    <a:lnTo>
                      <a:pt x="4607" y="2019"/>
                    </a:lnTo>
                    <a:lnTo>
                      <a:pt x="4675" y="1997"/>
                    </a:lnTo>
                    <a:lnTo>
                      <a:pt x="4699" y="2011"/>
                    </a:lnTo>
                    <a:lnTo>
                      <a:pt x="4748" y="1960"/>
                    </a:lnTo>
                    <a:lnTo>
                      <a:pt x="4752" y="1921"/>
                    </a:lnTo>
                    <a:lnTo>
                      <a:pt x="4732" y="1862"/>
                    </a:lnTo>
                    <a:lnTo>
                      <a:pt x="4773" y="1811"/>
                    </a:lnTo>
                    <a:lnTo>
                      <a:pt x="4790" y="1748"/>
                    </a:lnTo>
                    <a:lnTo>
                      <a:pt x="4725" y="1715"/>
                    </a:lnTo>
                    <a:lnTo>
                      <a:pt x="4707" y="1686"/>
                    </a:lnTo>
                    <a:lnTo>
                      <a:pt x="4713" y="1670"/>
                    </a:lnTo>
                    <a:lnTo>
                      <a:pt x="4667" y="1667"/>
                    </a:lnTo>
                    <a:lnTo>
                      <a:pt x="4665" y="1643"/>
                    </a:lnTo>
                    <a:lnTo>
                      <a:pt x="4616" y="1625"/>
                    </a:lnTo>
                    <a:lnTo>
                      <a:pt x="4605" y="1588"/>
                    </a:lnTo>
                    <a:lnTo>
                      <a:pt x="4601" y="1534"/>
                    </a:lnTo>
                    <a:lnTo>
                      <a:pt x="4582" y="1513"/>
                    </a:lnTo>
                    <a:lnTo>
                      <a:pt x="4601" y="1450"/>
                    </a:lnTo>
                    <a:lnTo>
                      <a:pt x="4568" y="1436"/>
                    </a:lnTo>
                    <a:lnTo>
                      <a:pt x="4530" y="1440"/>
                    </a:lnTo>
                    <a:lnTo>
                      <a:pt x="4504" y="1405"/>
                    </a:lnTo>
                    <a:lnTo>
                      <a:pt x="4456" y="1393"/>
                    </a:lnTo>
                    <a:lnTo>
                      <a:pt x="4420" y="1343"/>
                    </a:lnTo>
                    <a:lnTo>
                      <a:pt x="4407" y="1274"/>
                    </a:lnTo>
                    <a:lnTo>
                      <a:pt x="4412" y="1243"/>
                    </a:lnTo>
                    <a:lnTo>
                      <a:pt x="4409" y="1220"/>
                    </a:lnTo>
                    <a:lnTo>
                      <a:pt x="4424" y="1203"/>
                    </a:lnTo>
                    <a:lnTo>
                      <a:pt x="4445" y="1194"/>
                    </a:lnTo>
                    <a:lnTo>
                      <a:pt x="4462" y="1207"/>
                    </a:lnTo>
                    <a:lnTo>
                      <a:pt x="4476" y="1183"/>
                    </a:lnTo>
                    <a:lnTo>
                      <a:pt x="4506" y="1188"/>
                    </a:lnTo>
                    <a:lnTo>
                      <a:pt x="4529" y="1178"/>
                    </a:lnTo>
                    <a:lnTo>
                      <a:pt x="4580" y="1143"/>
                    </a:lnTo>
                    <a:lnTo>
                      <a:pt x="4598" y="1094"/>
                    </a:lnTo>
                    <a:lnTo>
                      <a:pt x="4620" y="1077"/>
                    </a:lnTo>
                    <a:lnTo>
                      <a:pt x="4608" y="1031"/>
                    </a:lnTo>
                    <a:lnTo>
                      <a:pt x="4591" y="1018"/>
                    </a:lnTo>
                    <a:lnTo>
                      <a:pt x="4597" y="994"/>
                    </a:lnTo>
                    <a:lnTo>
                      <a:pt x="4563" y="967"/>
                    </a:lnTo>
                    <a:lnTo>
                      <a:pt x="4510" y="894"/>
                    </a:lnTo>
                    <a:lnTo>
                      <a:pt x="4475" y="921"/>
                    </a:lnTo>
                    <a:lnTo>
                      <a:pt x="4458" y="915"/>
                    </a:lnTo>
                    <a:lnTo>
                      <a:pt x="4456" y="899"/>
                    </a:lnTo>
                    <a:lnTo>
                      <a:pt x="4470" y="875"/>
                    </a:lnTo>
                    <a:lnTo>
                      <a:pt x="4460" y="853"/>
                    </a:lnTo>
                    <a:lnTo>
                      <a:pt x="4472" y="813"/>
                    </a:lnTo>
                    <a:lnTo>
                      <a:pt x="4395" y="813"/>
                    </a:lnTo>
                    <a:lnTo>
                      <a:pt x="4378" y="791"/>
                    </a:lnTo>
                    <a:lnTo>
                      <a:pt x="4375" y="768"/>
                    </a:lnTo>
                    <a:lnTo>
                      <a:pt x="4389" y="744"/>
                    </a:lnTo>
                    <a:lnTo>
                      <a:pt x="4385" y="705"/>
                    </a:lnTo>
                    <a:lnTo>
                      <a:pt x="4425" y="640"/>
                    </a:lnTo>
                    <a:lnTo>
                      <a:pt x="4431" y="617"/>
                    </a:lnTo>
                    <a:lnTo>
                      <a:pt x="4429" y="601"/>
                    </a:lnTo>
                    <a:lnTo>
                      <a:pt x="4353" y="539"/>
                    </a:lnTo>
                    <a:lnTo>
                      <a:pt x="4344" y="516"/>
                    </a:lnTo>
                    <a:lnTo>
                      <a:pt x="4364" y="483"/>
                    </a:lnTo>
                    <a:close/>
                    <a:moveTo>
                      <a:pt x="2774" y="3131"/>
                    </a:moveTo>
                    <a:lnTo>
                      <a:pt x="2800" y="3151"/>
                    </a:lnTo>
                    <a:lnTo>
                      <a:pt x="2801" y="3174"/>
                    </a:lnTo>
                    <a:lnTo>
                      <a:pt x="2817" y="3173"/>
                    </a:lnTo>
                    <a:lnTo>
                      <a:pt x="2834" y="3187"/>
                    </a:lnTo>
                    <a:lnTo>
                      <a:pt x="2857" y="3185"/>
                    </a:lnTo>
                    <a:lnTo>
                      <a:pt x="2857" y="3193"/>
                    </a:lnTo>
                    <a:lnTo>
                      <a:pt x="2843" y="3210"/>
                    </a:lnTo>
                    <a:lnTo>
                      <a:pt x="2813" y="3212"/>
                    </a:lnTo>
                    <a:lnTo>
                      <a:pt x="2807" y="3236"/>
                    </a:lnTo>
                    <a:lnTo>
                      <a:pt x="2801" y="3252"/>
                    </a:lnTo>
                    <a:lnTo>
                      <a:pt x="2802" y="3259"/>
                    </a:lnTo>
                    <a:lnTo>
                      <a:pt x="2786" y="3269"/>
                    </a:lnTo>
                    <a:lnTo>
                      <a:pt x="2780" y="3276"/>
                    </a:lnTo>
                    <a:lnTo>
                      <a:pt x="2783" y="3308"/>
                    </a:lnTo>
                    <a:lnTo>
                      <a:pt x="2774" y="3300"/>
                    </a:lnTo>
                    <a:lnTo>
                      <a:pt x="2751" y="3294"/>
                    </a:lnTo>
                    <a:lnTo>
                      <a:pt x="2719" y="3282"/>
                    </a:lnTo>
                    <a:lnTo>
                      <a:pt x="2689" y="3293"/>
                    </a:lnTo>
                    <a:lnTo>
                      <a:pt x="2687" y="3277"/>
                    </a:lnTo>
                    <a:lnTo>
                      <a:pt x="2679" y="3263"/>
                    </a:lnTo>
                    <a:lnTo>
                      <a:pt x="2692" y="3246"/>
                    </a:lnTo>
                    <a:lnTo>
                      <a:pt x="2668" y="3233"/>
                    </a:lnTo>
                    <a:lnTo>
                      <a:pt x="2688" y="3208"/>
                    </a:lnTo>
                    <a:lnTo>
                      <a:pt x="2704" y="3199"/>
                    </a:lnTo>
                    <a:lnTo>
                      <a:pt x="2700" y="3168"/>
                    </a:lnTo>
                    <a:lnTo>
                      <a:pt x="2706" y="3153"/>
                    </a:lnTo>
                    <a:lnTo>
                      <a:pt x="2744" y="3133"/>
                    </a:lnTo>
                    <a:lnTo>
                      <a:pt x="2744" y="3142"/>
                    </a:lnTo>
                    <a:lnTo>
                      <a:pt x="2759" y="3125"/>
                    </a:lnTo>
                    <a:lnTo>
                      <a:pt x="2767" y="3132"/>
                    </a:lnTo>
                    <a:lnTo>
                      <a:pt x="2774" y="31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321">
                <a:extLst>
                  <a:ext uri="{FF2B5EF4-FFF2-40B4-BE49-F238E27FC236}">
                    <a16:creationId xmlns:a16="http://schemas.microsoft.com/office/drawing/2014/main" id="{510CB122-AF27-072C-C15A-0D2179868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7"/>
              </a:xfrm>
              <a:custGeom>
                <a:avLst/>
                <a:gdLst>
                  <a:gd name="T0" fmla="*/ 132 w 189"/>
                  <a:gd name="T1" fmla="*/ 26 h 183"/>
                  <a:gd name="T2" fmla="*/ 106 w 189"/>
                  <a:gd name="T3" fmla="*/ 6 h 183"/>
                  <a:gd name="T4" fmla="*/ 99 w 189"/>
                  <a:gd name="T5" fmla="*/ 7 h 183"/>
                  <a:gd name="T6" fmla="*/ 91 w 189"/>
                  <a:gd name="T7" fmla="*/ 0 h 183"/>
                  <a:gd name="T8" fmla="*/ 76 w 189"/>
                  <a:gd name="T9" fmla="*/ 17 h 183"/>
                  <a:gd name="T10" fmla="*/ 76 w 189"/>
                  <a:gd name="T11" fmla="*/ 8 h 183"/>
                  <a:gd name="T12" fmla="*/ 38 w 189"/>
                  <a:gd name="T13" fmla="*/ 28 h 183"/>
                  <a:gd name="T14" fmla="*/ 32 w 189"/>
                  <a:gd name="T15" fmla="*/ 43 h 183"/>
                  <a:gd name="T16" fmla="*/ 36 w 189"/>
                  <a:gd name="T17" fmla="*/ 74 h 183"/>
                  <a:gd name="T18" fmla="*/ 20 w 189"/>
                  <a:gd name="T19" fmla="*/ 83 h 183"/>
                  <a:gd name="T20" fmla="*/ 0 w 189"/>
                  <a:gd name="T21" fmla="*/ 108 h 183"/>
                  <a:gd name="T22" fmla="*/ 24 w 189"/>
                  <a:gd name="T23" fmla="*/ 121 h 183"/>
                  <a:gd name="T24" fmla="*/ 11 w 189"/>
                  <a:gd name="T25" fmla="*/ 138 h 183"/>
                  <a:gd name="T26" fmla="*/ 19 w 189"/>
                  <a:gd name="T27" fmla="*/ 152 h 183"/>
                  <a:gd name="T28" fmla="*/ 21 w 189"/>
                  <a:gd name="T29" fmla="*/ 168 h 183"/>
                  <a:gd name="T30" fmla="*/ 51 w 189"/>
                  <a:gd name="T31" fmla="*/ 157 h 183"/>
                  <a:gd name="T32" fmla="*/ 83 w 189"/>
                  <a:gd name="T33" fmla="*/ 169 h 183"/>
                  <a:gd name="T34" fmla="*/ 106 w 189"/>
                  <a:gd name="T35" fmla="*/ 175 h 183"/>
                  <a:gd name="T36" fmla="*/ 115 w 189"/>
                  <a:gd name="T37" fmla="*/ 183 h 183"/>
                  <a:gd name="T38" fmla="*/ 112 w 189"/>
                  <a:gd name="T39" fmla="*/ 151 h 183"/>
                  <a:gd name="T40" fmla="*/ 118 w 189"/>
                  <a:gd name="T41" fmla="*/ 144 h 183"/>
                  <a:gd name="T42" fmla="*/ 134 w 189"/>
                  <a:gd name="T43" fmla="*/ 134 h 183"/>
                  <a:gd name="T44" fmla="*/ 133 w 189"/>
                  <a:gd name="T45" fmla="*/ 127 h 183"/>
                  <a:gd name="T46" fmla="*/ 139 w 189"/>
                  <a:gd name="T47" fmla="*/ 111 h 183"/>
                  <a:gd name="T48" fmla="*/ 145 w 189"/>
                  <a:gd name="T49" fmla="*/ 87 h 183"/>
                  <a:gd name="T50" fmla="*/ 175 w 189"/>
                  <a:gd name="T51" fmla="*/ 85 h 183"/>
                  <a:gd name="T52" fmla="*/ 189 w 189"/>
                  <a:gd name="T53" fmla="*/ 68 h 183"/>
                  <a:gd name="T54" fmla="*/ 189 w 189"/>
                  <a:gd name="T55" fmla="*/ 60 h 183"/>
                  <a:gd name="T56" fmla="*/ 166 w 189"/>
                  <a:gd name="T57" fmla="*/ 62 h 183"/>
                  <a:gd name="T58" fmla="*/ 149 w 189"/>
                  <a:gd name="T59" fmla="*/ 48 h 183"/>
                  <a:gd name="T60" fmla="*/ 133 w 189"/>
                  <a:gd name="T61" fmla="*/ 49 h 183"/>
                  <a:gd name="T62" fmla="*/ 132 w 189"/>
                  <a:gd name="T63" fmla="*/ 26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3">
                    <a:moveTo>
                      <a:pt x="132" y="26"/>
                    </a:moveTo>
                    <a:lnTo>
                      <a:pt x="106" y="6"/>
                    </a:lnTo>
                    <a:lnTo>
                      <a:pt x="99" y="7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8"/>
                    </a:lnTo>
                    <a:lnTo>
                      <a:pt x="38" y="28"/>
                    </a:lnTo>
                    <a:lnTo>
                      <a:pt x="32" y="43"/>
                    </a:lnTo>
                    <a:lnTo>
                      <a:pt x="36" y="74"/>
                    </a:lnTo>
                    <a:lnTo>
                      <a:pt x="20" y="83"/>
                    </a:lnTo>
                    <a:lnTo>
                      <a:pt x="0" y="108"/>
                    </a:lnTo>
                    <a:lnTo>
                      <a:pt x="24" y="121"/>
                    </a:lnTo>
                    <a:lnTo>
                      <a:pt x="11" y="138"/>
                    </a:lnTo>
                    <a:lnTo>
                      <a:pt x="19" y="152"/>
                    </a:lnTo>
                    <a:lnTo>
                      <a:pt x="21" y="168"/>
                    </a:lnTo>
                    <a:lnTo>
                      <a:pt x="51" y="157"/>
                    </a:lnTo>
                    <a:lnTo>
                      <a:pt x="83" y="169"/>
                    </a:lnTo>
                    <a:lnTo>
                      <a:pt x="106" y="175"/>
                    </a:lnTo>
                    <a:lnTo>
                      <a:pt x="115" y="183"/>
                    </a:lnTo>
                    <a:lnTo>
                      <a:pt x="112" y="151"/>
                    </a:lnTo>
                    <a:lnTo>
                      <a:pt x="118" y="144"/>
                    </a:lnTo>
                    <a:lnTo>
                      <a:pt x="134" y="134"/>
                    </a:lnTo>
                    <a:lnTo>
                      <a:pt x="133" y="127"/>
                    </a:lnTo>
                    <a:lnTo>
                      <a:pt x="139" y="111"/>
                    </a:lnTo>
                    <a:lnTo>
                      <a:pt x="145" y="87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0"/>
                    </a:lnTo>
                    <a:lnTo>
                      <a:pt x="166" y="62"/>
                    </a:lnTo>
                    <a:lnTo>
                      <a:pt x="149" y="48"/>
                    </a:lnTo>
                    <a:lnTo>
                      <a:pt x="133" y="49"/>
                    </a:lnTo>
                    <a:lnTo>
                      <a:pt x="132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322">
                <a:extLst>
                  <a:ext uri="{FF2B5EF4-FFF2-40B4-BE49-F238E27FC236}">
                    <a16:creationId xmlns:a16="http://schemas.microsoft.com/office/drawing/2014/main" id="{3BFFC950-1523-5219-0777-0F7A503DFE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81" y="2152"/>
                <a:ext cx="1001" cy="720"/>
              </a:xfrm>
              <a:custGeom>
                <a:avLst/>
                <a:gdLst>
                  <a:gd name="T0" fmla="*/ 3846 w 5008"/>
                  <a:gd name="T1" fmla="*/ 239 h 3601"/>
                  <a:gd name="T2" fmla="*/ 3626 w 5008"/>
                  <a:gd name="T3" fmla="*/ 206 h 3601"/>
                  <a:gd name="T4" fmla="*/ 3463 w 5008"/>
                  <a:gd name="T5" fmla="*/ 182 h 3601"/>
                  <a:gd name="T6" fmla="*/ 3304 w 5008"/>
                  <a:gd name="T7" fmla="*/ 297 h 3601"/>
                  <a:gd name="T8" fmla="*/ 3174 w 5008"/>
                  <a:gd name="T9" fmla="*/ 479 h 3601"/>
                  <a:gd name="T10" fmla="*/ 3122 w 5008"/>
                  <a:gd name="T11" fmla="*/ 344 h 3601"/>
                  <a:gd name="T12" fmla="*/ 2939 w 5008"/>
                  <a:gd name="T13" fmla="*/ 200 h 3601"/>
                  <a:gd name="T14" fmla="*/ 2815 w 5008"/>
                  <a:gd name="T15" fmla="*/ 443 h 3601"/>
                  <a:gd name="T16" fmla="*/ 2598 w 5008"/>
                  <a:gd name="T17" fmla="*/ 509 h 3601"/>
                  <a:gd name="T18" fmla="*/ 2432 w 5008"/>
                  <a:gd name="T19" fmla="*/ 471 h 3601"/>
                  <a:gd name="T20" fmla="*/ 2390 w 5008"/>
                  <a:gd name="T21" fmla="*/ 182 h 3601"/>
                  <a:gd name="T22" fmla="*/ 2205 w 5008"/>
                  <a:gd name="T23" fmla="*/ 98 h 3601"/>
                  <a:gd name="T24" fmla="*/ 2020 w 5008"/>
                  <a:gd name="T25" fmla="*/ 101 h 3601"/>
                  <a:gd name="T26" fmla="*/ 1738 w 5008"/>
                  <a:gd name="T27" fmla="*/ 57 h 3601"/>
                  <a:gd name="T28" fmla="*/ 1688 w 5008"/>
                  <a:gd name="T29" fmla="*/ 271 h 3601"/>
                  <a:gd name="T30" fmla="*/ 1477 w 5008"/>
                  <a:gd name="T31" fmla="*/ 490 h 3601"/>
                  <a:gd name="T32" fmla="*/ 1351 w 5008"/>
                  <a:gd name="T33" fmla="*/ 702 h 3601"/>
                  <a:gd name="T34" fmla="*/ 1330 w 5008"/>
                  <a:gd name="T35" fmla="*/ 890 h 3601"/>
                  <a:gd name="T36" fmla="*/ 1253 w 5008"/>
                  <a:gd name="T37" fmla="*/ 974 h 3601"/>
                  <a:gd name="T38" fmla="*/ 1218 w 5008"/>
                  <a:gd name="T39" fmla="*/ 1186 h 3601"/>
                  <a:gd name="T40" fmla="*/ 1074 w 5008"/>
                  <a:gd name="T41" fmla="*/ 1284 h 3601"/>
                  <a:gd name="T42" fmla="*/ 776 w 5008"/>
                  <a:gd name="T43" fmla="*/ 1319 h 3601"/>
                  <a:gd name="T44" fmla="*/ 503 w 5008"/>
                  <a:gd name="T45" fmla="*/ 1375 h 3601"/>
                  <a:gd name="T46" fmla="*/ 367 w 5008"/>
                  <a:gd name="T47" fmla="*/ 1403 h 3601"/>
                  <a:gd name="T48" fmla="*/ 141 w 5008"/>
                  <a:gd name="T49" fmla="*/ 1455 h 3601"/>
                  <a:gd name="T50" fmla="*/ 150 w 5008"/>
                  <a:gd name="T51" fmla="*/ 1647 h 3601"/>
                  <a:gd name="T52" fmla="*/ 116 w 5008"/>
                  <a:gd name="T53" fmla="*/ 1781 h 3601"/>
                  <a:gd name="T54" fmla="*/ 188 w 5008"/>
                  <a:gd name="T55" fmla="*/ 1883 h 3601"/>
                  <a:gd name="T56" fmla="*/ 286 w 5008"/>
                  <a:gd name="T57" fmla="*/ 2113 h 3601"/>
                  <a:gd name="T58" fmla="*/ 313 w 5008"/>
                  <a:gd name="T59" fmla="*/ 2234 h 3601"/>
                  <a:gd name="T60" fmla="*/ 232 w 5008"/>
                  <a:gd name="T61" fmla="*/ 2434 h 3601"/>
                  <a:gd name="T62" fmla="*/ 43 w 5008"/>
                  <a:gd name="T63" fmla="*/ 2644 h 3601"/>
                  <a:gd name="T64" fmla="*/ 267 w 5008"/>
                  <a:gd name="T65" fmla="*/ 3063 h 3601"/>
                  <a:gd name="T66" fmla="*/ 651 w 5008"/>
                  <a:gd name="T67" fmla="*/ 3051 h 3601"/>
                  <a:gd name="T68" fmla="*/ 892 w 5008"/>
                  <a:gd name="T69" fmla="*/ 3074 h 3601"/>
                  <a:gd name="T70" fmla="*/ 967 w 5008"/>
                  <a:gd name="T71" fmla="*/ 3045 h 3601"/>
                  <a:gd name="T72" fmla="*/ 1012 w 5008"/>
                  <a:gd name="T73" fmla="*/ 2871 h 3601"/>
                  <a:gd name="T74" fmla="*/ 1412 w 5008"/>
                  <a:gd name="T75" fmla="*/ 3027 h 3601"/>
                  <a:gd name="T76" fmla="*/ 1670 w 5008"/>
                  <a:gd name="T77" fmla="*/ 3141 h 3601"/>
                  <a:gd name="T78" fmla="*/ 1826 w 5008"/>
                  <a:gd name="T79" fmla="*/ 3165 h 3601"/>
                  <a:gd name="T80" fmla="*/ 2005 w 5008"/>
                  <a:gd name="T81" fmla="*/ 3334 h 3601"/>
                  <a:gd name="T82" fmla="*/ 2231 w 5008"/>
                  <a:gd name="T83" fmla="*/ 3536 h 3601"/>
                  <a:gd name="T84" fmla="*/ 2686 w 5008"/>
                  <a:gd name="T85" fmla="*/ 3525 h 3601"/>
                  <a:gd name="T86" fmla="*/ 2931 w 5008"/>
                  <a:gd name="T87" fmla="*/ 3511 h 3601"/>
                  <a:gd name="T88" fmla="*/ 3191 w 5008"/>
                  <a:gd name="T89" fmla="*/ 3409 h 3601"/>
                  <a:gd name="T90" fmla="*/ 3379 w 5008"/>
                  <a:gd name="T91" fmla="*/ 3360 h 3601"/>
                  <a:gd name="T92" fmla="*/ 3310 w 5008"/>
                  <a:gd name="T93" fmla="*/ 2689 h 3601"/>
                  <a:gd name="T94" fmla="*/ 3947 w 5008"/>
                  <a:gd name="T95" fmla="*/ 2166 h 3601"/>
                  <a:gd name="T96" fmla="*/ 4335 w 5008"/>
                  <a:gd name="T97" fmla="*/ 2022 h 3601"/>
                  <a:gd name="T98" fmla="*/ 4445 w 5008"/>
                  <a:gd name="T99" fmla="*/ 2050 h 3601"/>
                  <a:gd name="T100" fmla="*/ 4632 w 5008"/>
                  <a:gd name="T101" fmla="*/ 1902 h 3601"/>
                  <a:gd name="T102" fmla="*/ 4796 w 5008"/>
                  <a:gd name="T103" fmla="*/ 1748 h 3601"/>
                  <a:gd name="T104" fmla="*/ 4974 w 5008"/>
                  <a:gd name="T105" fmla="*/ 1431 h 3601"/>
                  <a:gd name="T106" fmla="*/ 4878 w 5008"/>
                  <a:gd name="T107" fmla="*/ 1138 h 3601"/>
                  <a:gd name="T108" fmla="*/ 4707 w 5008"/>
                  <a:gd name="T109" fmla="*/ 961 h 3601"/>
                  <a:gd name="T110" fmla="*/ 4505 w 5008"/>
                  <a:gd name="T111" fmla="*/ 942 h 3601"/>
                  <a:gd name="T112" fmla="*/ 4312 w 5008"/>
                  <a:gd name="T113" fmla="*/ 952 h 3601"/>
                  <a:gd name="T114" fmla="*/ 4222 w 5008"/>
                  <a:gd name="T115" fmla="*/ 806 h 3601"/>
                  <a:gd name="T116" fmla="*/ 4062 w 5008"/>
                  <a:gd name="T117" fmla="*/ 497 h 3601"/>
                  <a:gd name="T118" fmla="*/ 2246 w 5008"/>
                  <a:gd name="T119" fmla="*/ 3443 h 3601"/>
                  <a:gd name="T120" fmla="*/ 2259 w 5008"/>
                  <a:gd name="T121" fmla="*/ 3426 h 3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008" h="3601">
                    <a:moveTo>
                      <a:pt x="4027" y="369"/>
                    </a:moveTo>
                    <a:lnTo>
                      <a:pt x="3997" y="380"/>
                    </a:lnTo>
                    <a:lnTo>
                      <a:pt x="3987" y="358"/>
                    </a:lnTo>
                    <a:lnTo>
                      <a:pt x="3955" y="330"/>
                    </a:lnTo>
                    <a:lnTo>
                      <a:pt x="3935" y="292"/>
                    </a:lnTo>
                    <a:lnTo>
                      <a:pt x="3859" y="300"/>
                    </a:lnTo>
                    <a:lnTo>
                      <a:pt x="3864" y="268"/>
                    </a:lnTo>
                    <a:lnTo>
                      <a:pt x="3846" y="239"/>
                    </a:lnTo>
                    <a:lnTo>
                      <a:pt x="3830" y="233"/>
                    </a:lnTo>
                    <a:lnTo>
                      <a:pt x="3799" y="235"/>
                    </a:lnTo>
                    <a:lnTo>
                      <a:pt x="3790" y="298"/>
                    </a:lnTo>
                    <a:lnTo>
                      <a:pt x="3773" y="292"/>
                    </a:lnTo>
                    <a:lnTo>
                      <a:pt x="3721" y="304"/>
                    </a:lnTo>
                    <a:lnTo>
                      <a:pt x="3683" y="324"/>
                    </a:lnTo>
                    <a:lnTo>
                      <a:pt x="3666" y="302"/>
                    </a:lnTo>
                    <a:lnTo>
                      <a:pt x="3626" y="206"/>
                    </a:lnTo>
                    <a:lnTo>
                      <a:pt x="3621" y="144"/>
                    </a:lnTo>
                    <a:lnTo>
                      <a:pt x="3589" y="132"/>
                    </a:lnTo>
                    <a:lnTo>
                      <a:pt x="3579" y="109"/>
                    </a:lnTo>
                    <a:lnTo>
                      <a:pt x="3572" y="111"/>
                    </a:lnTo>
                    <a:lnTo>
                      <a:pt x="3566" y="135"/>
                    </a:lnTo>
                    <a:lnTo>
                      <a:pt x="3500" y="171"/>
                    </a:lnTo>
                    <a:lnTo>
                      <a:pt x="3467" y="159"/>
                    </a:lnTo>
                    <a:lnTo>
                      <a:pt x="3463" y="182"/>
                    </a:lnTo>
                    <a:lnTo>
                      <a:pt x="3448" y="199"/>
                    </a:lnTo>
                    <a:lnTo>
                      <a:pt x="3452" y="229"/>
                    </a:lnTo>
                    <a:lnTo>
                      <a:pt x="3415" y="256"/>
                    </a:lnTo>
                    <a:lnTo>
                      <a:pt x="3391" y="243"/>
                    </a:lnTo>
                    <a:lnTo>
                      <a:pt x="3364" y="206"/>
                    </a:lnTo>
                    <a:lnTo>
                      <a:pt x="3335" y="224"/>
                    </a:lnTo>
                    <a:lnTo>
                      <a:pt x="3327" y="295"/>
                    </a:lnTo>
                    <a:lnTo>
                      <a:pt x="3304" y="297"/>
                    </a:lnTo>
                    <a:lnTo>
                      <a:pt x="3284" y="337"/>
                    </a:lnTo>
                    <a:lnTo>
                      <a:pt x="3273" y="393"/>
                    </a:lnTo>
                    <a:lnTo>
                      <a:pt x="3261" y="424"/>
                    </a:lnTo>
                    <a:lnTo>
                      <a:pt x="3271" y="447"/>
                    </a:lnTo>
                    <a:lnTo>
                      <a:pt x="3249" y="457"/>
                    </a:lnTo>
                    <a:lnTo>
                      <a:pt x="3218" y="544"/>
                    </a:lnTo>
                    <a:lnTo>
                      <a:pt x="3194" y="524"/>
                    </a:lnTo>
                    <a:lnTo>
                      <a:pt x="3174" y="479"/>
                    </a:lnTo>
                    <a:lnTo>
                      <a:pt x="3162" y="434"/>
                    </a:lnTo>
                    <a:lnTo>
                      <a:pt x="3167" y="410"/>
                    </a:lnTo>
                    <a:lnTo>
                      <a:pt x="3150" y="389"/>
                    </a:lnTo>
                    <a:lnTo>
                      <a:pt x="3166" y="387"/>
                    </a:lnTo>
                    <a:lnTo>
                      <a:pt x="3172" y="371"/>
                    </a:lnTo>
                    <a:lnTo>
                      <a:pt x="3162" y="349"/>
                    </a:lnTo>
                    <a:lnTo>
                      <a:pt x="3139" y="359"/>
                    </a:lnTo>
                    <a:lnTo>
                      <a:pt x="3122" y="344"/>
                    </a:lnTo>
                    <a:lnTo>
                      <a:pt x="3100" y="271"/>
                    </a:lnTo>
                    <a:lnTo>
                      <a:pt x="3098" y="247"/>
                    </a:lnTo>
                    <a:lnTo>
                      <a:pt x="3052" y="244"/>
                    </a:lnTo>
                    <a:lnTo>
                      <a:pt x="3014" y="262"/>
                    </a:lnTo>
                    <a:lnTo>
                      <a:pt x="3015" y="186"/>
                    </a:lnTo>
                    <a:lnTo>
                      <a:pt x="2981" y="158"/>
                    </a:lnTo>
                    <a:lnTo>
                      <a:pt x="2955" y="199"/>
                    </a:lnTo>
                    <a:lnTo>
                      <a:pt x="2939" y="200"/>
                    </a:lnTo>
                    <a:lnTo>
                      <a:pt x="2924" y="209"/>
                    </a:lnTo>
                    <a:lnTo>
                      <a:pt x="2905" y="241"/>
                    </a:lnTo>
                    <a:lnTo>
                      <a:pt x="2882" y="251"/>
                    </a:lnTo>
                    <a:lnTo>
                      <a:pt x="2863" y="284"/>
                    </a:lnTo>
                    <a:lnTo>
                      <a:pt x="2853" y="347"/>
                    </a:lnTo>
                    <a:lnTo>
                      <a:pt x="2824" y="365"/>
                    </a:lnTo>
                    <a:lnTo>
                      <a:pt x="2812" y="397"/>
                    </a:lnTo>
                    <a:lnTo>
                      <a:pt x="2815" y="443"/>
                    </a:lnTo>
                    <a:lnTo>
                      <a:pt x="2758" y="487"/>
                    </a:lnTo>
                    <a:lnTo>
                      <a:pt x="2746" y="535"/>
                    </a:lnTo>
                    <a:lnTo>
                      <a:pt x="2716" y="537"/>
                    </a:lnTo>
                    <a:lnTo>
                      <a:pt x="2694" y="547"/>
                    </a:lnTo>
                    <a:lnTo>
                      <a:pt x="2647" y="536"/>
                    </a:lnTo>
                    <a:lnTo>
                      <a:pt x="2624" y="546"/>
                    </a:lnTo>
                    <a:lnTo>
                      <a:pt x="2608" y="540"/>
                    </a:lnTo>
                    <a:lnTo>
                      <a:pt x="2598" y="509"/>
                    </a:lnTo>
                    <a:lnTo>
                      <a:pt x="2552" y="514"/>
                    </a:lnTo>
                    <a:lnTo>
                      <a:pt x="2492" y="535"/>
                    </a:lnTo>
                    <a:lnTo>
                      <a:pt x="2486" y="551"/>
                    </a:lnTo>
                    <a:lnTo>
                      <a:pt x="2488" y="574"/>
                    </a:lnTo>
                    <a:lnTo>
                      <a:pt x="2481" y="582"/>
                    </a:lnTo>
                    <a:lnTo>
                      <a:pt x="2447" y="547"/>
                    </a:lnTo>
                    <a:lnTo>
                      <a:pt x="2449" y="492"/>
                    </a:lnTo>
                    <a:lnTo>
                      <a:pt x="2432" y="471"/>
                    </a:lnTo>
                    <a:lnTo>
                      <a:pt x="2417" y="464"/>
                    </a:lnTo>
                    <a:lnTo>
                      <a:pt x="2428" y="424"/>
                    </a:lnTo>
                    <a:lnTo>
                      <a:pt x="2431" y="378"/>
                    </a:lnTo>
                    <a:lnTo>
                      <a:pt x="2446" y="361"/>
                    </a:lnTo>
                    <a:lnTo>
                      <a:pt x="2442" y="324"/>
                    </a:lnTo>
                    <a:lnTo>
                      <a:pt x="2371" y="222"/>
                    </a:lnTo>
                    <a:lnTo>
                      <a:pt x="2368" y="199"/>
                    </a:lnTo>
                    <a:lnTo>
                      <a:pt x="2390" y="182"/>
                    </a:lnTo>
                    <a:lnTo>
                      <a:pt x="2365" y="153"/>
                    </a:lnTo>
                    <a:lnTo>
                      <a:pt x="2362" y="130"/>
                    </a:lnTo>
                    <a:lnTo>
                      <a:pt x="2351" y="101"/>
                    </a:lnTo>
                    <a:lnTo>
                      <a:pt x="2328" y="95"/>
                    </a:lnTo>
                    <a:lnTo>
                      <a:pt x="2282" y="100"/>
                    </a:lnTo>
                    <a:lnTo>
                      <a:pt x="2239" y="126"/>
                    </a:lnTo>
                    <a:lnTo>
                      <a:pt x="2229" y="104"/>
                    </a:lnTo>
                    <a:lnTo>
                      <a:pt x="2205" y="98"/>
                    </a:lnTo>
                    <a:lnTo>
                      <a:pt x="2184" y="124"/>
                    </a:lnTo>
                    <a:lnTo>
                      <a:pt x="2132" y="144"/>
                    </a:lnTo>
                    <a:lnTo>
                      <a:pt x="2119" y="160"/>
                    </a:lnTo>
                    <a:lnTo>
                      <a:pt x="2087" y="155"/>
                    </a:lnTo>
                    <a:lnTo>
                      <a:pt x="2080" y="164"/>
                    </a:lnTo>
                    <a:lnTo>
                      <a:pt x="2056" y="143"/>
                    </a:lnTo>
                    <a:lnTo>
                      <a:pt x="2053" y="127"/>
                    </a:lnTo>
                    <a:lnTo>
                      <a:pt x="2020" y="101"/>
                    </a:lnTo>
                    <a:lnTo>
                      <a:pt x="1994" y="64"/>
                    </a:lnTo>
                    <a:lnTo>
                      <a:pt x="1951" y="22"/>
                    </a:lnTo>
                    <a:lnTo>
                      <a:pt x="1897" y="11"/>
                    </a:lnTo>
                    <a:lnTo>
                      <a:pt x="1866" y="22"/>
                    </a:lnTo>
                    <a:lnTo>
                      <a:pt x="1848" y="0"/>
                    </a:lnTo>
                    <a:lnTo>
                      <a:pt x="1790" y="37"/>
                    </a:lnTo>
                    <a:lnTo>
                      <a:pt x="1774" y="31"/>
                    </a:lnTo>
                    <a:lnTo>
                      <a:pt x="1738" y="57"/>
                    </a:lnTo>
                    <a:lnTo>
                      <a:pt x="1743" y="111"/>
                    </a:lnTo>
                    <a:lnTo>
                      <a:pt x="1763" y="163"/>
                    </a:lnTo>
                    <a:lnTo>
                      <a:pt x="1734" y="181"/>
                    </a:lnTo>
                    <a:lnTo>
                      <a:pt x="1760" y="209"/>
                    </a:lnTo>
                    <a:lnTo>
                      <a:pt x="1762" y="224"/>
                    </a:lnTo>
                    <a:lnTo>
                      <a:pt x="1739" y="227"/>
                    </a:lnTo>
                    <a:lnTo>
                      <a:pt x="1726" y="258"/>
                    </a:lnTo>
                    <a:lnTo>
                      <a:pt x="1688" y="271"/>
                    </a:lnTo>
                    <a:lnTo>
                      <a:pt x="1685" y="309"/>
                    </a:lnTo>
                    <a:lnTo>
                      <a:pt x="1625" y="330"/>
                    </a:lnTo>
                    <a:lnTo>
                      <a:pt x="1627" y="353"/>
                    </a:lnTo>
                    <a:lnTo>
                      <a:pt x="1645" y="375"/>
                    </a:lnTo>
                    <a:lnTo>
                      <a:pt x="1619" y="431"/>
                    </a:lnTo>
                    <a:lnTo>
                      <a:pt x="1595" y="426"/>
                    </a:lnTo>
                    <a:lnTo>
                      <a:pt x="1545" y="468"/>
                    </a:lnTo>
                    <a:lnTo>
                      <a:pt x="1477" y="490"/>
                    </a:lnTo>
                    <a:lnTo>
                      <a:pt x="1482" y="536"/>
                    </a:lnTo>
                    <a:lnTo>
                      <a:pt x="1433" y="587"/>
                    </a:lnTo>
                    <a:lnTo>
                      <a:pt x="1428" y="618"/>
                    </a:lnTo>
                    <a:lnTo>
                      <a:pt x="1412" y="612"/>
                    </a:lnTo>
                    <a:lnTo>
                      <a:pt x="1354" y="656"/>
                    </a:lnTo>
                    <a:lnTo>
                      <a:pt x="1338" y="650"/>
                    </a:lnTo>
                    <a:lnTo>
                      <a:pt x="1324" y="651"/>
                    </a:lnTo>
                    <a:lnTo>
                      <a:pt x="1351" y="702"/>
                    </a:lnTo>
                    <a:lnTo>
                      <a:pt x="1347" y="734"/>
                    </a:lnTo>
                    <a:lnTo>
                      <a:pt x="1355" y="748"/>
                    </a:lnTo>
                    <a:lnTo>
                      <a:pt x="1359" y="787"/>
                    </a:lnTo>
                    <a:lnTo>
                      <a:pt x="1384" y="815"/>
                    </a:lnTo>
                    <a:lnTo>
                      <a:pt x="1380" y="854"/>
                    </a:lnTo>
                    <a:lnTo>
                      <a:pt x="1390" y="877"/>
                    </a:lnTo>
                    <a:lnTo>
                      <a:pt x="1377" y="892"/>
                    </a:lnTo>
                    <a:lnTo>
                      <a:pt x="1330" y="890"/>
                    </a:lnTo>
                    <a:lnTo>
                      <a:pt x="1276" y="895"/>
                    </a:lnTo>
                    <a:lnTo>
                      <a:pt x="1258" y="866"/>
                    </a:lnTo>
                    <a:lnTo>
                      <a:pt x="1235" y="867"/>
                    </a:lnTo>
                    <a:lnTo>
                      <a:pt x="1229" y="884"/>
                    </a:lnTo>
                    <a:lnTo>
                      <a:pt x="1231" y="914"/>
                    </a:lnTo>
                    <a:lnTo>
                      <a:pt x="1205" y="955"/>
                    </a:lnTo>
                    <a:lnTo>
                      <a:pt x="1230" y="976"/>
                    </a:lnTo>
                    <a:lnTo>
                      <a:pt x="1253" y="974"/>
                    </a:lnTo>
                    <a:lnTo>
                      <a:pt x="1280" y="1010"/>
                    </a:lnTo>
                    <a:lnTo>
                      <a:pt x="1264" y="1018"/>
                    </a:lnTo>
                    <a:lnTo>
                      <a:pt x="1254" y="1074"/>
                    </a:lnTo>
                    <a:lnTo>
                      <a:pt x="1235" y="1114"/>
                    </a:lnTo>
                    <a:lnTo>
                      <a:pt x="1190" y="1126"/>
                    </a:lnTo>
                    <a:lnTo>
                      <a:pt x="1191" y="1142"/>
                    </a:lnTo>
                    <a:lnTo>
                      <a:pt x="1214" y="1147"/>
                    </a:lnTo>
                    <a:lnTo>
                      <a:pt x="1218" y="1186"/>
                    </a:lnTo>
                    <a:lnTo>
                      <a:pt x="1197" y="1203"/>
                    </a:lnTo>
                    <a:lnTo>
                      <a:pt x="1133" y="1178"/>
                    </a:lnTo>
                    <a:lnTo>
                      <a:pt x="1128" y="1209"/>
                    </a:lnTo>
                    <a:lnTo>
                      <a:pt x="1091" y="1228"/>
                    </a:lnTo>
                    <a:lnTo>
                      <a:pt x="1071" y="1268"/>
                    </a:lnTo>
                    <a:lnTo>
                      <a:pt x="1073" y="1275"/>
                    </a:lnTo>
                    <a:lnTo>
                      <a:pt x="1081" y="1283"/>
                    </a:lnTo>
                    <a:lnTo>
                      <a:pt x="1074" y="1284"/>
                    </a:lnTo>
                    <a:lnTo>
                      <a:pt x="1044" y="1294"/>
                    </a:lnTo>
                    <a:lnTo>
                      <a:pt x="1000" y="1321"/>
                    </a:lnTo>
                    <a:lnTo>
                      <a:pt x="949" y="1280"/>
                    </a:lnTo>
                    <a:lnTo>
                      <a:pt x="932" y="1258"/>
                    </a:lnTo>
                    <a:lnTo>
                      <a:pt x="888" y="1285"/>
                    </a:lnTo>
                    <a:lnTo>
                      <a:pt x="865" y="1287"/>
                    </a:lnTo>
                    <a:lnTo>
                      <a:pt x="811" y="1285"/>
                    </a:lnTo>
                    <a:lnTo>
                      <a:pt x="776" y="1319"/>
                    </a:lnTo>
                    <a:lnTo>
                      <a:pt x="731" y="1338"/>
                    </a:lnTo>
                    <a:lnTo>
                      <a:pt x="670" y="1344"/>
                    </a:lnTo>
                    <a:lnTo>
                      <a:pt x="656" y="1361"/>
                    </a:lnTo>
                    <a:lnTo>
                      <a:pt x="601" y="1343"/>
                    </a:lnTo>
                    <a:lnTo>
                      <a:pt x="576" y="1323"/>
                    </a:lnTo>
                    <a:lnTo>
                      <a:pt x="545" y="1332"/>
                    </a:lnTo>
                    <a:lnTo>
                      <a:pt x="512" y="1375"/>
                    </a:lnTo>
                    <a:lnTo>
                      <a:pt x="503" y="1375"/>
                    </a:lnTo>
                    <a:lnTo>
                      <a:pt x="493" y="1353"/>
                    </a:lnTo>
                    <a:lnTo>
                      <a:pt x="433" y="1366"/>
                    </a:lnTo>
                    <a:lnTo>
                      <a:pt x="421" y="1398"/>
                    </a:lnTo>
                    <a:lnTo>
                      <a:pt x="433" y="1451"/>
                    </a:lnTo>
                    <a:lnTo>
                      <a:pt x="412" y="1477"/>
                    </a:lnTo>
                    <a:lnTo>
                      <a:pt x="389" y="1471"/>
                    </a:lnTo>
                    <a:lnTo>
                      <a:pt x="347" y="1435"/>
                    </a:lnTo>
                    <a:lnTo>
                      <a:pt x="367" y="1403"/>
                    </a:lnTo>
                    <a:lnTo>
                      <a:pt x="332" y="1360"/>
                    </a:lnTo>
                    <a:lnTo>
                      <a:pt x="291" y="1410"/>
                    </a:lnTo>
                    <a:lnTo>
                      <a:pt x="268" y="1412"/>
                    </a:lnTo>
                    <a:lnTo>
                      <a:pt x="269" y="1428"/>
                    </a:lnTo>
                    <a:lnTo>
                      <a:pt x="245" y="1415"/>
                    </a:lnTo>
                    <a:lnTo>
                      <a:pt x="192" y="1420"/>
                    </a:lnTo>
                    <a:lnTo>
                      <a:pt x="163" y="1445"/>
                    </a:lnTo>
                    <a:lnTo>
                      <a:pt x="141" y="1455"/>
                    </a:lnTo>
                    <a:lnTo>
                      <a:pt x="135" y="1471"/>
                    </a:lnTo>
                    <a:lnTo>
                      <a:pt x="175" y="1490"/>
                    </a:lnTo>
                    <a:lnTo>
                      <a:pt x="176" y="1506"/>
                    </a:lnTo>
                    <a:lnTo>
                      <a:pt x="163" y="1523"/>
                    </a:lnTo>
                    <a:lnTo>
                      <a:pt x="172" y="1553"/>
                    </a:lnTo>
                    <a:lnTo>
                      <a:pt x="167" y="1583"/>
                    </a:lnTo>
                    <a:lnTo>
                      <a:pt x="137" y="1587"/>
                    </a:lnTo>
                    <a:lnTo>
                      <a:pt x="150" y="1647"/>
                    </a:lnTo>
                    <a:lnTo>
                      <a:pt x="144" y="1663"/>
                    </a:lnTo>
                    <a:lnTo>
                      <a:pt x="160" y="1669"/>
                    </a:lnTo>
                    <a:lnTo>
                      <a:pt x="161" y="1677"/>
                    </a:lnTo>
                    <a:lnTo>
                      <a:pt x="110" y="1713"/>
                    </a:lnTo>
                    <a:lnTo>
                      <a:pt x="120" y="1735"/>
                    </a:lnTo>
                    <a:lnTo>
                      <a:pt x="107" y="1752"/>
                    </a:lnTo>
                    <a:lnTo>
                      <a:pt x="115" y="1766"/>
                    </a:lnTo>
                    <a:lnTo>
                      <a:pt x="116" y="1781"/>
                    </a:lnTo>
                    <a:lnTo>
                      <a:pt x="89" y="1807"/>
                    </a:lnTo>
                    <a:lnTo>
                      <a:pt x="73" y="1809"/>
                    </a:lnTo>
                    <a:lnTo>
                      <a:pt x="83" y="1831"/>
                    </a:lnTo>
                    <a:lnTo>
                      <a:pt x="107" y="1844"/>
                    </a:lnTo>
                    <a:lnTo>
                      <a:pt x="101" y="1860"/>
                    </a:lnTo>
                    <a:lnTo>
                      <a:pt x="110" y="1883"/>
                    </a:lnTo>
                    <a:lnTo>
                      <a:pt x="171" y="1869"/>
                    </a:lnTo>
                    <a:lnTo>
                      <a:pt x="188" y="1883"/>
                    </a:lnTo>
                    <a:lnTo>
                      <a:pt x="250" y="1885"/>
                    </a:lnTo>
                    <a:lnTo>
                      <a:pt x="255" y="1931"/>
                    </a:lnTo>
                    <a:lnTo>
                      <a:pt x="296" y="1958"/>
                    </a:lnTo>
                    <a:lnTo>
                      <a:pt x="301" y="2011"/>
                    </a:lnTo>
                    <a:lnTo>
                      <a:pt x="319" y="2040"/>
                    </a:lnTo>
                    <a:lnTo>
                      <a:pt x="281" y="2060"/>
                    </a:lnTo>
                    <a:lnTo>
                      <a:pt x="276" y="2083"/>
                    </a:lnTo>
                    <a:lnTo>
                      <a:pt x="286" y="2113"/>
                    </a:lnTo>
                    <a:lnTo>
                      <a:pt x="295" y="2112"/>
                    </a:lnTo>
                    <a:lnTo>
                      <a:pt x="307" y="2087"/>
                    </a:lnTo>
                    <a:lnTo>
                      <a:pt x="338" y="2085"/>
                    </a:lnTo>
                    <a:lnTo>
                      <a:pt x="339" y="2108"/>
                    </a:lnTo>
                    <a:lnTo>
                      <a:pt x="338" y="2170"/>
                    </a:lnTo>
                    <a:lnTo>
                      <a:pt x="356" y="2206"/>
                    </a:lnTo>
                    <a:lnTo>
                      <a:pt x="343" y="2223"/>
                    </a:lnTo>
                    <a:lnTo>
                      <a:pt x="313" y="2234"/>
                    </a:lnTo>
                    <a:lnTo>
                      <a:pt x="292" y="2258"/>
                    </a:lnTo>
                    <a:lnTo>
                      <a:pt x="293" y="2274"/>
                    </a:lnTo>
                    <a:lnTo>
                      <a:pt x="312" y="2296"/>
                    </a:lnTo>
                    <a:lnTo>
                      <a:pt x="313" y="2319"/>
                    </a:lnTo>
                    <a:lnTo>
                      <a:pt x="279" y="2367"/>
                    </a:lnTo>
                    <a:lnTo>
                      <a:pt x="256" y="2370"/>
                    </a:lnTo>
                    <a:lnTo>
                      <a:pt x="262" y="2423"/>
                    </a:lnTo>
                    <a:lnTo>
                      <a:pt x="232" y="2434"/>
                    </a:lnTo>
                    <a:lnTo>
                      <a:pt x="216" y="2428"/>
                    </a:lnTo>
                    <a:lnTo>
                      <a:pt x="182" y="2485"/>
                    </a:lnTo>
                    <a:lnTo>
                      <a:pt x="138" y="2504"/>
                    </a:lnTo>
                    <a:lnTo>
                      <a:pt x="130" y="2591"/>
                    </a:lnTo>
                    <a:lnTo>
                      <a:pt x="109" y="2607"/>
                    </a:lnTo>
                    <a:lnTo>
                      <a:pt x="70" y="2604"/>
                    </a:lnTo>
                    <a:lnTo>
                      <a:pt x="66" y="2634"/>
                    </a:lnTo>
                    <a:lnTo>
                      <a:pt x="43" y="2644"/>
                    </a:lnTo>
                    <a:lnTo>
                      <a:pt x="43" y="2729"/>
                    </a:lnTo>
                    <a:lnTo>
                      <a:pt x="0" y="2764"/>
                    </a:lnTo>
                    <a:lnTo>
                      <a:pt x="13" y="2824"/>
                    </a:lnTo>
                    <a:lnTo>
                      <a:pt x="7" y="2849"/>
                    </a:lnTo>
                    <a:lnTo>
                      <a:pt x="107" y="2917"/>
                    </a:lnTo>
                    <a:lnTo>
                      <a:pt x="154" y="2935"/>
                    </a:lnTo>
                    <a:lnTo>
                      <a:pt x="200" y="3007"/>
                    </a:lnTo>
                    <a:lnTo>
                      <a:pt x="267" y="3063"/>
                    </a:lnTo>
                    <a:lnTo>
                      <a:pt x="291" y="3077"/>
                    </a:lnTo>
                    <a:lnTo>
                      <a:pt x="352" y="3063"/>
                    </a:lnTo>
                    <a:lnTo>
                      <a:pt x="486" y="3020"/>
                    </a:lnTo>
                    <a:lnTo>
                      <a:pt x="559" y="3051"/>
                    </a:lnTo>
                    <a:lnTo>
                      <a:pt x="577" y="3080"/>
                    </a:lnTo>
                    <a:lnTo>
                      <a:pt x="594" y="3102"/>
                    </a:lnTo>
                    <a:lnTo>
                      <a:pt x="617" y="3092"/>
                    </a:lnTo>
                    <a:lnTo>
                      <a:pt x="651" y="3051"/>
                    </a:lnTo>
                    <a:lnTo>
                      <a:pt x="675" y="3056"/>
                    </a:lnTo>
                    <a:lnTo>
                      <a:pt x="732" y="3090"/>
                    </a:lnTo>
                    <a:lnTo>
                      <a:pt x="777" y="3078"/>
                    </a:lnTo>
                    <a:lnTo>
                      <a:pt x="810" y="3090"/>
                    </a:lnTo>
                    <a:lnTo>
                      <a:pt x="816" y="3081"/>
                    </a:lnTo>
                    <a:lnTo>
                      <a:pt x="830" y="3073"/>
                    </a:lnTo>
                    <a:lnTo>
                      <a:pt x="878" y="3084"/>
                    </a:lnTo>
                    <a:lnTo>
                      <a:pt x="892" y="3074"/>
                    </a:lnTo>
                    <a:lnTo>
                      <a:pt x="956" y="3092"/>
                    </a:lnTo>
                    <a:lnTo>
                      <a:pt x="965" y="3098"/>
                    </a:lnTo>
                    <a:lnTo>
                      <a:pt x="972" y="3098"/>
                    </a:lnTo>
                    <a:lnTo>
                      <a:pt x="971" y="3083"/>
                    </a:lnTo>
                    <a:lnTo>
                      <a:pt x="977" y="3074"/>
                    </a:lnTo>
                    <a:lnTo>
                      <a:pt x="968" y="3060"/>
                    </a:lnTo>
                    <a:lnTo>
                      <a:pt x="976" y="3051"/>
                    </a:lnTo>
                    <a:lnTo>
                      <a:pt x="967" y="3045"/>
                    </a:lnTo>
                    <a:lnTo>
                      <a:pt x="958" y="3022"/>
                    </a:lnTo>
                    <a:lnTo>
                      <a:pt x="941" y="3009"/>
                    </a:lnTo>
                    <a:lnTo>
                      <a:pt x="961" y="2983"/>
                    </a:lnTo>
                    <a:lnTo>
                      <a:pt x="944" y="2970"/>
                    </a:lnTo>
                    <a:lnTo>
                      <a:pt x="965" y="2944"/>
                    </a:lnTo>
                    <a:lnTo>
                      <a:pt x="961" y="2898"/>
                    </a:lnTo>
                    <a:lnTo>
                      <a:pt x="983" y="2881"/>
                    </a:lnTo>
                    <a:lnTo>
                      <a:pt x="1012" y="2871"/>
                    </a:lnTo>
                    <a:lnTo>
                      <a:pt x="1069" y="2904"/>
                    </a:lnTo>
                    <a:lnTo>
                      <a:pt x="1148" y="2920"/>
                    </a:lnTo>
                    <a:lnTo>
                      <a:pt x="1214" y="2967"/>
                    </a:lnTo>
                    <a:lnTo>
                      <a:pt x="1252" y="2957"/>
                    </a:lnTo>
                    <a:lnTo>
                      <a:pt x="1276" y="2977"/>
                    </a:lnTo>
                    <a:lnTo>
                      <a:pt x="1370" y="2984"/>
                    </a:lnTo>
                    <a:lnTo>
                      <a:pt x="1396" y="3012"/>
                    </a:lnTo>
                    <a:lnTo>
                      <a:pt x="1412" y="3027"/>
                    </a:lnTo>
                    <a:lnTo>
                      <a:pt x="1423" y="3056"/>
                    </a:lnTo>
                    <a:lnTo>
                      <a:pt x="1457" y="3084"/>
                    </a:lnTo>
                    <a:lnTo>
                      <a:pt x="1509" y="3063"/>
                    </a:lnTo>
                    <a:lnTo>
                      <a:pt x="1540" y="3077"/>
                    </a:lnTo>
                    <a:lnTo>
                      <a:pt x="1633" y="3075"/>
                    </a:lnTo>
                    <a:lnTo>
                      <a:pt x="1635" y="3098"/>
                    </a:lnTo>
                    <a:lnTo>
                      <a:pt x="1660" y="3119"/>
                    </a:lnTo>
                    <a:lnTo>
                      <a:pt x="1670" y="3141"/>
                    </a:lnTo>
                    <a:lnTo>
                      <a:pt x="1687" y="3163"/>
                    </a:lnTo>
                    <a:lnTo>
                      <a:pt x="1699" y="3200"/>
                    </a:lnTo>
                    <a:lnTo>
                      <a:pt x="1716" y="3229"/>
                    </a:lnTo>
                    <a:lnTo>
                      <a:pt x="1746" y="3220"/>
                    </a:lnTo>
                    <a:lnTo>
                      <a:pt x="1744" y="3188"/>
                    </a:lnTo>
                    <a:lnTo>
                      <a:pt x="1757" y="3171"/>
                    </a:lnTo>
                    <a:lnTo>
                      <a:pt x="1789" y="3176"/>
                    </a:lnTo>
                    <a:lnTo>
                      <a:pt x="1826" y="3165"/>
                    </a:lnTo>
                    <a:lnTo>
                      <a:pt x="1876" y="3199"/>
                    </a:lnTo>
                    <a:lnTo>
                      <a:pt x="2001" y="3218"/>
                    </a:lnTo>
                    <a:lnTo>
                      <a:pt x="2003" y="3249"/>
                    </a:lnTo>
                    <a:lnTo>
                      <a:pt x="2053" y="3275"/>
                    </a:lnTo>
                    <a:lnTo>
                      <a:pt x="2039" y="3285"/>
                    </a:lnTo>
                    <a:lnTo>
                      <a:pt x="2023" y="3286"/>
                    </a:lnTo>
                    <a:lnTo>
                      <a:pt x="2002" y="3311"/>
                    </a:lnTo>
                    <a:lnTo>
                      <a:pt x="2005" y="3334"/>
                    </a:lnTo>
                    <a:lnTo>
                      <a:pt x="1990" y="3351"/>
                    </a:lnTo>
                    <a:lnTo>
                      <a:pt x="1991" y="3366"/>
                    </a:lnTo>
                    <a:lnTo>
                      <a:pt x="2001" y="3381"/>
                    </a:lnTo>
                    <a:lnTo>
                      <a:pt x="2094" y="3395"/>
                    </a:lnTo>
                    <a:lnTo>
                      <a:pt x="2154" y="3444"/>
                    </a:lnTo>
                    <a:lnTo>
                      <a:pt x="2199" y="3439"/>
                    </a:lnTo>
                    <a:lnTo>
                      <a:pt x="2219" y="3484"/>
                    </a:lnTo>
                    <a:lnTo>
                      <a:pt x="2231" y="3536"/>
                    </a:lnTo>
                    <a:lnTo>
                      <a:pt x="2281" y="3571"/>
                    </a:lnTo>
                    <a:lnTo>
                      <a:pt x="2342" y="3558"/>
                    </a:lnTo>
                    <a:lnTo>
                      <a:pt x="2411" y="3481"/>
                    </a:lnTo>
                    <a:lnTo>
                      <a:pt x="2465" y="3484"/>
                    </a:lnTo>
                    <a:lnTo>
                      <a:pt x="2517" y="3463"/>
                    </a:lnTo>
                    <a:lnTo>
                      <a:pt x="2565" y="3474"/>
                    </a:lnTo>
                    <a:lnTo>
                      <a:pt x="2621" y="3508"/>
                    </a:lnTo>
                    <a:lnTo>
                      <a:pt x="2686" y="3525"/>
                    </a:lnTo>
                    <a:lnTo>
                      <a:pt x="2738" y="3589"/>
                    </a:lnTo>
                    <a:lnTo>
                      <a:pt x="2785" y="3601"/>
                    </a:lnTo>
                    <a:lnTo>
                      <a:pt x="2800" y="3599"/>
                    </a:lnTo>
                    <a:lnTo>
                      <a:pt x="2820" y="3575"/>
                    </a:lnTo>
                    <a:lnTo>
                      <a:pt x="2922" y="3588"/>
                    </a:lnTo>
                    <a:lnTo>
                      <a:pt x="2929" y="3580"/>
                    </a:lnTo>
                    <a:lnTo>
                      <a:pt x="2910" y="3535"/>
                    </a:lnTo>
                    <a:lnTo>
                      <a:pt x="2931" y="3511"/>
                    </a:lnTo>
                    <a:lnTo>
                      <a:pt x="2945" y="3501"/>
                    </a:lnTo>
                    <a:lnTo>
                      <a:pt x="2997" y="3481"/>
                    </a:lnTo>
                    <a:lnTo>
                      <a:pt x="3021" y="3494"/>
                    </a:lnTo>
                    <a:lnTo>
                      <a:pt x="3044" y="3492"/>
                    </a:lnTo>
                    <a:lnTo>
                      <a:pt x="3094" y="3441"/>
                    </a:lnTo>
                    <a:lnTo>
                      <a:pt x="3123" y="3431"/>
                    </a:lnTo>
                    <a:lnTo>
                      <a:pt x="3170" y="3434"/>
                    </a:lnTo>
                    <a:lnTo>
                      <a:pt x="3191" y="3409"/>
                    </a:lnTo>
                    <a:lnTo>
                      <a:pt x="3217" y="3429"/>
                    </a:lnTo>
                    <a:lnTo>
                      <a:pt x="3284" y="3423"/>
                    </a:lnTo>
                    <a:lnTo>
                      <a:pt x="3337" y="3480"/>
                    </a:lnTo>
                    <a:lnTo>
                      <a:pt x="3367" y="3469"/>
                    </a:lnTo>
                    <a:lnTo>
                      <a:pt x="3420" y="3473"/>
                    </a:lnTo>
                    <a:lnTo>
                      <a:pt x="3401" y="3421"/>
                    </a:lnTo>
                    <a:lnTo>
                      <a:pt x="3377" y="3407"/>
                    </a:lnTo>
                    <a:lnTo>
                      <a:pt x="3379" y="3360"/>
                    </a:lnTo>
                    <a:lnTo>
                      <a:pt x="3332" y="3349"/>
                    </a:lnTo>
                    <a:lnTo>
                      <a:pt x="3298" y="3314"/>
                    </a:lnTo>
                    <a:lnTo>
                      <a:pt x="3286" y="3184"/>
                    </a:lnTo>
                    <a:lnTo>
                      <a:pt x="3286" y="2937"/>
                    </a:lnTo>
                    <a:lnTo>
                      <a:pt x="3300" y="2835"/>
                    </a:lnTo>
                    <a:lnTo>
                      <a:pt x="3282" y="2806"/>
                    </a:lnTo>
                    <a:lnTo>
                      <a:pt x="3287" y="2775"/>
                    </a:lnTo>
                    <a:lnTo>
                      <a:pt x="3310" y="2689"/>
                    </a:lnTo>
                    <a:lnTo>
                      <a:pt x="3389" y="2542"/>
                    </a:lnTo>
                    <a:lnTo>
                      <a:pt x="3480" y="2441"/>
                    </a:lnTo>
                    <a:lnTo>
                      <a:pt x="3551" y="2381"/>
                    </a:lnTo>
                    <a:lnTo>
                      <a:pt x="3632" y="2342"/>
                    </a:lnTo>
                    <a:lnTo>
                      <a:pt x="3741" y="2355"/>
                    </a:lnTo>
                    <a:lnTo>
                      <a:pt x="3867" y="2220"/>
                    </a:lnTo>
                    <a:lnTo>
                      <a:pt x="3934" y="2191"/>
                    </a:lnTo>
                    <a:lnTo>
                      <a:pt x="3947" y="2166"/>
                    </a:lnTo>
                    <a:lnTo>
                      <a:pt x="4007" y="2137"/>
                    </a:lnTo>
                    <a:lnTo>
                      <a:pt x="4070" y="2069"/>
                    </a:lnTo>
                    <a:lnTo>
                      <a:pt x="4121" y="2034"/>
                    </a:lnTo>
                    <a:lnTo>
                      <a:pt x="4216" y="1987"/>
                    </a:lnTo>
                    <a:lnTo>
                      <a:pt x="4300" y="1980"/>
                    </a:lnTo>
                    <a:lnTo>
                      <a:pt x="4333" y="1992"/>
                    </a:lnTo>
                    <a:lnTo>
                      <a:pt x="4342" y="2014"/>
                    </a:lnTo>
                    <a:lnTo>
                      <a:pt x="4335" y="2022"/>
                    </a:lnTo>
                    <a:lnTo>
                      <a:pt x="4328" y="2023"/>
                    </a:lnTo>
                    <a:lnTo>
                      <a:pt x="4321" y="2039"/>
                    </a:lnTo>
                    <a:lnTo>
                      <a:pt x="4313" y="2039"/>
                    </a:lnTo>
                    <a:lnTo>
                      <a:pt x="4331" y="2068"/>
                    </a:lnTo>
                    <a:lnTo>
                      <a:pt x="4348" y="2083"/>
                    </a:lnTo>
                    <a:lnTo>
                      <a:pt x="4364" y="2089"/>
                    </a:lnTo>
                    <a:lnTo>
                      <a:pt x="4427" y="2106"/>
                    </a:lnTo>
                    <a:lnTo>
                      <a:pt x="4445" y="2050"/>
                    </a:lnTo>
                    <a:lnTo>
                      <a:pt x="4512" y="2014"/>
                    </a:lnTo>
                    <a:lnTo>
                      <a:pt x="4510" y="1991"/>
                    </a:lnTo>
                    <a:lnTo>
                      <a:pt x="4534" y="2004"/>
                    </a:lnTo>
                    <a:lnTo>
                      <a:pt x="4599" y="1966"/>
                    </a:lnTo>
                    <a:lnTo>
                      <a:pt x="4613" y="1942"/>
                    </a:lnTo>
                    <a:lnTo>
                      <a:pt x="4650" y="1931"/>
                    </a:lnTo>
                    <a:lnTo>
                      <a:pt x="4655" y="1900"/>
                    </a:lnTo>
                    <a:lnTo>
                      <a:pt x="4632" y="1902"/>
                    </a:lnTo>
                    <a:lnTo>
                      <a:pt x="4615" y="1887"/>
                    </a:lnTo>
                    <a:lnTo>
                      <a:pt x="4634" y="1840"/>
                    </a:lnTo>
                    <a:lnTo>
                      <a:pt x="4664" y="1822"/>
                    </a:lnTo>
                    <a:lnTo>
                      <a:pt x="4668" y="1791"/>
                    </a:lnTo>
                    <a:lnTo>
                      <a:pt x="4721" y="1778"/>
                    </a:lnTo>
                    <a:lnTo>
                      <a:pt x="4776" y="1795"/>
                    </a:lnTo>
                    <a:lnTo>
                      <a:pt x="4808" y="1793"/>
                    </a:lnTo>
                    <a:lnTo>
                      <a:pt x="4796" y="1748"/>
                    </a:lnTo>
                    <a:lnTo>
                      <a:pt x="4826" y="1668"/>
                    </a:lnTo>
                    <a:lnTo>
                      <a:pt x="4831" y="1637"/>
                    </a:lnTo>
                    <a:lnTo>
                      <a:pt x="4821" y="1606"/>
                    </a:lnTo>
                    <a:lnTo>
                      <a:pt x="4834" y="1582"/>
                    </a:lnTo>
                    <a:lnTo>
                      <a:pt x="4816" y="1560"/>
                    </a:lnTo>
                    <a:lnTo>
                      <a:pt x="4868" y="1532"/>
                    </a:lnTo>
                    <a:lnTo>
                      <a:pt x="4910" y="1483"/>
                    </a:lnTo>
                    <a:lnTo>
                      <a:pt x="4974" y="1431"/>
                    </a:lnTo>
                    <a:lnTo>
                      <a:pt x="4979" y="1399"/>
                    </a:lnTo>
                    <a:lnTo>
                      <a:pt x="5002" y="1397"/>
                    </a:lnTo>
                    <a:lnTo>
                      <a:pt x="5008" y="1374"/>
                    </a:lnTo>
                    <a:lnTo>
                      <a:pt x="4939" y="1295"/>
                    </a:lnTo>
                    <a:lnTo>
                      <a:pt x="4920" y="1266"/>
                    </a:lnTo>
                    <a:lnTo>
                      <a:pt x="4882" y="1269"/>
                    </a:lnTo>
                    <a:lnTo>
                      <a:pt x="4872" y="1239"/>
                    </a:lnTo>
                    <a:lnTo>
                      <a:pt x="4878" y="1138"/>
                    </a:lnTo>
                    <a:lnTo>
                      <a:pt x="4866" y="1101"/>
                    </a:lnTo>
                    <a:lnTo>
                      <a:pt x="4836" y="1096"/>
                    </a:lnTo>
                    <a:lnTo>
                      <a:pt x="4833" y="1073"/>
                    </a:lnTo>
                    <a:lnTo>
                      <a:pt x="4805" y="1029"/>
                    </a:lnTo>
                    <a:lnTo>
                      <a:pt x="4796" y="1007"/>
                    </a:lnTo>
                    <a:lnTo>
                      <a:pt x="4781" y="1016"/>
                    </a:lnTo>
                    <a:lnTo>
                      <a:pt x="4724" y="983"/>
                    </a:lnTo>
                    <a:lnTo>
                      <a:pt x="4707" y="961"/>
                    </a:lnTo>
                    <a:lnTo>
                      <a:pt x="4666" y="935"/>
                    </a:lnTo>
                    <a:lnTo>
                      <a:pt x="4620" y="938"/>
                    </a:lnTo>
                    <a:lnTo>
                      <a:pt x="4617" y="1000"/>
                    </a:lnTo>
                    <a:lnTo>
                      <a:pt x="4603" y="1010"/>
                    </a:lnTo>
                    <a:lnTo>
                      <a:pt x="4564" y="998"/>
                    </a:lnTo>
                    <a:lnTo>
                      <a:pt x="4567" y="952"/>
                    </a:lnTo>
                    <a:lnTo>
                      <a:pt x="4565" y="936"/>
                    </a:lnTo>
                    <a:lnTo>
                      <a:pt x="4505" y="942"/>
                    </a:lnTo>
                    <a:lnTo>
                      <a:pt x="4491" y="966"/>
                    </a:lnTo>
                    <a:lnTo>
                      <a:pt x="4470" y="976"/>
                    </a:lnTo>
                    <a:lnTo>
                      <a:pt x="4458" y="1016"/>
                    </a:lnTo>
                    <a:lnTo>
                      <a:pt x="4437" y="1040"/>
                    </a:lnTo>
                    <a:lnTo>
                      <a:pt x="4370" y="993"/>
                    </a:lnTo>
                    <a:lnTo>
                      <a:pt x="4362" y="978"/>
                    </a:lnTo>
                    <a:lnTo>
                      <a:pt x="4330" y="974"/>
                    </a:lnTo>
                    <a:lnTo>
                      <a:pt x="4312" y="952"/>
                    </a:lnTo>
                    <a:lnTo>
                      <a:pt x="4237" y="966"/>
                    </a:lnTo>
                    <a:lnTo>
                      <a:pt x="4228" y="960"/>
                    </a:lnTo>
                    <a:lnTo>
                      <a:pt x="4235" y="943"/>
                    </a:lnTo>
                    <a:lnTo>
                      <a:pt x="4239" y="913"/>
                    </a:lnTo>
                    <a:lnTo>
                      <a:pt x="4228" y="875"/>
                    </a:lnTo>
                    <a:lnTo>
                      <a:pt x="4250" y="857"/>
                    </a:lnTo>
                    <a:lnTo>
                      <a:pt x="4225" y="837"/>
                    </a:lnTo>
                    <a:lnTo>
                      <a:pt x="4222" y="806"/>
                    </a:lnTo>
                    <a:lnTo>
                      <a:pt x="4181" y="787"/>
                    </a:lnTo>
                    <a:lnTo>
                      <a:pt x="4172" y="764"/>
                    </a:lnTo>
                    <a:lnTo>
                      <a:pt x="4168" y="719"/>
                    </a:lnTo>
                    <a:lnTo>
                      <a:pt x="4139" y="652"/>
                    </a:lnTo>
                    <a:lnTo>
                      <a:pt x="4106" y="632"/>
                    </a:lnTo>
                    <a:lnTo>
                      <a:pt x="4085" y="580"/>
                    </a:lnTo>
                    <a:lnTo>
                      <a:pt x="4082" y="541"/>
                    </a:lnTo>
                    <a:lnTo>
                      <a:pt x="4062" y="497"/>
                    </a:lnTo>
                    <a:lnTo>
                      <a:pt x="4067" y="473"/>
                    </a:lnTo>
                    <a:lnTo>
                      <a:pt x="4050" y="451"/>
                    </a:lnTo>
                    <a:lnTo>
                      <a:pt x="4062" y="420"/>
                    </a:lnTo>
                    <a:lnTo>
                      <a:pt x="4022" y="400"/>
                    </a:lnTo>
                    <a:lnTo>
                      <a:pt x="4027" y="369"/>
                    </a:lnTo>
                    <a:close/>
                    <a:moveTo>
                      <a:pt x="2276" y="3440"/>
                    </a:moveTo>
                    <a:lnTo>
                      <a:pt x="2269" y="3449"/>
                    </a:lnTo>
                    <a:lnTo>
                      <a:pt x="2246" y="3443"/>
                    </a:lnTo>
                    <a:lnTo>
                      <a:pt x="2230" y="3437"/>
                    </a:lnTo>
                    <a:lnTo>
                      <a:pt x="2222" y="3429"/>
                    </a:lnTo>
                    <a:lnTo>
                      <a:pt x="2226" y="3406"/>
                    </a:lnTo>
                    <a:lnTo>
                      <a:pt x="2241" y="3397"/>
                    </a:lnTo>
                    <a:lnTo>
                      <a:pt x="2247" y="3381"/>
                    </a:lnTo>
                    <a:lnTo>
                      <a:pt x="2264" y="3394"/>
                    </a:lnTo>
                    <a:lnTo>
                      <a:pt x="2251" y="3411"/>
                    </a:lnTo>
                    <a:lnTo>
                      <a:pt x="2259" y="3426"/>
                    </a:lnTo>
                    <a:lnTo>
                      <a:pt x="2276" y="34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323">
                <a:extLst>
                  <a:ext uri="{FF2B5EF4-FFF2-40B4-BE49-F238E27FC236}">
                    <a16:creationId xmlns:a16="http://schemas.microsoft.com/office/drawing/2014/main" id="{3EDE8AC2-22A4-1A79-774D-A3EB700987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120"/>
                <a:ext cx="665" cy="556"/>
              </a:xfrm>
              <a:custGeom>
                <a:avLst/>
                <a:gdLst>
                  <a:gd name="T0" fmla="*/ 409 w 3323"/>
                  <a:gd name="T1" fmla="*/ 1258 h 2779"/>
                  <a:gd name="T2" fmla="*/ 493 w 3323"/>
                  <a:gd name="T3" fmla="*/ 1428 h 2779"/>
                  <a:gd name="T4" fmla="*/ 547 w 3323"/>
                  <a:gd name="T5" fmla="*/ 1593 h 2779"/>
                  <a:gd name="T6" fmla="*/ 394 w 3323"/>
                  <a:gd name="T7" fmla="*/ 1768 h 2779"/>
                  <a:gd name="T8" fmla="*/ 349 w 3323"/>
                  <a:gd name="T9" fmla="*/ 1957 h 2779"/>
                  <a:gd name="T10" fmla="*/ 188 w 3323"/>
                  <a:gd name="T11" fmla="*/ 2049 h 2779"/>
                  <a:gd name="T12" fmla="*/ 172 w 3323"/>
                  <a:gd name="T13" fmla="*/ 2128 h 2779"/>
                  <a:gd name="T14" fmla="*/ 0 w 3323"/>
                  <a:gd name="T15" fmla="*/ 2268 h 2779"/>
                  <a:gd name="T16" fmla="*/ 353 w 3323"/>
                  <a:gd name="T17" fmla="*/ 2320 h 2779"/>
                  <a:gd name="T18" fmla="*/ 530 w 3323"/>
                  <a:gd name="T19" fmla="*/ 2403 h 2779"/>
                  <a:gd name="T20" fmla="*/ 607 w 3323"/>
                  <a:gd name="T21" fmla="*/ 2320 h 2779"/>
                  <a:gd name="T22" fmla="*/ 713 w 3323"/>
                  <a:gd name="T23" fmla="*/ 2302 h 2779"/>
                  <a:gd name="T24" fmla="*/ 794 w 3323"/>
                  <a:gd name="T25" fmla="*/ 2425 h 2779"/>
                  <a:gd name="T26" fmla="*/ 1099 w 3323"/>
                  <a:gd name="T27" fmla="*/ 2475 h 2779"/>
                  <a:gd name="T28" fmla="*/ 1248 w 3323"/>
                  <a:gd name="T29" fmla="*/ 2584 h 2779"/>
                  <a:gd name="T30" fmla="*/ 1412 w 3323"/>
                  <a:gd name="T31" fmla="*/ 2600 h 2779"/>
                  <a:gd name="T32" fmla="*/ 1582 w 3323"/>
                  <a:gd name="T33" fmla="*/ 2761 h 2779"/>
                  <a:gd name="T34" fmla="*/ 1737 w 3323"/>
                  <a:gd name="T35" fmla="*/ 2693 h 2779"/>
                  <a:gd name="T36" fmla="*/ 1884 w 3323"/>
                  <a:gd name="T37" fmla="*/ 2779 h 2779"/>
                  <a:gd name="T38" fmla="*/ 2094 w 3323"/>
                  <a:gd name="T39" fmla="*/ 2645 h 2779"/>
                  <a:gd name="T40" fmla="*/ 2378 w 3323"/>
                  <a:gd name="T41" fmla="*/ 2533 h 2779"/>
                  <a:gd name="T42" fmla="*/ 2299 w 3323"/>
                  <a:gd name="T43" fmla="*/ 2440 h 2779"/>
                  <a:gd name="T44" fmla="*/ 2613 w 3323"/>
                  <a:gd name="T45" fmla="*/ 2156 h 2779"/>
                  <a:gd name="T46" fmla="*/ 2712 w 3323"/>
                  <a:gd name="T47" fmla="*/ 2070 h 2779"/>
                  <a:gd name="T48" fmla="*/ 2822 w 3323"/>
                  <a:gd name="T49" fmla="*/ 1914 h 2779"/>
                  <a:gd name="T50" fmla="*/ 2978 w 3323"/>
                  <a:gd name="T51" fmla="*/ 1860 h 2779"/>
                  <a:gd name="T52" fmla="*/ 3086 w 3323"/>
                  <a:gd name="T53" fmla="*/ 1773 h 2779"/>
                  <a:gd name="T54" fmla="*/ 3134 w 3323"/>
                  <a:gd name="T55" fmla="*/ 1630 h 2779"/>
                  <a:gd name="T56" fmla="*/ 3286 w 3323"/>
                  <a:gd name="T57" fmla="*/ 1430 h 2779"/>
                  <a:gd name="T58" fmla="*/ 3277 w 3323"/>
                  <a:gd name="T59" fmla="*/ 1254 h 2779"/>
                  <a:gd name="T60" fmla="*/ 3041 w 3323"/>
                  <a:gd name="T61" fmla="*/ 1283 h 2779"/>
                  <a:gd name="T62" fmla="*/ 2834 w 3323"/>
                  <a:gd name="T63" fmla="*/ 1218 h 2779"/>
                  <a:gd name="T64" fmla="*/ 2642 w 3323"/>
                  <a:gd name="T65" fmla="*/ 1151 h 2779"/>
                  <a:gd name="T66" fmla="*/ 2517 w 3323"/>
                  <a:gd name="T67" fmla="*/ 969 h 2779"/>
                  <a:gd name="T68" fmla="*/ 2488 w 3323"/>
                  <a:gd name="T69" fmla="*/ 740 h 2779"/>
                  <a:gd name="T70" fmla="*/ 2545 w 3323"/>
                  <a:gd name="T71" fmla="*/ 597 h 2779"/>
                  <a:gd name="T72" fmla="*/ 2630 w 3323"/>
                  <a:gd name="T73" fmla="*/ 513 h 2779"/>
                  <a:gd name="T74" fmla="*/ 2584 w 3323"/>
                  <a:gd name="T75" fmla="*/ 354 h 2779"/>
                  <a:gd name="T76" fmla="*/ 2354 w 3323"/>
                  <a:gd name="T77" fmla="*/ 199 h 2779"/>
                  <a:gd name="T78" fmla="*/ 2250 w 3323"/>
                  <a:gd name="T79" fmla="*/ 69 h 2779"/>
                  <a:gd name="T80" fmla="*/ 2098 w 3323"/>
                  <a:gd name="T81" fmla="*/ 22 h 2779"/>
                  <a:gd name="T82" fmla="*/ 1968 w 3323"/>
                  <a:gd name="T83" fmla="*/ 41 h 2779"/>
                  <a:gd name="T84" fmla="*/ 1850 w 3323"/>
                  <a:gd name="T85" fmla="*/ 83 h 2779"/>
                  <a:gd name="T86" fmla="*/ 1927 w 3323"/>
                  <a:gd name="T87" fmla="*/ 176 h 2779"/>
                  <a:gd name="T88" fmla="*/ 1911 w 3323"/>
                  <a:gd name="T89" fmla="*/ 339 h 2779"/>
                  <a:gd name="T90" fmla="*/ 1641 w 3323"/>
                  <a:gd name="T91" fmla="*/ 418 h 2779"/>
                  <a:gd name="T92" fmla="*/ 1480 w 3323"/>
                  <a:gd name="T93" fmla="*/ 510 h 2779"/>
                  <a:gd name="T94" fmla="*/ 1416 w 3323"/>
                  <a:gd name="T95" fmla="*/ 648 h 2779"/>
                  <a:gd name="T96" fmla="*/ 1326 w 3323"/>
                  <a:gd name="T97" fmla="*/ 849 h 2779"/>
                  <a:gd name="T98" fmla="*/ 1148 w 3323"/>
                  <a:gd name="T99" fmla="*/ 920 h 2779"/>
                  <a:gd name="T100" fmla="*/ 1133 w 3323"/>
                  <a:gd name="T101" fmla="*/ 1006 h 2779"/>
                  <a:gd name="T102" fmla="*/ 1309 w 3323"/>
                  <a:gd name="T103" fmla="*/ 1082 h 2779"/>
                  <a:gd name="T104" fmla="*/ 1372 w 3323"/>
                  <a:gd name="T105" fmla="*/ 1253 h 2779"/>
                  <a:gd name="T106" fmla="*/ 1371 w 3323"/>
                  <a:gd name="T107" fmla="*/ 1323 h 2779"/>
                  <a:gd name="T108" fmla="*/ 1259 w 3323"/>
                  <a:gd name="T109" fmla="*/ 1294 h 2779"/>
                  <a:gd name="T110" fmla="*/ 1092 w 3323"/>
                  <a:gd name="T111" fmla="*/ 1319 h 2779"/>
                  <a:gd name="T112" fmla="*/ 939 w 3323"/>
                  <a:gd name="T113" fmla="*/ 1247 h 2779"/>
                  <a:gd name="T114" fmla="*/ 855 w 3323"/>
                  <a:gd name="T115" fmla="*/ 1171 h 2779"/>
                  <a:gd name="T116" fmla="*/ 766 w 3323"/>
                  <a:gd name="T117" fmla="*/ 1132 h 2779"/>
                  <a:gd name="T118" fmla="*/ 532 w 3323"/>
                  <a:gd name="T119" fmla="*/ 1185 h 2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323" h="2779">
                    <a:moveTo>
                      <a:pt x="411" y="1119"/>
                    </a:moveTo>
                    <a:lnTo>
                      <a:pt x="378" y="1106"/>
                    </a:lnTo>
                    <a:lnTo>
                      <a:pt x="378" y="1191"/>
                    </a:lnTo>
                    <a:lnTo>
                      <a:pt x="406" y="1235"/>
                    </a:lnTo>
                    <a:lnTo>
                      <a:pt x="409" y="1258"/>
                    </a:lnTo>
                    <a:lnTo>
                      <a:pt x="439" y="1263"/>
                    </a:lnTo>
                    <a:lnTo>
                      <a:pt x="451" y="1300"/>
                    </a:lnTo>
                    <a:lnTo>
                      <a:pt x="445" y="1401"/>
                    </a:lnTo>
                    <a:lnTo>
                      <a:pt x="455" y="1431"/>
                    </a:lnTo>
                    <a:lnTo>
                      <a:pt x="493" y="1428"/>
                    </a:lnTo>
                    <a:lnTo>
                      <a:pt x="512" y="1457"/>
                    </a:lnTo>
                    <a:lnTo>
                      <a:pt x="581" y="1536"/>
                    </a:lnTo>
                    <a:lnTo>
                      <a:pt x="575" y="1559"/>
                    </a:lnTo>
                    <a:lnTo>
                      <a:pt x="552" y="1561"/>
                    </a:lnTo>
                    <a:lnTo>
                      <a:pt x="547" y="1593"/>
                    </a:lnTo>
                    <a:lnTo>
                      <a:pt x="483" y="1645"/>
                    </a:lnTo>
                    <a:lnTo>
                      <a:pt x="441" y="1694"/>
                    </a:lnTo>
                    <a:lnTo>
                      <a:pt x="389" y="1722"/>
                    </a:lnTo>
                    <a:lnTo>
                      <a:pt x="407" y="1744"/>
                    </a:lnTo>
                    <a:lnTo>
                      <a:pt x="394" y="1768"/>
                    </a:lnTo>
                    <a:lnTo>
                      <a:pt x="404" y="1799"/>
                    </a:lnTo>
                    <a:lnTo>
                      <a:pt x="399" y="1830"/>
                    </a:lnTo>
                    <a:lnTo>
                      <a:pt x="369" y="1910"/>
                    </a:lnTo>
                    <a:lnTo>
                      <a:pt x="381" y="1955"/>
                    </a:lnTo>
                    <a:lnTo>
                      <a:pt x="349" y="1957"/>
                    </a:lnTo>
                    <a:lnTo>
                      <a:pt x="294" y="1940"/>
                    </a:lnTo>
                    <a:lnTo>
                      <a:pt x="241" y="1953"/>
                    </a:lnTo>
                    <a:lnTo>
                      <a:pt x="237" y="1984"/>
                    </a:lnTo>
                    <a:lnTo>
                      <a:pt x="207" y="2002"/>
                    </a:lnTo>
                    <a:lnTo>
                      <a:pt x="188" y="2049"/>
                    </a:lnTo>
                    <a:lnTo>
                      <a:pt x="205" y="2064"/>
                    </a:lnTo>
                    <a:lnTo>
                      <a:pt x="228" y="2062"/>
                    </a:lnTo>
                    <a:lnTo>
                      <a:pt x="223" y="2093"/>
                    </a:lnTo>
                    <a:lnTo>
                      <a:pt x="186" y="2104"/>
                    </a:lnTo>
                    <a:lnTo>
                      <a:pt x="172" y="2128"/>
                    </a:lnTo>
                    <a:lnTo>
                      <a:pt x="107" y="2166"/>
                    </a:lnTo>
                    <a:lnTo>
                      <a:pt x="83" y="2153"/>
                    </a:lnTo>
                    <a:lnTo>
                      <a:pt x="85" y="2176"/>
                    </a:lnTo>
                    <a:lnTo>
                      <a:pt x="18" y="2212"/>
                    </a:lnTo>
                    <a:lnTo>
                      <a:pt x="0" y="2268"/>
                    </a:lnTo>
                    <a:lnTo>
                      <a:pt x="171" y="2283"/>
                    </a:lnTo>
                    <a:lnTo>
                      <a:pt x="224" y="2270"/>
                    </a:lnTo>
                    <a:lnTo>
                      <a:pt x="310" y="2277"/>
                    </a:lnTo>
                    <a:lnTo>
                      <a:pt x="343" y="2298"/>
                    </a:lnTo>
                    <a:lnTo>
                      <a:pt x="353" y="2320"/>
                    </a:lnTo>
                    <a:lnTo>
                      <a:pt x="354" y="2336"/>
                    </a:lnTo>
                    <a:lnTo>
                      <a:pt x="326" y="2369"/>
                    </a:lnTo>
                    <a:lnTo>
                      <a:pt x="360" y="2396"/>
                    </a:lnTo>
                    <a:lnTo>
                      <a:pt x="422" y="2406"/>
                    </a:lnTo>
                    <a:lnTo>
                      <a:pt x="530" y="2403"/>
                    </a:lnTo>
                    <a:lnTo>
                      <a:pt x="594" y="2429"/>
                    </a:lnTo>
                    <a:lnTo>
                      <a:pt x="636" y="2394"/>
                    </a:lnTo>
                    <a:lnTo>
                      <a:pt x="611" y="2366"/>
                    </a:lnTo>
                    <a:lnTo>
                      <a:pt x="603" y="2351"/>
                    </a:lnTo>
                    <a:lnTo>
                      <a:pt x="607" y="2320"/>
                    </a:lnTo>
                    <a:lnTo>
                      <a:pt x="622" y="2310"/>
                    </a:lnTo>
                    <a:lnTo>
                      <a:pt x="620" y="2296"/>
                    </a:lnTo>
                    <a:lnTo>
                      <a:pt x="652" y="2308"/>
                    </a:lnTo>
                    <a:lnTo>
                      <a:pt x="681" y="2289"/>
                    </a:lnTo>
                    <a:lnTo>
                      <a:pt x="713" y="2302"/>
                    </a:lnTo>
                    <a:lnTo>
                      <a:pt x="721" y="2309"/>
                    </a:lnTo>
                    <a:lnTo>
                      <a:pt x="731" y="2323"/>
                    </a:lnTo>
                    <a:lnTo>
                      <a:pt x="747" y="2329"/>
                    </a:lnTo>
                    <a:lnTo>
                      <a:pt x="741" y="2346"/>
                    </a:lnTo>
                    <a:lnTo>
                      <a:pt x="794" y="2425"/>
                    </a:lnTo>
                    <a:lnTo>
                      <a:pt x="971" y="2417"/>
                    </a:lnTo>
                    <a:lnTo>
                      <a:pt x="1052" y="2379"/>
                    </a:lnTo>
                    <a:lnTo>
                      <a:pt x="1085" y="2406"/>
                    </a:lnTo>
                    <a:lnTo>
                      <a:pt x="1103" y="2436"/>
                    </a:lnTo>
                    <a:lnTo>
                      <a:pt x="1099" y="2475"/>
                    </a:lnTo>
                    <a:lnTo>
                      <a:pt x="1119" y="2519"/>
                    </a:lnTo>
                    <a:lnTo>
                      <a:pt x="1099" y="2551"/>
                    </a:lnTo>
                    <a:lnTo>
                      <a:pt x="1101" y="2567"/>
                    </a:lnTo>
                    <a:lnTo>
                      <a:pt x="1208" y="2572"/>
                    </a:lnTo>
                    <a:lnTo>
                      <a:pt x="1248" y="2584"/>
                    </a:lnTo>
                    <a:lnTo>
                      <a:pt x="1278" y="2566"/>
                    </a:lnTo>
                    <a:lnTo>
                      <a:pt x="1313" y="2609"/>
                    </a:lnTo>
                    <a:lnTo>
                      <a:pt x="1345" y="2629"/>
                    </a:lnTo>
                    <a:lnTo>
                      <a:pt x="1373" y="2596"/>
                    </a:lnTo>
                    <a:lnTo>
                      <a:pt x="1412" y="2600"/>
                    </a:lnTo>
                    <a:lnTo>
                      <a:pt x="1439" y="2643"/>
                    </a:lnTo>
                    <a:lnTo>
                      <a:pt x="1503" y="2660"/>
                    </a:lnTo>
                    <a:lnTo>
                      <a:pt x="1543" y="2688"/>
                    </a:lnTo>
                    <a:lnTo>
                      <a:pt x="1549" y="2742"/>
                    </a:lnTo>
                    <a:lnTo>
                      <a:pt x="1582" y="2761"/>
                    </a:lnTo>
                    <a:lnTo>
                      <a:pt x="1611" y="2751"/>
                    </a:lnTo>
                    <a:lnTo>
                      <a:pt x="1639" y="2717"/>
                    </a:lnTo>
                    <a:lnTo>
                      <a:pt x="1636" y="2687"/>
                    </a:lnTo>
                    <a:lnTo>
                      <a:pt x="1651" y="2677"/>
                    </a:lnTo>
                    <a:lnTo>
                      <a:pt x="1737" y="2693"/>
                    </a:lnTo>
                    <a:lnTo>
                      <a:pt x="1771" y="2721"/>
                    </a:lnTo>
                    <a:lnTo>
                      <a:pt x="1847" y="2721"/>
                    </a:lnTo>
                    <a:lnTo>
                      <a:pt x="1858" y="2751"/>
                    </a:lnTo>
                    <a:lnTo>
                      <a:pt x="1852" y="2774"/>
                    </a:lnTo>
                    <a:lnTo>
                      <a:pt x="1884" y="2779"/>
                    </a:lnTo>
                    <a:lnTo>
                      <a:pt x="1892" y="2709"/>
                    </a:lnTo>
                    <a:lnTo>
                      <a:pt x="1928" y="2675"/>
                    </a:lnTo>
                    <a:lnTo>
                      <a:pt x="1996" y="2662"/>
                    </a:lnTo>
                    <a:lnTo>
                      <a:pt x="2076" y="2692"/>
                    </a:lnTo>
                    <a:lnTo>
                      <a:pt x="2094" y="2645"/>
                    </a:lnTo>
                    <a:lnTo>
                      <a:pt x="2116" y="2626"/>
                    </a:lnTo>
                    <a:lnTo>
                      <a:pt x="2222" y="2602"/>
                    </a:lnTo>
                    <a:lnTo>
                      <a:pt x="2280" y="2557"/>
                    </a:lnTo>
                    <a:lnTo>
                      <a:pt x="2343" y="2576"/>
                    </a:lnTo>
                    <a:lnTo>
                      <a:pt x="2378" y="2533"/>
                    </a:lnTo>
                    <a:lnTo>
                      <a:pt x="2373" y="2487"/>
                    </a:lnTo>
                    <a:lnTo>
                      <a:pt x="2393" y="2447"/>
                    </a:lnTo>
                    <a:lnTo>
                      <a:pt x="2377" y="2441"/>
                    </a:lnTo>
                    <a:lnTo>
                      <a:pt x="2309" y="2454"/>
                    </a:lnTo>
                    <a:lnTo>
                      <a:pt x="2299" y="2440"/>
                    </a:lnTo>
                    <a:lnTo>
                      <a:pt x="2413" y="2337"/>
                    </a:lnTo>
                    <a:lnTo>
                      <a:pt x="2443" y="2242"/>
                    </a:lnTo>
                    <a:lnTo>
                      <a:pt x="2536" y="2241"/>
                    </a:lnTo>
                    <a:lnTo>
                      <a:pt x="2601" y="2196"/>
                    </a:lnTo>
                    <a:lnTo>
                      <a:pt x="2613" y="2156"/>
                    </a:lnTo>
                    <a:lnTo>
                      <a:pt x="2634" y="2132"/>
                    </a:lnTo>
                    <a:lnTo>
                      <a:pt x="2623" y="2102"/>
                    </a:lnTo>
                    <a:lnTo>
                      <a:pt x="2651" y="2068"/>
                    </a:lnTo>
                    <a:lnTo>
                      <a:pt x="2688" y="2057"/>
                    </a:lnTo>
                    <a:lnTo>
                      <a:pt x="2712" y="2070"/>
                    </a:lnTo>
                    <a:lnTo>
                      <a:pt x="2762" y="2026"/>
                    </a:lnTo>
                    <a:lnTo>
                      <a:pt x="2803" y="2054"/>
                    </a:lnTo>
                    <a:lnTo>
                      <a:pt x="2796" y="1969"/>
                    </a:lnTo>
                    <a:lnTo>
                      <a:pt x="2801" y="1938"/>
                    </a:lnTo>
                    <a:lnTo>
                      <a:pt x="2822" y="1914"/>
                    </a:lnTo>
                    <a:lnTo>
                      <a:pt x="2868" y="1909"/>
                    </a:lnTo>
                    <a:lnTo>
                      <a:pt x="2909" y="1859"/>
                    </a:lnTo>
                    <a:lnTo>
                      <a:pt x="2955" y="1854"/>
                    </a:lnTo>
                    <a:lnTo>
                      <a:pt x="2969" y="1846"/>
                    </a:lnTo>
                    <a:lnTo>
                      <a:pt x="2978" y="1860"/>
                    </a:lnTo>
                    <a:lnTo>
                      <a:pt x="2997" y="1820"/>
                    </a:lnTo>
                    <a:lnTo>
                      <a:pt x="3066" y="1806"/>
                    </a:lnTo>
                    <a:lnTo>
                      <a:pt x="3058" y="1799"/>
                    </a:lnTo>
                    <a:lnTo>
                      <a:pt x="3078" y="1774"/>
                    </a:lnTo>
                    <a:lnTo>
                      <a:pt x="3086" y="1773"/>
                    </a:lnTo>
                    <a:lnTo>
                      <a:pt x="3108" y="1756"/>
                    </a:lnTo>
                    <a:lnTo>
                      <a:pt x="3123" y="1762"/>
                    </a:lnTo>
                    <a:lnTo>
                      <a:pt x="3137" y="1738"/>
                    </a:lnTo>
                    <a:lnTo>
                      <a:pt x="3166" y="1720"/>
                    </a:lnTo>
                    <a:lnTo>
                      <a:pt x="3134" y="1630"/>
                    </a:lnTo>
                    <a:lnTo>
                      <a:pt x="3132" y="1607"/>
                    </a:lnTo>
                    <a:lnTo>
                      <a:pt x="3190" y="1563"/>
                    </a:lnTo>
                    <a:lnTo>
                      <a:pt x="3200" y="1508"/>
                    </a:lnTo>
                    <a:lnTo>
                      <a:pt x="3272" y="1456"/>
                    </a:lnTo>
                    <a:lnTo>
                      <a:pt x="3286" y="1430"/>
                    </a:lnTo>
                    <a:lnTo>
                      <a:pt x="3275" y="1394"/>
                    </a:lnTo>
                    <a:lnTo>
                      <a:pt x="3310" y="1367"/>
                    </a:lnTo>
                    <a:lnTo>
                      <a:pt x="3323" y="1343"/>
                    </a:lnTo>
                    <a:lnTo>
                      <a:pt x="3314" y="1313"/>
                    </a:lnTo>
                    <a:lnTo>
                      <a:pt x="3277" y="1254"/>
                    </a:lnTo>
                    <a:lnTo>
                      <a:pt x="3271" y="1193"/>
                    </a:lnTo>
                    <a:lnTo>
                      <a:pt x="3248" y="1195"/>
                    </a:lnTo>
                    <a:lnTo>
                      <a:pt x="3220" y="1229"/>
                    </a:lnTo>
                    <a:lnTo>
                      <a:pt x="3114" y="1246"/>
                    </a:lnTo>
                    <a:lnTo>
                      <a:pt x="3041" y="1283"/>
                    </a:lnTo>
                    <a:lnTo>
                      <a:pt x="2988" y="1288"/>
                    </a:lnTo>
                    <a:lnTo>
                      <a:pt x="2961" y="1260"/>
                    </a:lnTo>
                    <a:lnTo>
                      <a:pt x="2892" y="1259"/>
                    </a:lnTo>
                    <a:lnTo>
                      <a:pt x="2865" y="1223"/>
                    </a:lnTo>
                    <a:lnTo>
                      <a:pt x="2834" y="1218"/>
                    </a:lnTo>
                    <a:lnTo>
                      <a:pt x="2784" y="1184"/>
                    </a:lnTo>
                    <a:lnTo>
                      <a:pt x="2761" y="1186"/>
                    </a:lnTo>
                    <a:lnTo>
                      <a:pt x="2704" y="1153"/>
                    </a:lnTo>
                    <a:lnTo>
                      <a:pt x="2666" y="1165"/>
                    </a:lnTo>
                    <a:lnTo>
                      <a:pt x="2642" y="1151"/>
                    </a:lnTo>
                    <a:lnTo>
                      <a:pt x="2614" y="1092"/>
                    </a:lnTo>
                    <a:lnTo>
                      <a:pt x="2589" y="1071"/>
                    </a:lnTo>
                    <a:lnTo>
                      <a:pt x="2537" y="1007"/>
                    </a:lnTo>
                    <a:lnTo>
                      <a:pt x="2513" y="994"/>
                    </a:lnTo>
                    <a:lnTo>
                      <a:pt x="2517" y="969"/>
                    </a:lnTo>
                    <a:lnTo>
                      <a:pt x="2513" y="916"/>
                    </a:lnTo>
                    <a:lnTo>
                      <a:pt x="2556" y="889"/>
                    </a:lnTo>
                    <a:lnTo>
                      <a:pt x="2497" y="833"/>
                    </a:lnTo>
                    <a:lnTo>
                      <a:pt x="2469" y="773"/>
                    </a:lnTo>
                    <a:lnTo>
                      <a:pt x="2488" y="740"/>
                    </a:lnTo>
                    <a:lnTo>
                      <a:pt x="2511" y="731"/>
                    </a:lnTo>
                    <a:lnTo>
                      <a:pt x="2532" y="706"/>
                    </a:lnTo>
                    <a:lnTo>
                      <a:pt x="2544" y="674"/>
                    </a:lnTo>
                    <a:lnTo>
                      <a:pt x="2565" y="641"/>
                    </a:lnTo>
                    <a:lnTo>
                      <a:pt x="2545" y="597"/>
                    </a:lnTo>
                    <a:lnTo>
                      <a:pt x="2559" y="573"/>
                    </a:lnTo>
                    <a:lnTo>
                      <a:pt x="2579" y="555"/>
                    </a:lnTo>
                    <a:lnTo>
                      <a:pt x="2664" y="555"/>
                    </a:lnTo>
                    <a:lnTo>
                      <a:pt x="2653" y="517"/>
                    </a:lnTo>
                    <a:lnTo>
                      <a:pt x="2630" y="513"/>
                    </a:lnTo>
                    <a:lnTo>
                      <a:pt x="2619" y="489"/>
                    </a:lnTo>
                    <a:lnTo>
                      <a:pt x="2608" y="445"/>
                    </a:lnTo>
                    <a:lnTo>
                      <a:pt x="2590" y="423"/>
                    </a:lnTo>
                    <a:lnTo>
                      <a:pt x="2601" y="376"/>
                    </a:lnTo>
                    <a:lnTo>
                      <a:pt x="2584" y="354"/>
                    </a:lnTo>
                    <a:lnTo>
                      <a:pt x="2520" y="329"/>
                    </a:lnTo>
                    <a:lnTo>
                      <a:pt x="2498" y="346"/>
                    </a:lnTo>
                    <a:lnTo>
                      <a:pt x="2452" y="343"/>
                    </a:lnTo>
                    <a:lnTo>
                      <a:pt x="2345" y="276"/>
                    </a:lnTo>
                    <a:lnTo>
                      <a:pt x="2354" y="199"/>
                    </a:lnTo>
                    <a:lnTo>
                      <a:pt x="2328" y="169"/>
                    </a:lnTo>
                    <a:lnTo>
                      <a:pt x="2333" y="138"/>
                    </a:lnTo>
                    <a:lnTo>
                      <a:pt x="2308" y="125"/>
                    </a:lnTo>
                    <a:lnTo>
                      <a:pt x="2262" y="122"/>
                    </a:lnTo>
                    <a:lnTo>
                      <a:pt x="2250" y="69"/>
                    </a:lnTo>
                    <a:lnTo>
                      <a:pt x="2213" y="11"/>
                    </a:lnTo>
                    <a:lnTo>
                      <a:pt x="2196" y="5"/>
                    </a:lnTo>
                    <a:lnTo>
                      <a:pt x="2166" y="0"/>
                    </a:lnTo>
                    <a:lnTo>
                      <a:pt x="2138" y="33"/>
                    </a:lnTo>
                    <a:lnTo>
                      <a:pt x="2098" y="22"/>
                    </a:lnTo>
                    <a:lnTo>
                      <a:pt x="2077" y="46"/>
                    </a:lnTo>
                    <a:lnTo>
                      <a:pt x="2081" y="85"/>
                    </a:lnTo>
                    <a:lnTo>
                      <a:pt x="2051" y="96"/>
                    </a:lnTo>
                    <a:lnTo>
                      <a:pt x="1972" y="80"/>
                    </a:lnTo>
                    <a:lnTo>
                      <a:pt x="1968" y="41"/>
                    </a:lnTo>
                    <a:lnTo>
                      <a:pt x="1943" y="13"/>
                    </a:lnTo>
                    <a:lnTo>
                      <a:pt x="1898" y="24"/>
                    </a:lnTo>
                    <a:lnTo>
                      <a:pt x="1865" y="5"/>
                    </a:lnTo>
                    <a:lnTo>
                      <a:pt x="1845" y="37"/>
                    </a:lnTo>
                    <a:lnTo>
                      <a:pt x="1850" y="83"/>
                    </a:lnTo>
                    <a:lnTo>
                      <a:pt x="1835" y="92"/>
                    </a:lnTo>
                    <a:lnTo>
                      <a:pt x="1825" y="155"/>
                    </a:lnTo>
                    <a:lnTo>
                      <a:pt x="1867" y="182"/>
                    </a:lnTo>
                    <a:lnTo>
                      <a:pt x="1911" y="169"/>
                    </a:lnTo>
                    <a:lnTo>
                      <a:pt x="1927" y="176"/>
                    </a:lnTo>
                    <a:lnTo>
                      <a:pt x="1940" y="236"/>
                    </a:lnTo>
                    <a:lnTo>
                      <a:pt x="1965" y="249"/>
                    </a:lnTo>
                    <a:lnTo>
                      <a:pt x="1968" y="365"/>
                    </a:lnTo>
                    <a:lnTo>
                      <a:pt x="1945" y="367"/>
                    </a:lnTo>
                    <a:lnTo>
                      <a:pt x="1911" y="339"/>
                    </a:lnTo>
                    <a:lnTo>
                      <a:pt x="1868" y="367"/>
                    </a:lnTo>
                    <a:lnTo>
                      <a:pt x="1760" y="361"/>
                    </a:lnTo>
                    <a:lnTo>
                      <a:pt x="1696" y="422"/>
                    </a:lnTo>
                    <a:lnTo>
                      <a:pt x="1656" y="402"/>
                    </a:lnTo>
                    <a:lnTo>
                      <a:pt x="1641" y="418"/>
                    </a:lnTo>
                    <a:lnTo>
                      <a:pt x="1598" y="446"/>
                    </a:lnTo>
                    <a:lnTo>
                      <a:pt x="1623" y="474"/>
                    </a:lnTo>
                    <a:lnTo>
                      <a:pt x="1595" y="500"/>
                    </a:lnTo>
                    <a:lnTo>
                      <a:pt x="1536" y="521"/>
                    </a:lnTo>
                    <a:lnTo>
                      <a:pt x="1480" y="510"/>
                    </a:lnTo>
                    <a:lnTo>
                      <a:pt x="1456" y="583"/>
                    </a:lnTo>
                    <a:lnTo>
                      <a:pt x="1471" y="589"/>
                    </a:lnTo>
                    <a:lnTo>
                      <a:pt x="1481" y="603"/>
                    </a:lnTo>
                    <a:lnTo>
                      <a:pt x="1446" y="645"/>
                    </a:lnTo>
                    <a:lnTo>
                      <a:pt x="1416" y="648"/>
                    </a:lnTo>
                    <a:lnTo>
                      <a:pt x="1387" y="666"/>
                    </a:lnTo>
                    <a:lnTo>
                      <a:pt x="1309" y="665"/>
                    </a:lnTo>
                    <a:lnTo>
                      <a:pt x="1314" y="711"/>
                    </a:lnTo>
                    <a:lnTo>
                      <a:pt x="1275" y="800"/>
                    </a:lnTo>
                    <a:lnTo>
                      <a:pt x="1326" y="849"/>
                    </a:lnTo>
                    <a:lnTo>
                      <a:pt x="1305" y="866"/>
                    </a:lnTo>
                    <a:lnTo>
                      <a:pt x="1292" y="891"/>
                    </a:lnTo>
                    <a:lnTo>
                      <a:pt x="1278" y="900"/>
                    </a:lnTo>
                    <a:lnTo>
                      <a:pt x="1150" y="865"/>
                    </a:lnTo>
                    <a:lnTo>
                      <a:pt x="1148" y="920"/>
                    </a:lnTo>
                    <a:lnTo>
                      <a:pt x="1175" y="956"/>
                    </a:lnTo>
                    <a:lnTo>
                      <a:pt x="1160" y="965"/>
                    </a:lnTo>
                    <a:lnTo>
                      <a:pt x="1129" y="960"/>
                    </a:lnTo>
                    <a:lnTo>
                      <a:pt x="1114" y="969"/>
                    </a:lnTo>
                    <a:lnTo>
                      <a:pt x="1133" y="1006"/>
                    </a:lnTo>
                    <a:lnTo>
                      <a:pt x="1127" y="1029"/>
                    </a:lnTo>
                    <a:lnTo>
                      <a:pt x="1177" y="1071"/>
                    </a:lnTo>
                    <a:lnTo>
                      <a:pt x="1208" y="1068"/>
                    </a:lnTo>
                    <a:lnTo>
                      <a:pt x="1240" y="1081"/>
                    </a:lnTo>
                    <a:lnTo>
                      <a:pt x="1309" y="1082"/>
                    </a:lnTo>
                    <a:lnTo>
                      <a:pt x="1304" y="1105"/>
                    </a:lnTo>
                    <a:lnTo>
                      <a:pt x="1321" y="1127"/>
                    </a:lnTo>
                    <a:lnTo>
                      <a:pt x="1324" y="1150"/>
                    </a:lnTo>
                    <a:lnTo>
                      <a:pt x="1364" y="1169"/>
                    </a:lnTo>
                    <a:lnTo>
                      <a:pt x="1372" y="1253"/>
                    </a:lnTo>
                    <a:lnTo>
                      <a:pt x="1365" y="1262"/>
                    </a:lnTo>
                    <a:lnTo>
                      <a:pt x="1343" y="1271"/>
                    </a:lnTo>
                    <a:lnTo>
                      <a:pt x="1337" y="1288"/>
                    </a:lnTo>
                    <a:lnTo>
                      <a:pt x="1368" y="1300"/>
                    </a:lnTo>
                    <a:lnTo>
                      <a:pt x="1371" y="1323"/>
                    </a:lnTo>
                    <a:lnTo>
                      <a:pt x="1332" y="1319"/>
                    </a:lnTo>
                    <a:lnTo>
                      <a:pt x="1328" y="1288"/>
                    </a:lnTo>
                    <a:lnTo>
                      <a:pt x="1296" y="1269"/>
                    </a:lnTo>
                    <a:lnTo>
                      <a:pt x="1281" y="1270"/>
                    </a:lnTo>
                    <a:lnTo>
                      <a:pt x="1259" y="1294"/>
                    </a:lnTo>
                    <a:lnTo>
                      <a:pt x="1269" y="1317"/>
                    </a:lnTo>
                    <a:lnTo>
                      <a:pt x="1198" y="1369"/>
                    </a:lnTo>
                    <a:lnTo>
                      <a:pt x="1159" y="1366"/>
                    </a:lnTo>
                    <a:lnTo>
                      <a:pt x="1139" y="1329"/>
                    </a:lnTo>
                    <a:lnTo>
                      <a:pt x="1092" y="1319"/>
                    </a:lnTo>
                    <a:lnTo>
                      <a:pt x="1087" y="1264"/>
                    </a:lnTo>
                    <a:lnTo>
                      <a:pt x="1063" y="1252"/>
                    </a:lnTo>
                    <a:lnTo>
                      <a:pt x="1009" y="1248"/>
                    </a:lnTo>
                    <a:lnTo>
                      <a:pt x="953" y="1223"/>
                    </a:lnTo>
                    <a:lnTo>
                      <a:pt x="939" y="1247"/>
                    </a:lnTo>
                    <a:lnTo>
                      <a:pt x="916" y="1249"/>
                    </a:lnTo>
                    <a:lnTo>
                      <a:pt x="868" y="1231"/>
                    </a:lnTo>
                    <a:lnTo>
                      <a:pt x="868" y="1223"/>
                    </a:lnTo>
                    <a:lnTo>
                      <a:pt x="873" y="1193"/>
                    </a:lnTo>
                    <a:lnTo>
                      <a:pt x="855" y="1171"/>
                    </a:lnTo>
                    <a:lnTo>
                      <a:pt x="876" y="1145"/>
                    </a:lnTo>
                    <a:lnTo>
                      <a:pt x="874" y="1122"/>
                    </a:lnTo>
                    <a:lnTo>
                      <a:pt x="816" y="1159"/>
                    </a:lnTo>
                    <a:lnTo>
                      <a:pt x="793" y="1161"/>
                    </a:lnTo>
                    <a:lnTo>
                      <a:pt x="766" y="1132"/>
                    </a:lnTo>
                    <a:lnTo>
                      <a:pt x="649" y="1190"/>
                    </a:lnTo>
                    <a:lnTo>
                      <a:pt x="603" y="1194"/>
                    </a:lnTo>
                    <a:lnTo>
                      <a:pt x="553" y="1237"/>
                    </a:lnTo>
                    <a:lnTo>
                      <a:pt x="544" y="1230"/>
                    </a:lnTo>
                    <a:lnTo>
                      <a:pt x="532" y="1185"/>
                    </a:lnTo>
                    <a:lnTo>
                      <a:pt x="529" y="1146"/>
                    </a:lnTo>
                    <a:lnTo>
                      <a:pt x="504" y="1126"/>
                    </a:lnTo>
                    <a:lnTo>
                      <a:pt x="479" y="1113"/>
                    </a:lnTo>
                    <a:lnTo>
                      <a:pt x="411" y="1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324">
                <a:extLst>
                  <a:ext uri="{FF2B5EF4-FFF2-40B4-BE49-F238E27FC236}">
                    <a16:creationId xmlns:a16="http://schemas.microsoft.com/office/drawing/2014/main" id="{78468443-BD75-18BB-520B-3926E4178D0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77" y="819"/>
                <a:ext cx="641" cy="498"/>
              </a:xfrm>
              <a:custGeom>
                <a:avLst/>
                <a:gdLst>
                  <a:gd name="T0" fmla="*/ 3107 w 3203"/>
                  <a:gd name="T1" fmla="*/ 205 h 2490"/>
                  <a:gd name="T2" fmla="*/ 2904 w 3203"/>
                  <a:gd name="T3" fmla="*/ 0 h 2490"/>
                  <a:gd name="T4" fmla="*/ 2596 w 3203"/>
                  <a:gd name="T5" fmla="*/ 183 h 2490"/>
                  <a:gd name="T6" fmla="*/ 2172 w 3203"/>
                  <a:gd name="T7" fmla="*/ 268 h 2490"/>
                  <a:gd name="T8" fmla="*/ 1789 w 3203"/>
                  <a:gd name="T9" fmla="*/ 536 h 2490"/>
                  <a:gd name="T10" fmla="*/ 1819 w 3203"/>
                  <a:gd name="T11" fmla="*/ 787 h 2490"/>
                  <a:gd name="T12" fmla="*/ 2154 w 3203"/>
                  <a:gd name="T13" fmla="*/ 819 h 2490"/>
                  <a:gd name="T14" fmla="*/ 2087 w 3203"/>
                  <a:gd name="T15" fmla="*/ 755 h 2490"/>
                  <a:gd name="T16" fmla="*/ 1642 w 3203"/>
                  <a:gd name="T17" fmla="*/ 951 h 2490"/>
                  <a:gd name="T18" fmla="*/ 1299 w 3203"/>
                  <a:gd name="T19" fmla="*/ 920 h 2490"/>
                  <a:gd name="T20" fmla="*/ 679 w 3203"/>
                  <a:gd name="T21" fmla="*/ 878 h 2490"/>
                  <a:gd name="T22" fmla="*/ 639 w 3203"/>
                  <a:gd name="T23" fmla="*/ 781 h 2490"/>
                  <a:gd name="T24" fmla="*/ 583 w 3203"/>
                  <a:gd name="T25" fmla="*/ 517 h 2490"/>
                  <a:gd name="T26" fmla="*/ 402 w 3203"/>
                  <a:gd name="T27" fmla="*/ 394 h 2490"/>
                  <a:gd name="T28" fmla="*/ 81 w 3203"/>
                  <a:gd name="T29" fmla="*/ 340 h 2490"/>
                  <a:gd name="T30" fmla="*/ 57 w 3203"/>
                  <a:gd name="T31" fmla="*/ 419 h 2490"/>
                  <a:gd name="T32" fmla="*/ 75 w 3203"/>
                  <a:gd name="T33" fmla="*/ 695 h 2490"/>
                  <a:gd name="T34" fmla="*/ 152 w 3203"/>
                  <a:gd name="T35" fmla="*/ 850 h 2490"/>
                  <a:gd name="T36" fmla="*/ 259 w 3203"/>
                  <a:gd name="T37" fmla="*/ 1010 h 2490"/>
                  <a:gd name="T38" fmla="*/ 238 w 3203"/>
                  <a:gd name="T39" fmla="*/ 1189 h 2490"/>
                  <a:gd name="T40" fmla="*/ 263 w 3203"/>
                  <a:gd name="T41" fmla="*/ 1380 h 2490"/>
                  <a:gd name="T42" fmla="*/ 241 w 3203"/>
                  <a:gd name="T43" fmla="*/ 1566 h 2490"/>
                  <a:gd name="T44" fmla="*/ 344 w 3203"/>
                  <a:gd name="T45" fmla="*/ 1765 h 2490"/>
                  <a:gd name="T46" fmla="*/ 232 w 3203"/>
                  <a:gd name="T47" fmla="*/ 1799 h 2490"/>
                  <a:gd name="T48" fmla="*/ 296 w 3203"/>
                  <a:gd name="T49" fmla="*/ 1986 h 2490"/>
                  <a:gd name="T50" fmla="*/ 472 w 3203"/>
                  <a:gd name="T51" fmla="*/ 1969 h 2490"/>
                  <a:gd name="T52" fmla="*/ 722 w 3203"/>
                  <a:gd name="T53" fmla="*/ 2008 h 2490"/>
                  <a:gd name="T54" fmla="*/ 845 w 3203"/>
                  <a:gd name="T55" fmla="*/ 2004 h 2490"/>
                  <a:gd name="T56" fmla="*/ 960 w 3203"/>
                  <a:gd name="T57" fmla="*/ 2078 h 2490"/>
                  <a:gd name="T58" fmla="*/ 1019 w 3203"/>
                  <a:gd name="T59" fmla="*/ 2050 h 2490"/>
                  <a:gd name="T60" fmla="*/ 1178 w 3203"/>
                  <a:gd name="T61" fmla="*/ 2020 h 2490"/>
                  <a:gd name="T62" fmla="*/ 1364 w 3203"/>
                  <a:gd name="T63" fmla="*/ 2017 h 2490"/>
                  <a:gd name="T64" fmla="*/ 1469 w 3203"/>
                  <a:gd name="T65" fmla="*/ 2000 h 2490"/>
                  <a:gd name="T66" fmla="*/ 1550 w 3203"/>
                  <a:gd name="T67" fmla="*/ 2202 h 2490"/>
                  <a:gd name="T68" fmla="*/ 1677 w 3203"/>
                  <a:gd name="T69" fmla="*/ 2166 h 2490"/>
                  <a:gd name="T70" fmla="*/ 1756 w 3203"/>
                  <a:gd name="T71" fmla="*/ 2097 h 2490"/>
                  <a:gd name="T72" fmla="*/ 1931 w 3203"/>
                  <a:gd name="T73" fmla="*/ 2151 h 2490"/>
                  <a:gd name="T74" fmla="*/ 1944 w 3203"/>
                  <a:gd name="T75" fmla="*/ 2296 h 2490"/>
                  <a:gd name="T76" fmla="*/ 2026 w 3203"/>
                  <a:gd name="T77" fmla="*/ 2349 h 2490"/>
                  <a:gd name="T78" fmla="*/ 2161 w 3203"/>
                  <a:gd name="T79" fmla="*/ 2383 h 2490"/>
                  <a:gd name="T80" fmla="*/ 2292 w 3203"/>
                  <a:gd name="T81" fmla="*/ 2472 h 2490"/>
                  <a:gd name="T82" fmla="*/ 2264 w 3203"/>
                  <a:gd name="T83" fmla="*/ 2335 h 2490"/>
                  <a:gd name="T84" fmla="*/ 2429 w 3203"/>
                  <a:gd name="T85" fmla="*/ 2204 h 2490"/>
                  <a:gd name="T86" fmla="*/ 2442 w 3203"/>
                  <a:gd name="T87" fmla="*/ 2095 h 2490"/>
                  <a:gd name="T88" fmla="*/ 2361 w 3203"/>
                  <a:gd name="T89" fmla="*/ 1964 h 2490"/>
                  <a:gd name="T90" fmla="*/ 2363 w 3203"/>
                  <a:gd name="T91" fmla="*/ 1825 h 2490"/>
                  <a:gd name="T92" fmla="*/ 2520 w 3203"/>
                  <a:gd name="T93" fmla="*/ 1764 h 2490"/>
                  <a:gd name="T94" fmla="*/ 2631 w 3203"/>
                  <a:gd name="T95" fmla="*/ 1723 h 2490"/>
                  <a:gd name="T96" fmla="*/ 2779 w 3203"/>
                  <a:gd name="T97" fmla="*/ 1732 h 2490"/>
                  <a:gd name="T98" fmla="*/ 2901 w 3203"/>
                  <a:gd name="T99" fmla="*/ 1559 h 2490"/>
                  <a:gd name="T100" fmla="*/ 2946 w 3203"/>
                  <a:gd name="T101" fmla="*/ 1454 h 2490"/>
                  <a:gd name="T102" fmla="*/ 2905 w 3203"/>
                  <a:gd name="T103" fmla="*/ 1342 h 2490"/>
                  <a:gd name="T104" fmla="*/ 3094 w 3203"/>
                  <a:gd name="T105" fmla="*/ 1147 h 2490"/>
                  <a:gd name="T106" fmla="*/ 3174 w 3203"/>
                  <a:gd name="T107" fmla="*/ 1094 h 2490"/>
                  <a:gd name="T108" fmla="*/ 3179 w 3203"/>
                  <a:gd name="T109" fmla="*/ 977 h 2490"/>
                  <a:gd name="T110" fmla="*/ 3144 w 3203"/>
                  <a:gd name="T111" fmla="*/ 842 h 2490"/>
                  <a:gd name="T112" fmla="*/ 3135 w 3203"/>
                  <a:gd name="T113" fmla="*/ 758 h 2490"/>
                  <a:gd name="T114" fmla="*/ 3144 w 3203"/>
                  <a:gd name="T115" fmla="*/ 603 h 2490"/>
                  <a:gd name="T116" fmla="*/ 3120 w 3203"/>
                  <a:gd name="T117" fmla="*/ 505 h 2490"/>
                  <a:gd name="T118" fmla="*/ 3111 w 3203"/>
                  <a:gd name="T119" fmla="*/ 660 h 2490"/>
                  <a:gd name="T120" fmla="*/ 3111 w 3203"/>
                  <a:gd name="T121" fmla="*/ 660 h 2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203" h="2490">
                    <a:moveTo>
                      <a:pt x="3167" y="423"/>
                    </a:moveTo>
                    <a:lnTo>
                      <a:pt x="3197" y="421"/>
                    </a:lnTo>
                    <a:lnTo>
                      <a:pt x="3160" y="347"/>
                    </a:lnTo>
                    <a:lnTo>
                      <a:pt x="3143" y="248"/>
                    </a:lnTo>
                    <a:lnTo>
                      <a:pt x="3107" y="205"/>
                    </a:lnTo>
                    <a:lnTo>
                      <a:pt x="3042" y="165"/>
                    </a:lnTo>
                    <a:lnTo>
                      <a:pt x="2972" y="79"/>
                    </a:lnTo>
                    <a:lnTo>
                      <a:pt x="2931" y="44"/>
                    </a:lnTo>
                    <a:lnTo>
                      <a:pt x="2927" y="5"/>
                    </a:lnTo>
                    <a:lnTo>
                      <a:pt x="2904" y="0"/>
                    </a:lnTo>
                    <a:lnTo>
                      <a:pt x="2889" y="17"/>
                    </a:lnTo>
                    <a:lnTo>
                      <a:pt x="2865" y="4"/>
                    </a:lnTo>
                    <a:lnTo>
                      <a:pt x="2829" y="22"/>
                    </a:lnTo>
                    <a:lnTo>
                      <a:pt x="2706" y="126"/>
                    </a:lnTo>
                    <a:lnTo>
                      <a:pt x="2596" y="183"/>
                    </a:lnTo>
                    <a:lnTo>
                      <a:pt x="2551" y="195"/>
                    </a:lnTo>
                    <a:lnTo>
                      <a:pt x="2497" y="192"/>
                    </a:lnTo>
                    <a:lnTo>
                      <a:pt x="2340" y="245"/>
                    </a:lnTo>
                    <a:lnTo>
                      <a:pt x="2270" y="244"/>
                    </a:lnTo>
                    <a:lnTo>
                      <a:pt x="2172" y="268"/>
                    </a:lnTo>
                    <a:lnTo>
                      <a:pt x="1946" y="405"/>
                    </a:lnTo>
                    <a:lnTo>
                      <a:pt x="1841" y="438"/>
                    </a:lnTo>
                    <a:lnTo>
                      <a:pt x="1820" y="463"/>
                    </a:lnTo>
                    <a:lnTo>
                      <a:pt x="1806" y="472"/>
                    </a:lnTo>
                    <a:lnTo>
                      <a:pt x="1789" y="536"/>
                    </a:lnTo>
                    <a:lnTo>
                      <a:pt x="1711" y="705"/>
                    </a:lnTo>
                    <a:lnTo>
                      <a:pt x="1762" y="754"/>
                    </a:lnTo>
                    <a:lnTo>
                      <a:pt x="1763" y="770"/>
                    </a:lnTo>
                    <a:lnTo>
                      <a:pt x="1811" y="781"/>
                    </a:lnTo>
                    <a:lnTo>
                      <a:pt x="1819" y="787"/>
                    </a:lnTo>
                    <a:lnTo>
                      <a:pt x="1974" y="797"/>
                    </a:lnTo>
                    <a:lnTo>
                      <a:pt x="2087" y="755"/>
                    </a:lnTo>
                    <a:lnTo>
                      <a:pt x="2103" y="762"/>
                    </a:lnTo>
                    <a:lnTo>
                      <a:pt x="2110" y="760"/>
                    </a:lnTo>
                    <a:lnTo>
                      <a:pt x="2154" y="819"/>
                    </a:lnTo>
                    <a:lnTo>
                      <a:pt x="2207" y="814"/>
                    </a:lnTo>
                    <a:lnTo>
                      <a:pt x="2178" y="831"/>
                    </a:lnTo>
                    <a:lnTo>
                      <a:pt x="2163" y="833"/>
                    </a:lnTo>
                    <a:lnTo>
                      <a:pt x="2103" y="769"/>
                    </a:lnTo>
                    <a:lnTo>
                      <a:pt x="2087" y="755"/>
                    </a:lnTo>
                    <a:lnTo>
                      <a:pt x="1999" y="802"/>
                    </a:lnTo>
                    <a:lnTo>
                      <a:pt x="1839" y="825"/>
                    </a:lnTo>
                    <a:lnTo>
                      <a:pt x="1771" y="846"/>
                    </a:lnTo>
                    <a:lnTo>
                      <a:pt x="1720" y="882"/>
                    </a:lnTo>
                    <a:lnTo>
                      <a:pt x="1642" y="951"/>
                    </a:lnTo>
                    <a:lnTo>
                      <a:pt x="1560" y="981"/>
                    </a:lnTo>
                    <a:lnTo>
                      <a:pt x="1453" y="991"/>
                    </a:lnTo>
                    <a:lnTo>
                      <a:pt x="1440" y="1016"/>
                    </a:lnTo>
                    <a:lnTo>
                      <a:pt x="1422" y="986"/>
                    </a:lnTo>
                    <a:lnTo>
                      <a:pt x="1299" y="920"/>
                    </a:lnTo>
                    <a:lnTo>
                      <a:pt x="941" y="869"/>
                    </a:lnTo>
                    <a:lnTo>
                      <a:pt x="827" y="810"/>
                    </a:lnTo>
                    <a:lnTo>
                      <a:pt x="712" y="821"/>
                    </a:lnTo>
                    <a:lnTo>
                      <a:pt x="685" y="855"/>
                    </a:lnTo>
                    <a:lnTo>
                      <a:pt x="679" y="878"/>
                    </a:lnTo>
                    <a:lnTo>
                      <a:pt x="662" y="856"/>
                    </a:lnTo>
                    <a:lnTo>
                      <a:pt x="630" y="851"/>
                    </a:lnTo>
                    <a:lnTo>
                      <a:pt x="635" y="828"/>
                    </a:lnTo>
                    <a:lnTo>
                      <a:pt x="641" y="812"/>
                    </a:lnTo>
                    <a:lnTo>
                      <a:pt x="639" y="781"/>
                    </a:lnTo>
                    <a:lnTo>
                      <a:pt x="567" y="680"/>
                    </a:lnTo>
                    <a:lnTo>
                      <a:pt x="530" y="599"/>
                    </a:lnTo>
                    <a:lnTo>
                      <a:pt x="548" y="551"/>
                    </a:lnTo>
                    <a:lnTo>
                      <a:pt x="562" y="542"/>
                    </a:lnTo>
                    <a:lnTo>
                      <a:pt x="583" y="517"/>
                    </a:lnTo>
                    <a:lnTo>
                      <a:pt x="598" y="507"/>
                    </a:lnTo>
                    <a:lnTo>
                      <a:pt x="594" y="462"/>
                    </a:lnTo>
                    <a:lnTo>
                      <a:pt x="573" y="402"/>
                    </a:lnTo>
                    <a:lnTo>
                      <a:pt x="463" y="381"/>
                    </a:lnTo>
                    <a:lnTo>
                      <a:pt x="402" y="394"/>
                    </a:lnTo>
                    <a:lnTo>
                      <a:pt x="360" y="437"/>
                    </a:lnTo>
                    <a:lnTo>
                      <a:pt x="276" y="445"/>
                    </a:lnTo>
                    <a:lnTo>
                      <a:pt x="211" y="405"/>
                    </a:lnTo>
                    <a:lnTo>
                      <a:pt x="108" y="376"/>
                    </a:lnTo>
                    <a:lnTo>
                      <a:pt x="81" y="340"/>
                    </a:lnTo>
                    <a:lnTo>
                      <a:pt x="51" y="349"/>
                    </a:lnTo>
                    <a:lnTo>
                      <a:pt x="10" y="323"/>
                    </a:lnTo>
                    <a:lnTo>
                      <a:pt x="4" y="331"/>
                    </a:lnTo>
                    <a:lnTo>
                      <a:pt x="0" y="386"/>
                    </a:lnTo>
                    <a:lnTo>
                      <a:pt x="57" y="419"/>
                    </a:lnTo>
                    <a:lnTo>
                      <a:pt x="78" y="463"/>
                    </a:lnTo>
                    <a:lnTo>
                      <a:pt x="75" y="525"/>
                    </a:lnTo>
                    <a:lnTo>
                      <a:pt x="34" y="583"/>
                    </a:lnTo>
                    <a:lnTo>
                      <a:pt x="62" y="627"/>
                    </a:lnTo>
                    <a:lnTo>
                      <a:pt x="75" y="695"/>
                    </a:lnTo>
                    <a:lnTo>
                      <a:pt x="74" y="757"/>
                    </a:lnTo>
                    <a:lnTo>
                      <a:pt x="84" y="787"/>
                    </a:lnTo>
                    <a:lnTo>
                      <a:pt x="92" y="793"/>
                    </a:lnTo>
                    <a:lnTo>
                      <a:pt x="116" y="806"/>
                    </a:lnTo>
                    <a:lnTo>
                      <a:pt x="152" y="850"/>
                    </a:lnTo>
                    <a:lnTo>
                      <a:pt x="176" y="855"/>
                    </a:lnTo>
                    <a:lnTo>
                      <a:pt x="171" y="886"/>
                    </a:lnTo>
                    <a:lnTo>
                      <a:pt x="221" y="1012"/>
                    </a:lnTo>
                    <a:lnTo>
                      <a:pt x="243" y="995"/>
                    </a:lnTo>
                    <a:lnTo>
                      <a:pt x="259" y="1010"/>
                    </a:lnTo>
                    <a:lnTo>
                      <a:pt x="245" y="1026"/>
                    </a:lnTo>
                    <a:lnTo>
                      <a:pt x="252" y="1102"/>
                    </a:lnTo>
                    <a:lnTo>
                      <a:pt x="262" y="1125"/>
                    </a:lnTo>
                    <a:lnTo>
                      <a:pt x="249" y="1142"/>
                    </a:lnTo>
                    <a:lnTo>
                      <a:pt x="238" y="1189"/>
                    </a:lnTo>
                    <a:lnTo>
                      <a:pt x="247" y="1296"/>
                    </a:lnTo>
                    <a:lnTo>
                      <a:pt x="267" y="1263"/>
                    </a:lnTo>
                    <a:lnTo>
                      <a:pt x="283" y="1262"/>
                    </a:lnTo>
                    <a:lnTo>
                      <a:pt x="267" y="1341"/>
                    </a:lnTo>
                    <a:lnTo>
                      <a:pt x="263" y="1380"/>
                    </a:lnTo>
                    <a:lnTo>
                      <a:pt x="273" y="1409"/>
                    </a:lnTo>
                    <a:lnTo>
                      <a:pt x="268" y="1433"/>
                    </a:lnTo>
                    <a:lnTo>
                      <a:pt x="259" y="1434"/>
                    </a:lnTo>
                    <a:lnTo>
                      <a:pt x="222" y="1522"/>
                    </a:lnTo>
                    <a:lnTo>
                      <a:pt x="241" y="1566"/>
                    </a:lnTo>
                    <a:lnTo>
                      <a:pt x="241" y="1644"/>
                    </a:lnTo>
                    <a:lnTo>
                      <a:pt x="274" y="1672"/>
                    </a:lnTo>
                    <a:lnTo>
                      <a:pt x="293" y="1715"/>
                    </a:lnTo>
                    <a:lnTo>
                      <a:pt x="310" y="1730"/>
                    </a:lnTo>
                    <a:lnTo>
                      <a:pt x="344" y="1765"/>
                    </a:lnTo>
                    <a:lnTo>
                      <a:pt x="389" y="1746"/>
                    </a:lnTo>
                    <a:lnTo>
                      <a:pt x="392" y="1769"/>
                    </a:lnTo>
                    <a:lnTo>
                      <a:pt x="400" y="1783"/>
                    </a:lnTo>
                    <a:lnTo>
                      <a:pt x="303" y="1815"/>
                    </a:lnTo>
                    <a:lnTo>
                      <a:pt x="232" y="1799"/>
                    </a:lnTo>
                    <a:lnTo>
                      <a:pt x="251" y="1835"/>
                    </a:lnTo>
                    <a:lnTo>
                      <a:pt x="253" y="1859"/>
                    </a:lnTo>
                    <a:lnTo>
                      <a:pt x="263" y="1880"/>
                    </a:lnTo>
                    <a:lnTo>
                      <a:pt x="257" y="1905"/>
                    </a:lnTo>
                    <a:lnTo>
                      <a:pt x="296" y="1986"/>
                    </a:lnTo>
                    <a:lnTo>
                      <a:pt x="327" y="1998"/>
                    </a:lnTo>
                    <a:lnTo>
                      <a:pt x="346" y="2027"/>
                    </a:lnTo>
                    <a:lnTo>
                      <a:pt x="384" y="2032"/>
                    </a:lnTo>
                    <a:lnTo>
                      <a:pt x="435" y="1988"/>
                    </a:lnTo>
                    <a:lnTo>
                      <a:pt x="472" y="1969"/>
                    </a:lnTo>
                    <a:lnTo>
                      <a:pt x="484" y="1937"/>
                    </a:lnTo>
                    <a:lnTo>
                      <a:pt x="507" y="1928"/>
                    </a:lnTo>
                    <a:lnTo>
                      <a:pt x="658" y="1983"/>
                    </a:lnTo>
                    <a:lnTo>
                      <a:pt x="673" y="1982"/>
                    </a:lnTo>
                    <a:lnTo>
                      <a:pt x="722" y="2008"/>
                    </a:lnTo>
                    <a:lnTo>
                      <a:pt x="745" y="2005"/>
                    </a:lnTo>
                    <a:lnTo>
                      <a:pt x="766" y="1981"/>
                    </a:lnTo>
                    <a:lnTo>
                      <a:pt x="782" y="1987"/>
                    </a:lnTo>
                    <a:lnTo>
                      <a:pt x="807" y="2008"/>
                    </a:lnTo>
                    <a:lnTo>
                      <a:pt x="845" y="2004"/>
                    </a:lnTo>
                    <a:lnTo>
                      <a:pt x="879" y="2039"/>
                    </a:lnTo>
                    <a:lnTo>
                      <a:pt x="881" y="2062"/>
                    </a:lnTo>
                    <a:lnTo>
                      <a:pt x="911" y="2060"/>
                    </a:lnTo>
                    <a:lnTo>
                      <a:pt x="922" y="2090"/>
                    </a:lnTo>
                    <a:lnTo>
                      <a:pt x="960" y="2078"/>
                    </a:lnTo>
                    <a:lnTo>
                      <a:pt x="950" y="2063"/>
                    </a:lnTo>
                    <a:lnTo>
                      <a:pt x="958" y="2055"/>
                    </a:lnTo>
                    <a:lnTo>
                      <a:pt x="996" y="2052"/>
                    </a:lnTo>
                    <a:lnTo>
                      <a:pt x="1010" y="2035"/>
                    </a:lnTo>
                    <a:lnTo>
                      <a:pt x="1019" y="2050"/>
                    </a:lnTo>
                    <a:lnTo>
                      <a:pt x="1023" y="2088"/>
                    </a:lnTo>
                    <a:lnTo>
                      <a:pt x="1074" y="2060"/>
                    </a:lnTo>
                    <a:lnTo>
                      <a:pt x="1111" y="2049"/>
                    </a:lnTo>
                    <a:lnTo>
                      <a:pt x="1154" y="2014"/>
                    </a:lnTo>
                    <a:lnTo>
                      <a:pt x="1178" y="2020"/>
                    </a:lnTo>
                    <a:lnTo>
                      <a:pt x="1200" y="2010"/>
                    </a:lnTo>
                    <a:lnTo>
                      <a:pt x="1256" y="2020"/>
                    </a:lnTo>
                    <a:lnTo>
                      <a:pt x="1288" y="2048"/>
                    </a:lnTo>
                    <a:lnTo>
                      <a:pt x="1324" y="2006"/>
                    </a:lnTo>
                    <a:lnTo>
                      <a:pt x="1364" y="2017"/>
                    </a:lnTo>
                    <a:lnTo>
                      <a:pt x="1384" y="1993"/>
                    </a:lnTo>
                    <a:lnTo>
                      <a:pt x="1374" y="1970"/>
                    </a:lnTo>
                    <a:lnTo>
                      <a:pt x="1388" y="1946"/>
                    </a:lnTo>
                    <a:lnTo>
                      <a:pt x="1418" y="1951"/>
                    </a:lnTo>
                    <a:lnTo>
                      <a:pt x="1469" y="2000"/>
                    </a:lnTo>
                    <a:lnTo>
                      <a:pt x="1456" y="2025"/>
                    </a:lnTo>
                    <a:lnTo>
                      <a:pt x="1470" y="2092"/>
                    </a:lnTo>
                    <a:lnTo>
                      <a:pt x="1494" y="2106"/>
                    </a:lnTo>
                    <a:lnTo>
                      <a:pt x="1549" y="2108"/>
                    </a:lnTo>
                    <a:lnTo>
                      <a:pt x="1550" y="2202"/>
                    </a:lnTo>
                    <a:lnTo>
                      <a:pt x="1594" y="2181"/>
                    </a:lnTo>
                    <a:lnTo>
                      <a:pt x="1612" y="2203"/>
                    </a:lnTo>
                    <a:lnTo>
                      <a:pt x="1643" y="2208"/>
                    </a:lnTo>
                    <a:lnTo>
                      <a:pt x="1656" y="2176"/>
                    </a:lnTo>
                    <a:lnTo>
                      <a:pt x="1677" y="2166"/>
                    </a:lnTo>
                    <a:lnTo>
                      <a:pt x="1698" y="2134"/>
                    </a:lnTo>
                    <a:lnTo>
                      <a:pt x="1728" y="2130"/>
                    </a:lnTo>
                    <a:lnTo>
                      <a:pt x="1734" y="2107"/>
                    </a:lnTo>
                    <a:lnTo>
                      <a:pt x="1750" y="2113"/>
                    </a:lnTo>
                    <a:lnTo>
                      <a:pt x="1756" y="2097"/>
                    </a:lnTo>
                    <a:lnTo>
                      <a:pt x="1763" y="2096"/>
                    </a:lnTo>
                    <a:lnTo>
                      <a:pt x="1831" y="2074"/>
                    </a:lnTo>
                    <a:lnTo>
                      <a:pt x="1863" y="2079"/>
                    </a:lnTo>
                    <a:lnTo>
                      <a:pt x="1911" y="2113"/>
                    </a:lnTo>
                    <a:lnTo>
                      <a:pt x="1931" y="2151"/>
                    </a:lnTo>
                    <a:lnTo>
                      <a:pt x="1932" y="2158"/>
                    </a:lnTo>
                    <a:lnTo>
                      <a:pt x="1925" y="2174"/>
                    </a:lnTo>
                    <a:lnTo>
                      <a:pt x="1927" y="2197"/>
                    </a:lnTo>
                    <a:lnTo>
                      <a:pt x="1927" y="2274"/>
                    </a:lnTo>
                    <a:lnTo>
                      <a:pt x="1944" y="2296"/>
                    </a:lnTo>
                    <a:lnTo>
                      <a:pt x="1960" y="2302"/>
                    </a:lnTo>
                    <a:lnTo>
                      <a:pt x="1984" y="2315"/>
                    </a:lnTo>
                    <a:lnTo>
                      <a:pt x="2024" y="2319"/>
                    </a:lnTo>
                    <a:lnTo>
                      <a:pt x="2031" y="2326"/>
                    </a:lnTo>
                    <a:lnTo>
                      <a:pt x="2026" y="2349"/>
                    </a:lnTo>
                    <a:lnTo>
                      <a:pt x="2043" y="2371"/>
                    </a:lnTo>
                    <a:lnTo>
                      <a:pt x="2069" y="2392"/>
                    </a:lnTo>
                    <a:lnTo>
                      <a:pt x="2148" y="2415"/>
                    </a:lnTo>
                    <a:lnTo>
                      <a:pt x="2146" y="2393"/>
                    </a:lnTo>
                    <a:lnTo>
                      <a:pt x="2161" y="2383"/>
                    </a:lnTo>
                    <a:lnTo>
                      <a:pt x="2185" y="2397"/>
                    </a:lnTo>
                    <a:lnTo>
                      <a:pt x="2247" y="2484"/>
                    </a:lnTo>
                    <a:lnTo>
                      <a:pt x="2255" y="2490"/>
                    </a:lnTo>
                    <a:lnTo>
                      <a:pt x="2263" y="2482"/>
                    </a:lnTo>
                    <a:lnTo>
                      <a:pt x="2292" y="2472"/>
                    </a:lnTo>
                    <a:lnTo>
                      <a:pt x="2321" y="2454"/>
                    </a:lnTo>
                    <a:lnTo>
                      <a:pt x="2283" y="2380"/>
                    </a:lnTo>
                    <a:lnTo>
                      <a:pt x="2295" y="2348"/>
                    </a:lnTo>
                    <a:lnTo>
                      <a:pt x="2280" y="2334"/>
                    </a:lnTo>
                    <a:lnTo>
                      <a:pt x="2264" y="2335"/>
                    </a:lnTo>
                    <a:lnTo>
                      <a:pt x="2269" y="2303"/>
                    </a:lnTo>
                    <a:lnTo>
                      <a:pt x="2289" y="2279"/>
                    </a:lnTo>
                    <a:lnTo>
                      <a:pt x="2373" y="2263"/>
                    </a:lnTo>
                    <a:lnTo>
                      <a:pt x="2401" y="2238"/>
                    </a:lnTo>
                    <a:lnTo>
                      <a:pt x="2429" y="2204"/>
                    </a:lnTo>
                    <a:lnTo>
                      <a:pt x="2435" y="2181"/>
                    </a:lnTo>
                    <a:lnTo>
                      <a:pt x="2455" y="2155"/>
                    </a:lnTo>
                    <a:lnTo>
                      <a:pt x="2438" y="2142"/>
                    </a:lnTo>
                    <a:lnTo>
                      <a:pt x="2429" y="2112"/>
                    </a:lnTo>
                    <a:lnTo>
                      <a:pt x="2442" y="2095"/>
                    </a:lnTo>
                    <a:lnTo>
                      <a:pt x="2434" y="2080"/>
                    </a:lnTo>
                    <a:lnTo>
                      <a:pt x="2453" y="2040"/>
                    </a:lnTo>
                    <a:lnTo>
                      <a:pt x="2420" y="2027"/>
                    </a:lnTo>
                    <a:lnTo>
                      <a:pt x="2418" y="2005"/>
                    </a:lnTo>
                    <a:lnTo>
                      <a:pt x="2361" y="1964"/>
                    </a:lnTo>
                    <a:lnTo>
                      <a:pt x="2350" y="1926"/>
                    </a:lnTo>
                    <a:lnTo>
                      <a:pt x="2326" y="1920"/>
                    </a:lnTo>
                    <a:lnTo>
                      <a:pt x="2332" y="1897"/>
                    </a:lnTo>
                    <a:lnTo>
                      <a:pt x="2326" y="1844"/>
                    </a:lnTo>
                    <a:lnTo>
                      <a:pt x="2363" y="1825"/>
                    </a:lnTo>
                    <a:lnTo>
                      <a:pt x="2383" y="1792"/>
                    </a:lnTo>
                    <a:lnTo>
                      <a:pt x="2390" y="1783"/>
                    </a:lnTo>
                    <a:lnTo>
                      <a:pt x="2423" y="1795"/>
                    </a:lnTo>
                    <a:lnTo>
                      <a:pt x="2466" y="1769"/>
                    </a:lnTo>
                    <a:lnTo>
                      <a:pt x="2520" y="1764"/>
                    </a:lnTo>
                    <a:lnTo>
                      <a:pt x="2540" y="1739"/>
                    </a:lnTo>
                    <a:lnTo>
                      <a:pt x="2586" y="1742"/>
                    </a:lnTo>
                    <a:lnTo>
                      <a:pt x="2598" y="1695"/>
                    </a:lnTo>
                    <a:lnTo>
                      <a:pt x="2621" y="1700"/>
                    </a:lnTo>
                    <a:lnTo>
                      <a:pt x="2631" y="1723"/>
                    </a:lnTo>
                    <a:lnTo>
                      <a:pt x="2678" y="1734"/>
                    </a:lnTo>
                    <a:lnTo>
                      <a:pt x="2700" y="1724"/>
                    </a:lnTo>
                    <a:lnTo>
                      <a:pt x="2717" y="1737"/>
                    </a:lnTo>
                    <a:lnTo>
                      <a:pt x="2748" y="1728"/>
                    </a:lnTo>
                    <a:lnTo>
                      <a:pt x="2779" y="1732"/>
                    </a:lnTo>
                    <a:lnTo>
                      <a:pt x="2815" y="1706"/>
                    </a:lnTo>
                    <a:lnTo>
                      <a:pt x="2803" y="1660"/>
                    </a:lnTo>
                    <a:lnTo>
                      <a:pt x="2809" y="1644"/>
                    </a:lnTo>
                    <a:lnTo>
                      <a:pt x="2895" y="1582"/>
                    </a:lnTo>
                    <a:lnTo>
                      <a:pt x="2901" y="1559"/>
                    </a:lnTo>
                    <a:lnTo>
                      <a:pt x="2891" y="1522"/>
                    </a:lnTo>
                    <a:lnTo>
                      <a:pt x="2904" y="1505"/>
                    </a:lnTo>
                    <a:lnTo>
                      <a:pt x="2934" y="1501"/>
                    </a:lnTo>
                    <a:lnTo>
                      <a:pt x="2932" y="1471"/>
                    </a:lnTo>
                    <a:lnTo>
                      <a:pt x="2946" y="1454"/>
                    </a:lnTo>
                    <a:lnTo>
                      <a:pt x="2906" y="1450"/>
                    </a:lnTo>
                    <a:lnTo>
                      <a:pt x="2918" y="1410"/>
                    </a:lnTo>
                    <a:lnTo>
                      <a:pt x="2901" y="1389"/>
                    </a:lnTo>
                    <a:lnTo>
                      <a:pt x="2898" y="1351"/>
                    </a:lnTo>
                    <a:lnTo>
                      <a:pt x="2905" y="1342"/>
                    </a:lnTo>
                    <a:lnTo>
                      <a:pt x="2928" y="1348"/>
                    </a:lnTo>
                    <a:lnTo>
                      <a:pt x="2949" y="1323"/>
                    </a:lnTo>
                    <a:lnTo>
                      <a:pt x="3034" y="1323"/>
                    </a:lnTo>
                    <a:lnTo>
                      <a:pt x="3074" y="1250"/>
                    </a:lnTo>
                    <a:lnTo>
                      <a:pt x="3094" y="1147"/>
                    </a:lnTo>
                    <a:lnTo>
                      <a:pt x="3116" y="1123"/>
                    </a:lnTo>
                    <a:lnTo>
                      <a:pt x="3114" y="1100"/>
                    </a:lnTo>
                    <a:lnTo>
                      <a:pt x="3127" y="1074"/>
                    </a:lnTo>
                    <a:lnTo>
                      <a:pt x="3164" y="1072"/>
                    </a:lnTo>
                    <a:lnTo>
                      <a:pt x="3174" y="1094"/>
                    </a:lnTo>
                    <a:lnTo>
                      <a:pt x="3190" y="1092"/>
                    </a:lnTo>
                    <a:lnTo>
                      <a:pt x="3203" y="1068"/>
                    </a:lnTo>
                    <a:lnTo>
                      <a:pt x="3194" y="1045"/>
                    </a:lnTo>
                    <a:lnTo>
                      <a:pt x="3178" y="1039"/>
                    </a:lnTo>
                    <a:lnTo>
                      <a:pt x="3179" y="977"/>
                    </a:lnTo>
                    <a:lnTo>
                      <a:pt x="3168" y="940"/>
                    </a:lnTo>
                    <a:lnTo>
                      <a:pt x="3141" y="903"/>
                    </a:lnTo>
                    <a:lnTo>
                      <a:pt x="3149" y="895"/>
                    </a:lnTo>
                    <a:lnTo>
                      <a:pt x="3132" y="882"/>
                    </a:lnTo>
                    <a:lnTo>
                      <a:pt x="3144" y="842"/>
                    </a:lnTo>
                    <a:lnTo>
                      <a:pt x="3186" y="799"/>
                    </a:lnTo>
                    <a:lnTo>
                      <a:pt x="3198" y="768"/>
                    </a:lnTo>
                    <a:lnTo>
                      <a:pt x="3181" y="746"/>
                    </a:lnTo>
                    <a:lnTo>
                      <a:pt x="3160" y="771"/>
                    </a:lnTo>
                    <a:lnTo>
                      <a:pt x="3135" y="758"/>
                    </a:lnTo>
                    <a:lnTo>
                      <a:pt x="3163" y="717"/>
                    </a:lnTo>
                    <a:lnTo>
                      <a:pt x="3146" y="703"/>
                    </a:lnTo>
                    <a:lnTo>
                      <a:pt x="3141" y="649"/>
                    </a:lnTo>
                    <a:lnTo>
                      <a:pt x="3124" y="635"/>
                    </a:lnTo>
                    <a:lnTo>
                      <a:pt x="3144" y="603"/>
                    </a:lnTo>
                    <a:lnTo>
                      <a:pt x="3134" y="572"/>
                    </a:lnTo>
                    <a:lnTo>
                      <a:pt x="3167" y="508"/>
                    </a:lnTo>
                    <a:lnTo>
                      <a:pt x="3158" y="501"/>
                    </a:lnTo>
                    <a:lnTo>
                      <a:pt x="3129" y="519"/>
                    </a:lnTo>
                    <a:lnTo>
                      <a:pt x="3120" y="505"/>
                    </a:lnTo>
                    <a:lnTo>
                      <a:pt x="3134" y="488"/>
                    </a:lnTo>
                    <a:lnTo>
                      <a:pt x="3139" y="456"/>
                    </a:lnTo>
                    <a:lnTo>
                      <a:pt x="3161" y="446"/>
                    </a:lnTo>
                    <a:lnTo>
                      <a:pt x="3167" y="423"/>
                    </a:lnTo>
                    <a:close/>
                    <a:moveTo>
                      <a:pt x="3111" y="660"/>
                    </a:moveTo>
                    <a:lnTo>
                      <a:pt x="3118" y="651"/>
                    </a:lnTo>
                    <a:lnTo>
                      <a:pt x="3127" y="659"/>
                    </a:lnTo>
                    <a:lnTo>
                      <a:pt x="3127" y="666"/>
                    </a:lnTo>
                    <a:lnTo>
                      <a:pt x="3120" y="674"/>
                    </a:lnTo>
                    <a:lnTo>
                      <a:pt x="3111" y="6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325">
                <a:extLst>
                  <a:ext uri="{FF2B5EF4-FFF2-40B4-BE49-F238E27FC236}">
                    <a16:creationId xmlns:a16="http://schemas.microsoft.com/office/drawing/2014/main" id="{3175EE25-1205-6BF5-24CB-C1AD8902B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9 w 16"/>
                  <a:gd name="T5" fmla="*/ 23 h 23"/>
                  <a:gd name="T6" fmla="*/ 16 w 16"/>
                  <a:gd name="T7" fmla="*/ 15 h 23"/>
                  <a:gd name="T8" fmla="*/ 16 w 16"/>
                  <a:gd name="T9" fmla="*/ 8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16" y="15"/>
                    </a:lnTo>
                    <a:lnTo>
                      <a:pt x="16" y="8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326">
                <a:extLst>
                  <a:ext uri="{FF2B5EF4-FFF2-40B4-BE49-F238E27FC236}">
                    <a16:creationId xmlns:a16="http://schemas.microsoft.com/office/drawing/2014/main" id="{98B139FD-6D91-8F08-7BD6-85791F4D48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43"/>
                <a:ext cx="367" cy="296"/>
              </a:xfrm>
              <a:custGeom>
                <a:avLst/>
                <a:gdLst>
                  <a:gd name="T0" fmla="*/ 0 w 1836"/>
                  <a:gd name="T1" fmla="*/ 228 h 1479"/>
                  <a:gd name="T2" fmla="*/ 48 w 1836"/>
                  <a:gd name="T3" fmla="*/ 331 h 1479"/>
                  <a:gd name="T4" fmla="*/ 70 w 1836"/>
                  <a:gd name="T5" fmla="*/ 406 h 1479"/>
                  <a:gd name="T6" fmla="*/ 100 w 1836"/>
                  <a:gd name="T7" fmla="*/ 488 h 1479"/>
                  <a:gd name="T8" fmla="*/ 106 w 1836"/>
                  <a:gd name="T9" fmla="*/ 549 h 1479"/>
                  <a:gd name="T10" fmla="*/ 138 w 1836"/>
                  <a:gd name="T11" fmla="*/ 639 h 1479"/>
                  <a:gd name="T12" fmla="*/ 125 w 1836"/>
                  <a:gd name="T13" fmla="*/ 749 h 1479"/>
                  <a:gd name="T14" fmla="*/ 213 w 1836"/>
                  <a:gd name="T15" fmla="*/ 864 h 1479"/>
                  <a:gd name="T16" fmla="*/ 288 w 1836"/>
                  <a:gd name="T17" fmla="*/ 1011 h 1479"/>
                  <a:gd name="T18" fmla="*/ 377 w 1836"/>
                  <a:gd name="T19" fmla="*/ 1049 h 1479"/>
                  <a:gd name="T20" fmla="*/ 436 w 1836"/>
                  <a:gd name="T21" fmla="*/ 1105 h 1479"/>
                  <a:gd name="T22" fmla="*/ 445 w 1836"/>
                  <a:gd name="T23" fmla="*/ 1205 h 1479"/>
                  <a:gd name="T24" fmla="*/ 495 w 1836"/>
                  <a:gd name="T25" fmla="*/ 1254 h 1479"/>
                  <a:gd name="T26" fmla="*/ 601 w 1836"/>
                  <a:gd name="T27" fmla="*/ 1220 h 1479"/>
                  <a:gd name="T28" fmla="*/ 680 w 1836"/>
                  <a:gd name="T29" fmla="*/ 1237 h 1479"/>
                  <a:gd name="T30" fmla="*/ 779 w 1836"/>
                  <a:gd name="T31" fmla="*/ 1228 h 1479"/>
                  <a:gd name="T32" fmla="*/ 916 w 1836"/>
                  <a:gd name="T33" fmla="*/ 1369 h 1479"/>
                  <a:gd name="T34" fmla="*/ 855 w 1836"/>
                  <a:gd name="T35" fmla="*/ 1468 h 1479"/>
                  <a:gd name="T36" fmla="*/ 1072 w 1836"/>
                  <a:gd name="T37" fmla="*/ 1479 h 1479"/>
                  <a:gd name="T38" fmla="*/ 1186 w 1836"/>
                  <a:gd name="T39" fmla="*/ 1468 h 1479"/>
                  <a:gd name="T40" fmla="*/ 1295 w 1836"/>
                  <a:gd name="T41" fmla="*/ 1396 h 1479"/>
                  <a:gd name="T42" fmla="*/ 1389 w 1836"/>
                  <a:gd name="T43" fmla="*/ 1310 h 1479"/>
                  <a:gd name="T44" fmla="*/ 1391 w 1836"/>
                  <a:gd name="T45" fmla="*/ 1171 h 1479"/>
                  <a:gd name="T46" fmla="*/ 1528 w 1836"/>
                  <a:gd name="T47" fmla="*/ 1159 h 1479"/>
                  <a:gd name="T48" fmla="*/ 1666 w 1836"/>
                  <a:gd name="T49" fmla="*/ 1145 h 1479"/>
                  <a:gd name="T50" fmla="*/ 1699 w 1836"/>
                  <a:gd name="T51" fmla="*/ 1081 h 1479"/>
                  <a:gd name="T52" fmla="*/ 1709 w 1836"/>
                  <a:gd name="T53" fmla="*/ 940 h 1479"/>
                  <a:gd name="T54" fmla="*/ 1793 w 1836"/>
                  <a:gd name="T55" fmla="*/ 856 h 1479"/>
                  <a:gd name="T56" fmla="*/ 1741 w 1836"/>
                  <a:gd name="T57" fmla="*/ 799 h 1479"/>
                  <a:gd name="T58" fmla="*/ 1752 w 1836"/>
                  <a:gd name="T59" fmla="*/ 666 h 1479"/>
                  <a:gd name="T60" fmla="*/ 1721 w 1836"/>
                  <a:gd name="T61" fmla="*/ 569 h 1479"/>
                  <a:gd name="T62" fmla="*/ 1738 w 1836"/>
                  <a:gd name="T63" fmla="*/ 506 h 1479"/>
                  <a:gd name="T64" fmla="*/ 1610 w 1836"/>
                  <a:gd name="T65" fmla="*/ 386 h 1479"/>
                  <a:gd name="T66" fmla="*/ 1487 w 1836"/>
                  <a:gd name="T67" fmla="*/ 298 h 1479"/>
                  <a:gd name="T68" fmla="*/ 1404 w 1836"/>
                  <a:gd name="T69" fmla="*/ 159 h 1479"/>
                  <a:gd name="T70" fmla="*/ 1316 w 1836"/>
                  <a:gd name="T71" fmla="*/ 199 h 1479"/>
                  <a:gd name="T72" fmla="*/ 1175 w 1836"/>
                  <a:gd name="T73" fmla="*/ 188 h 1479"/>
                  <a:gd name="T74" fmla="*/ 1101 w 1836"/>
                  <a:gd name="T75" fmla="*/ 211 h 1479"/>
                  <a:gd name="T76" fmla="*/ 1029 w 1836"/>
                  <a:gd name="T77" fmla="*/ 178 h 1479"/>
                  <a:gd name="T78" fmla="*/ 941 w 1836"/>
                  <a:gd name="T79" fmla="*/ 156 h 1479"/>
                  <a:gd name="T80" fmla="*/ 910 w 1836"/>
                  <a:gd name="T81" fmla="*/ 151 h 1479"/>
                  <a:gd name="T82" fmla="*/ 798 w 1836"/>
                  <a:gd name="T83" fmla="*/ 108 h 1479"/>
                  <a:gd name="T84" fmla="*/ 668 w 1836"/>
                  <a:gd name="T85" fmla="*/ 111 h 1479"/>
                  <a:gd name="T86" fmla="*/ 609 w 1836"/>
                  <a:gd name="T87" fmla="*/ 71 h 1479"/>
                  <a:gd name="T88" fmla="*/ 455 w 1836"/>
                  <a:gd name="T89" fmla="*/ 70 h 1479"/>
                  <a:gd name="T90" fmla="*/ 300 w 1836"/>
                  <a:gd name="T91" fmla="*/ 60 h 1479"/>
                  <a:gd name="T92" fmla="*/ 218 w 1836"/>
                  <a:gd name="T93" fmla="*/ 0 h 1479"/>
                  <a:gd name="T94" fmla="*/ 51 w 1836"/>
                  <a:gd name="T95" fmla="*/ 200 h 1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836" h="1479">
                    <a:moveTo>
                      <a:pt x="51" y="200"/>
                    </a:moveTo>
                    <a:lnTo>
                      <a:pt x="30" y="225"/>
                    </a:lnTo>
                    <a:lnTo>
                      <a:pt x="7" y="219"/>
                    </a:lnTo>
                    <a:lnTo>
                      <a:pt x="0" y="228"/>
                    </a:lnTo>
                    <a:lnTo>
                      <a:pt x="3" y="266"/>
                    </a:lnTo>
                    <a:lnTo>
                      <a:pt x="20" y="287"/>
                    </a:lnTo>
                    <a:lnTo>
                      <a:pt x="8" y="327"/>
                    </a:lnTo>
                    <a:lnTo>
                      <a:pt x="48" y="331"/>
                    </a:lnTo>
                    <a:lnTo>
                      <a:pt x="34" y="348"/>
                    </a:lnTo>
                    <a:lnTo>
                      <a:pt x="36" y="378"/>
                    </a:lnTo>
                    <a:lnTo>
                      <a:pt x="46" y="394"/>
                    </a:lnTo>
                    <a:lnTo>
                      <a:pt x="70" y="406"/>
                    </a:lnTo>
                    <a:lnTo>
                      <a:pt x="73" y="429"/>
                    </a:lnTo>
                    <a:lnTo>
                      <a:pt x="89" y="451"/>
                    </a:lnTo>
                    <a:lnTo>
                      <a:pt x="76" y="475"/>
                    </a:lnTo>
                    <a:lnTo>
                      <a:pt x="100" y="488"/>
                    </a:lnTo>
                    <a:lnTo>
                      <a:pt x="103" y="511"/>
                    </a:lnTo>
                    <a:lnTo>
                      <a:pt x="111" y="519"/>
                    </a:lnTo>
                    <a:lnTo>
                      <a:pt x="104" y="527"/>
                    </a:lnTo>
                    <a:lnTo>
                      <a:pt x="106" y="549"/>
                    </a:lnTo>
                    <a:lnTo>
                      <a:pt x="103" y="589"/>
                    </a:lnTo>
                    <a:lnTo>
                      <a:pt x="105" y="619"/>
                    </a:lnTo>
                    <a:lnTo>
                      <a:pt x="129" y="624"/>
                    </a:lnTo>
                    <a:lnTo>
                      <a:pt x="138" y="639"/>
                    </a:lnTo>
                    <a:lnTo>
                      <a:pt x="104" y="688"/>
                    </a:lnTo>
                    <a:lnTo>
                      <a:pt x="97" y="697"/>
                    </a:lnTo>
                    <a:lnTo>
                      <a:pt x="122" y="717"/>
                    </a:lnTo>
                    <a:lnTo>
                      <a:pt x="125" y="749"/>
                    </a:lnTo>
                    <a:lnTo>
                      <a:pt x="150" y="769"/>
                    </a:lnTo>
                    <a:lnTo>
                      <a:pt x="169" y="813"/>
                    </a:lnTo>
                    <a:lnTo>
                      <a:pt x="217" y="817"/>
                    </a:lnTo>
                    <a:lnTo>
                      <a:pt x="213" y="864"/>
                    </a:lnTo>
                    <a:lnTo>
                      <a:pt x="252" y="868"/>
                    </a:lnTo>
                    <a:lnTo>
                      <a:pt x="270" y="897"/>
                    </a:lnTo>
                    <a:lnTo>
                      <a:pt x="268" y="951"/>
                    </a:lnTo>
                    <a:lnTo>
                      <a:pt x="288" y="1011"/>
                    </a:lnTo>
                    <a:lnTo>
                      <a:pt x="312" y="1017"/>
                    </a:lnTo>
                    <a:lnTo>
                      <a:pt x="329" y="1037"/>
                    </a:lnTo>
                    <a:lnTo>
                      <a:pt x="354" y="1051"/>
                    </a:lnTo>
                    <a:lnTo>
                      <a:pt x="377" y="1049"/>
                    </a:lnTo>
                    <a:lnTo>
                      <a:pt x="390" y="1024"/>
                    </a:lnTo>
                    <a:lnTo>
                      <a:pt x="408" y="1062"/>
                    </a:lnTo>
                    <a:lnTo>
                      <a:pt x="403" y="1093"/>
                    </a:lnTo>
                    <a:lnTo>
                      <a:pt x="436" y="1105"/>
                    </a:lnTo>
                    <a:lnTo>
                      <a:pt x="439" y="1128"/>
                    </a:lnTo>
                    <a:lnTo>
                      <a:pt x="448" y="1150"/>
                    </a:lnTo>
                    <a:lnTo>
                      <a:pt x="435" y="1183"/>
                    </a:lnTo>
                    <a:lnTo>
                      <a:pt x="445" y="1205"/>
                    </a:lnTo>
                    <a:lnTo>
                      <a:pt x="424" y="1230"/>
                    </a:lnTo>
                    <a:lnTo>
                      <a:pt x="434" y="1252"/>
                    </a:lnTo>
                    <a:lnTo>
                      <a:pt x="458" y="1258"/>
                    </a:lnTo>
                    <a:lnTo>
                      <a:pt x="495" y="1254"/>
                    </a:lnTo>
                    <a:lnTo>
                      <a:pt x="556" y="1232"/>
                    </a:lnTo>
                    <a:lnTo>
                      <a:pt x="565" y="1240"/>
                    </a:lnTo>
                    <a:lnTo>
                      <a:pt x="603" y="1243"/>
                    </a:lnTo>
                    <a:lnTo>
                      <a:pt x="601" y="1220"/>
                    </a:lnTo>
                    <a:lnTo>
                      <a:pt x="617" y="1219"/>
                    </a:lnTo>
                    <a:lnTo>
                      <a:pt x="643" y="1186"/>
                    </a:lnTo>
                    <a:lnTo>
                      <a:pt x="676" y="1206"/>
                    </a:lnTo>
                    <a:lnTo>
                      <a:pt x="680" y="1237"/>
                    </a:lnTo>
                    <a:lnTo>
                      <a:pt x="701" y="1226"/>
                    </a:lnTo>
                    <a:lnTo>
                      <a:pt x="725" y="1225"/>
                    </a:lnTo>
                    <a:lnTo>
                      <a:pt x="745" y="1200"/>
                    </a:lnTo>
                    <a:lnTo>
                      <a:pt x="779" y="1228"/>
                    </a:lnTo>
                    <a:lnTo>
                      <a:pt x="817" y="1217"/>
                    </a:lnTo>
                    <a:lnTo>
                      <a:pt x="838" y="1292"/>
                    </a:lnTo>
                    <a:lnTo>
                      <a:pt x="904" y="1323"/>
                    </a:lnTo>
                    <a:lnTo>
                      <a:pt x="916" y="1369"/>
                    </a:lnTo>
                    <a:lnTo>
                      <a:pt x="917" y="1392"/>
                    </a:lnTo>
                    <a:lnTo>
                      <a:pt x="912" y="1424"/>
                    </a:lnTo>
                    <a:lnTo>
                      <a:pt x="883" y="1434"/>
                    </a:lnTo>
                    <a:lnTo>
                      <a:pt x="855" y="1468"/>
                    </a:lnTo>
                    <a:lnTo>
                      <a:pt x="864" y="1474"/>
                    </a:lnTo>
                    <a:lnTo>
                      <a:pt x="910" y="1470"/>
                    </a:lnTo>
                    <a:lnTo>
                      <a:pt x="946" y="1459"/>
                    </a:lnTo>
                    <a:lnTo>
                      <a:pt x="1072" y="1479"/>
                    </a:lnTo>
                    <a:lnTo>
                      <a:pt x="1152" y="1424"/>
                    </a:lnTo>
                    <a:lnTo>
                      <a:pt x="1168" y="1430"/>
                    </a:lnTo>
                    <a:lnTo>
                      <a:pt x="1171" y="1453"/>
                    </a:lnTo>
                    <a:lnTo>
                      <a:pt x="1186" y="1468"/>
                    </a:lnTo>
                    <a:lnTo>
                      <a:pt x="1231" y="1440"/>
                    </a:lnTo>
                    <a:lnTo>
                      <a:pt x="1290" y="1426"/>
                    </a:lnTo>
                    <a:lnTo>
                      <a:pt x="1289" y="1403"/>
                    </a:lnTo>
                    <a:lnTo>
                      <a:pt x="1295" y="1396"/>
                    </a:lnTo>
                    <a:lnTo>
                      <a:pt x="1324" y="1369"/>
                    </a:lnTo>
                    <a:lnTo>
                      <a:pt x="1347" y="1367"/>
                    </a:lnTo>
                    <a:lnTo>
                      <a:pt x="1366" y="1320"/>
                    </a:lnTo>
                    <a:lnTo>
                      <a:pt x="1389" y="1310"/>
                    </a:lnTo>
                    <a:lnTo>
                      <a:pt x="1386" y="1287"/>
                    </a:lnTo>
                    <a:lnTo>
                      <a:pt x="1369" y="1272"/>
                    </a:lnTo>
                    <a:lnTo>
                      <a:pt x="1366" y="1235"/>
                    </a:lnTo>
                    <a:lnTo>
                      <a:pt x="1391" y="1171"/>
                    </a:lnTo>
                    <a:lnTo>
                      <a:pt x="1437" y="1174"/>
                    </a:lnTo>
                    <a:lnTo>
                      <a:pt x="1459" y="1156"/>
                    </a:lnTo>
                    <a:lnTo>
                      <a:pt x="1497" y="1145"/>
                    </a:lnTo>
                    <a:lnTo>
                      <a:pt x="1528" y="1159"/>
                    </a:lnTo>
                    <a:lnTo>
                      <a:pt x="1567" y="1155"/>
                    </a:lnTo>
                    <a:lnTo>
                      <a:pt x="1589" y="1145"/>
                    </a:lnTo>
                    <a:lnTo>
                      <a:pt x="1643" y="1148"/>
                    </a:lnTo>
                    <a:lnTo>
                      <a:pt x="1666" y="1145"/>
                    </a:lnTo>
                    <a:lnTo>
                      <a:pt x="1678" y="1114"/>
                    </a:lnTo>
                    <a:lnTo>
                      <a:pt x="1710" y="1126"/>
                    </a:lnTo>
                    <a:lnTo>
                      <a:pt x="1715" y="1094"/>
                    </a:lnTo>
                    <a:lnTo>
                      <a:pt x="1699" y="1081"/>
                    </a:lnTo>
                    <a:lnTo>
                      <a:pt x="1704" y="1049"/>
                    </a:lnTo>
                    <a:lnTo>
                      <a:pt x="1684" y="1012"/>
                    </a:lnTo>
                    <a:lnTo>
                      <a:pt x="1728" y="985"/>
                    </a:lnTo>
                    <a:lnTo>
                      <a:pt x="1709" y="940"/>
                    </a:lnTo>
                    <a:lnTo>
                      <a:pt x="1747" y="937"/>
                    </a:lnTo>
                    <a:lnTo>
                      <a:pt x="1769" y="927"/>
                    </a:lnTo>
                    <a:lnTo>
                      <a:pt x="1757" y="882"/>
                    </a:lnTo>
                    <a:lnTo>
                      <a:pt x="1793" y="856"/>
                    </a:lnTo>
                    <a:lnTo>
                      <a:pt x="1792" y="840"/>
                    </a:lnTo>
                    <a:lnTo>
                      <a:pt x="1836" y="820"/>
                    </a:lnTo>
                    <a:lnTo>
                      <a:pt x="1787" y="786"/>
                    </a:lnTo>
                    <a:lnTo>
                      <a:pt x="1741" y="799"/>
                    </a:lnTo>
                    <a:lnTo>
                      <a:pt x="1747" y="776"/>
                    </a:lnTo>
                    <a:lnTo>
                      <a:pt x="1730" y="761"/>
                    </a:lnTo>
                    <a:lnTo>
                      <a:pt x="1758" y="728"/>
                    </a:lnTo>
                    <a:lnTo>
                      <a:pt x="1752" y="666"/>
                    </a:lnTo>
                    <a:lnTo>
                      <a:pt x="1695" y="634"/>
                    </a:lnTo>
                    <a:lnTo>
                      <a:pt x="1709" y="609"/>
                    </a:lnTo>
                    <a:lnTo>
                      <a:pt x="1730" y="591"/>
                    </a:lnTo>
                    <a:lnTo>
                      <a:pt x="1721" y="569"/>
                    </a:lnTo>
                    <a:lnTo>
                      <a:pt x="1766" y="557"/>
                    </a:lnTo>
                    <a:lnTo>
                      <a:pt x="1769" y="511"/>
                    </a:lnTo>
                    <a:lnTo>
                      <a:pt x="1740" y="529"/>
                    </a:lnTo>
                    <a:lnTo>
                      <a:pt x="1738" y="506"/>
                    </a:lnTo>
                    <a:lnTo>
                      <a:pt x="1681" y="480"/>
                    </a:lnTo>
                    <a:lnTo>
                      <a:pt x="1667" y="420"/>
                    </a:lnTo>
                    <a:lnTo>
                      <a:pt x="1631" y="439"/>
                    </a:lnTo>
                    <a:lnTo>
                      <a:pt x="1610" y="386"/>
                    </a:lnTo>
                    <a:lnTo>
                      <a:pt x="1581" y="397"/>
                    </a:lnTo>
                    <a:lnTo>
                      <a:pt x="1562" y="352"/>
                    </a:lnTo>
                    <a:lnTo>
                      <a:pt x="1518" y="303"/>
                    </a:lnTo>
                    <a:lnTo>
                      <a:pt x="1487" y="298"/>
                    </a:lnTo>
                    <a:lnTo>
                      <a:pt x="1506" y="258"/>
                    </a:lnTo>
                    <a:lnTo>
                      <a:pt x="1478" y="206"/>
                    </a:lnTo>
                    <a:lnTo>
                      <a:pt x="1484" y="183"/>
                    </a:lnTo>
                    <a:lnTo>
                      <a:pt x="1404" y="159"/>
                    </a:lnTo>
                    <a:lnTo>
                      <a:pt x="1392" y="199"/>
                    </a:lnTo>
                    <a:lnTo>
                      <a:pt x="1353" y="195"/>
                    </a:lnTo>
                    <a:lnTo>
                      <a:pt x="1333" y="219"/>
                    </a:lnTo>
                    <a:lnTo>
                      <a:pt x="1316" y="199"/>
                    </a:lnTo>
                    <a:lnTo>
                      <a:pt x="1287" y="217"/>
                    </a:lnTo>
                    <a:lnTo>
                      <a:pt x="1263" y="203"/>
                    </a:lnTo>
                    <a:lnTo>
                      <a:pt x="1225" y="222"/>
                    </a:lnTo>
                    <a:lnTo>
                      <a:pt x="1175" y="188"/>
                    </a:lnTo>
                    <a:lnTo>
                      <a:pt x="1154" y="197"/>
                    </a:lnTo>
                    <a:lnTo>
                      <a:pt x="1156" y="220"/>
                    </a:lnTo>
                    <a:lnTo>
                      <a:pt x="1118" y="231"/>
                    </a:lnTo>
                    <a:lnTo>
                      <a:pt x="1101" y="211"/>
                    </a:lnTo>
                    <a:lnTo>
                      <a:pt x="1080" y="228"/>
                    </a:lnTo>
                    <a:lnTo>
                      <a:pt x="1078" y="220"/>
                    </a:lnTo>
                    <a:lnTo>
                      <a:pt x="1061" y="199"/>
                    </a:lnTo>
                    <a:lnTo>
                      <a:pt x="1029" y="178"/>
                    </a:lnTo>
                    <a:lnTo>
                      <a:pt x="985" y="213"/>
                    </a:lnTo>
                    <a:lnTo>
                      <a:pt x="960" y="185"/>
                    </a:lnTo>
                    <a:lnTo>
                      <a:pt x="957" y="154"/>
                    </a:lnTo>
                    <a:lnTo>
                      <a:pt x="941" y="156"/>
                    </a:lnTo>
                    <a:lnTo>
                      <a:pt x="937" y="179"/>
                    </a:lnTo>
                    <a:lnTo>
                      <a:pt x="912" y="174"/>
                    </a:lnTo>
                    <a:lnTo>
                      <a:pt x="905" y="174"/>
                    </a:lnTo>
                    <a:lnTo>
                      <a:pt x="910" y="151"/>
                    </a:lnTo>
                    <a:lnTo>
                      <a:pt x="870" y="132"/>
                    </a:lnTo>
                    <a:lnTo>
                      <a:pt x="854" y="133"/>
                    </a:lnTo>
                    <a:lnTo>
                      <a:pt x="853" y="117"/>
                    </a:lnTo>
                    <a:lnTo>
                      <a:pt x="798" y="108"/>
                    </a:lnTo>
                    <a:lnTo>
                      <a:pt x="784" y="116"/>
                    </a:lnTo>
                    <a:lnTo>
                      <a:pt x="748" y="65"/>
                    </a:lnTo>
                    <a:lnTo>
                      <a:pt x="721" y="99"/>
                    </a:lnTo>
                    <a:lnTo>
                      <a:pt x="668" y="111"/>
                    </a:lnTo>
                    <a:lnTo>
                      <a:pt x="681" y="87"/>
                    </a:lnTo>
                    <a:lnTo>
                      <a:pt x="672" y="80"/>
                    </a:lnTo>
                    <a:lnTo>
                      <a:pt x="619" y="86"/>
                    </a:lnTo>
                    <a:lnTo>
                      <a:pt x="609" y="71"/>
                    </a:lnTo>
                    <a:lnTo>
                      <a:pt x="562" y="52"/>
                    </a:lnTo>
                    <a:lnTo>
                      <a:pt x="544" y="30"/>
                    </a:lnTo>
                    <a:lnTo>
                      <a:pt x="479" y="75"/>
                    </a:lnTo>
                    <a:lnTo>
                      <a:pt x="455" y="70"/>
                    </a:lnTo>
                    <a:lnTo>
                      <a:pt x="380" y="92"/>
                    </a:lnTo>
                    <a:lnTo>
                      <a:pt x="372" y="77"/>
                    </a:lnTo>
                    <a:lnTo>
                      <a:pt x="340" y="80"/>
                    </a:lnTo>
                    <a:lnTo>
                      <a:pt x="300" y="60"/>
                    </a:lnTo>
                    <a:lnTo>
                      <a:pt x="263" y="72"/>
                    </a:lnTo>
                    <a:lnTo>
                      <a:pt x="229" y="36"/>
                    </a:lnTo>
                    <a:lnTo>
                      <a:pt x="248" y="3"/>
                    </a:lnTo>
                    <a:lnTo>
                      <a:pt x="218" y="0"/>
                    </a:lnTo>
                    <a:lnTo>
                      <a:pt x="196" y="24"/>
                    </a:lnTo>
                    <a:lnTo>
                      <a:pt x="176" y="127"/>
                    </a:lnTo>
                    <a:lnTo>
                      <a:pt x="136" y="200"/>
                    </a:lnTo>
                    <a:lnTo>
                      <a:pt x="51" y="20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327">
                <a:extLst>
                  <a:ext uri="{FF2B5EF4-FFF2-40B4-BE49-F238E27FC236}">
                    <a16:creationId xmlns:a16="http://schemas.microsoft.com/office/drawing/2014/main" id="{17F15D38-27F6-1938-FD28-B8E33C2204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119"/>
                <a:ext cx="555" cy="688"/>
              </a:xfrm>
              <a:custGeom>
                <a:avLst/>
                <a:gdLst>
                  <a:gd name="T0" fmla="*/ 1225 w 2774"/>
                  <a:gd name="T1" fmla="*/ 143 h 3439"/>
                  <a:gd name="T2" fmla="*/ 1116 w 2774"/>
                  <a:gd name="T3" fmla="*/ 223 h 3439"/>
                  <a:gd name="T4" fmla="*/ 956 w 2774"/>
                  <a:gd name="T5" fmla="*/ 238 h 3439"/>
                  <a:gd name="T6" fmla="*/ 779 w 2774"/>
                  <a:gd name="T7" fmla="*/ 324 h 3439"/>
                  <a:gd name="T8" fmla="*/ 834 w 2774"/>
                  <a:gd name="T9" fmla="*/ 504 h 3439"/>
                  <a:gd name="T10" fmla="*/ 854 w 2774"/>
                  <a:gd name="T11" fmla="*/ 641 h 3439"/>
                  <a:gd name="T12" fmla="*/ 705 w 2774"/>
                  <a:gd name="T13" fmla="*/ 778 h 3439"/>
                  <a:gd name="T14" fmla="*/ 737 w 2774"/>
                  <a:gd name="T15" fmla="*/ 953 h 3439"/>
                  <a:gd name="T16" fmla="*/ 801 w 2774"/>
                  <a:gd name="T17" fmla="*/ 1054 h 3439"/>
                  <a:gd name="T18" fmla="*/ 708 w 2774"/>
                  <a:gd name="T19" fmla="*/ 1141 h 3439"/>
                  <a:gd name="T20" fmla="*/ 718 w 2774"/>
                  <a:gd name="T21" fmla="*/ 1325 h 3439"/>
                  <a:gd name="T22" fmla="*/ 599 w 2774"/>
                  <a:gd name="T23" fmla="*/ 1536 h 3439"/>
                  <a:gd name="T24" fmla="*/ 502 w 2774"/>
                  <a:gd name="T25" fmla="*/ 1661 h 3439"/>
                  <a:gd name="T26" fmla="*/ 307 w 2774"/>
                  <a:gd name="T27" fmla="*/ 1710 h 3439"/>
                  <a:gd name="T28" fmla="*/ 178 w 2774"/>
                  <a:gd name="T29" fmla="*/ 1737 h 3439"/>
                  <a:gd name="T30" fmla="*/ 147 w 2774"/>
                  <a:gd name="T31" fmla="*/ 1902 h 3439"/>
                  <a:gd name="T32" fmla="*/ 79 w 2774"/>
                  <a:gd name="T33" fmla="*/ 2086 h 3439"/>
                  <a:gd name="T34" fmla="*/ 85 w 2774"/>
                  <a:gd name="T35" fmla="*/ 2401 h 3439"/>
                  <a:gd name="T36" fmla="*/ 130 w 2774"/>
                  <a:gd name="T37" fmla="*/ 2467 h 3439"/>
                  <a:gd name="T38" fmla="*/ 210 w 2774"/>
                  <a:gd name="T39" fmla="*/ 2583 h 3439"/>
                  <a:gd name="T40" fmla="*/ 412 w 2774"/>
                  <a:gd name="T41" fmla="*/ 2602 h 3439"/>
                  <a:gd name="T42" fmla="*/ 518 w 2774"/>
                  <a:gd name="T43" fmla="*/ 2570 h 3439"/>
                  <a:gd name="T44" fmla="*/ 673 w 2774"/>
                  <a:gd name="T45" fmla="*/ 2833 h 3439"/>
                  <a:gd name="T46" fmla="*/ 739 w 2774"/>
                  <a:gd name="T47" fmla="*/ 3051 h 3439"/>
                  <a:gd name="T48" fmla="*/ 955 w 2774"/>
                  <a:gd name="T49" fmla="*/ 3216 h 3439"/>
                  <a:gd name="T50" fmla="*/ 1035 w 2774"/>
                  <a:gd name="T51" fmla="*/ 3408 h 3439"/>
                  <a:gd name="T52" fmla="*/ 1207 w 2774"/>
                  <a:gd name="T53" fmla="*/ 3439 h 3439"/>
                  <a:gd name="T54" fmla="*/ 1394 w 2774"/>
                  <a:gd name="T55" fmla="*/ 3376 h 3439"/>
                  <a:gd name="T56" fmla="*/ 1522 w 2774"/>
                  <a:gd name="T57" fmla="*/ 3341 h 3439"/>
                  <a:gd name="T58" fmla="*/ 1676 w 2774"/>
                  <a:gd name="T59" fmla="*/ 3333 h 3439"/>
                  <a:gd name="T60" fmla="*/ 2026 w 2774"/>
                  <a:gd name="T61" fmla="*/ 3286 h 3439"/>
                  <a:gd name="T62" fmla="*/ 2206 w 2774"/>
                  <a:gd name="T63" fmla="*/ 3223 h 3439"/>
                  <a:gd name="T64" fmla="*/ 2291 w 2774"/>
                  <a:gd name="T65" fmla="*/ 3068 h 3439"/>
                  <a:gd name="T66" fmla="*/ 2361 w 2774"/>
                  <a:gd name="T67" fmla="*/ 2984 h 3439"/>
                  <a:gd name="T68" fmla="*/ 2480 w 2774"/>
                  <a:gd name="T69" fmla="*/ 2943 h 3439"/>
                  <a:gd name="T70" fmla="*/ 2688 w 2774"/>
                  <a:gd name="T71" fmla="*/ 2862 h 3439"/>
                  <a:gd name="T72" fmla="*/ 2729 w 2774"/>
                  <a:gd name="T73" fmla="*/ 2558 h 3439"/>
                  <a:gd name="T74" fmla="*/ 2546 w 2774"/>
                  <a:gd name="T75" fmla="*/ 2158 h 3439"/>
                  <a:gd name="T76" fmla="*/ 2586 w 2774"/>
                  <a:gd name="T77" fmla="*/ 1845 h 3439"/>
                  <a:gd name="T78" fmla="*/ 2590 w 2774"/>
                  <a:gd name="T79" fmla="*/ 1714 h 3439"/>
                  <a:gd name="T80" fmla="*/ 2546 w 2774"/>
                  <a:gd name="T81" fmla="*/ 1579 h 3439"/>
                  <a:gd name="T82" fmla="*/ 2682 w 2774"/>
                  <a:gd name="T83" fmla="*/ 1465 h 3439"/>
                  <a:gd name="T84" fmla="*/ 2754 w 2774"/>
                  <a:gd name="T85" fmla="*/ 1244 h 3439"/>
                  <a:gd name="T86" fmla="*/ 2604 w 2774"/>
                  <a:gd name="T87" fmla="*/ 1048 h 3439"/>
                  <a:gd name="T88" fmla="*/ 2386 w 2774"/>
                  <a:gd name="T89" fmla="*/ 1101 h 3439"/>
                  <a:gd name="T90" fmla="*/ 2226 w 2774"/>
                  <a:gd name="T91" fmla="*/ 1046 h 3439"/>
                  <a:gd name="T92" fmla="*/ 2093 w 2774"/>
                  <a:gd name="T93" fmla="*/ 850 h 3439"/>
                  <a:gd name="T94" fmla="*/ 1957 w 2774"/>
                  <a:gd name="T95" fmla="*/ 808 h 3439"/>
                  <a:gd name="T96" fmla="*/ 1809 w 2774"/>
                  <a:gd name="T97" fmla="*/ 876 h 3439"/>
                  <a:gd name="T98" fmla="*/ 1762 w 2774"/>
                  <a:gd name="T99" fmla="*/ 772 h 3439"/>
                  <a:gd name="T100" fmla="*/ 1691 w 2774"/>
                  <a:gd name="T101" fmla="*/ 671 h 3439"/>
                  <a:gd name="T102" fmla="*/ 1584 w 2774"/>
                  <a:gd name="T103" fmla="*/ 519 h 3439"/>
                  <a:gd name="T104" fmla="*/ 1439 w 2774"/>
                  <a:gd name="T105" fmla="*/ 371 h 3439"/>
                  <a:gd name="T106" fmla="*/ 1419 w 2774"/>
                  <a:gd name="T107" fmla="*/ 241 h 3439"/>
                  <a:gd name="T108" fmla="*/ 1414 w 2774"/>
                  <a:gd name="T109" fmla="*/ 110 h 3439"/>
                  <a:gd name="T110" fmla="*/ 1350 w 2774"/>
                  <a:gd name="T111" fmla="*/ 0 h 3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774" h="3439">
                    <a:moveTo>
                      <a:pt x="1350" y="0"/>
                    </a:moveTo>
                    <a:lnTo>
                      <a:pt x="1320" y="4"/>
                    </a:lnTo>
                    <a:lnTo>
                      <a:pt x="1307" y="21"/>
                    </a:lnTo>
                    <a:lnTo>
                      <a:pt x="1317" y="58"/>
                    </a:lnTo>
                    <a:lnTo>
                      <a:pt x="1311" y="81"/>
                    </a:lnTo>
                    <a:lnTo>
                      <a:pt x="1225" y="143"/>
                    </a:lnTo>
                    <a:lnTo>
                      <a:pt x="1219" y="159"/>
                    </a:lnTo>
                    <a:lnTo>
                      <a:pt x="1231" y="205"/>
                    </a:lnTo>
                    <a:lnTo>
                      <a:pt x="1195" y="231"/>
                    </a:lnTo>
                    <a:lnTo>
                      <a:pt x="1164" y="227"/>
                    </a:lnTo>
                    <a:lnTo>
                      <a:pt x="1133" y="236"/>
                    </a:lnTo>
                    <a:lnTo>
                      <a:pt x="1116" y="223"/>
                    </a:lnTo>
                    <a:lnTo>
                      <a:pt x="1094" y="233"/>
                    </a:lnTo>
                    <a:lnTo>
                      <a:pt x="1047" y="222"/>
                    </a:lnTo>
                    <a:lnTo>
                      <a:pt x="1037" y="199"/>
                    </a:lnTo>
                    <a:lnTo>
                      <a:pt x="1014" y="194"/>
                    </a:lnTo>
                    <a:lnTo>
                      <a:pt x="1002" y="241"/>
                    </a:lnTo>
                    <a:lnTo>
                      <a:pt x="956" y="238"/>
                    </a:lnTo>
                    <a:lnTo>
                      <a:pt x="936" y="263"/>
                    </a:lnTo>
                    <a:lnTo>
                      <a:pt x="882" y="268"/>
                    </a:lnTo>
                    <a:lnTo>
                      <a:pt x="839" y="294"/>
                    </a:lnTo>
                    <a:lnTo>
                      <a:pt x="806" y="282"/>
                    </a:lnTo>
                    <a:lnTo>
                      <a:pt x="799" y="291"/>
                    </a:lnTo>
                    <a:lnTo>
                      <a:pt x="779" y="324"/>
                    </a:lnTo>
                    <a:lnTo>
                      <a:pt x="742" y="343"/>
                    </a:lnTo>
                    <a:lnTo>
                      <a:pt x="748" y="396"/>
                    </a:lnTo>
                    <a:lnTo>
                      <a:pt x="742" y="419"/>
                    </a:lnTo>
                    <a:lnTo>
                      <a:pt x="766" y="425"/>
                    </a:lnTo>
                    <a:lnTo>
                      <a:pt x="777" y="463"/>
                    </a:lnTo>
                    <a:lnTo>
                      <a:pt x="834" y="504"/>
                    </a:lnTo>
                    <a:lnTo>
                      <a:pt x="836" y="526"/>
                    </a:lnTo>
                    <a:lnTo>
                      <a:pt x="869" y="539"/>
                    </a:lnTo>
                    <a:lnTo>
                      <a:pt x="850" y="579"/>
                    </a:lnTo>
                    <a:lnTo>
                      <a:pt x="858" y="594"/>
                    </a:lnTo>
                    <a:lnTo>
                      <a:pt x="845" y="611"/>
                    </a:lnTo>
                    <a:lnTo>
                      <a:pt x="854" y="641"/>
                    </a:lnTo>
                    <a:lnTo>
                      <a:pt x="871" y="654"/>
                    </a:lnTo>
                    <a:lnTo>
                      <a:pt x="851" y="680"/>
                    </a:lnTo>
                    <a:lnTo>
                      <a:pt x="845" y="703"/>
                    </a:lnTo>
                    <a:lnTo>
                      <a:pt x="817" y="737"/>
                    </a:lnTo>
                    <a:lnTo>
                      <a:pt x="789" y="762"/>
                    </a:lnTo>
                    <a:lnTo>
                      <a:pt x="705" y="778"/>
                    </a:lnTo>
                    <a:lnTo>
                      <a:pt x="685" y="802"/>
                    </a:lnTo>
                    <a:lnTo>
                      <a:pt x="680" y="834"/>
                    </a:lnTo>
                    <a:lnTo>
                      <a:pt x="696" y="833"/>
                    </a:lnTo>
                    <a:lnTo>
                      <a:pt x="711" y="847"/>
                    </a:lnTo>
                    <a:lnTo>
                      <a:pt x="699" y="879"/>
                    </a:lnTo>
                    <a:lnTo>
                      <a:pt x="737" y="953"/>
                    </a:lnTo>
                    <a:lnTo>
                      <a:pt x="708" y="971"/>
                    </a:lnTo>
                    <a:lnTo>
                      <a:pt x="718" y="985"/>
                    </a:lnTo>
                    <a:lnTo>
                      <a:pt x="743" y="1013"/>
                    </a:lnTo>
                    <a:lnTo>
                      <a:pt x="782" y="1018"/>
                    </a:lnTo>
                    <a:lnTo>
                      <a:pt x="807" y="1039"/>
                    </a:lnTo>
                    <a:lnTo>
                      <a:pt x="801" y="1054"/>
                    </a:lnTo>
                    <a:lnTo>
                      <a:pt x="755" y="1058"/>
                    </a:lnTo>
                    <a:lnTo>
                      <a:pt x="743" y="1098"/>
                    </a:lnTo>
                    <a:lnTo>
                      <a:pt x="736" y="1107"/>
                    </a:lnTo>
                    <a:lnTo>
                      <a:pt x="744" y="1114"/>
                    </a:lnTo>
                    <a:lnTo>
                      <a:pt x="738" y="1130"/>
                    </a:lnTo>
                    <a:lnTo>
                      <a:pt x="708" y="1141"/>
                    </a:lnTo>
                    <a:lnTo>
                      <a:pt x="703" y="1164"/>
                    </a:lnTo>
                    <a:lnTo>
                      <a:pt x="705" y="1187"/>
                    </a:lnTo>
                    <a:lnTo>
                      <a:pt x="737" y="1199"/>
                    </a:lnTo>
                    <a:lnTo>
                      <a:pt x="719" y="1254"/>
                    </a:lnTo>
                    <a:lnTo>
                      <a:pt x="739" y="1307"/>
                    </a:lnTo>
                    <a:lnTo>
                      <a:pt x="718" y="1325"/>
                    </a:lnTo>
                    <a:lnTo>
                      <a:pt x="707" y="1372"/>
                    </a:lnTo>
                    <a:lnTo>
                      <a:pt x="681" y="1351"/>
                    </a:lnTo>
                    <a:lnTo>
                      <a:pt x="668" y="1367"/>
                    </a:lnTo>
                    <a:lnTo>
                      <a:pt x="668" y="1445"/>
                    </a:lnTo>
                    <a:lnTo>
                      <a:pt x="604" y="1513"/>
                    </a:lnTo>
                    <a:lnTo>
                      <a:pt x="599" y="1536"/>
                    </a:lnTo>
                    <a:lnTo>
                      <a:pt x="539" y="1558"/>
                    </a:lnTo>
                    <a:lnTo>
                      <a:pt x="505" y="1606"/>
                    </a:lnTo>
                    <a:lnTo>
                      <a:pt x="508" y="1638"/>
                    </a:lnTo>
                    <a:lnTo>
                      <a:pt x="524" y="1635"/>
                    </a:lnTo>
                    <a:lnTo>
                      <a:pt x="516" y="1652"/>
                    </a:lnTo>
                    <a:lnTo>
                      <a:pt x="502" y="1661"/>
                    </a:lnTo>
                    <a:lnTo>
                      <a:pt x="389" y="1694"/>
                    </a:lnTo>
                    <a:lnTo>
                      <a:pt x="370" y="1727"/>
                    </a:lnTo>
                    <a:lnTo>
                      <a:pt x="345" y="1721"/>
                    </a:lnTo>
                    <a:lnTo>
                      <a:pt x="329" y="1701"/>
                    </a:lnTo>
                    <a:lnTo>
                      <a:pt x="313" y="1693"/>
                    </a:lnTo>
                    <a:lnTo>
                      <a:pt x="307" y="1710"/>
                    </a:lnTo>
                    <a:lnTo>
                      <a:pt x="299" y="1718"/>
                    </a:lnTo>
                    <a:lnTo>
                      <a:pt x="308" y="1733"/>
                    </a:lnTo>
                    <a:lnTo>
                      <a:pt x="329" y="1777"/>
                    </a:lnTo>
                    <a:lnTo>
                      <a:pt x="305" y="1787"/>
                    </a:lnTo>
                    <a:lnTo>
                      <a:pt x="200" y="1727"/>
                    </a:lnTo>
                    <a:lnTo>
                      <a:pt x="178" y="1737"/>
                    </a:lnTo>
                    <a:lnTo>
                      <a:pt x="181" y="1767"/>
                    </a:lnTo>
                    <a:lnTo>
                      <a:pt x="159" y="1785"/>
                    </a:lnTo>
                    <a:lnTo>
                      <a:pt x="147" y="1825"/>
                    </a:lnTo>
                    <a:lnTo>
                      <a:pt x="165" y="1846"/>
                    </a:lnTo>
                    <a:lnTo>
                      <a:pt x="159" y="1870"/>
                    </a:lnTo>
                    <a:lnTo>
                      <a:pt x="147" y="1902"/>
                    </a:lnTo>
                    <a:lnTo>
                      <a:pt x="126" y="1934"/>
                    </a:lnTo>
                    <a:lnTo>
                      <a:pt x="122" y="1973"/>
                    </a:lnTo>
                    <a:lnTo>
                      <a:pt x="110" y="2006"/>
                    </a:lnTo>
                    <a:lnTo>
                      <a:pt x="113" y="2036"/>
                    </a:lnTo>
                    <a:lnTo>
                      <a:pt x="92" y="2062"/>
                    </a:lnTo>
                    <a:lnTo>
                      <a:pt x="79" y="2086"/>
                    </a:lnTo>
                    <a:lnTo>
                      <a:pt x="57" y="2103"/>
                    </a:lnTo>
                    <a:lnTo>
                      <a:pt x="32" y="2151"/>
                    </a:lnTo>
                    <a:lnTo>
                      <a:pt x="0" y="2316"/>
                    </a:lnTo>
                    <a:lnTo>
                      <a:pt x="21" y="2368"/>
                    </a:lnTo>
                    <a:lnTo>
                      <a:pt x="51" y="2366"/>
                    </a:lnTo>
                    <a:lnTo>
                      <a:pt x="85" y="2401"/>
                    </a:lnTo>
                    <a:lnTo>
                      <a:pt x="107" y="2391"/>
                    </a:lnTo>
                    <a:lnTo>
                      <a:pt x="125" y="2421"/>
                    </a:lnTo>
                    <a:lnTo>
                      <a:pt x="112" y="2438"/>
                    </a:lnTo>
                    <a:lnTo>
                      <a:pt x="104" y="2439"/>
                    </a:lnTo>
                    <a:lnTo>
                      <a:pt x="106" y="2453"/>
                    </a:lnTo>
                    <a:lnTo>
                      <a:pt x="130" y="2467"/>
                    </a:lnTo>
                    <a:lnTo>
                      <a:pt x="166" y="2448"/>
                    </a:lnTo>
                    <a:lnTo>
                      <a:pt x="183" y="2454"/>
                    </a:lnTo>
                    <a:lnTo>
                      <a:pt x="184" y="2478"/>
                    </a:lnTo>
                    <a:lnTo>
                      <a:pt x="216" y="2474"/>
                    </a:lnTo>
                    <a:lnTo>
                      <a:pt x="217" y="2497"/>
                    </a:lnTo>
                    <a:lnTo>
                      <a:pt x="210" y="2583"/>
                    </a:lnTo>
                    <a:lnTo>
                      <a:pt x="221" y="2621"/>
                    </a:lnTo>
                    <a:lnTo>
                      <a:pt x="230" y="2635"/>
                    </a:lnTo>
                    <a:lnTo>
                      <a:pt x="275" y="2616"/>
                    </a:lnTo>
                    <a:lnTo>
                      <a:pt x="331" y="2641"/>
                    </a:lnTo>
                    <a:lnTo>
                      <a:pt x="389" y="2605"/>
                    </a:lnTo>
                    <a:lnTo>
                      <a:pt x="412" y="2602"/>
                    </a:lnTo>
                    <a:lnTo>
                      <a:pt x="475" y="2612"/>
                    </a:lnTo>
                    <a:lnTo>
                      <a:pt x="480" y="2588"/>
                    </a:lnTo>
                    <a:lnTo>
                      <a:pt x="464" y="2574"/>
                    </a:lnTo>
                    <a:lnTo>
                      <a:pt x="461" y="2544"/>
                    </a:lnTo>
                    <a:lnTo>
                      <a:pt x="499" y="2548"/>
                    </a:lnTo>
                    <a:lnTo>
                      <a:pt x="518" y="2570"/>
                    </a:lnTo>
                    <a:lnTo>
                      <a:pt x="565" y="2588"/>
                    </a:lnTo>
                    <a:lnTo>
                      <a:pt x="577" y="2634"/>
                    </a:lnTo>
                    <a:lnTo>
                      <a:pt x="575" y="2687"/>
                    </a:lnTo>
                    <a:lnTo>
                      <a:pt x="618" y="2738"/>
                    </a:lnTo>
                    <a:lnTo>
                      <a:pt x="651" y="2758"/>
                    </a:lnTo>
                    <a:lnTo>
                      <a:pt x="673" y="2833"/>
                    </a:lnTo>
                    <a:lnTo>
                      <a:pt x="718" y="2898"/>
                    </a:lnTo>
                    <a:lnTo>
                      <a:pt x="750" y="2919"/>
                    </a:lnTo>
                    <a:lnTo>
                      <a:pt x="770" y="2962"/>
                    </a:lnTo>
                    <a:lnTo>
                      <a:pt x="756" y="2987"/>
                    </a:lnTo>
                    <a:lnTo>
                      <a:pt x="760" y="3025"/>
                    </a:lnTo>
                    <a:lnTo>
                      <a:pt x="739" y="3051"/>
                    </a:lnTo>
                    <a:lnTo>
                      <a:pt x="750" y="3088"/>
                    </a:lnTo>
                    <a:lnTo>
                      <a:pt x="801" y="3130"/>
                    </a:lnTo>
                    <a:lnTo>
                      <a:pt x="848" y="3141"/>
                    </a:lnTo>
                    <a:lnTo>
                      <a:pt x="851" y="3179"/>
                    </a:lnTo>
                    <a:lnTo>
                      <a:pt x="914" y="3181"/>
                    </a:lnTo>
                    <a:lnTo>
                      <a:pt x="955" y="3216"/>
                    </a:lnTo>
                    <a:lnTo>
                      <a:pt x="962" y="3292"/>
                    </a:lnTo>
                    <a:lnTo>
                      <a:pt x="996" y="3327"/>
                    </a:lnTo>
                    <a:lnTo>
                      <a:pt x="1019" y="3325"/>
                    </a:lnTo>
                    <a:lnTo>
                      <a:pt x="987" y="3382"/>
                    </a:lnTo>
                    <a:lnTo>
                      <a:pt x="1017" y="3379"/>
                    </a:lnTo>
                    <a:lnTo>
                      <a:pt x="1035" y="3408"/>
                    </a:lnTo>
                    <a:lnTo>
                      <a:pt x="1064" y="3398"/>
                    </a:lnTo>
                    <a:lnTo>
                      <a:pt x="1104" y="3402"/>
                    </a:lnTo>
                    <a:lnTo>
                      <a:pt x="1124" y="3370"/>
                    </a:lnTo>
                    <a:lnTo>
                      <a:pt x="1147" y="3367"/>
                    </a:lnTo>
                    <a:lnTo>
                      <a:pt x="1197" y="3417"/>
                    </a:lnTo>
                    <a:lnTo>
                      <a:pt x="1207" y="3439"/>
                    </a:lnTo>
                    <a:lnTo>
                      <a:pt x="1279" y="3378"/>
                    </a:lnTo>
                    <a:lnTo>
                      <a:pt x="1305" y="3337"/>
                    </a:lnTo>
                    <a:lnTo>
                      <a:pt x="1322" y="3351"/>
                    </a:lnTo>
                    <a:lnTo>
                      <a:pt x="1332" y="3373"/>
                    </a:lnTo>
                    <a:lnTo>
                      <a:pt x="1391" y="3344"/>
                    </a:lnTo>
                    <a:lnTo>
                      <a:pt x="1394" y="3376"/>
                    </a:lnTo>
                    <a:lnTo>
                      <a:pt x="1411" y="3389"/>
                    </a:lnTo>
                    <a:lnTo>
                      <a:pt x="1418" y="3388"/>
                    </a:lnTo>
                    <a:lnTo>
                      <a:pt x="1454" y="3354"/>
                    </a:lnTo>
                    <a:lnTo>
                      <a:pt x="1480" y="3383"/>
                    </a:lnTo>
                    <a:lnTo>
                      <a:pt x="1496" y="3389"/>
                    </a:lnTo>
                    <a:lnTo>
                      <a:pt x="1522" y="3341"/>
                    </a:lnTo>
                    <a:lnTo>
                      <a:pt x="1520" y="3318"/>
                    </a:lnTo>
                    <a:lnTo>
                      <a:pt x="1534" y="3308"/>
                    </a:lnTo>
                    <a:lnTo>
                      <a:pt x="1557" y="3307"/>
                    </a:lnTo>
                    <a:lnTo>
                      <a:pt x="1599" y="3341"/>
                    </a:lnTo>
                    <a:lnTo>
                      <a:pt x="1659" y="3327"/>
                    </a:lnTo>
                    <a:lnTo>
                      <a:pt x="1676" y="3333"/>
                    </a:lnTo>
                    <a:lnTo>
                      <a:pt x="1729" y="3328"/>
                    </a:lnTo>
                    <a:lnTo>
                      <a:pt x="1832" y="3365"/>
                    </a:lnTo>
                    <a:lnTo>
                      <a:pt x="1900" y="3351"/>
                    </a:lnTo>
                    <a:lnTo>
                      <a:pt x="2002" y="3358"/>
                    </a:lnTo>
                    <a:lnTo>
                      <a:pt x="2013" y="3310"/>
                    </a:lnTo>
                    <a:lnTo>
                      <a:pt x="2026" y="3286"/>
                    </a:lnTo>
                    <a:lnTo>
                      <a:pt x="2041" y="3285"/>
                    </a:lnTo>
                    <a:lnTo>
                      <a:pt x="2047" y="3261"/>
                    </a:lnTo>
                    <a:lnTo>
                      <a:pt x="2068" y="3235"/>
                    </a:lnTo>
                    <a:lnTo>
                      <a:pt x="2158" y="3219"/>
                    </a:lnTo>
                    <a:lnTo>
                      <a:pt x="2196" y="3208"/>
                    </a:lnTo>
                    <a:lnTo>
                      <a:pt x="2206" y="3223"/>
                    </a:lnTo>
                    <a:lnTo>
                      <a:pt x="2228" y="3213"/>
                    </a:lnTo>
                    <a:lnTo>
                      <a:pt x="2243" y="3219"/>
                    </a:lnTo>
                    <a:lnTo>
                      <a:pt x="2302" y="3183"/>
                    </a:lnTo>
                    <a:lnTo>
                      <a:pt x="2298" y="3137"/>
                    </a:lnTo>
                    <a:lnTo>
                      <a:pt x="2272" y="3116"/>
                    </a:lnTo>
                    <a:lnTo>
                      <a:pt x="2291" y="3068"/>
                    </a:lnTo>
                    <a:lnTo>
                      <a:pt x="2266" y="3047"/>
                    </a:lnTo>
                    <a:lnTo>
                      <a:pt x="2295" y="3029"/>
                    </a:lnTo>
                    <a:lnTo>
                      <a:pt x="2320" y="3042"/>
                    </a:lnTo>
                    <a:lnTo>
                      <a:pt x="2326" y="3027"/>
                    </a:lnTo>
                    <a:lnTo>
                      <a:pt x="2316" y="3004"/>
                    </a:lnTo>
                    <a:lnTo>
                      <a:pt x="2361" y="2984"/>
                    </a:lnTo>
                    <a:lnTo>
                      <a:pt x="2381" y="2967"/>
                    </a:lnTo>
                    <a:lnTo>
                      <a:pt x="2389" y="2959"/>
                    </a:lnTo>
                    <a:lnTo>
                      <a:pt x="2395" y="2936"/>
                    </a:lnTo>
                    <a:lnTo>
                      <a:pt x="2418" y="2933"/>
                    </a:lnTo>
                    <a:lnTo>
                      <a:pt x="2443" y="2961"/>
                    </a:lnTo>
                    <a:lnTo>
                      <a:pt x="2480" y="2943"/>
                    </a:lnTo>
                    <a:lnTo>
                      <a:pt x="2520" y="2954"/>
                    </a:lnTo>
                    <a:lnTo>
                      <a:pt x="2526" y="2931"/>
                    </a:lnTo>
                    <a:lnTo>
                      <a:pt x="2589" y="2870"/>
                    </a:lnTo>
                    <a:lnTo>
                      <a:pt x="2619" y="2868"/>
                    </a:lnTo>
                    <a:lnTo>
                      <a:pt x="2634" y="2851"/>
                    </a:lnTo>
                    <a:lnTo>
                      <a:pt x="2688" y="2862"/>
                    </a:lnTo>
                    <a:lnTo>
                      <a:pt x="2721" y="2789"/>
                    </a:lnTo>
                    <a:lnTo>
                      <a:pt x="2717" y="2751"/>
                    </a:lnTo>
                    <a:lnTo>
                      <a:pt x="2705" y="2714"/>
                    </a:lnTo>
                    <a:lnTo>
                      <a:pt x="2732" y="2657"/>
                    </a:lnTo>
                    <a:lnTo>
                      <a:pt x="2720" y="2619"/>
                    </a:lnTo>
                    <a:lnTo>
                      <a:pt x="2729" y="2558"/>
                    </a:lnTo>
                    <a:lnTo>
                      <a:pt x="2720" y="2534"/>
                    </a:lnTo>
                    <a:lnTo>
                      <a:pt x="2678" y="2501"/>
                    </a:lnTo>
                    <a:lnTo>
                      <a:pt x="2687" y="2430"/>
                    </a:lnTo>
                    <a:lnTo>
                      <a:pt x="2643" y="2294"/>
                    </a:lnTo>
                    <a:lnTo>
                      <a:pt x="2638" y="2241"/>
                    </a:lnTo>
                    <a:lnTo>
                      <a:pt x="2546" y="2158"/>
                    </a:lnTo>
                    <a:lnTo>
                      <a:pt x="2544" y="2134"/>
                    </a:lnTo>
                    <a:lnTo>
                      <a:pt x="2595" y="2014"/>
                    </a:lnTo>
                    <a:lnTo>
                      <a:pt x="2545" y="1903"/>
                    </a:lnTo>
                    <a:lnTo>
                      <a:pt x="2528" y="1881"/>
                    </a:lnTo>
                    <a:lnTo>
                      <a:pt x="2527" y="1867"/>
                    </a:lnTo>
                    <a:lnTo>
                      <a:pt x="2586" y="1845"/>
                    </a:lnTo>
                    <a:lnTo>
                      <a:pt x="2618" y="1850"/>
                    </a:lnTo>
                    <a:lnTo>
                      <a:pt x="2640" y="1840"/>
                    </a:lnTo>
                    <a:lnTo>
                      <a:pt x="2604" y="1798"/>
                    </a:lnTo>
                    <a:lnTo>
                      <a:pt x="2602" y="1759"/>
                    </a:lnTo>
                    <a:lnTo>
                      <a:pt x="2614" y="1734"/>
                    </a:lnTo>
                    <a:lnTo>
                      <a:pt x="2590" y="1714"/>
                    </a:lnTo>
                    <a:lnTo>
                      <a:pt x="2586" y="1684"/>
                    </a:lnTo>
                    <a:lnTo>
                      <a:pt x="2562" y="1662"/>
                    </a:lnTo>
                    <a:lnTo>
                      <a:pt x="2552" y="1640"/>
                    </a:lnTo>
                    <a:lnTo>
                      <a:pt x="2529" y="1642"/>
                    </a:lnTo>
                    <a:lnTo>
                      <a:pt x="2532" y="1588"/>
                    </a:lnTo>
                    <a:lnTo>
                      <a:pt x="2546" y="1579"/>
                    </a:lnTo>
                    <a:lnTo>
                      <a:pt x="2608" y="1581"/>
                    </a:lnTo>
                    <a:lnTo>
                      <a:pt x="2652" y="1554"/>
                    </a:lnTo>
                    <a:lnTo>
                      <a:pt x="2682" y="1543"/>
                    </a:lnTo>
                    <a:lnTo>
                      <a:pt x="2678" y="1513"/>
                    </a:lnTo>
                    <a:lnTo>
                      <a:pt x="2669" y="1491"/>
                    </a:lnTo>
                    <a:lnTo>
                      <a:pt x="2682" y="1465"/>
                    </a:lnTo>
                    <a:lnTo>
                      <a:pt x="2665" y="1445"/>
                    </a:lnTo>
                    <a:lnTo>
                      <a:pt x="2669" y="1406"/>
                    </a:lnTo>
                    <a:lnTo>
                      <a:pt x="2755" y="1336"/>
                    </a:lnTo>
                    <a:lnTo>
                      <a:pt x="2774" y="1296"/>
                    </a:lnTo>
                    <a:lnTo>
                      <a:pt x="2763" y="1258"/>
                    </a:lnTo>
                    <a:lnTo>
                      <a:pt x="2754" y="1244"/>
                    </a:lnTo>
                    <a:lnTo>
                      <a:pt x="2768" y="1227"/>
                    </a:lnTo>
                    <a:lnTo>
                      <a:pt x="2709" y="1171"/>
                    </a:lnTo>
                    <a:lnTo>
                      <a:pt x="2688" y="1119"/>
                    </a:lnTo>
                    <a:lnTo>
                      <a:pt x="2672" y="1111"/>
                    </a:lnTo>
                    <a:lnTo>
                      <a:pt x="2678" y="1088"/>
                    </a:lnTo>
                    <a:lnTo>
                      <a:pt x="2604" y="1048"/>
                    </a:lnTo>
                    <a:lnTo>
                      <a:pt x="2545" y="1062"/>
                    </a:lnTo>
                    <a:lnTo>
                      <a:pt x="2500" y="1090"/>
                    </a:lnTo>
                    <a:lnTo>
                      <a:pt x="2485" y="1075"/>
                    </a:lnTo>
                    <a:lnTo>
                      <a:pt x="2482" y="1052"/>
                    </a:lnTo>
                    <a:lnTo>
                      <a:pt x="2466" y="1046"/>
                    </a:lnTo>
                    <a:lnTo>
                      <a:pt x="2386" y="1101"/>
                    </a:lnTo>
                    <a:lnTo>
                      <a:pt x="2260" y="1081"/>
                    </a:lnTo>
                    <a:lnTo>
                      <a:pt x="2224" y="1092"/>
                    </a:lnTo>
                    <a:lnTo>
                      <a:pt x="2178" y="1096"/>
                    </a:lnTo>
                    <a:lnTo>
                      <a:pt x="2169" y="1090"/>
                    </a:lnTo>
                    <a:lnTo>
                      <a:pt x="2197" y="1056"/>
                    </a:lnTo>
                    <a:lnTo>
                      <a:pt x="2226" y="1046"/>
                    </a:lnTo>
                    <a:lnTo>
                      <a:pt x="2231" y="1014"/>
                    </a:lnTo>
                    <a:lnTo>
                      <a:pt x="2230" y="991"/>
                    </a:lnTo>
                    <a:lnTo>
                      <a:pt x="2218" y="945"/>
                    </a:lnTo>
                    <a:lnTo>
                      <a:pt x="2152" y="914"/>
                    </a:lnTo>
                    <a:lnTo>
                      <a:pt x="2131" y="839"/>
                    </a:lnTo>
                    <a:lnTo>
                      <a:pt x="2093" y="850"/>
                    </a:lnTo>
                    <a:lnTo>
                      <a:pt x="2059" y="822"/>
                    </a:lnTo>
                    <a:lnTo>
                      <a:pt x="2039" y="847"/>
                    </a:lnTo>
                    <a:lnTo>
                      <a:pt x="2015" y="848"/>
                    </a:lnTo>
                    <a:lnTo>
                      <a:pt x="1994" y="859"/>
                    </a:lnTo>
                    <a:lnTo>
                      <a:pt x="1990" y="828"/>
                    </a:lnTo>
                    <a:lnTo>
                      <a:pt x="1957" y="808"/>
                    </a:lnTo>
                    <a:lnTo>
                      <a:pt x="1931" y="841"/>
                    </a:lnTo>
                    <a:lnTo>
                      <a:pt x="1915" y="842"/>
                    </a:lnTo>
                    <a:lnTo>
                      <a:pt x="1917" y="865"/>
                    </a:lnTo>
                    <a:lnTo>
                      <a:pt x="1879" y="862"/>
                    </a:lnTo>
                    <a:lnTo>
                      <a:pt x="1870" y="854"/>
                    </a:lnTo>
                    <a:lnTo>
                      <a:pt x="1809" y="876"/>
                    </a:lnTo>
                    <a:lnTo>
                      <a:pt x="1772" y="880"/>
                    </a:lnTo>
                    <a:lnTo>
                      <a:pt x="1748" y="874"/>
                    </a:lnTo>
                    <a:lnTo>
                      <a:pt x="1738" y="852"/>
                    </a:lnTo>
                    <a:lnTo>
                      <a:pt x="1759" y="827"/>
                    </a:lnTo>
                    <a:lnTo>
                      <a:pt x="1749" y="805"/>
                    </a:lnTo>
                    <a:lnTo>
                      <a:pt x="1762" y="772"/>
                    </a:lnTo>
                    <a:lnTo>
                      <a:pt x="1753" y="750"/>
                    </a:lnTo>
                    <a:lnTo>
                      <a:pt x="1750" y="727"/>
                    </a:lnTo>
                    <a:lnTo>
                      <a:pt x="1717" y="715"/>
                    </a:lnTo>
                    <a:lnTo>
                      <a:pt x="1722" y="684"/>
                    </a:lnTo>
                    <a:lnTo>
                      <a:pt x="1704" y="646"/>
                    </a:lnTo>
                    <a:lnTo>
                      <a:pt x="1691" y="671"/>
                    </a:lnTo>
                    <a:lnTo>
                      <a:pt x="1668" y="673"/>
                    </a:lnTo>
                    <a:lnTo>
                      <a:pt x="1643" y="659"/>
                    </a:lnTo>
                    <a:lnTo>
                      <a:pt x="1626" y="639"/>
                    </a:lnTo>
                    <a:lnTo>
                      <a:pt x="1602" y="633"/>
                    </a:lnTo>
                    <a:lnTo>
                      <a:pt x="1582" y="573"/>
                    </a:lnTo>
                    <a:lnTo>
                      <a:pt x="1584" y="519"/>
                    </a:lnTo>
                    <a:lnTo>
                      <a:pt x="1566" y="490"/>
                    </a:lnTo>
                    <a:lnTo>
                      <a:pt x="1527" y="486"/>
                    </a:lnTo>
                    <a:lnTo>
                      <a:pt x="1531" y="439"/>
                    </a:lnTo>
                    <a:lnTo>
                      <a:pt x="1483" y="435"/>
                    </a:lnTo>
                    <a:lnTo>
                      <a:pt x="1464" y="391"/>
                    </a:lnTo>
                    <a:lnTo>
                      <a:pt x="1439" y="371"/>
                    </a:lnTo>
                    <a:lnTo>
                      <a:pt x="1436" y="339"/>
                    </a:lnTo>
                    <a:lnTo>
                      <a:pt x="1411" y="319"/>
                    </a:lnTo>
                    <a:lnTo>
                      <a:pt x="1418" y="310"/>
                    </a:lnTo>
                    <a:lnTo>
                      <a:pt x="1452" y="261"/>
                    </a:lnTo>
                    <a:lnTo>
                      <a:pt x="1443" y="246"/>
                    </a:lnTo>
                    <a:lnTo>
                      <a:pt x="1419" y="241"/>
                    </a:lnTo>
                    <a:lnTo>
                      <a:pt x="1417" y="211"/>
                    </a:lnTo>
                    <a:lnTo>
                      <a:pt x="1420" y="171"/>
                    </a:lnTo>
                    <a:lnTo>
                      <a:pt x="1418" y="149"/>
                    </a:lnTo>
                    <a:lnTo>
                      <a:pt x="1425" y="141"/>
                    </a:lnTo>
                    <a:lnTo>
                      <a:pt x="1417" y="133"/>
                    </a:lnTo>
                    <a:lnTo>
                      <a:pt x="1414" y="110"/>
                    </a:lnTo>
                    <a:lnTo>
                      <a:pt x="1390" y="97"/>
                    </a:lnTo>
                    <a:lnTo>
                      <a:pt x="1403" y="73"/>
                    </a:lnTo>
                    <a:lnTo>
                      <a:pt x="1387" y="51"/>
                    </a:lnTo>
                    <a:lnTo>
                      <a:pt x="1384" y="28"/>
                    </a:lnTo>
                    <a:lnTo>
                      <a:pt x="1360" y="16"/>
                    </a:lnTo>
                    <a:lnTo>
                      <a:pt x="13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328">
                <a:extLst>
                  <a:ext uri="{FF2B5EF4-FFF2-40B4-BE49-F238E27FC236}">
                    <a16:creationId xmlns:a16="http://schemas.microsoft.com/office/drawing/2014/main" id="{3CFF8623-B759-ED2F-C54C-8FE06B6292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208"/>
                <a:ext cx="627" cy="599"/>
              </a:xfrm>
              <a:custGeom>
                <a:avLst/>
                <a:gdLst>
                  <a:gd name="T0" fmla="*/ 2070 w 3137"/>
                  <a:gd name="T1" fmla="*/ 60 h 2995"/>
                  <a:gd name="T2" fmla="*/ 1857 w 3137"/>
                  <a:gd name="T3" fmla="*/ 103 h 2995"/>
                  <a:gd name="T4" fmla="*/ 1704 w 3137"/>
                  <a:gd name="T5" fmla="*/ 109 h 2995"/>
                  <a:gd name="T6" fmla="*/ 1625 w 3137"/>
                  <a:gd name="T7" fmla="*/ 93 h 2995"/>
                  <a:gd name="T8" fmla="*/ 1468 w 3137"/>
                  <a:gd name="T9" fmla="*/ 62 h 2995"/>
                  <a:gd name="T10" fmla="*/ 1411 w 3137"/>
                  <a:gd name="T11" fmla="*/ 206 h 2995"/>
                  <a:gd name="T12" fmla="*/ 1380 w 3137"/>
                  <a:gd name="T13" fmla="*/ 448 h 2995"/>
                  <a:gd name="T14" fmla="*/ 1413 w 3137"/>
                  <a:gd name="T15" fmla="*/ 715 h 2995"/>
                  <a:gd name="T16" fmla="*/ 1248 w 3137"/>
                  <a:gd name="T17" fmla="*/ 853 h 2995"/>
                  <a:gd name="T18" fmla="*/ 1098 w 3137"/>
                  <a:gd name="T19" fmla="*/ 968 h 2995"/>
                  <a:gd name="T20" fmla="*/ 898 w 3137"/>
                  <a:gd name="T21" fmla="*/ 979 h 2995"/>
                  <a:gd name="T22" fmla="*/ 553 w 3137"/>
                  <a:gd name="T23" fmla="*/ 1096 h 2995"/>
                  <a:gd name="T24" fmla="*/ 441 w 3137"/>
                  <a:gd name="T25" fmla="*/ 1121 h 2995"/>
                  <a:gd name="T26" fmla="*/ 385 w 3137"/>
                  <a:gd name="T27" fmla="*/ 1274 h 2995"/>
                  <a:gd name="T28" fmla="*/ 272 w 3137"/>
                  <a:gd name="T29" fmla="*/ 1306 h 2995"/>
                  <a:gd name="T30" fmla="*/ 99 w 3137"/>
                  <a:gd name="T31" fmla="*/ 1346 h 2995"/>
                  <a:gd name="T32" fmla="*/ 31 w 3137"/>
                  <a:gd name="T33" fmla="*/ 1538 h 2995"/>
                  <a:gd name="T34" fmla="*/ 92 w 3137"/>
                  <a:gd name="T35" fmla="*/ 1609 h 2995"/>
                  <a:gd name="T36" fmla="*/ 390 w 3137"/>
                  <a:gd name="T37" fmla="*/ 1573 h 2995"/>
                  <a:gd name="T38" fmla="*/ 549 w 3137"/>
                  <a:gd name="T39" fmla="*/ 1620 h 2995"/>
                  <a:gd name="T40" fmla="*/ 321 w 3137"/>
                  <a:gd name="T41" fmla="*/ 1750 h 2995"/>
                  <a:gd name="T42" fmla="*/ 459 w 3137"/>
                  <a:gd name="T43" fmla="*/ 1906 h 2995"/>
                  <a:gd name="T44" fmla="*/ 340 w 3137"/>
                  <a:gd name="T45" fmla="*/ 2119 h 2995"/>
                  <a:gd name="T46" fmla="*/ 490 w 3137"/>
                  <a:gd name="T47" fmla="*/ 2405 h 2995"/>
                  <a:gd name="T48" fmla="*/ 898 w 3137"/>
                  <a:gd name="T49" fmla="*/ 2885 h 2995"/>
                  <a:gd name="T50" fmla="*/ 1116 w 3137"/>
                  <a:gd name="T51" fmla="*/ 2995 h 2995"/>
                  <a:gd name="T52" fmla="*/ 1375 w 3137"/>
                  <a:gd name="T53" fmla="*/ 2886 h 2995"/>
                  <a:gd name="T54" fmla="*/ 1464 w 3137"/>
                  <a:gd name="T55" fmla="*/ 2925 h 2995"/>
                  <a:gd name="T56" fmla="*/ 1597 w 3137"/>
                  <a:gd name="T57" fmla="*/ 2950 h 2995"/>
                  <a:gd name="T58" fmla="*/ 1667 w 3137"/>
                  <a:gd name="T59" fmla="*/ 2866 h 2995"/>
                  <a:gd name="T60" fmla="*/ 1689 w 3137"/>
                  <a:gd name="T61" fmla="*/ 2687 h 2995"/>
                  <a:gd name="T62" fmla="*/ 1664 w 3137"/>
                  <a:gd name="T63" fmla="*/ 2504 h 2995"/>
                  <a:gd name="T64" fmla="*/ 1597 w 3137"/>
                  <a:gd name="T65" fmla="*/ 2365 h 2995"/>
                  <a:gd name="T66" fmla="*/ 1524 w 3137"/>
                  <a:gd name="T67" fmla="*/ 2162 h 2995"/>
                  <a:gd name="T68" fmla="*/ 1485 w 3137"/>
                  <a:gd name="T69" fmla="*/ 2081 h 2995"/>
                  <a:gd name="T70" fmla="*/ 1774 w 3137"/>
                  <a:gd name="T71" fmla="*/ 2024 h 2995"/>
                  <a:gd name="T72" fmla="*/ 1922 w 3137"/>
                  <a:gd name="T73" fmla="*/ 1956 h 2995"/>
                  <a:gd name="T74" fmla="*/ 2125 w 3137"/>
                  <a:gd name="T75" fmla="*/ 1991 h 2995"/>
                  <a:gd name="T76" fmla="*/ 2242 w 3137"/>
                  <a:gd name="T77" fmla="*/ 1919 h 2995"/>
                  <a:gd name="T78" fmla="*/ 2409 w 3137"/>
                  <a:gd name="T79" fmla="*/ 1641 h 2995"/>
                  <a:gd name="T80" fmla="*/ 2477 w 3137"/>
                  <a:gd name="T81" fmla="*/ 1457 h 2995"/>
                  <a:gd name="T82" fmla="*/ 2508 w 3137"/>
                  <a:gd name="T83" fmla="*/ 1292 h 2995"/>
                  <a:gd name="T84" fmla="*/ 2637 w 3137"/>
                  <a:gd name="T85" fmla="*/ 1265 h 2995"/>
                  <a:gd name="T86" fmla="*/ 2832 w 3137"/>
                  <a:gd name="T87" fmla="*/ 1216 h 2995"/>
                  <a:gd name="T88" fmla="*/ 2929 w 3137"/>
                  <a:gd name="T89" fmla="*/ 1091 h 2995"/>
                  <a:gd name="T90" fmla="*/ 3048 w 3137"/>
                  <a:gd name="T91" fmla="*/ 880 h 2995"/>
                  <a:gd name="T92" fmla="*/ 3038 w 3137"/>
                  <a:gd name="T93" fmla="*/ 696 h 2995"/>
                  <a:gd name="T94" fmla="*/ 3131 w 3137"/>
                  <a:gd name="T95" fmla="*/ 609 h 2995"/>
                  <a:gd name="T96" fmla="*/ 3009 w 3137"/>
                  <a:gd name="T97" fmla="*/ 536 h 2995"/>
                  <a:gd name="T98" fmla="*/ 2894 w 3137"/>
                  <a:gd name="T99" fmla="*/ 469 h 2995"/>
                  <a:gd name="T100" fmla="*/ 2730 w 3137"/>
                  <a:gd name="T101" fmla="*/ 369 h 2995"/>
                  <a:gd name="T102" fmla="*/ 2678 w 3137"/>
                  <a:gd name="T103" fmla="*/ 212 h 2995"/>
                  <a:gd name="T104" fmla="*/ 2502 w 3137"/>
                  <a:gd name="T105" fmla="*/ 151 h 2995"/>
                  <a:gd name="T106" fmla="*/ 2402 w 3137"/>
                  <a:gd name="T107" fmla="*/ 230 h 2995"/>
                  <a:gd name="T108" fmla="*/ 2240 w 3137"/>
                  <a:gd name="T109" fmla="*/ 160 h 2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37" h="2995">
                    <a:moveTo>
                      <a:pt x="2164" y="5"/>
                    </a:moveTo>
                    <a:lnTo>
                      <a:pt x="2134" y="0"/>
                    </a:lnTo>
                    <a:lnTo>
                      <a:pt x="2120" y="24"/>
                    </a:lnTo>
                    <a:lnTo>
                      <a:pt x="2130" y="47"/>
                    </a:lnTo>
                    <a:lnTo>
                      <a:pt x="2110" y="71"/>
                    </a:lnTo>
                    <a:lnTo>
                      <a:pt x="2070" y="60"/>
                    </a:lnTo>
                    <a:lnTo>
                      <a:pt x="2034" y="102"/>
                    </a:lnTo>
                    <a:lnTo>
                      <a:pt x="2002" y="74"/>
                    </a:lnTo>
                    <a:lnTo>
                      <a:pt x="1946" y="64"/>
                    </a:lnTo>
                    <a:lnTo>
                      <a:pt x="1924" y="74"/>
                    </a:lnTo>
                    <a:lnTo>
                      <a:pt x="1900" y="68"/>
                    </a:lnTo>
                    <a:lnTo>
                      <a:pt x="1857" y="103"/>
                    </a:lnTo>
                    <a:lnTo>
                      <a:pt x="1820" y="114"/>
                    </a:lnTo>
                    <a:lnTo>
                      <a:pt x="1769" y="142"/>
                    </a:lnTo>
                    <a:lnTo>
                      <a:pt x="1765" y="104"/>
                    </a:lnTo>
                    <a:lnTo>
                      <a:pt x="1756" y="89"/>
                    </a:lnTo>
                    <a:lnTo>
                      <a:pt x="1742" y="106"/>
                    </a:lnTo>
                    <a:lnTo>
                      <a:pt x="1704" y="109"/>
                    </a:lnTo>
                    <a:lnTo>
                      <a:pt x="1696" y="117"/>
                    </a:lnTo>
                    <a:lnTo>
                      <a:pt x="1706" y="132"/>
                    </a:lnTo>
                    <a:lnTo>
                      <a:pt x="1668" y="144"/>
                    </a:lnTo>
                    <a:lnTo>
                      <a:pt x="1657" y="114"/>
                    </a:lnTo>
                    <a:lnTo>
                      <a:pt x="1627" y="116"/>
                    </a:lnTo>
                    <a:lnTo>
                      <a:pt x="1625" y="93"/>
                    </a:lnTo>
                    <a:lnTo>
                      <a:pt x="1591" y="58"/>
                    </a:lnTo>
                    <a:lnTo>
                      <a:pt x="1553" y="62"/>
                    </a:lnTo>
                    <a:lnTo>
                      <a:pt x="1528" y="41"/>
                    </a:lnTo>
                    <a:lnTo>
                      <a:pt x="1512" y="35"/>
                    </a:lnTo>
                    <a:lnTo>
                      <a:pt x="1491" y="59"/>
                    </a:lnTo>
                    <a:lnTo>
                      <a:pt x="1468" y="62"/>
                    </a:lnTo>
                    <a:lnTo>
                      <a:pt x="1419" y="36"/>
                    </a:lnTo>
                    <a:lnTo>
                      <a:pt x="1404" y="37"/>
                    </a:lnTo>
                    <a:lnTo>
                      <a:pt x="1398" y="60"/>
                    </a:lnTo>
                    <a:lnTo>
                      <a:pt x="1403" y="106"/>
                    </a:lnTo>
                    <a:lnTo>
                      <a:pt x="1391" y="146"/>
                    </a:lnTo>
                    <a:lnTo>
                      <a:pt x="1411" y="206"/>
                    </a:lnTo>
                    <a:lnTo>
                      <a:pt x="1405" y="222"/>
                    </a:lnTo>
                    <a:lnTo>
                      <a:pt x="1410" y="275"/>
                    </a:lnTo>
                    <a:lnTo>
                      <a:pt x="1376" y="325"/>
                    </a:lnTo>
                    <a:lnTo>
                      <a:pt x="1364" y="357"/>
                    </a:lnTo>
                    <a:lnTo>
                      <a:pt x="1370" y="425"/>
                    </a:lnTo>
                    <a:lnTo>
                      <a:pt x="1380" y="448"/>
                    </a:lnTo>
                    <a:lnTo>
                      <a:pt x="1376" y="487"/>
                    </a:lnTo>
                    <a:lnTo>
                      <a:pt x="1386" y="509"/>
                    </a:lnTo>
                    <a:lnTo>
                      <a:pt x="1393" y="594"/>
                    </a:lnTo>
                    <a:lnTo>
                      <a:pt x="1411" y="623"/>
                    </a:lnTo>
                    <a:lnTo>
                      <a:pt x="1409" y="669"/>
                    </a:lnTo>
                    <a:lnTo>
                      <a:pt x="1413" y="715"/>
                    </a:lnTo>
                    <a:lnTo>
                      <a:pt x="1376" y="734"/>
                    </a:lnTo>
                    <a:lnTo>
                      <a:pt x="1329" y="731"/>
                    </a:lnTo>
                    <a:lnTo>
                      <a:pt x="1316" y="748"/>
                    </a:lnTo>
                    <a:lnTo>
                      <a:pt x="1294" y="757"/>
                    </a:lnTo>
                    <a:lnTo>
                      <a:pt x="1270" y="836"/>
                    </a:lnTo>
                    <a:lnTo>
                      <a:pt x="1248" y="853"/>
                    </a:lnTo>
                    <a:lnTo>
                      <a:pt x="1252" y="885"/>
                    </a:lnTo>
                    <a:lnTo>
                      <a:pt x="1230" y="902"/>
                    </a:lnTo>
                    <a:lnTo>
                      <a:pt x="1225" y="933"/>
                    </a:lnTo>
                    <a:lnTo>
                      <a:pt x="1204" y="959"/>
                    </a:lnTo>
                    <a:lnTo>
                      <a:pt x="1201" y="997"/>
                    </a:lnTo>
                    <a:lnTo>
                      <a:pt x="1098" y="968"/>
                    </a:lnTo>
                    <a:lnTo>
                      <a:pt x="1070" y="925"/>
                    </a:lnTo>
                    <a:lnTo>
                      <a:pt x="999" y="915"/>
                    </a:lnTo>
                    <a:lnTo>
                      <a:pt x="992" y="916"/>
                    </a:lnTo>
                    <a:lnTo>
                      <a:pt x="1002" y="938"/>
                    </a:lnTo>
                    <a:lnTo>
                      <a:pt x="996" y="954"/>
                    </a:lnTo>
                    <a:lnTo>
                      <a:pt x="898" y="979"/>
                    </a:lnTo>
                    <a:lnTo>
                      <a:pt x="861" y="997"/>
                    </a:lnTo>
                    <a:lnTo>
                      <a:pt x="829" y="1063"/>
                    </a:lnTo>
                    <a:lnTo>
                      <a:pt x="790" y="1058"/>
                    </a:lnTo>
                    <a:lnTo>
                      <a:pt x="768" y="1076"/>
                    </a:lnTo>
                    <a:lnTo>
                      <a:pt x="642" y="1057"/>
                    </a:lnTo>
                    <a:lnTo>
                      <a:pt x="553" y="1096"/>
                    </a:lnTo>
                    <a:lnTo>
                      <a:pt x="553" y="1088"/>
                    </a:lnTo>
                    <a:lnTo>
                      <a:pt x="544" y="1074"/>
                    </a:lnTo>
                    <a:lnTo>
                      <a:pt x="507" y="1100"/>
                    </a:lnTo>
                    <a:lnTo>
                      <a:pt x="477" y="1103"/>
                    </a:lnTo>
                    <a:lnTo>
                      <a:pt x="464" y="1120"/>
                    </a:lnTo>
                    <a:lnTo>
                      <a:pt x="441" y="1121"/>
                    </a:lnTo>
                    <a:lnTo>
                      <a:pt x="427" y="1146"/>
                    </a:lnTo>
                    <a:lnTo>
                      <a:pt x="437" y="1168"/>
                    </a:lnTo>
                    <a:lnTo>
                      <a:pt x="416" y="1194"/>
                    </a:lnTo>
                    <a:lnTo>
                      <a:pt x="415" y="1270"/>
                    </a:lnTo>
                    <a:lnTo>
                      <a:pt x="401" y="1280"/>
                    </a:lnTo>
                    <a:lnTo>
                      <a:pt x="385" y="1274"/>
                    </a:lnTo>
                    <a:lnTo>
                      <a:pt x="370" y="1282"/>
                    </a:lnTo>
                    <a:lnTo>
                      <a:pt x="351" y="1322"/>
                    </a:lnTo>
                    <a:lnTo>
                      <a:pt x="335" y="1316"/>
                    </a:lnTo>
                    <a:lnTo>
                      <a:pt x="333" y="1293"/>
                    </a:lnTo>
                    <a:lnTo>
                      <a:pt x="281" y="1314"/>
                    </a:lnTo>
                    <a:lnTo>
                      <a:pt x="272" y="1306"/>
                    </a:lnTo>
                    <a:lnTo>
                      <a:pt x="271" y="1292"/>
                    </a:lnTo>
                    <a:lnTo>
                      <a:pt x="240" y="1287"/>
                    </a:lnTo>
                    <a:lnTo>
                      <a:pt x="207" y="1351"/>
                    </a:lnTo>
                    <a:lnTo>
                      <a:pt x="138" y="1350"/>
                    </a:lnTo>
                    <a:lnTo>
                      <a:pt x="120" y="1328"/>
                    </a:lnTo>
                    <a:lnTo>
                      <a:pt x="99" y="1346"/>
                    </a:lnTo>
                    <a:lnTo>
                      <a:pt x="84" y="1363"/>
                    </a:lnTo>
                    <a:lnTo>
                      <a:pt x="88" y="1401"/>
                    </a:lnTo>
                    <a:lnTo>
                      <a:pt x="59" y="1412"/>
                    </a:lnTo>
                    <a:lnTo>
                      <a:pt x="0" y="1448"/>
                    </a:lnTo>
                    <a:lnTo>
                      <a:pt x="27" y="1492"/>
                    </a:lnTo>
                    <a:lnTo>
                      <a:pt x="31" y="1538"/>
                    </a:lnTo>
                    <a:lnTo>
                      <a:pt x="55" y="1550"/>
                    </a:lnTo>
                    <a:lnTo>
                      <a:pt x="49" y="1567"/>
                    </a:lnTo>
                    <a:lnTo>
                      <a:pt x="11" y="1555"/>
                    </a:lnTo>
                    <a:lnTo>
                      <a:pt x="2" y="1556"/>
                    </a:lnTo>
                    <a:lnTo>
                      <a:pt x="3" y="1563"/>
                    </a:lnTo>
                    <a:lnTo>
                      <a:pt x="92" y="1609"/>
                    </a:lnTo>
                    <a:lnTo>
                      <a:pt x="114" y="1591"/>
                    </a:lnTo>
                    <a:lnTo>
                      <a:pt x="137" y="1589"/>
                    </a:lnTo>
                    <a:lnTo>
                      <a:pt x="219" y="1651"/>
                    </a:lnTo>
                    <a:lnTo>
                      <a:pt x="301" y="1613"/>
                    </a:lnTo>
                    <a:lnTo>
                      <a:pt x="329" y="1586"/>
                    </a:lnTo>
                    <a:lnTo>
                      <a:pt x="390" y="1573"/>
                    </a:lnTo>
                    <a:lnTo>
                      <a:pt x="420" y="1571"/>
                    </a:lnTo>
                    <a:lnTo>
                      <a:pt x="482" y="1573"/>
                    </a:lnTo>
                    <a:lnTo>
                      <a:pt x="538" y="1591"/>
                    </a:lnTo>
                    <a:lnTo>
                      <a:pt x="613" y="1653"/>
                    </a:lnTo>
                    <a:lnTo>
                      <a:pt x="606" y="1662"/>
                    </a:lnTo>
                    <a:lnTo>
                      <a:pt x="549" y="1620"/>
                    </a:lnTo>
                    <a:lnTo>
                      <a:pt x="454" y="1599"/>
                    </a:lnTo>
                    <a:lnTo>
                      <a:pt x="424" y="1609"/>
                    </a:lnTo>
                    <a:lnTo>
                      <a:pt x="340" y="1624"/>
                    </a:lnTo>
                    <a:lnTo>
                      <a:pt x="321" y="1657"/>
                    </a:lnTo>
                    <a:lnTo>
                      <a:pt x="332" y="1703"/>
                    </a:lnTo>
                    <a:lnTo>
                      <a:pt x="321" y="1750"/>
                    </a:lnTo>
                    <a:lnTo>
                      <a:pt x="307" y="1767"/>
                    </a:lnTo>
                    <a:lnTo>
                      <a:pt x="277" y="1769"/>
                    </a:lnTo>
                    <a:lnTo>
                      <a:pt x="255" y="1786"/>
                    </a:lnTo>
                    <a:lnTo>
                      <a:pt x="408" y="1849"/>
                    </a:lnTo>
                    <a:lnTo>
                      <a:pt x="416" y="1857"/>
                    </a:lnTo>
                    <a:lnTo>
                      <a:pt x="459" y="1906"/>
                    </a:lnTo>
                    <a:lnTo>
                      <a:pt x="478" y="1951"/>
                    </a:lnTo>
                    <a:lnTo>
                      <a:pt x="435" y="1971"/>
                    </a:lnTo>
                    <a:lnTo>
                      <a:pt x="402" y="2043"/>
                    </a:lnTo>
                    <a:lnTo>
                      <a:pt x="396" y="2052"/>
                    </a:lnTo>
                    <a:lnTo>
                      <a:pt x="353" y="2094"/>
                    </a:lnTo>
                    <a:lnTo>
                      <a:pt x="340" y="2119"/>
                    </a:lnTo>
                    <a:lnTo>
                      <a:pt x="310" y="2128"/>
                    </a:lnTo>
                    <a:lnTo>
                      <a:pt x="317" y="2206"/>
                    </a:lnTo>
                    <a:lnTo>
                      <a:pt x="327" y="2228"/>
                    </a:lnTo>
                    <a:lnTo>
                      <a:pt x="430" y="2333"/>
                    </a:lnTo>
                    <a:lnTo>
                      <a:pt x="466" y="2393"/>
                    </a:lnTo>
                    <a:lnTo>
                      <a:pt x="490" y="2405"/>
                    </a:lnTo>
                    <a:lnTo>
                      <a:pt x="545" y="2500"/>
                    </a:lnTo>
                    <a:lnTo>
                      <a:pt x="591" y="2665"/>
                    </a:lnTo>
                    <a:lnTo>
                      <a:pt x="631" y="2677"/>
                    </a:lnTo>
                    <a:lnTo>
                      <a:pt x="756" y="2782"/>
                    </a:lnTo>
                    <a:lnTo>
                      <a:pt x="852" y="2811"/>
                    </a:lnTo>
                    <a:lnTo>
                      <a:pt x="898" y="2885"/>
                    </a:lnTo>
                    <a:lnTo>
                      <a:pt x="998" y="2898"/>
                    </a:lnTo>
                    <a:lnTo>
                      <a:pt x="1043" y="2956"/>
                    </a:lnTo>
                    <a:lnTo>
                      <a:pt x="1050" y="2962"/>
                    </a:lnTo>
                    <a:lnTo>
                      <a:pt x="1049" y="2948"/>
                    </a:lnTo>
                    <a:lnTo>
                      <a:pt x="1058" y="2946"/>
                    </a:lnTo>
                    <a:lnTo>
                      <a:pt x="1116" y="2995"/>
                    </a:lnTo>
                    <a:lnTo>
                      <a:pt x="1141" y="2939"/>
                    </a:lnTo>
                    <a:lnTo>
                      <a:pt x="1249" y="2944"/>
                    </a:lnTo>
                    <a:lnTo>
                      <a:pt x="1270" y="2911"/>
                    </a:lnTo>
                    <a:lnTo>
                      <a:pt x="1307" y="2900"/>
                    </a:lnTo>
                    <a:lnTo>
                      <a:pt x="1339" y="2905"/>
                    </a:lnTo>
                    <a:lnTo>
                      <a:pt x="1375" y="2886"/>
                    </a:lnTo>
                    <a:lnTo>
                      <a:pt x="1378" y="2909"/>
                    </a:lnTo>
                    <a:lnTo>
                      <a:pt x="1357" y="2942"/>
                    </a:lnTo>
                    <a:lnTo>
                      <a:pt x="1374" y="2956"/>
                    </a:lnTo>
                    <a:lnTo>
                      <a:pt x="1434" y="2943"/>
                    </a:lnTo>
                    <a:lnTo>
                      <a:pt x="1450" y="2949"/>
                    </a:lnTo>
                    <a:lnTo>
                      <a:pt x="1464" y="2925"/>
                    </a:lnTo>
                    <a:lnTo>
                      <a:pt x="1502" y="2928"/>
                    </a:lnTo>
                    <a:lnTo>
                      <a:pt x="1504" y="2944"/>
                    </a:lnTo>
                    <a:lnTo>
                      <a:pt x="1546" y="2978"/>
                    </a:lnTo>
                    <a:lnTo>
                      <a:pt x="1569" y="2976"/>
                    </a:lnTo>
                    <a:lnTo>
                      <a:pt x="1591" y="2959"/>
                    </a:lnTo>
                    <a:lnTo>
                      <a:pt x="1597" y="2950"/>
                    </a:lnTo>
                    <a:lnTo>
                      <a:pt x="1644" y="2961"/>
                    </a:lnTo>
                    <a:lnTo>
                      <a:pt x="1687" y="2911"/>
                    </a:lnTo>
                    <a:lnTo>
                      <a:pt x="1724" y="2908"/>
                    </a:lnTo>
                    <a:lnTo>
                      <a:pt x="1745" y="2875"/>
                    </a:lnTo>
                    <a:lnTo>
                      <a:pt x="1688" y="2842"/>
                    </a:lnTo>
                    <a:lnTo>
                      <a:pt x="1667" y="2866"/>
                    </a:lnTo>
                    <a:lnTo>
                      <a:pt x="1659" y="2860"/>
                    </a:lnTo>
                    <a:lnTo>
                      <a:pt x="1654" y="2814"/>
                    </a:lnTo>
                    <a:lnTo>
                      <a:pt x="1682" y="2780"/>
                    </a:lnTo>
                    <a:lnTo>
                      <a:pt x="1660" y="2705"/>
                    </a:lnTo>
                    <a:lnTo>
                      <a:pt x="1666" y="2689"/>
                    </a:lnTo>
                    <a:lnTo>
                      <a:pt x="1689" y="2687"/>
                    </a:lnTo>
                    <a:lnTo>
                      <a:pt x="1694" y="2664"/>
                    </a:lnTo>
                    <a:lnTo>
                      <a:pt x="1683" y="2626"/>
                    </a:lnTo>
                    <a:lnTo>
                      <a:pt x="1685" y="2565"/>
                    </a:lnTo>
                    <a:lnTo>
                      <a:pt x="1676" y="2542"/>
                    </a:lnTo>
                    <a:lnTo>
                      <a:pt x="1653" y="2544"/>
                    </a:lnTo>
                    <a:lnTo>
                      <a:pt x="1664" y="2504"/>
                    </a:lnTo>
                    <a:lnTo>
                      <a:pt x="1638" y="2476"/>
                    </a:lnTo>
                    <a:lnTo>
                      <a:pt x="1651" y="2452"/>
                    </a:lnTo>
                    <a:lnTo>
                      <a:pt x="1624" y="2408"/>
                    </a:lnTo>
                    <a:lnTo>
                      <a:pt x="1622" y="2393"/>
                    </a:lnTo>
                    <a:lnTo>
                      <a:pt x="1614" y="2385"/>
                    </a:lnTo>
                    <a:lnTo>
                      <a:pt x="1597" y="2365"/>
                    </a:lnTo>
                    <a:lnTo>
                      <a:pt x="1603" y="2340"/>
                    </a:lnTo>
                    <a:lnTo>
                      <a:pt x="1615" y="2309"/>
                    </a:lnTo>
                    <a:lnTo>
                      <a:pt x="1614" y="2300"/>
                    </a:lnTo>
                    <a:lnTo>
                      <a:pt x="1557" y="2268"/>
                    </a:lnTo>
                    <a:lnTo>
                      <a:pt x="1512" y="2202"/>
                    </a:lnTo>
                    <a:lnTo>
                      <a:pt x="1524" y="2162"/>
                    </a:lnTo>
                    <a:lnTo>
                      <a:pt x="1481" y="2105"/>
                    </a:lnTo>
                    <a:lnTo>
                      <a:pt x="1474" y="2121"/>
                    </a:lnTo>
                    <a:lnTo>
                      <a:pt x="1471" y="2091"/>
                    </a:lnTo>
                    <a:lnTo>
                      <a:pt x="1455" y="2085"/>
                    </a:lnTo>
                    <a:lnTo>
                      <a:pt x="1462" y="2076"/>
                    </a:lnTo>
                    <a:lnTo>
                      <a:pt x="1485" y="2081"/>
                    </a:lnTo>
                    <a:lnTo>
                      <a:pt x="1561" y="2051"/>
                    </a:lnTo>
                    <a:lnTo>
                      <a:pt x="1624" y="2076"/>
                    </a:lnTo>
                    <a:lnTo>
                      <a:pt x="1631" y="2068"/>
                    </a:lnTo>
                    <a:lnTo>
                      <a:pt x="1668" y="2057"/>
                    </a:lnTo>
                    <a:lnTo>
                      <a:pt x="1716" y="2068"/>
                    </a:lnTo>
                    <a:lnTo>
                      <a:pt x="1774" y="2024"/>
                    </a:lnTo>
                    <a:lnTo>
                      <a:pt x="1777" y="1977"/>
                    </a:lnTo>
                    <a:lnTo>
                      <a:pt x="1830" y="1957"/>
                    </a:lnTo>
                    <a:lnTo>
                      <a:pt x="1845" y="1963"/>
                    </a:lnTo>
                    <a:lnTo>
                      <a:pt x="1839" y="1986"/>
                    </a:lnTo>
                    <a:lnTo>
                      <a:pt x="1901" y="1982"/>
                    </a:lnTo>
                    <a:lnTo>
                      <a:pt x="1922" y="1956"/>
                    </a:lnTo>
                    <a:lnTo>
                      <a:pt x="1976" y="1959"/>
                    </a:lnTo>
                    <a:lnTo>
                      <a:pt x="2051" y="1944"/>
                    </a:lnTo>
                    <a:lnTo>
                      <a:pt x="2090" y="1948"/>
                    </a:lnTo>
                    <a:lnTo>
                      <a:pt x="2113" y="1938"/>
                    </a:lnTo>
                    <a:lnTo>
                      <a:pt x="2145" y="1950"/>
                    </a:lnTo>
                    <a:lnTo>
                      <a:pt x="2125" y="1991"/>
                    </a:lnTo>
                    <a:lnTo>
                      <a:pt x="2157" y="2003"/>
                    </a:lnTo>
                    <a:lnTo>
                      <a:pt x="2180" y="1994"/>
                    </a:lnTo>
                    <a:lnTo>
                      <a:pt x="2185" y="1969"/>
                    </a:lnTo>
                    <a:lnTo>
                      <a:pt x="2199" y="1954"/>
                    </a:lnTo>
                    <a:lnTo>
                      <a:pt x="2246" y="1965"/>
                    </a:lnTo>
                    <a:lnTo>
                      <a:pt x="2242" y="1919"/>
                    </a:lnTo>
                    <a:lnTo>
                      <a:pt x="2276" y="1869"/>
                    </a:lnTo>
                    <a:lnTo>
                      <a:pt x="2299" y="1859"/>
                    </a:lnTo>
                    <a:lnTo>
                      <a:pt x="2330" y="1871"/>
                    </a:lnTo>
                    <a:lnTo>
                      <a:pt x="2362" y="1706"/>
                    </a:lnTo>
                    <a:lnTo>
                      <a:pt x="2387" y="1658"/>
                    </a:lnTo>
                    <a:lnTo>
                      <a:pt x="2409" y="1641"/>
                    </a:lnTo>
                    <a:lnTo>
                      <a:pt x="2422" y="1617"/>
                    </a:lnTo>
                    <a:lnTo>
                      <a:pt x="2443" y="1591"/>
                    </a:lnTo>
                    <a:lnTo>
                      <a:pt x="2440" y="1561"/>
                    </a:lnTo>
                    <a:lnTo>
                      <a:pt x="2452" y="1528"/>
                    </a:lnTo>
                    <a:lnTo>
                      <a:pt x="2456" y="1489"/>
                    </a:lnTo>
                    <a:lnTo>
                      <a:pt x="2477" y="1457"/>
                    </a:lnTo>
                    <a:lnTo>
                      <a:pt x="2489" y="1425"/>
                    </a:lnTo>
                    <a:lnTo>
                      <a:pt x="2495" y="1401"/>
                    </a:lnTo>
                    <a:lnTo>
                      <a:pt x="2477" y="1380"/>
                    </a:lnTo>
                    <a:lnTo>
                      <a:pt x="2489" y="1340"/>
                    </a:lnTo>
                    <a:lnTo>
                      <a:pt x="2511" y="1322"/>
                    </a:lnTo>
                    <a:lnTo>
                      <a:pt x="2508" y="1292"/>
                    </a:lnTo>
                    <a:lnTo>
                      <a:pt x="2530" y="1282"/>
                    </a:lnTo>
                    <a:lnTo>
                      <a:pt x="2635" y="1342"/>
                    </a:lnTo>
                    <a:lnTo>
                      <a:pt x="2659" y="1332"/>
                    </a:lnTo>
                    <a:lnTo>
                      <a:pt x="2638" y="1288"/>
                    </a:lnTo>
                    <a:lnTo>
                      <a:pt x="2629" y="1273"/>
                    </a:lnTo>
                    <a:lnTo>
                      <a:pt x="2637" y="1265"/>
                    </a:lnTo>
                    <a:lnTo>
                      <a:pt x="2643" y="1248"/>
                    </a:lnTo>
                    <a:lnTo>
                      <a:pt x="2659" y="1256"/>
                    </a:lnTo>
                    <a:lnTo>
                      <a:pt x="2675" y="1276"/>
                    </a:lnTo>
                    <a:lnTo>
                      <a:pt x="2700" y="1282"/>
                    </a:lnTo>
                    <a:lnTo>
                      <a:pt x="2719" y="1249"/>
                    </a:lnTo>
                    <a:lnTo>
                      <a:pt x="2832" y="1216"/>
                    </a:lnTo>
                    <a:lnTo>
                      <a:pt x="2846" y="1207"/>
                    </a:lnTo>
                    <a:lnTo>
                      <a:pt x="2854" y="1190"/>
                    </a:lnTo>
                    <a:lnTo>
                      <a:pt x="2838" y="1193"/>
                    </a:lnTo>
                    <a:lnTo>
                      <a:pt x="2835" y="1161"/>
                    </a:lnTo>
                    <a:lnTo>
                      <a:pt x="2869" y="1113"/>
                    </a:lnTo>
                    <a:lnTo>
                      <a:pt x="2929" y="1091"/>
                    </a:lnTo>
                    <a:lnTo>
                      <a:pt x="2934" y="1068"/>
                    </a:lnTo>
                    <a:lnTo>
                      <a:pt x="2998" y="1000"/>
                    </a:lnTo>
                    <a:lnTo>
                      <a:pt x="2998" y="922"/>
                    </a:lnTo>
                    <a:lnTo>
                      <a:pt x="3011" y="906"/>
                    </a:lnTo>
                    <a:lnTo>
                      <a:pt x="3037" y="927"/>
                    </a:lnTo>
                    <a:lnTo>
                      <a:pt x="3048" y="880"/>
                    </a:lnTo>
                    <a:lnTo>
                      <a:pt x="3069" y="862"/>
                    </a:lnTo>
                    <a:lnTo>
                      <a:pt x="3049" y="809"/>
                    </a:lnTo>
                    <a:lnTo>
                      <a:pt x="3067" y="754"/>
                    </a:lnTo>
                    <a:lnTo>
                      <a:pt x="3035" y="742"/>
                    </a:lnTo>
                    <a:lnTo>
                      <a:pt x="3033" y="719"/>
                    </a:lnTo>
                    <a:lnTo>
                      <a:pt x="3038" y="696"/>
                    </a:lnTo>
                    <a:lnTo>
                      <a:pt x="3068" y="685"/>
                    </a:lnTo>
                    <a:lnTo>
                      <a:pt x="3074" y="669"/>
                    </a:lnTo>
                    <a:lnTo>
                      <a:pt x="3066" y="662"/>
                    </a:lnTo>
                    <a:lnTo>
                      <a:pt x="3073" y="653"/>
                    </a:lnTo>
                    <a:lnTo>
                      <a:pt x="3085" y="613"/>
                    </a:lnTo>
                    <a:lnTo>
                      <a:pt x="3131" y="609"/>
                    </a:lnTo>
                    <a:lnTo>
                      <a:pt x="3137" y="594"/>
                    </a:lnTo>
                    <a:lnTo>
                      <a:pt x="3112" y="573"/>
                    </a:lnTo>
                    <a:lnTo>
                      <a:pt x="3073" y="568"/>
                    </a:lnTo>
                    <a:lnTo>
                      <a:pt x="3048" y="540"/>
                    </a:lnTo>
                    <a:lnTo>
                      <a:pt x="3038" y="526"/>
                    </a:lnTo>
                    <a:lnTo>
                      <a:pt x="3009" y="536"/>
                    </a:lnTo>
                    <a:lnTo>
                      <a:pt x="3001" y="544"/>
                    </a:lnTo>
                    <a:lnTo>
                      <a:pt x="2993" y="538"/>
                    </a:lnTo>
                    <a:lnTo>
                      <a:pt x="2931" y="451"/>
                    </a:lnTo>
                    <a:lnTo>
                      <a:pt x="2907" y="437"/>
                    </a:lnTo>
                    <a:lnTo>
                      <a:pt x="2892" y="447"/>
                    </a:lnTo>
                    <a:lnTo>
                      <a:pt x="2894" y="469"/>
                    </a:lnTo>
                    <a:lnTo>
                      <a:pt x="2815" y="446"/>
                    </a:lnTo>
                    <a:lnTo>
                      <a:pt x="2789" y="425"/>
                    </a:lnTo>
                    <a:lnTo>
                      <a:pt x="2772" y="403"/>
                    </a:lnTo>
                    <a:lnTo>
                      <a:pt x="2777" y="380"/>
                    </a:lnTo>
                    <a:lnTo>
                      <a:pt x="2770" y="373"/>
                    </a:lnTo>
                    <a:lnTo>
                      <a:pt x="2730" y="369"/>
                    </a:lnTo>
                    <a:lnTo>
                      <a:pt x="2706" y="356"/>
                    </a:lnTo>
                    <a:lnTo>
                      <a:pt x="2690" y="350"/>
                    </a:lnTo>
                    <a:lnTo>
                      <a:pt x="2673" y="328"/>
                    </a:lnTo>
                    <a:lnTo>
                      <a:pt x="2673" y="251"/>
                    </a:lnTo>
                    <a:lnTo>
                      <a:pt x="2671" y="228"/>
                    </a:lnTo>
                    <a:lnTo>
                      <a:pt x="2678" y="212"/>
                    </a:lnTo>
                    <a:lnTo>
                      <a:pt x="2677" y="205"/>
                    </a:lnTo>
                    <a:lnTo>
                      <a:pt x="2657" y="167"/>
                    </a:lnTo>
                    <a:lnTo>
                      <a:pt x="2609" y="133"/>
                    </a:lnTo>
                    <a:lnTo>
                      <a:pt x="2577" y="128"/>
                    </a:lnTo>
                    <a:lnTo>
                      <a:pt x="2509" y="150"/>
                    </a:lnTo>
                    <a:lnTo>
                      <a:pt x="2502" y="151"/>
                    </a:lnTo>
                    <a:lnTo>
                      <a:pt x="2496" y="167"/>
                    </a:lnTo>
                    <a:lnTo>
                      <a:pt x="2480" y="161"/>
                    </a:lnTo>
                    <a:lnTo>
                      <a:pt x="2474" y="184"/>
                    </a:lnTo>
                    <a:lnTo>
                      <a:pt x="2444" y="188"/>
                    </a:lnTo>
                    <a:lnTo>
                      <a:pt x="2423" y="220"/>
                    </a:lnTo>
                    <a:lnTo>
                      <a:pt x="2402" y="230"/>
                    </a:lnTo>
                    <a:lnTo>
                      <a:pt x="2389" y="262"/>
                    </a:lnTo>
                    <a:lnTo>
                      <a:pt x="2358" y="257"/>
                    </a:lnTo>
                    <a:lnTo>
                      <a:pt x="2340" y="235"/>
                    </a:lnTo>
                    <a:lnTo>
                      <a:pt x="2296" y="256"/>
                    </a:lnTo>
                    <a:lnTo>
                      <a:pt x="2295" y="162"/>
                    </a:lnTo>
                    <a:lnTo>
                      <a:pt x="2240" y="160"/>
                    </a:lnTo>
                    <a:lnTo>
                      <a:pt x="2216" y="146"/>
                    </a:lnTo>
                    <a:lnTo>
                      <a:pt x="2202" y="79"/>
                    </a:lnTo>
                    <a:lnTo>
                      <a:pt x="2215" y="54"/>
                    </a:lnTo>
                    <a:lnTo>
                      <a:pt x="216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329">
                <a:extLst>
                  <a:ext uri="{FF2B5EF4-FFF2-40B4-BE49-F238E27FC236}">
                    <a16:creationId xmlns:a16="http://schemas.microsoft.com/office/drawing/2014/main" id="{4F223D19-12BD-0BA6-563E-18274441AC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094"/>
                <a:ext cx="658" cy="386"/>
              </a:xfrm>
              <a:custGeom>
                <a:avLst/>
                <a:gdLst>
                  <a:gd name="T0" fmla="*/ 1136 w 3286"/>
                  <a:gd name="T1" fmla="*/ 57 h 1933"/>
                  <a:gd name="T2" fmla="*/ 1097 w 3286"/>
                  <a:gd name="T3" fmla="*/ 216 h 1933"/>
                  <a:gd name="T4" fmla="*/ 1024 w 3286"/>
                  <a:gd name="T5" fmla="*/ 192 h 1933"/>
                  <a:gd name="T6" fmla="*/ 772 w 3286"/>
                  <a:gd name="T7" fmla="*/ 207 h 1933"/>
                  <a:gd name="T8" fmla="*/ 589 w 3286"/>
                  <a:gd name="T9" fmla="*/ 154 h 1933"/>
                  <a:gd name="T10" fmla="*/ 421 w 3286"/>
                  <a:gd name="T11" fmla="*/ 163 h 1933"/>
                  <a:gd name="T12" fmla="*/ 114 w 3286"/>
                  <a:gd name="T13" fmla="*/ 268 h 1933"/>
                  <a:gd name="T14" fmla="*/ 14 w 3286"/>
                  <a:gd name="T15" fmla="*/ 509 h 1933"/>
                  <a:gd name="T16" fmla="*/ 255 w 3286"/>
                  <a:gd name="T17" fmla="*/ 541 h 1933"/>
                  <a:gd name="T18" fmla="*/ 338 w 3286"/>
                  <a:gd name="T19" fmla="*/ 610 h 1933"/>
                  <a:gd name="T20" fmla="*/ 405 w 3286"/>
                  <a:gd name="T21" fmla="*/ 666 h 1933"/>
                  <a:gd name="T22" fmla="*/ 192 w 3286"/>
                  <a:gd name="T23" fmla="*/ 600 h 1933"/>
                  <a:gd name="T24" fmla="*/ 257 w 3286"/>
                  <a:gd name="T25" fmla="*/ 733 h 1933"/>
                  <a:gd name="T26" fmla="*/ 376 w 3286"/>
                  <a:gd name="T27" fmla="*/ 923 h 1933"/>
                  <a:gd name="T28" fmla="*/ 186 w 3286"/>
                  <a:gd name="T29" fmla="*/ 1033 h 1933"/>
                  <a:gd name="T30" fmla="*/ 302 w 3286"/>
                  <a:gd name="T31" fmla="*/ 1292 h 1933"/>
                  <a:gd name="T32" fmla="*/ 468 w 3286"/>
                  <a:gd name="T33" fmla="*/ 1261 h 1933"/>
                  <a:gd name="T34" fmla="*/ 651 w 3286"/>
                  <a:gd name="T35" fmla="*/ 1236 h 1933"/>
                  <a:gd name="T36" fmla="*/ 818 w 3286"/>
                  <a:gd name="T37" fmla="*/ 1376 h 1933"/>
                  <a:gd name="T38" fmla="*/ 1040 w 3286"/>
                  <a:gd name="T39" fmla="*/ 1347 h 1933"/>
                  <a:gd name="T40" fmla="*/ 1109 w 3286"/>
                  <a:gd name="T41" fmla="*/ 1518 h 1933"/>
                  <a:gd name="T42" fmla="*/ 1295 w 3286"/>
                  <a:gd name="T43" fmla="*/ 1601 h 1933"/>
                  <a:gd name="T44" fmla="*/ 1574 w 3286"/>
                  <a:gd name="T45" fmla="*/ 1707 h 1933"/>
                  <a:gd name="T46" fmla="*/ 1628 w 3286"/>
                  <a:gd name="T47" fmla="*/ 1778 h 1933"/>
                  <a:gd name="T48" fmla="*/ 1756 w 3286"/>
                  <a:gd name="T49" fmla="*/ 1844 h 1933"/>
                  <a:gd name="T50" fmla="*/ 1959 w 3286"/>
                  <a:gd name="T51" fmla="*/ 1856 h 1933"/>
                  <a:gd name="T52" fmla="*/ 1993 w 3286"/>
                  <a:gd name="T53" fmla="*/ 1898 h 1933"/>
                  <a:gd name="T54" fmla="*/ 2145 w 3286"/>
                  <a:gd name="T55" fmla="*/ 1876 h 1933"/>
                  <a:gd name="T56" fmla="*/ 2243 w 3286"/>
                  <a:gd name="T57" fmla="*/ 1852 h 1933"/>
                  <a:gd name="T58" fmla="*/ 2310 w 3286"/>
                  <a:gd name="T59" fmla="*/ 1738 h 1933"/>
                  <a:gd name="T60" fmla="*/ 2380 w 3286"/>
                  <a:gd name="T61" fmla="*/ 1670 h 1933"/>
                  <a:gd name="T62" fmla="*/ 2641 w 3286"/>
                  <a:gd name="T63" fmla="*/ 1646 h 1933"/>
                  <a:gd name="T64" fmla="*/ 2869 w 3286"/>
                  <a:gd name="T65" fmla="*/ 1524 h 1933"/>
                  <a:gd name="T66" fmla="*/ 2971 w 3286"/>
                  <a:gd name="T67" fmla="*/ 1538 h 1933"/>
                  <a:gd name="T68" fmla="*/ 3125 w 3286"/>
                  <a:gd name="T69" fmla="*/ 1455 h 1933"/>
                  <a:gd name="T70" fmla="*/ 3202 w 3286"/>
                  <a:gd name="T71" fmla="*/ 1301 h 1933"/>
                  <a:gd name="T72" fmla="*/ 3266 w 3286"/>
                  <a:gd name="T73" fmla="*/ 1164 h 1933"/>
                  <a:gd name="T74" fmla="*/ 3237 w 3286"/>
                  <a:gd name="T75" fmla="*/ 927 h 1933"/>
                  <a:gd name="T76" fmla="*/ 3264 w 3286"/>
                  <a:gd name="T77" fmla="*/ 716 h 1933"/>
                  <a:gd name="T78" fmla="*/ 3103 w 3286"/>
                  <a:gd name="T79" fmla="*/ 561 h 1933"/>
                  <a:gd name="T80" fmla="*/ 2946 w 3286"/>
                  <a:gd name="T81" fmla="*/ 622 h 1933"/>
                  <a:gd name="T82" fmla="*/ 2870 w 3286"/>
                  <a:gd name="T83" fmla="*/ 459 h 1933"/>
                  <a:gd name="T84" fmla="*/ 2592 w 3286"/>
                  <a:gd name="T85" fmla="*/ 386 h 1933"/>
                  <a:gd name="T86" fmla="*/ 2540 w 3286"/>
                  <a:gd name="T87" fmla="*/ 313 h 1933"/>
                  <a:gd name="T88" fmla="*/ 2466 w 3286"/>
                  <a:gd name="T89" fmla="*/ 435 h 1933"/>
                  <a:gd name="T90" fmla="*/ 2512 w 3286"/>
                  <a:gd name="T91" fmla="*/ 516 h 1933"/>
                  <a:gd name="T92" fmla="*/ 2469 w 3286"/>
                  <a:gd name="T93" fmla="*/ 458 h 1933"/>
                  <a:gd name="T94" fmla="*/ 2346 w 3286"/>
                  <a:gd name="T95" fmla="*/ 393 h 1933"/>
                  <a:gd name="T96" fmla="*/ 2253 w 3286"/>
                  <a:gd name="T97" fmla="*/ 378 h 1933"/>
                  <a:gd name="T98" fmla="*/ 2065 w 3286"/>
                  <a:gd name="T99" fmla="*/ 349 h 1933"/>
                  <a:gd name="T100" fmla="*/ 1857 w 3286"/>
                  <a:gd name="T101" fmla="*/ 515 h 1933"/>
                  <a:gd name="T102" fmla="*/ 1663 w 3286"/>
                  <a:gd name="T103" fmla="*/ 163 h 1933"/>
                  <a:gd name="T104" fmla="*/ 1554 w 3286"/>
                  <a:gd name="T105" fmla="*/ 73 h 1933"/>
                  <a:gd name="T106" fmla="*/ 1433 w 3286"/>
                  <a:gd name="T107" fmla="*/ 15 h 1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86" h="1933">
                    <a:moveTo>
                      <a:pt x="1335" y="32"/>
                    </a:moveTo>
                    <a:lnTo>
                      <a:pt x="1252" y="70"/>
                    </a:lnTo>
                    <a:lnTo>
                      <a:pt x="1201" y="21"/>
                    </a:lnTo>
                    <a:lnTo>
                      <a:pt x="1164" y="24"/>
                    </a:lnTo>
                    <a:lnTo>
                      <a:pt x="1136" y="57"/>
                    </a:lnTo>
                    <a:lnTo>
                      <a:pt x="1113" y="59"/>
                    </a:lnTo>
                    <a:lnTo>
                      <a:pt x="1109" y="98"/>
                    </a:lnTo>
                    <a:lnTo>
                      <a:pt x="1137" y="150"/>
                    </a:lnTo>
                    <a:lnTo>
                      <a:pt x="1099" y="169"/>
                    </a:lnTo>
                    <a:lnTo>
                      <a:pt x="1097" y="216"/>
                    </a:lnTo>
                    <a:lnTo>
                      <a:pt x="1074" y="226"/>
                    </a:lnTo>
                    <a:lnTo>
                      <a:pt x="1050" y="212"/>
                    </a:lnTo>
                    <a:lnTo>
                      <a:pt x="1029" y="238"/>
                    </a:lnTo>
                    <a:lnTo>
                      <a:pt x="1035" y="213"/>
                    </a:lnTo>
                    <a:lnTo>
                      <a:pt x="1024" y="192"/>
                    </a:lnTo>
                    <a:lnTo>
                      <a:pt x="898" y="156"/>
                    </a:lnTo>
                    <a:lnTo>
                      <a:pt x="870" y="183"/>
                    </a:lnTo>
                    <a:lnTo>
                      <a:pt x="838" y="255"/>
                    </a:lnTo>
                    <a:lnTo>
                      <a:pt x="802" y="212"/>
                    </a:lnTo>
                    <a:lnTo>
                      <a:pt x="772" y="207"/>
                    </a:lnTo>
                    <a:lnTo>
                      <a:pt x="758" y="139"/>
                    </a:lnTo>
                    <a:lnTo>
                      <a:pt x="749" y="125"/>
                    </a:lnTo>
                    <a:lnTo>
                      <a:pt x="712" y="136"/>
                    </a:lnTo>
                    <a:lnTo>
                      <a:pt x="675" y="163"/>
                    </a:lnTo>
                    <a:lnTo>
                      <a:pt x="589" y="154"/>
                    </a:lnTo>
                    <a:lnTo>
                      <a:pt x="532" y="199"/>
                    </a:lnTo>
                    <a:lnTo>
                      <a:pt x="486" y="203"/>
                    </a:lnTo>
                    <a:lnTo>
                      <a:pt x="462" y="198"/>
                    </a:lnTo>
                    <a:lnTo>
                      <a:pt x="452" y="175"/>
                    </a:lnTo>
                    <a:lnTo>
                      <a:pt x="421" y="163"/>
                    </a:lnTo>
                    <a:lnTo>
                      <a:pt x="324" y="203"/>
                    </a:lnTo>
                    <a:lnTo>
                      <a:pt x="246" y="201"/>
                    </a:lnTo>
                    <a:lnTo>
                      <a:pt x="226" y="227"/>
                    </a:lnTo>
                    <a:lnTo>
                      <a:pt x="167" y="256"/>
                    </a:lnTo>
                    <a:lnTo>
                      <a:pt x="114" y="268"/>
                    </a:lnTo>
                    <a:lnTo>
                      <a:pt x="56" y="304"/>
                    </a:lnTo>
                    <a:lnTo>
                      <a:pt x="37" y="344"/>
                    </a:lnTo>
                    <a:lnTo>
                      <a:pt x="34" y="399"/>
                    </a:lnTo>
                    <a:lnTo>
                      <a:pt x="9" y="456"/>
                    </a:lnTo>
                    <a:lnTo>
                      <a:pt x="14" y="509"/>
                    </a:lnTo>
                    <a:lnTo>
                      <a:pt x="0" y="533"/>
                    </a:lnTo>
                    <a:lnTo>
                      <a:pt x="34" y="569"/>
                    </a:lnTo>
                    <a:lnTo>
                      <a:pt x="95" y="555"/>
                    </a:lnTo>
                    <a:lnTo>
                      <a:pt x="150" y="573"/>
                    </a:lnTo>
                    <a:lnTo>
                      <a:pt x="255" y="541"/>
                    </a:lnTo>
                    <a:lnTo>
                      <a:pt x="338" y="525"/>
                    </a:lnTo>
                    <a:lnTo>
                      <a:pt x="340" y="532"/>
                    </a:lnTo>
                    <a:lnTo>
                      <a:pt x="320" y="573"/>
                    </a:lnTo>
                    <a:lnTo>
                      <a:pt x="314" y="596"/>
                    </a:lnTo>
                    <a:lnTo>
                      <a:pt x="338" y="610"/>
                    </a:lnTo>
                    <a:lnTo>
                      <a:pt x="415" y="595"/>
                    </a:lnTo>
                    <a:lnTo>
                      <a:pt x="418" y="633"/>
                    </a:lnTo>
                    <a:lnTo>
                      <a:pt x="460" y="668"/>
                    </a:lnTo>
                    <a:lnTo>
                      <a:pt x="452" y="676"/>
                    </a:lnTo>
                    <a:lnTo>
                      <a:pt x="405" y="666"/>
                    </a:lnTo>
                    <a:lnTo>
                      <a:pt x="346" y="679"/>
                    </a:lnTo>
                    <a:lnTo>
                      <a:pt x="243" y="657"/>
                    </a:lnTo>
                    <a:lnTo>
                      <a:pt x="218" y="644"/>
                    </a:lnTo>
                    <a:lnTo>
                      <a:pt x="207" y="606"/>
                    </a:lnTo>
                    <a:lnTo>
                      <a:pt x="192" y="600"/>
                    </a:lnTo>
                    <a:lnTo>
                      <a:pt x="172" y="641"/>
                    </a:lnTo>
                    <a:lnTo>
                      <a:pt x="150" y="666"/>
                    </a:lnTo>
                    <a:lnTo>
                      <a:pt x="186" y="709"/>
                    </a:lnTo>
                    <a:lnTo>
                      <a:pt x="193" y="786"/>
                    </a:lnTo>
                    <a:lnTo>
                      <a:pt x="257" y="733"/>
                    </a:lnTo>
                    <a:lnTo>
                      <a:pt x="370" y="777"/>
                    </a:lnTo>
                    <a:lnTo>
                      <a:pt x="395" y="805"/>
                    </a:lnTo>
                    <a:lnTo>
                      <a:pt x="413" y="834"/>
                    </a:lnTo>
                    <a:lnTo>
                      <a:pt x="404" y="897"/>
                    </a:lnTo>
                    <a:lnTo>
                      <a:pt x="376" y="923"/>
                    </a:lnTo>
                    <a:lnTo>
                      <a:pt x="304" y="907"/>
                    </a:lnTo>
                    <a:lnTo>
                      <a:pt x="67" y="929"/>
                    </a:lnTo>
                    <a:lnTo>
                      <a:pt x="32" y="955"/>
                    </a:lnTo>
                    <a:lnTo>
                      <a:pt x="137" y="1015"/>
                    </a:lnTo>
                    <a:lnTo>
                      <a:pt x="186" y="1033"/>
                    </a:lnTo>
                    <a:lnTo>
                      <a:pt x="260" y="1087"/>
                    </a:lnTo>
                    <a:lnTo>
                      <a:pt x="297" y="1154"/>
                    </a:lnTo>
                    <a:lnTo>
                      <a:pt x="309" y="1206"/>
                    </a:lnTo>
                    <a:lnTo>
                      <a:pt x="314" y="1252"/>
                    </a:lnTo>
                    <a:lnTo>
                      <a:pt x="302" y="1292"/>
                    </a:lnTo>
                    <a:lnTo>
                      <a:pt x="303" y="1308"/>
                    </a:lnTo>
                    <a:lnTo>
                      <a:pt x="382" y="1331"/>
                    </a:lnTo>
                    <a:lnTo>
                      <a:pt x="436" y="1326"/>
                    </a:lnTo>
                    <a:lnTo>
                      <a:pt x="472" y="1299"/>
                    </a:lnTo>
                    <a:lnTo>
                      <a:pt x="468" y="1261"/>
                    </a:lnTo>
                    <a:lnTo>
                      <a:pt x="475" y="1253"/>
                    </a:lnTo>
                    <a:lnTo>
                      <a:pt x="546" y="1255"/>
                    </a:lnTo>
                    <a:lnTo>
                      <a:pt x="616" y="1270"/>
                    </a:lnTo>
                    <a:lnTo>
                      <a:pt x="632" y="1269"/>
                    </a:lnTo>
                    <a:lnTo>
                      <a:pt x="651" y="1236"/>
                    </a:lnTo>
                    <a:lnTo>
                      <a:pt x="666" y="1228"/>
                    </a:lnTo>
                    <a:lnTo>
                      <a:pt x="701" y="1263"/>
                    </a:lnTo>
                    <a:lnTo>
                      <a:pt x="729" y="1314"/>
                    </a:lnTo>
                    <a:lnTo>
                      <a:pt x="762" y="1358"/>
                    </a:lnTo>
                    <a:lnTo>
                      <a:pt x="818" y="1376"/>
                    </a:lnTo>
                    <a:lnTo>
                      <a:pt x="864" y="1371"/>
                    </a:lnTo>
                    <a:lnTo>
                      <a:pt x="914" y="1405"/>
                    </a:lnTo>
                    <a:lnTo>
                      <a:pt x="1009" y="1427"/>
                    </a:lnTo>
                    <a:lnTo>
                      <a:pt x="1036" y="1401"/>
                    </a:lnTo>
                    <a:lnTo>
                      <a:pt x="1040" y="1347"/>
                    </a:lnTo>
                    <a:lnTo>
                      <a:pt x="1052" y="1323"/>
                    </a:lnTo>
                    <a:lnTo>
                      <a:pt x="1040" y="1355"/>
                    </a:lnTo>
                    <a:lnTo>
                      <a:pt x="1046" y="1423"/>
                    </a:lnTo>
                    <a:lnTo>
                      <a:pt x="1085" y="1504"/>
                    </a:lnTo>
                    <a:lnTo>
                      <a:pt x="1109" y="1518"/>
                    </a:lnTo>
                    <a:lnTo>
                      <a:pt x="1148" y="1523"/>
                    </a:lnTo>
                    <a:lnTo>
                      <a:pt x="1207" y="1486"/>
                    </a:lnTo>
                    <a:lnTo>
                      <a:pt x="1202" y="1525"/>
                    </a:lnTo>
                    <a:lnTo>
                      <a:pt x="1242" y="1544"/>
                    </a:lnTo>
                    <a:lnTo>
                      <a:pt x="1295" y="1601"/>
                    </a:lnTo>
                    <a:lnTo>
                      <a:pt x="1367" y="1718"/>
                    </a:lnTo>
                    <a:lnTo>
                      <a:pt x="1467" y="1708"/>
                    </a:lnTo>
                    <a:lnTo>
                      <a:pt x="1524" y="1742"/>
                    </a:lnTo>
                    <a:lnTo>
                      <a:pt x="1534" y="1687"/>
                    </a:lnTo>
                    <a:lnTo>
                      <a:pt x="1574" y="1707"/>
                    </a:lnTo>
                    <a:lnTo>
                      <a:pt x="1627" y="1686"/>
                    </a:lnTo>
                    <a:lnTo>
                      <a:pt x="1694" y="1672"/>
                    </a:lnTo>
                    <a:lnTo>
                      <a:pt x="1760" y="1712"/>
                    </a:lnTo>
                    <a:lnTo>
                      <a:pt x="1713" y="1778"/>
                    </a:lnTo>
                    <a:lnTo>
                      <a:pt x="1628" y="1778"/>
                    </a:lnTo>
                    <a:lnTo>
                      <a:pt x="1595" y="1766"/>
                    </a:lnTo>
                    <a:lnTo>
                      <a:pt x="1581" y="1775"/>
                    </a:lnTo>
                    <a:lnTo>
                      <a:pt x="1624" y="1833"/>
                    </a:lnTo>
                    <a:lnTo>
                      <a:pt x="1657" y="1852"/>
                    </a:lnTo>
                    <a:lnTo>
                      <a:pt x="1756" y="1844"/>
                    </a:lnTo>
                    <a:lnTo>
                      <a:pt x="1814" y="1800"/>
                    </a:lnTo>
                    <a:lnTo>
                      <a:pt x="1852" y="1788"/>
                    </a:lnTo>
                    <a:lnTo>
                      <a:pt x="1863" y="1826"/>
                    </a:lnTo>
                    <a:lnTo>
                      <a:pt x="1925" y="1828"/>
                    </a:lnTo>
                    <a:lnTo>
                      <a:pt x="1959" y="1856"/>
                    </a:lnTo>
                    <a:lnTo>
                      <a:pt x="1932" y="1904"/>
                    </a:lnTo>
                    <a:lnTo>
                      <a:pt x="1933" y="1920"/>
                    </a:lnTo>
                    <a:lnTo>
                      <a:pt x="1957" y="1933"/>
                    </a:lnTo>
                    <a:lnTo>
                      <a:pt x="1972" y="1916"/>
                    </a:lnTo>
                    <a:lnTo>
                      <a:pt x="1993" y="1898"/>
                    </a:lnTo>
                    <a:lnTo>
                      <a:pt x="2011" y="1920"/>
                    </a:lnTo>
                    <a:lnTo>
                      <a:pt x="2080" y="1921"/>
                    </a:lnTo>
                    <a:lnTo>
                      <a:pt x="2113" y="1857"/>
                    </a:lnTo>
                    <a:lnTo>
                      <a:pt x="2144" y="1862"/>
                    </a:lnTo>
                    <a:lnTo>
                      <a:pt x="2145" y="1876"/>
                    </a:lnTo>
                    <a:lnTo>
                      <a:pt x="2154" y="1884"/>
                    </a:lnTo>
                    <a:lnTo>
                      <a:pt x="2206" y="1863"/>
                    </a:lnTo>
                    <a:lnTo>
                      <a:pt x="2208" y="1886"/>
                    </a:lnTo>
                    <a:lnTo>
                      <a:pt x="2224" y="1892"/>
                    </a:lnTo>
                    <a:lnTo>
                      <a:pt x="2243" y="1852"/>
                    </a:lnTo>
                    <a:lnTo>
                      <a:pt x="2258" y="1844"/>
                    </a:lnTo>
                    <a:lnTo>
                      <a:pt x="2274" y="1850"/>
                    </a:lnTo>
                    <a:lnTo>
                      <a:pt x="2288" y="1840"/>
                    </a:lnTo>
                    <a:lnTo>
                      <a:pt x="2289" y="1764"/>
                    </a:lnTo>
                    <a:lnTo>
                      <a:pt x="2310" y="1738"/>
                    </a:lnTo>
                    <a:lnTo>
                      <a:pt x="2300" y="1716"/>
                    </a:lnTo>
                    <a:lnTo>
                      <a:pt x="2314" y="1691"/>
                    </a:lnTo>
                    <a:lnTo>
                      <a:pt x="2337" y="1690"/>
                    </a:lnTo>
                    <a:lnTo>
                      <a:pt x="2350" y="1673"/>
                    </a:lnTo>
                    <a:lnTo>
                      <a:pt x="2380" y="1670"/>
                    </a:lnTo>
                    <a:lnTo>
                      <a:pt x="2417" y="1644"/>
                    </a:lnTo>
                    <a:lnTo>
                      <a:pt x="2426" y="1658"/>
                    </a:lnTo>
                    <a:lnTo>
                      <a:pt x="2426" y="1666"/>
                    </a:lnTo>
                    <a:lnTo>
                      <a:pt x="2515" y="1627"/>
                    </a:lnTo>
                    <a:lnTo>
                      <a:pt x="2641" y="1646"/>
                    </a:lnTo>
                    <a:lnTo>
                      <a:pt x="2663" y="1628"/>
                    </a:lnTo>
                    <a:lnTo>
                      <a:pt x="2702" y="1633"/>
                    </a:lnTo>
                    <a:lnTo>
                      <a:pt x="2734" y="1567"/>
                    </a:lnTo>
                    <a:lnTo>
                      <a:pt x="2771" y="1549"/>
                    </a:lnTo>
                    <a:lnTo>
                      <a:pt x="2869" y="1524"/>
                    </a:lnTo>
                    <a:lnTo>
                      <a:pt x="2875" y="1508"/>
                    </a:lnTo>
                    <a:lnTo>
                      <a:pt x="2865" y="1486"/>
                    </a:lnTo>
                    <a:lnTo>
                      <a:pt x="2872" y="1485"/>
                    </a:lnTo>
                    <a:lnTo>
                      <a:pt x="2943" y="1495"/>
                    </a:lnTo>
                    <a:lnTo>
                      <a:pt x="2971" y="1538"/>
                    </a:lnTo>
                    <a:lnTo>
                      <a:pt x="3074" y="1567"/>
                    </a:lnTo>
                    <a:lnTo>
                      <a:pt x="3077" y="1529"/>
                    </a:lnTo>
                    <a:lnTo>
                      <a:pt x="3098" y="1503"/>
                    </a:lnTo>
                    <a:lnTo>
                      <a:pt x="3103" y="1472"/>
                    </a:lnTo>
                    <a:lnTo>
                      <a:pt x="3125" y="1455"/>
                    </a:lnTo>
                    <a:lnTo>
                      <a:pt x="3121" y="1423"/>
                    </a:lnTo>
                    <a:lnTo>
                      <a:pt x="3143" y="1406"/>
                    </a:lnTo>
                    <a:lnTo>
                      <a:pt x="3167" y="1327"/>
                    </a:lnTo>
                    <a:lnTo>
                      <a:pt x="3189" y="1318"/>
                    </a:lnTo>
                    <a:lnTo>
                      <a:pt x="3202" y="1301"/>
                    </a:lnTo>
                    <a:lnTo>
                      <a:pt x="3249" y="1304"/>
                    </a:lnTo>
                    <a:lnTo>
                      <a:pt x="3286" y="1285"/>
                    </a:lnTo>
                    <a:lnTo>
                      <a:pt x="3282" y="1239"/>
                    </a:lnTo>
                    <a:lnTo>
                      <a:pt x="3284" y="1193"/>
                    </a:lnTo>
                    <a:lnTo>
                      <a:pt x="3266" y="1164"/>
                    </a:lnTo>
                    <a:lnTo>
                      <a:pt x="3259" y="1079"/>
                    </a:lnTo>
                    <a:lnTo>
                      <a:pt x="3249" y="1057"/>
                    </a:lnTo>
                    <a:lnTo>
                      <a:pt x="3253" y="1018"/>
                    </a:lnTo>
                    <a:lnTo>
                      <a:pt x="3243" y="995"/>
                    </a:lnTo>
                    <a:lnTo>
                      <a:pt x="3237" y="927"/>
                    </a:lnTo>
                    <a:lnTo>
                      <a:pt x="3249" y="895"/>
                    </a:lnTo>
                    <a:lnTo>
                      <a:pt x="3283" y="845"/>
                    </a:lnTo>
                    <a:lnTo>
                      <a:pt x="3278" y="792"/>
                    </a:lnTo>
                    <a:lnTo>
                      <a:pt x="3284" y="776"/>
                    </a:lnTo>
                    <a:lnTo>
                      <a:pt x="3264" y="716"/>
                    </a:lnTo>
                    <a:lnTo>
                      <a:pt x="3276" y="676"/>
                    </a:lnTo>
                    <a:lnTo>
                      <a:pt x="3271" y="630"/>
                    </a:lnTo>
                    <a:lnTo>
                      <a:pt x="3277" y="607"/>
                    </a:lnTo>
                    <a:lnTo>
                      <a:pt x="3126" y="552"/>
                    </a:lnTo>
                    <a:lnTo>
                      <a:pt x="3103" y="561"/>
                    </a:lnTo>
                    <a:lnTo>
                      <a:pt x="3091" y="593"/>
                    </a:lnTo>
                    <a:lnTo>
                      <a:pt x="3054" y="612"/>
                    </a:lnTo>
                    <a:lnTo>
                      <a:pt x="3003" y="656"/>
                    </a:lnTo>
                    <a:lnTo>
                      <a:pt x="2965" y="651"/>
                    </a:lnTo>
                    <a:lnTo>
                      <a:pt x="2946" y="622"/>
                    </a:lnTo>
                    <a:lnTo>
                      <a:pt x="2915" y="610"/>
                    </a:lnTo>
                    <a:lnTo>
                      <a:pt x="2876" y="529"/>
                    </a:lnTo>
                    <a:lnTo>
                      <a:pt x="2882" y="504"/>
                    </a:lnTo>
                    <a:lnTo>
                      <a:pt x="2872" y="483"/>
                    </a:lnTo>
                    <a:lnTo>
                      <a:pt x="2870" y="459"/>
                    </a:lnTo>
                    <a:lnTo>
                      <a:pt x="2851" y="423"/>
                    </a:lnTo>
                    <a:lnTo>
                      <a:pt x="2729" y="441"/>
                    </a:lnTo>
                    <a:lnTo>
                      <a:pt x="2628" y="428"/>
                    </a:lnTo>
                    <a:lnTo>
                      <a:pt x="2603" y="415"/>
                    </a:lnTo>
                    <a:lnTo>
                      <a:pt x="2592" y="386"/>
                    </a:lnTo>
                    <a:lnTo>
                      <a:pt x="2599" y="361"/>
                    </a:lnTo>
                    <a:lnTo>
                      <a:pt x="2619" y="336"/>
                    </a:lnTo>
                    <a:lnTo>
                      <a:pt x="2609" y="307"/>
                    </a:lnTo>
                    <a:lnTo>
                      <a:pt x="2563" y="319"/>
                    </a:lnTo>
                    <a:lnTo>
                      <a:pt x="2540" y="313"/>
                    </a:lnTo>
                    <a:lnTo>
                      <a:pt x="2517" y="323"/>
                    </a:lnTo>
                    <a:lnTo>
                      <a:pt x="2510" y="324"/>
                    </a:lnTo>
                    <a:lnTo>
                      <a:pt x="2496" y="332"/>
                    </a:lnTo>
                    <a:lnTo>
                      <a:pt x="2453" y="375"/>
                    </a:lnTo>
                    <a:lnTo>
                      <a:pt x="2466" y="435"/>
                    </a:lnTo>
                    <a:lnTo>
                      <a:pt x="2491" y="449"/>
                    </a:lnTo>
                    <a:lnTo>
                      <a:pt x="2499" y="456"/>
                    </a:lnTo>
                    <a:lnTo>
                      <a:pt x="2485" y="464"/>
                    </a:lnTo>
                    <a:lnTo>
                      <a:pt x="2498" y="518"/>
                    </a:lnTo>
                    <a:lnTo>
                      <a:pt x="2512" y="516"/>
                    </a:lnTo>
                    <a:lnTo>
                      <a:pt x="2485" y="549"/>
                    </a:lnTo>
                    <a:lnTo>
                      <a:pt x="2476" y="535"/>
                    </a:lnTo>
                    <a:lnTo>
                      <a:pt x="2489" y="510"/>
                    </a:lnTo>
                    <a:lnTo>
                      <a:pt x="2463" y="483"/>
                    </a:lnTo>
                    <a:lnTo>
                      <a:pt x="2469" y="458"/>
                    </a:lnTo>
                    <a:lnTo>
                      <a:pt x="2452" y="445"/>
                    </a:lnTo>
                    <a:lnTo>
                      <a:pt x="2440" y="399"/>
                    </a:lnTo>
                    <a:lnTo>
                      <a:pt x="2416" y="378"/>
                    </a:lnTo>
                    <a:lnTo>
                      <a:pt x="2354" y="384"/>
                    </a:lnTo>
                    <a:lnTo>
                      <a:pt x="2346" y="393"/>
                    </a:lnTo>
                    <a:lnTo>
                      <a:pt x="2365" y="422"/>
                    </a:lnTo>
                    <a:lnTo>
                      <a:pt x="2342" y="416"/>
                    </a:lnTo>
                    <a:lnTo>
                      <a:pt x="2321" y="441"/>
                    </a:lnTo>
                    <a:lnTo>
                      <a:pt x="2289" y="436"/>
                    </a:lnTo>
                    <a:lnTo>
                      <a:pt x="2253" y="378"/>
                    </a:lnTo>
                    <a:lnTo>
                      <a:pt x="2206" y="375"/>
                    </a:lnTo>
                    <a:lnTo>
                      <a:pt x="2211" y="336"/>
                    </a:lnTo>
                    <a:lnTo>
                      <a:pt x="2193" y="314"/>
                    </a:lnTo>
                    <a:lnTo>
                      <a:pt x="2120" y="352"/>
                    </a:lnTo>
                    <a:lnTo>
                      <a:pt x="2065" y="349"/>
                    </a:lnTo>
                    <a:lnTo>
                      <a:pt x="2045" y="382"/>
                    </a:lnTo>
                    <a:lnTo>
                      <a:pt x="1987" y="411"/>
                    </a:lnTo>
                    <a:lnTo>
                      <a:pt x="1915" y="479"/>
                    </a:lnTo>
                    <a:lnTo>
                      <a:pt x="1877" y="483"/>
                    </a:lnTo>
                    <a:lnTo>
                      <a:pt x="1857" y="515"/>
                    </a:lnTo>
                    <a:lnTo>
                      <a:pt x="1827" y="441"/>
                    </a:lnTo>
                    <a:lnTo>
                      <a:pt x="1751" y="378"/>
                    </a:lnTo>
                    <a:lnTo>
                      <a:pt x="1744" y="302"/>
                    </a:lnTo>
                    <a:lnTo>
                      <a:pt x="1659" y="210"/>
                    </a:lnTo>
                    <a:lnTo>
                      <a:pt x="1663" y="163"/>
                    </a:lnTo>
                    <a:lnTo>
                      <a:pt x="1598" y="130"/>
                    </a:lnTo>
                    <a:lnTo>
                      <a:pt x="1589" y="115"/>
                    </a:lnTo>
                    <a:lnTo>
                      <a:pt x="1602" y="99"/>
                    </a:lnTo>
                    <a:lnTo>
                      <a:pt x="1601" y="84"/>
                    </a:lnTo>
                    <a:lnTo>
                      <a:pt x="1554" y="73"/>
                    </a:lnTo>
                    <a:lnTo>
                      <a:pt x="1541" y="19"/>
                    </a:lnTo>
                    <a:lnTo>
                      <a:pt x="1533" y="13"/>
                    </a:lnTo>
                    <a:lnTo>
                      <a:pt x="1480" y="26"/>
                    </a:lnTo>
                    <a:lnTo>
                      <a:pt x="1444" y="52"/>
                    </a:lnTo>
                    <a:lnTo>
                      <a:pt x="1433" y="15"/>
                    </a:lnTo>
                    <a:lnTo>
                      <a:pt x="1423" y="0"/>
                    </a:lnTo>
                    <a:lnTo>
                      <a:pt x="1388" y="27"/>
                    </a:lnTo>
                    <a:lnTo>
                      <a:pt x="1335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330">
                <a:extLst>
                  <a:ext uri="{FF2B5EF4-FFF2-40B4-BE49-F238E27FC236}">
                    <a16:creationId xmlns:a16="http://schemas.microsoft.com/office/drawing/2014/main" id="{67A207E2-B6D9-0F6B-CD3D-2F78992951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5"/>
                  <a:gd name="T2" fmla="*/ 0 w 53"/>
                  <a:gd name="T3" fmla="*/ 64 h 135"/>
                  <a:gd name="T4" fmla="*/ 13 w 53"/>
                  <a:gd name="T5" fmla="*/ 125 h 135"/>
                  <a:gd name="T6" fmla="*/ 14 w 53"/>
                  <a:gd name="T7" fmla="*/ 132 h 135"/>
                  <a:gd name="T8" fmla="*/ 29 w 53"/>
                  <a:gd name="T9" fmla="*/ 123 h 135"/>
                  <a:gd name="T10" fmla="*/ 37 w 53"/>
                  <a:gd name="T11" fmla="*/ 129 h 135"/>
                  <a:gd name="T12" fmla="*/ 53 w 53"/>
                  <a:gd name="T13" fmla="*/ 135 h 135"/>
                  <a:gd name="T14" fmla="*/ 52 w 53"/>
                  <a:gd name="T15" fmla="*/ 128 h 135"/>
                  <a:gd name="T16" fmla="*/ 34 w 53"/>
                  <a:gd name="T17" fmla="*/ 99 h 135"/>
                  <a:gd name="T18" fmla="*/ 25 w 53"/>
                  <a:gd name="T19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5">
                    <a:moveTo>
                      <a:pt x="25" y="0"/>
                    </a:moveTo>
                    <a:lnTo>
                      <a:pt x="0" y="64"/>
                    </a:lnTo>
                    <a:lnTo>
                      <a:pt x="13" y="125"/>
                    </a:lnTo>
                    <a:lnTo>
                      <a:pt x="14" y="132"/>
                    </a:lnTo>
                    <a:lnTo>
                      <a:pt x="29" y="123"/>
                    </a:lnTo>
                    <a:lnTo>
                      <a:pt x="37" y="129"/>
                    </a:lnTo>
                    <a:lnTo>
                      <a:pt x="53" y="135"/>
                    </a:lnTo>
                    <a:lnTo>
                      <a:pt x="52" y="128"/>
                    </a:lnTo>
                    <a:lnTo>
                      <a:pt x="34" y="99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331">
                <a:extLst>
                  <a:ext uri="{FF2B5EF4-FFF2-40B4-BE49-F238E27FC236}">
                    <a16:creationId xmlns:a16="http://schemas.microsoft.com/office/drawing/2014/main" id="{D7DA9A8A-2109-4BC1-516C-7B4294ACFC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1580"/>
                <a:ext cx="851" cy="1157"/>
              </a:xfrm>
              <a:custGeom>
                <a:avLst/>
                <a:gdLst>
                  <a:gd name="T0" fmla="*/ 1247 w 4259"/>
                  <a:gd name="T1" fmla="*/ 450 h 5788"/>
                  <a:gd name="T2" fmla="*/ 1285 w 4259"/>
                  <a:gd name="T3" fmla="*/ 685 h 5788"/>
                  <a:gd name="T4" fmla="*/ 1286 w 4259"/>
                  <a:gd name="T5" fmla="*/ 955 h 5788"/>
                  <a:gd name="T6" fmla="*/ 1223 w 4259"/>
                  <a:gd name="T7" fmla="*/ 1100 h 5788"/>
                  <a:gd name="T8" fmla="*/ 989 w 4259"/>
                  <a:gd name="T9" fmla="*/ 1083 h 5788"/>
                  <a:gd name="T10" fmla="*/ 771 w 4259"/>
                  <a:gd name="T11" fmla="*/ 1218 h 5788"/>
                  <a:gd name="T12" fmla="*/ 745 w 4259"/>
                  <a:gd name="T13" fmla="*/ 1776 h 5788"/>
                  <a:gd name="T14" fmla="*/ 1207 w 4259"/>
                  <a:gd name="T15" fmla="*/ 2767 h 5788"/>
                  <a:gd name="T16" fmla="*/ 748 w 4259"/>
                  <a:gd name="T17" fmla="*/ 2216 h 5788"/>
                  <a:gd name="T18" fmla="*/ 692 w 4259"/>
                  <a:gd name="T19" fmla="*/ 3278 h 5788"/>
                  <a:gd name="T20" fmla="*/ 97 w 4259"/>
                  <a:gd name="T21" fmla="*/ 4923 h 5788"/>
                  <a:gd name="T22" fmla="*/ 167 w 4259"/>
                  <a:gd name="T23" fmla="*/ 5108 h 5788"/>
                  <a:gd name="T24" fmla="*/ 385 w 4259"/>
                  <a:gd name="T25" fmla="*/ 5204 h 5788"/>
                  <a:gd name="T26" fmla="*/ 454 w 4259"/>
                  <a:gd name="T27" fmla="*/ 5367 h 5788"/>
                  <a:gd name="T28" fmla="*/ 831 w 4259"/>
                  <a:gd name="T29" fmla="*/ 5534 h 5788"/>
                  <a:gd name="T30" fmla="*/ 1111 w 4259"/>
                  <a:gd name="T31" fmla="*/ 5715 h 5788"/>
                  <a:gd name="T32" fmla="*/ 1409 w 4259"/>
                  <a:gd name="T33" fmla="*/ 5687 h 5788"/>
                  <a:gd name="T34" fmla="*/ 1578 w 4259"/>
                  <a:gd name="T35" fmla="*/ 5348 h 5788"/>
                  <a:gd name="T36" fmla="*/ 1688 w 4259"/>
                  <a:gd name="T37" fmla="*/ 5121 h 5788"/>
                  <a:gd name="T38" fmla="*/ 1682 w 4259"/>
                  <a:gd name="T39" fmla="*/ 4976 h 5788"/>
                  <a:gd name="T40" fmla="*/ 1567 w 4259"/>
                  <a:gd name="T41" fmla="*/ 4732 h 5788"/>
                  <a:gd name="T42" fmla="*/ 1503 w 4259"/>
                  <a:gd name="T43" fmla="*/ 4615 h 5788"/>
                  <a:gd name="T44" fmla="*/ 1568 w 4259"/>
                  <a:gd name="T45" fmla="*/ 4416 h 5788"/>
                  <a:gd name="T46" fmla="*/ 1665 w 4259"/>
                  <a:gd name="T47" fmla="*/ 4291 h 5788"/>
                  <a:gd name="T48" fmla="*/ 1817 w 4259"/>
                  <a:gd name="T49" fmla="*/ 4261 h 5788"/>
                  <a:gd name="T50" fmla="*/ 2066 w 4259"/>
                  <a:gd name="T51" fmla="*/ 4207 h 5788"/>
                  <a:gd name="T52" fmla="*/ 2440 w 4259"/>
                  <a:gd name="T53" fmla="*/ 4157 h 5788"/>
                  <a:gd name="T54" fmla="*/ 2614 w 4259"/>
                  <a:gd name="T55" fmla="*/ 4049 h 5788"/>
                  <a:gd name="T56" fmla="*/ 2626 w 4259"/>
                  <a:gd name="T57" fmla="*/ 3839 h 5788"/>
                  <a:gd name="T58" fmla="*/ 2786 w 4259"/>
                  <a:gd name="T59" fmla="*/ 3740 h 5788"/>
                  <a:gd name="T60" fmla="*/ 2750 w 4259"/>
                  <a:gd name="T61" fmla="*/ 3519 h 5788"/>
                  <a:gd name="T62" fmla="*/ 3041 w 4259"/>
                  <a:gd name="T63" fmla="*/ 3238 h 5788"/>
                  <a:gd name="T64" fmla="*/ 3130 w 4259"/>
                  <a:gd name="T65" fmla="*/ 3044 h 5788"/>
                  <a:gd name="T66" fmla="*/ 3347 w 4259"/>
                  <a:gd name="T67" fmla="*/ 2885 h 5788"/>
                  <a:gd name="T68" fmla="*/ 3580 w 4259"/>
                  <a:gd name="T69" fmla="*/ 2987 h 5788"/>
                  <a:gd name="T70" fmla="*/ 3796 w 4259"/>
                  <a:gd name="T71" fmla="*/ 2904 h 5788"/>
                  <a:gd name="T72" fmla="*/ 3877 w 4259"/>
                  <a:gd name="T73" fmla="*/ 2689 h 5788"/>
                  <a:gd name="T74" fmla="*/ 4026 w 4259"/>
                  <a:gd name="T75" fmla="*/ 2389 h 5788"/>
                  <a:gd name="T76" fmla="*/ 4145 w 4259"/>
                  <a:gd name="T77" fmla="*/ 2094 h 5788"/>
                  <a:gd name="T78" fmla="*/ 4095 w 4259"/>
                  <a:gd name="T79" fmla="*/ 1890 h 5788"/>
                  <a:gd name="T80" fmla="*/ 4204 w 4259"/>
                  <a:gd name="T81" fmla="*/ 1734 h 5788"/>
                  <a:gd name="T82" fmla="*/ 4222 w 4259"/>
                  <a:gd name="T83" fmla="*/ 1423 h 5788"/>
                  <a:gd name="T84" fmla="*/ 4060 w 4259"/>
                  <a:gd name="T85" fmla="*/ 1176 h 5788"/>
                  <a:gd name="T86" fmla="*/ 3691 w 4259"/>
                  <a:gd name="T87" fmla="*/ 1024 h 5788"/>
                  <a:gd name="T88" fmla="*/ 3442 w 4259"/>
                  <a:gd name="T89" fmla="*/ 1079 h 5788"/>
                  <a:gd name="T90" fmla="*/ 3241 w 4259"/>
                  <a:gd name="T91" fmla="*/ 1074 h 5788"/>
                  <a:gd name="T92" fmla="*/ 2949 w 4259"/>
                  <a:gd name="T93" fmla="*/ 1078 h 5788"/>
                  <a:gd name="T94" fmla="*/ 2712 w 4259"/>
                  <a:gd name="T95" fmla="*/ 784 h 5788"/>
                  <a:gd name="T96" fmla="*/ 2580 w 4259"/>
                  <a:gd name="T97" fmla="*/ 434 h 5788"/>
                  <a:gd name="T98" fmla="*/ 2437 w 4259"/>
                  <a:gd name="T99" fmla="*/ 308 h 5788"/>
                  <a:gd name="T100" fmla="*/ 2178 w 4259"/>
                  <a:gd name="T101" fmla="*/ 170 h 5788"/>
                  <a:gd name="T102" fmla="*/ 2069 w 4259"/>
                  <a:gd name="T103" fmla="*/ 87 h 5788"/>
                  <a:gd name="T104" fmla="*/ 1831 w 4259"/>
                  <a:gd name="T105" fmla="*/ 95 h 5788"/>
                  <a:gd name="T106" fmla="*/ 1608 w 4259"/>
                  <a:gd name="T107" fmla="*/ 100 h 5788"/>
                  <a:gd name="T108" fmla="*/ 1300 w 4259"/>
                  <a:gd name="T109" fmla="*/ 198 h 5788"/>
                  <a:gd name="T110" fmla="*/ 1668 w 4259"/>
                  <a:gd name="T111" fmla="*/ 5062 h 5788"/>
                  <a:gd name="T112" fmla="*/ 1601 w 4259"/>
                  <a:gd name="T113" fmla="*/ 5176 h 5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59" h="5788">
                    <a:moveTo>
                      <a:pt x="1087" y="226"/>
                    </a:moveTo>
                    <a:lnTo>
                      <a:pt x="1103" y="232"/>
                    </a:lnTo>
                    <a:lnTo>
                      <a:pt x="1106" y="262"/>
                    </a:lnTo>
                    <a:lnTo>
                      <a:pt x="1113" y="246"/>
                    </a:lnTo>
                    <a:lnTo>
                      <a:pt x="1156" y="303"/>
                    </a:lnTo>
                    <a:lnTo>
                      <a:pt x="1144" y="343"/>
                    </a:lnTo>
                    <a:lnTo>
                      <a:pt x="1189" y="409"/>
                    </a:lnTo>
                    <a:lnTo>
                      <a:pt x="1246" y="441"/>
                    </a:lnTo>
                    <a:lnTo>
                      <a:pt x="1247" y="450"/>
                    </a:lnTo>
                    <a:lnTo>
                      <a:pt x="1235" y="481"/>
                    </a:lnTo>
                    <a:lnTo>
                      <a:pt x="1229" y="506"/>
                    </a:lnTo>
                    <a:lnTo>
                      <a:pt x="1246" y="526"/>
                    </a:lnTo>
                    <a:lnTo>
                      <a:pt x="1254" y="534"/>
                    </a:lnTo>
                    <a:lnTo>
                      <a:pt x="1256" y="549"/>
                    </a:lnTo>
                    <a:lnTo>
                      <a:pt x="1283" y="593"/>
                    </a:lnTo>
                    <a:lnTo>
                      <a:pt x="1270" y="617"/>
                    </a:lnTo>
                    <a:lnTo>
                      <a:pt x="1296" y="645"/>
                    </a:lnTo>
                    <a:lnTo>
                      <a:pt x="1285" y="685"/>
                    </a:lnTo>
                    <a:lnTo>
                      <a:pt x="1308" y="683"/>
                    </a:lnTo>
                    <a:lnTo>
                      <a:pt x="1317" y="706"/>
                    </a:lnTo>
                    <a:lnTo>
                      <a:pt x="1315" y="767"/>
                    </a:lnTo>
                    <a:lnTo>
                      <a:pt x="1326" y="805"/>
                    </a:lnTo>
                    <a:lnTo>
                      <a:pt x="1321" y="828"/>
                    </a:lnTo>
                    <a:lnTo>
                      <a:pt x="1298" y="830"/>
                    </a:lnTo>
                    <a:lnTo>
                      <a:pt x="1292" y="846"/>
                    </a:lnTo>
                    <a:lnTo>
                      <a:pt x="1314" y="921"/>
                    </a:lnTo>
                    <a:lnTo>
                      <a:pt x="1286" y="955"/>
                    </a:lnTo>
                    <a:lnTo>
                      <a:pt x="1291" y="1001"/>
                    </a:lnTo>
                    <a:lnTo>
                      <a:pt x="1299" y="1007"/>
                    </a:lnTo>
                    <a:lnTo>
                      <a:pt x="1320" y="983"/>
                    </a:lnTo>
                    <a:lnTo>
                      <a:pt x="1377" y="1016"/>
                    </a:lnTo>
                    <a:lnTo>
                      <a:pt x="1356" y="1049"/>
                    </a:lnTo>
                    <a:lnTo>
                      <a:pt x="1319" y="1052"/>
                    </a:lnTo>
                    <a:lnTo>
                      <a:pt x="1276" y="1102"/>
                    </a:lnTo>
                    <a:lnTo>
                      <a:pt x="1229" y="1091"/>
                    </a:lnTo>
                    <a:lnTo>
                      <a:pt x="1223" y="1100"/>
                    </a:lnTo>
                    <a:lnTo>
                      <a:pt x="1201" y="1117"/>
                    </a:lnTo>
                    <a:lnTo>
                      <a:pt x="1178" y="1119"/>
                    </a:lnTo>
                    <a:lnTo>
                      <a:pt x="1136" y="1085"/>
                    </a:lnTo>
                    <a:lnTo>
                      <a:pt x="1134" y="1069"/>
                    </a:lnTo>
                    <a:lnTo>
                      <a:pt x="1096" y="1066"/>
                    </a:lnTo>
                    <a:lnTo>
                      <a:pt x="1082" y="1090"/>
                    </a:lnTo>
                    <a:lnTo>
                      <a:pt x="1066" y="1084"/>
                    </a:lnTo>
                    <a:lnTo>
                      <a:pt x="1006" y="1097"/>
                    </a:lnTo>
                    <a:lnTo>
                      <a:pt x="989" y="1083"/>
                    </a:lnTo>
                    <a:lnTo>
                      <a:pt x="1010" y="1050"/>
                    </a:lnTo>
                    <a:lnTo>
                      <a:pt x="1007" y="1027"/>
                    </a:lnTo>
                    <a:lnTo>
                      <a:pt x="971" y="1046"/>
                    </a:lnTo>
                    <a:lnTo>
                      <a:pt x="939" y="1041"/>
                    </a:lnTo>
                    <a:lnTo>
                      <a:pt x="902" y="1052"/>
                    </a:lnTo>
                    <a:lnTo>
                      <a:pt x="881" y="1085"/>
                    </a:lnTo>
                    <a:lnTo>
                      <a:pt x="845" y="1104"/>
                    </a:lnTo>
                    <a:lnTo>
                      <a:pt x="827" y="1159"/>
                    </a:lnTo>
                    <a:lnTo>
                      <a:pt x="771" y="1218"/>
                    </a:lnTo>
                    <a:lnTo>
                      <a:pt x="745" y="1275"/>
                    </a:lnTo>
                    <a:lnTo>
                      <a:pt x="755" y="1297"/>
                    </a:lnTo>
                    <a:lnTo>
                      <a:pt x="805" y="1331"/>
                    </a:lnTo>
                    <a:lnTo>
                      <a:pt x="870" y="1456"/>
                    </a:lnTo>
                    <a:lnTo>
                      <a:pt x="840" y="1637"/>
                    </a:lnTo>
                    <a:lnTo>
                      <a:pt x="785" y="1712"/>
                    </a:lnTo>
                    <a:lnTo>
                      <a:pt x="807" y="1778"/>
                    </a:lnTo>
                    <a:lnTo>
                      <a:pt x="860" y="1851"/>
                    </a:lnTo>
                    <a:lnTo>
                      <a:pt x="745" y="1776"/>
                    </a:lnTo>
                    <a:lnTo>
                      <a:pt x="702" y="1804"/>
                    </a:lnTo>
                    <a:lnTo>
                      <a:pt x="702" y="1889"/>
                    </a:lnTo>
                    <a:lnTo>
                      <a:pt x="875" y="2011"/>
                    </a:lnTo>
                    <a:lnTo>
                      <a:pt x="936" y="2083"/>
                    </a:lnTo>
                    <a:lnTo>
                      <a:pt x="1045" y="2181"/>
                    </a:lnTo>
                    <a:lnTo>
                      <a:pt x="1116" y="2283"/>
                    </a:lnTo>
                    <a:lnTo>
                      <a:pt x="1151" y="2410"/>
                    </a:lnTo>
                    <a:lnTo>
                      <a:pt x="1183" y="2662"/>
                    </a:lnTo>
                    <a:lnTo>
                      <a:pt x="1207" y="2767"/>
                    </a:lnTo>
                    <a:lnTo>
                      <a:pt x="1183" y="2754"/>
                    </a:lnTo>
                    <a:lnTo>
                      <a:pt x="1156" y="2718"/>
                    </a:lnTo>
                    <a:lnTo>
                      <a:pt x="1096" y="2469"/>
                    </a:lnTo>
                    <a:lnTo>
                      <a:pt x="1056" y="2372"/>
                    </a:lnTo>
                    <a:lnTo>
                      <a:pt x="851" y="2160"/>
                    </a:lnTo>
                    <a:lnTo>
                      <a:pt x="844" y="2091"/>
                    </a:lnTo>
                    <a:lnTo>
                      <a:pt x="806" y="2102"/>
                    </a:lnTo>
                    <a:lnTo>
                      <a:pt x="766" y="2167"/>
                    </a:lnTo>
                    <a:lnTo>
                      <a:pt x="748" y="2216"/>
                    </a:lnTo>
                    <a:lnTo>
                      <a:pt x="600" y="3286"/>
                    </a:lnTo>
                    <a:lnTo>
                      <a:pt x="608" y="3294"/>
                    </a:lnTo>
                    <a:lnTo>
                      <a:pt x="640" y="3214"/>
                    </a:lnTo>
                    <a:lnTo>
                      <a:pt x="702" y="3138"/>
                    </a:lnTo>
                    <a:lnTo>
                      <a:pt x="787" y="3215"/>
                    </a:lnTo>
                    <a:lnTo>
                      <a:pt x="814" y="3274"/>
                    </a:lnTo>
                    <a:lnTo>
                      <a:pt x="764" y="3302"/>
                    </a:lnTo>
                    <a:lnTo>
                      <a:pt x="725" y="3298"/>
                    </a:lnTo>
                    <a:lnTo>
                      <a:pt x="692" y="3278"/>
                    </a:lnTo>
                    <a:lnTo>
                      <a:pt x="662" y="3289"/>
                    </a:lnTo>
                    <a:lnTo>
                      <a:pt x="597" y="3418"/>
                    </a:lnTo>
                    <a:lnTo>
                      <a:pt x="591" y="3526"/>
                    </a:lnTo>
                    <a:lnTo>
                      <a:pt x="493" y="4045"/>
                    </a:lnTo>
                    <a:lnTo>
                      <a:pt x="486" y="4054"/>
                    </a:lnTo>
                    <a:lnTo>
                      <a:pt x="344" y="4606"/>
                    </a:lnTo>
                    <a:lnTo>
                      <a:pt x="184" y="4875"/>
                    </a:lnTo>
                    <a:lnTo>
                      <a:pt x="120" y="4927"/>
                    </a:lnTo>
                    <a:lnTo>
                      <a:pt x="97" y="4923"/>
                    </a:lnTo>
                    <a:lnTo>
                      <a:pt x="36" y="4936"/>
                    </a:lnTo>
                    <a:lnTo>
                      <a:pt x="0" y="4970"/>
                    </a:lnTo>
                    <a:lnTo>
                      <a:pt x="42" y="5005"/>
                    </a:lnTo>
                    <a:lnTo>
                      <a:pt x="55" y="5050"/>
                    </a:lnTo>
                    <a:lnTo>
                      <a:pt x="114" y="5029"/>
                    </a:lnTo>
                    <a:lnTo>
                      <a:pt x="154" y="5040"/>
                    </a:lnTo>
                    <a:lnTo>
                      <a:pt x="158" y="5086"/>
                    </a:lnTo>
                    <a:lnTo>
                      <a:pt x="167" y="5101"/>
                    </a:lnTo>
                    <a:lnTo>
                      <a:pt x="167" y="5108"/>
                    </a:lnTo>
                    <a:lnTo>
                      <a:pt x="199" y="5113"/>
                    </a:lnTo>
                    <a:lnTo>
                      <a:pt x="206" y="5106"/>
                    </a:lnTo>
                    <a:lnTo>
                      <a:pt x="218" y="5066"/>
                    </a:lnTo>
                    <a:lnTo>
                      <a:pt x="271" y="5061"/>
                    </a:lnTo>
                    <a:lnTo>
                      <a:pt x="313" y="5095"/>
                    </a:lnTo>
                    <a:lnTo>
                      <a:pt x="360" y="5098"/>
                    </a:lnTo>
                    <a:lnTo>
                      <a:pt x="377" y="5113"/>
                    </a:lnTo>
                    <a:lnTo>
                      <a:pt x="388" y="5150"/>
                    </a:lnTo>
                    <a:lnTo>
                      <a:pt x="385" y="5204"/>
                    </a:lnTo>
                    <a:lnTo>
                      <a:pt x="347" y="5285"/>
                    </a:lnTo>
                    <a:lnTo>
                      <a:pt x="297" y="5343"/>
                    </a:lnTo>
                    <a:lnTo>
                      <a:pt x="326" y="5395"/>
                    </a:lnTo>
                    <a:lnTo>
                      <a:pt x="398" y="5420"/>
                    </a:lnTo>
                    <a:lnTo>
                      <a:pt x="411" y="5394"/>
                    </a:lnTo>
                    <a:lnTo>
                      <a:pt x="419" y="5332"/>
                    </a:lnTo>
                    <a:lnTo>
                      <a:pt x="441" y="5314"/>
                    </a:lnTo>
                    <a:lnTo>
                      <a:pt x="471" y="5312"/>
                    </a:lnTo>
                    <a:lnTo>
                      <a:pt x="454" y="5367"/>
                    </a:lnTo>
                    <a:lnTo>
                      <a:pt x="488" y="5403"/>
                    </a:lnTo>
                    <a:lnTo>
                      <a:pt x="542" y="5398"/>
                    </a:lnTo>
                    <a:lnTo>
                      <a:pt x="591" y="5432"/>
                    </a:lnTo>
                    <a:lnTo>
                      <a:pt x="608" y="5454"/>
                    </a:lnTo>
                    <a:lnTo>
                      <a:pt x="639" y="5451"/>
                    </a:lnTo>
                    <a:lnTo>
                      <a:pt x="673" y="5478"/>
                    </a:lnTo>
                    <a:lnTo>
                      <a:pt x="727" y="5489"/>
                    </a:lnTo>
                    <a:lnTo>
                      <a:pt x="794" y="5536"/>
                    </a:lnTo>
                    <a:lnTo>
                      <a:pt x="831" y="5534"/>
                    </a:lnTo>
                    <a:lnTo>
                      <a:pt x="910" y="5549"/>
                    </a:lnTo>
                    <a:lnTo>
                      <a:pt x="978" y="5535"/>
                    </a:lnTo>
                    <a:lnTo>
                      <a:pt x="996" y="5564"/>
                    </a:lnTo>
                    <a:lnTo>
                      <a:pt x="1008" y="5601"/>
                    </a:lnTo>
                    <a:lnTo>
                      <a:pt x="994" y="5611"/>
                    </a:lnTo>
                    <a:lnTo>
                      <a:pt x="1003" y="5633"/>
                    </a:lnTo>
                    <a:lnTo>
                      <a:pt x="1019" y="5646"/>
                    </a:lnTo>
                    <a:lnTo>
                      <a:pt x="1060" y="5666"/>
                    </a:lnTo>
                    <a:lnTo>
                      <a:pt x="1111" y="5715"/>
                    </a:lnTo>
                    <a:lnTo>
                      <a:pt x="1122" y="5753"/>
                    </a:lnTo>
                    <a:lnTo>
                      <a:pt x="1146" y="5766"/>
                    </a:lnTo>
                    <a:lnTo>
                      <a:pt x="1163" y="5788"/>
                    </a:lnTo>
                    <a:lnTo>
                      <a:pt x="1194" y="5770"/>
                    </a:lnTo>
                    <a:lnTo>
                      <a:pt x="1213" y="5737"/>
                    </a:lnTo>
                    <a:lnTo>
                      <a:pt x="1270" y="5770"/>
                    </a:lnTo>
                    <a:lnTo>
                      <a:pt x="1325" y="5772"/>
                    </a:lnTo>
                    <a:lnTo>
                      <a:pt x="1403" y="5712"/>
                    </a:lnTo>
                    <a:lnTo>
                      <a:pt x="1409" y="5687"/>
                    </a:lnTo>
                    <a:lnTo>
                      <a:pt x="1396" y="5627"/>
                    </a:lnTo>
                    <a:lnTo>
                      <a:pt x="1439" y="5592"/>
                    </a:lnTo>
                    <a:lnTo>
                      <a:pt x="1439" y="5507"/>
                    </a:lnTo>
                    <a:lnTo>
                      <a:pt x="1462" y="5497"/>
                    </a:lnTo>
                    <a:lnTo>
                      <a:pt x="1466" y="5467"/>
                    </a:lnTo>
                    <a:lnTo>
                      <a:pt x="1505" y="5470"/>
                    </a:lnTo>
                    <a:lnTo>
                      <a:pt x="1526" y="5454"/>
                    </a:lnTo>
                    <a:lnTo>
                      <a:pt x="1534" y="5367"/>
                    </a:lnTo>
                    <a:lnTo>
                      <a:pt x="1578" y="5348"/>
                    </a:lnTo>
                    <a:lnTo>
                      <a:pt x="1612" y="5291"/>
                    </a:lnTo>
                    <a:lnTo>
                      <a:pt x="1628" y="5297"/>
                    </a:lnTo>
                    <a:lnTo>
                      <a:pt x="1658" y="5286"/>
                    </a:lnTo>
                    <a:lnTo>
                      <a:pt x="1652" y="5233"/>
                    </a:lnTo>
                    <a:lnTo>
                      <a:pt x="1675" y="5230"/>
                    </a:lnTo>
                    <a:lnTo>
                      <a:pt x="1709" y="5182"/>
                    </a:lnTo>
                    <a:lnTo>
                      <a:pt x="1708" y="5159"/>
                    </a:lnTo>
                    <a:lnTo>
                      <a:pt x="1689" y="5137"/>
                    </a:lnTo>
                    <a:lnTo>
                      <a:pt x="1688" y="5121"/>
                    </a:lnTo>
                    <a:lnTo>
                      <a:pt x="1709" y="5097"/>
                    </a:lnTo>
                    <a:lnTo>
                      <a:pt x="1739" y="5086"/>
                    </a:lnTo>
                    <a:lnTo>
                      <a:pt x="1752" y="5069"/>
                    </a:lnTo>
                    <a:lnTo>
                      <a:pt x="1734" y="5033"/>
                    </a:lnTo>
                    <a:lnTo>
                      <a:pt x="1735" y="4971"/>
                    </a:lnTo>
                    <a:lnTo>
                      <a:pt x="1734" y="4948"/>
                    </a:lnTo>
                    <a:lnTo>
                      <a:pt x="1703" y="4950"/>
                    </a:lnTo>
                    <a:lnTo>
                      <a:pt x="1691" y="4975"/>
                    </a:lnTo>
                    <a:lnTo>
                      <a:pt x="1682" y="4976"/>
                    </a:lnTo>
                    <a:lnTo>
                      <a:pt x="1672" y="4946"/>
                    </a:lnTo>
                    <a:lnTo>
                      <a:pt x="1677" y="4923"/>
                    </a:lnTo>
                    <a:lnTo>
                      <a:pt x="1715" y="4903"/>
                    </a:lnTo>
                    <a:lnTo>
                      <a:pt x="1697" y="4874"/>
                    </a:lnTo>
                    <a:lnTo>
                      <a:pt x="1692" y="4821"/>
                    </a:lnTo>
                    <a:lnTo>
                      <a:pt x="1651" y="4794"/>
                    </a:lnTo>
                    <a:lnTo>
                      <a:pt x="1646" y="4748"/>
                    </a:lnTo>
                    <a:lnTo>
                      <a:pt x="1584" y="4746"/>
                    </a:lnTo>
                    <a:lnTo>
                      <a:pt x="1567" y="4732"/>
                    </a:lnTo>
                    <a:lnTo>
                      <a:pt x="1506" y="4746"/>
                    </a:lnTo>
                    <a:lnTo>
                      <a:pt x="1497" y="4723"/>
                    </a:lnTo>
                    <a:lnTo>
                      <a:pt x="1503" y="4707"/>
                    </a:lnTo>
                    <a:lnTo>
                      <a:pt x="1479" y="4694"/>
                    </a:lnTo>
                    <a:lnTo>
                      <a:pt x="1469" y="4672"/>
                    </a:lnTo>
                    <a:lnTo>
                      <a:pt x="1485" y="4670"/>
                    </a:lnTo>
                    <a:lnTo>
                      <a:pt x="1512" y="4644"/>
                    </a:lnTo>
                    <a:lnTo>
                      <a:pt x="1511" y="4629"/>
                    </a:lnTo>
                    <a:lnTo>
                      <a:pt x="1503" y="4615"/>
                    </a:lnTo>
                    <a:lnTo>
                      <a:pt x="1516" y="4598"/>
                    </a:lnTo>
                    <a:lnTo>
                      <a:pt x="1506" y="4576"/>
                    </a:lnTo>
                    <a:lnTo>
                      <a:pt x="1557" y="4540"/>
                    </a:lnTo>
                    <a:lnTo>
                      <a:pt x="1556" y="4532"/>
                    </a:lnTo>
                    <a:lnTo>
                      <a:pt x="1540" y="4526"/>
                    </a:lnTo>
                    <a:lnTo>
                      <a:pt x="1546" y="4510"/>
                    </a:lnTo>
                    <a:lnTo>
                      <a:pt x="1533" y="4450"/>
                    </a:lnTo>
                    <a:lnTo>
                      <a:pt x="1563" y="4446"/>
                    </a:lnTo>
                    <a:lnTo>
                      <a:pt x="1568" y="4416"/>
                    </a:lnTo>
                    <a:lnTo>
                      <a:pt x="1559" y="4386"/>
                    </a:lnTo>
                    <a:lnTo>
                      <a:pt x="1572" y="4369"/>
                    </a:lnTo>
                    <a:lnTo>
                      <a:pt x="1571" y="4353"/>
                    </a:lnTo>
                    <a:lnTo>
                      <a:pt x="1531" y="4334"/>
                    </a:lnTo>
                    <a:lnTo>
                      <a:pt x="1537" y="4318"/>
                    </a:lnTo>
                    <a:lnTo>
                      <a:pt x="1559" y="4308"/>
                    </a:lnTo>
                    <a:lnTo>
                      <a:pt x="1588" y="4283"/>
                    </a:lnTo>
                    <a:lnTo>
                      <a:pt x="1641" y="4278"/>
                    </a:lnTo>
                    <a:lnTo>
                      <a:pt x="1665" y="4291"/>
                    </a:lnTo>
                    <a:lnTo>
                      <a:pt x="1664" y="4275"/>
                    </a:lnTo>
                    <a:lnTo>
                      <a:pt x="1687" y="4273"/>
                    </a:lnTo>
                    <a:lnTo>
                      <a:pt x="1728" y="4223"/>
                    </a:lnTo>
                    <a:lnTo>
                      <a:pt x="1763" y="4266"/>
                    </a:lnTo>
                    <a:lnTo>
                      <a:pt x="1743" y="4298"/>
                    </a:lnTo>
                    <a:lnTo>
                      <a:pt x="1785" y="4334"/>
                    </a:lnTo>
                    <a:lnTo>
                      <a:pt x="1808" y="4340"/>
                    </a:lnTo>
                    <a:lnTo>
                      <a:pt x="1829" y="4314"/>
                    </a:lnTo>
                    <a:lnTo>
                      <a:pt x="1817" y="4261"/>
                    </a:lnTo>
                    <a:lnTo>
                      <a:pt x="1829" y="4229"/>
                    </a:lnTo>
                    <a:lnTo>
                      <a:pt x="1889" y="4216"/>
                    </a:lnTo>
                    <a:lnTo>
                      <a:pt x="1899" y="4238"/>
                    </a:lnTo>
                    <a:lnTo>
                      <a:pt x="1908" y="4238"/>
                    </a:lnTo>
                    <a:lnTo>
                      <a:pt x="1941" y="4195"/>
                    </a:lnTo>
                    <a:lnTo>
                      <a:pt x="1972" y="4186"/>
                    </a:lnTo>
                    <a:lnTo>
                      <a:pt x="1997" y="4206"/>
                    </a:lnTo>
                    <a:lnTo>
                      <a:pt x="2052" y="4224"/>
                    </a:lnTo>
                    <a:lnTo>
                      <a:pt x="2066" y="4207"/>
                    </a:lnTo>
                    <a:lnTo>
                      <a:pt x="2127" y="4201"/>
                    </a:lnTo>
                    <a:lnTo>
                      <a:pt x="2172" y="4182"/>
                    </a:lnTo>
                    <a:lnTo>
                      <a:pt x="2207" y="4148"/>
                    </a:lnTo>
                    <a:lnTo>
                      <a:pt x="2261" y="4150"/>
                    </a:lnTo>
                    <a:lnTo>
                      <a:pt x="2284" y="4148"/>
                    </a:lnTo>
                    <a:lnTo>
                      <a:pt x="2328" y="4121"/>
                    </a:lnTo>
                    <a:lnTo>
                      <a:pt x="2345" y="4143"/>
                    </a:lnTo>
                    <a:lnTo>
                      <a:pt x="2396" y="4184"/>
                    </a:lnTo>
                    <a:lnTo>
                      <a:pt x="2440" y="4157"/>
                    </a:lnTo>
                    <a:lnTo>
                      <a:pt x="2470" y="4147"/>
                    </a:lnTo>
                    <a:lnTo>
                      <a:pt x="2477" y="4146"/>
                    </a:lnTo>
                    <a:lnTo>
                      <a:pt x="2469" y="4138"/>
                    </a:lnTo>
                    <a:lnTo>
                      <a:pt x="2467" y="4131"/>
                    </a:lnTo>
                    <a:lnTo>
                      <a:pt x="2487" y="4091"/>
                    </a:lnTo>
                    <a:lnTo>
                      <a:pt x="2524" y="4072"/>
                    </a:lnTo>
                    <a:lnTo>
                      <a:pt x="2529" y="4041"/>
                    </a:lnTo>
                    <a:lnTo>
                      <a:pt x="2593" y="4066"/>
                    </a:lnTo>
                    <a:lnTo>
                      <a:pt x="2614" y="4049"/>
                    </a:lnTo>
                    <a:lnTo>
                      <a:pt x="2610" y="4010"/>
                    </a:lnTo>
                    <a:lnTo>
                      <a:pt x="2587" y="4005"/>
                    </a:lnTo>
                    <a:lnTo>
                      <a:pt x="2586" y="3989"/>
                    </a:lnTo>
                    <a:lnTo>
                      <a:pt x="2631" y="3977"/>
                    </a:lnTo>
                    <a:lnTo>
                      <a:pt x="2650" y="3937"/>
                    </a:lnTo>
                    <a:lnTo>
                      <a:pt x="2660" y="3881"/>
                    </a:lnTo>
                    <a:lnTo>
                      <a:pt x="2676" y="3873"/>
                    </a:lnTo>
                    <a:lnTo>
                      <a:pt x="2649" y="3837"/>
                    </a:lnTo>
                    <a:lnTo>
                      <a:pt x="2626" y="3839"/>
                    </a:lnTo>
                    <a:lnTo>
                      <a:pt x="2601" y="3818"/>
                    </a:lnTo>
                    <a:lnTo>
                      <a:pt x="2627" y="3777"/>
                    </a:lnTo>
                    <a:lnTo>
                      <a:pt x="2625" y="3747"/>
                    </a:lnTo>
                    <a:lnTo>
                      <a:pt x="2631" y="3730"/>
                    </a:lnTo>
                    <a:lnTo>
                      <a:pt x="2654" y="3729"/>
                    </a:lnTo>
                    <a:lnTo>
                      <a:pt x="2672" y="3758"/>
                    </a:lnTo>
                    <a:lnTo>
                      <a:pt x="2726" y="3753"/>
                    </a:lnTo>
                    <a:lnTo>
                      <a:pt x="2773" y="3755"/>
                    </a:lnTo>
                    <a:lnTo>
                      <a:pt x="2786" y="3740"/>
                    </a:lnTo>
                    <a:lnTo>
                      <a:pt x="2776" y="3717"/>
                    </a:lnTo>
                    <a:lnTo>
                      <a:pt x="2780" y="3678"/>
                    </a:lnTo>
                    <a:lnTo>
                      <a:pt x="2755" y="3650"/>
                    </a:lnTo>
                    <a:lnTo>
                      <a:pt x="2751" y="3611"/>
                    </a:lnTo>
                    <a:lnTo>
                      <a:pt x="2743" y="3597"/>
                    </a:lnTo>
                    <a:lnTo>
                      <a:pt x="2747" y="3565"/>
                    </a:lnTo>
                    <a:lnTo>
                      <a:pt x="2720" y="3514"/>
                    </a:lnTo>
                    <a:lnTo>
                      <a:pt x="2734" y="3513"/>
                    </a:lnTo>
                    <a:lnTo>
                      <a:pt x="2750" y="3519"/>
                    </a:lnTo>
                    <a:lnTo>
                      <a:pt x="2808" y="3475"/>
                    </a:lnTo>
                    <a:lnTo>
                      <a:pt x="2824" y="3481"/>
                    </a:lnTo>
                    <a:lnTo>
                      <a:pt x="2829" y="3450"/>
                    </a:lnTo>
                    <a:lnTo>
                      <a:pt x="2878" y="3399"/>
                    </a:lnTo>
                    <a:lnTo>
                      <a:pt x="2873" y="3353"/>
                    </a:lnTo>
                    <a:lnTo>
                      <a:pt x="2941" y="3331"/>
                    </a:lnTo>
                    <a:lnTo>
                      <a:pt x="2991" y="3289"/>
                    </a:lnTo>
                    <a:lnTo>
                      <a:pt x="3015" y="3294"/>
                    </a:lnTo>
                    <a:lnTo>
                      <a:pt x="3041" y="3238"/>
                    </a:lnTo>
                    <a:lnTo>
                      <a:pt x="3023" y="3216"/>
                    </a:lnTo>
                    <a:lnTo>
                      <a:pt x="3021" y="3193"/>
                    </a:lnTo>
                    <a:lnTo>
                      <a:pt x="3081" y="3172"/>
                    </a:lnTo>
                    <a:lnTo>
                      <a:pt x="3084" y="3134"/>
                    </a:lnTo>
                    <a:lnTo>
                      <a:pt x="3122" y="3121"/>
                    </a:lnTo>
                    <a:lnTo>
                      <a:pt x="3135" y="3090"/>
                    </a:lnTo>
                    <a:lnTo>
                      <a:pt x="3158" y="3087"/>
                    </a:lnTo>
                    <a:lnTo>
                      <a:pt x="3156" y="3072"/>
                    </a:lnTo>
                    <a:lnTo>
                      <a:pt x="3130" y="3044"/>
                    </a:lnTo>
                    <a:lnTo>
                      <a:pt x="3159" y="3026"/>
                    </a:lnTo>
                    <a:lnTo>
                      <a:pt x="3139" y="2974"/>
                    </a:lnTo>
                    <a:lnTo>
                      <a:pt x="3134" y="2920"/>
                    </a:lnTo>
                    <a:lnTo>
                      <a:pt x="3170" y="2894"/>
                    </a:lnTo>
                    <a:lnTo>
                      <a:pt x="3186" y="2900"/>
                    </a:lnTo>
                    <a:lnTo>
                      <a:pt x="3244" y="2863"/>
                    </a:lnTo>
                    <a:lnTo>
                      <a:pt x="3262" y="2885"/>
                    </a:lnTo>
                    <a:lnTo>
                      <a:pt x="3293" y="2874"/>
                    </a:lnTo>
                    <a:lnTo>
                      <a:pt x="3347" y="2885"/>
                    </a:lnTo>
                    <a:lnTo>
                      <a:pt x="3390" y="2927"/>
                    </a:lnTo>
                    <a:lnTo>
                      <a:pt x="3416" y="2964"/>
                    </a:lnTo>
                    <a:lnTo>
                      <a:pt x="3449" y="2990"/>
                    </a:lnTo>
                    <a:lnTo>
                      <a:pt x="3452" y="3006"/>
                    </a:lnTo>
                    <a:lnTo>
                      <a:pt x="3476" y="3027"/>
                    </a:lnTo>
                    <a:lnTo>
                      <a:pt x="3483" y="3018"/>
                    </a:lnTo>
                    <a:lnTo>
                      <a:pt x="3515" y="3023"/>
                    </a:lnTo>
                    <a:lnTo>
                      <a:pt x="3528" y="3007"/>
                    </a:lnTo>
                    <a:lnTo>
                      <a:pt x="3580" y="2987"/>
                    </a:lnTo>
                    <a:lnTo>
                      <a:pt x="3601" y="2961"/>
                    </a:lnTo>
                    <a:lnTo>
                      <a:pt x="3625" y="2967"/>
                    </a:lnTo>
                    <a:lnTo>
                      <a:pt x="3635" y="2989"/>
                    </a:lnTo>
                    <a:lnTo>
                      <a:pt x="3678" y="2963"/>
                    </a:lnTo>
                    <a:lnTo>
                      <a:pt x="3724" y="2958"/>
                    </a:lnTo>
                    <a:lnTo>
                      <a:pt x="3747" y="2964"/>
                    </a:lnTo>
                    <a:lnTo>
                      <a:pt x="3816" y="2949"/>
                    </a:lnTo>
                    <a:lnTo>
                      <a:pt x="3814" y="2926"/>
                    </a:lnTo>
                    <a:lnTo>
                      <a:pt x="3796" y="2904"/>
                    </a:lnTo>
                    <a:lnTo>
                      <a:pt x="3776" y="2861"/>
                    </a:lnTo>
                    <a:lnTo>
                      <a:pt x="3819" y="2818"/>
                    </a:lnTo>
                    <a:lnTo>
                      <a:pt x="3850" y="2823"/>
                    </a:lnTo>
                    <a:lnTo>
                      <a:pt x="3861" y="2776"/>
                    </a:lnTo>
                    <a:lnTo>
                      <a:pt x="3859" y="2753"/>
                    </a:lnTo>
                    <a:lnTo>
                      <a:pt x="3874" y="2750"/>
                    </a:lnTo>
                    <a:lnTo>
                      <a:pt x="3888" y="2726"/>
                    </a:lnTo>
                    <a:lnTo>
                      <a:pt x="3902" y="2718"/>
                    </a:lnTo>
                    <a:lnTo>
                      <a:pt x="3877" y="2689"/>
                    </a:lnTo>
                    <a:lnTo>
                      <a:pt x="3866" y="2660"/>
                    </a:lnTo>
                    <a:lnTo>
                      <a:pt x="3872" y="2644"/>
                    </a:lnTo>
                    <a:lnTo>
                      <a:pt x="3914" y="2600"/>
                    </a:lnTo>
                    <a:lnTo>
                      <a:pt x="3941" y="2552"/>
                    </a:lnTo>
                    <a:lnTo>
                      <a:pt x="3964" y="2549"/>
                    </a:lnTo>
                    <a:lnTo>
                      <a:pt x="3984" y="2509"/>
                    </a:lnTo>
                    <a:lnTo>
                      <a:pt x="4021" y="2498"/>
                    </a:lnTo>
                    <a:lnTo>
                      <a:pt x="4037" y="2420"/>
                    </a:lnTo>
                    <a:lnTo>
                      <a:pt x="4026" y="2389"/>
                    </a:lnTo>
                    <a:lnTo>
                      <a:pt x="4049" y="2388"/>
                    </a:lnTo>
                    <a:lnTo>
                      <a:pt x="4139" y="2441"/>
                    </a:lnTo>
                    <a:lnTo>
                      <a:pt x="4184" y="2422"/>
                    </a:lnTo>
                    <a:lnTo>
                      <a:pt x="4182" y="2406"/>
                    </a:lnTo>
                    <a:lnTo>
                      <a:pt x="4148" y="2378"/>
                    </a:lnTo>
                    <a:lnTo>
                      <a:pt x="4171" y="2215"/>
                    </a:lnTo>
                    <a:lnTo>
                      <a:pt x="4154" y="2193"/>
                    </a:lnTo>
                    <a:lnTo>
                      <a:pt x="4128" y="2149"/>
                    </a:lnTo>
                    <a:lnTo>
                      <a:pt x="4145" y="2094"/>
                    </a:lnTo>
                    <a:lnTo>
                      <a:pt x="4176" y="2090"/>
                    </a:lnTo>
                    <a:lnTo>
                      <a:pt x="4181" y="2067"/>
                    </a:lnTo>
                    <a:lnTo>
                      <a:pt x="4173" y="2052"/>
                    </a:lnTo>
                    <a:lnTo>
                      <a:pt x="4186" y="2028"/>
                    </a:lnTo>
                    <a:lnTo>
                      <a:pt x="4182" y="1998"/>
                    </a:lnTo>
                    <a:lnTo>
                      <a:pt x="4147" y="1947"/>
                    </a:lnTo>
                    <a:lnTo>
                      <a:pt x="4114" y="1926"/>
                    </a:lnTo>
                    <a:lnTo>
                      <a:pt x="4107" y="1927"/>
                    </a:lnTo>
                    <a:lnTo>
                      <a:pt x="4095" y="1890"/>
                    </a:lnTo>
                    <a:lnTo>
                      <a:pt x="4060" y="1839"/>
                    </a:lnTo>
                    <a:lnTo>
                      <a:pt x="4067" y="1830"/>
                    </a:lnTo>
                    <a:lnTo>
                      <a:pt x="4097" y="1828"/>
                    </a:lnTo>
                    <a:lnTo>
                      <a:pt x="4111" y="1811"/>
                    </a:lnTo>
                    <a:lnTo>
                      <a:pt x="4110" y="1788"/>
                    </a:lnTo>
                    <a:lnTo>
                      <a:pt x="4117" y="1787"/>
                    </a:lnTo>
                    <a:lnTo>
                      <a:pt x="4156" y="1792"/>
                    </a:lnTo>
                    <a:lnTo>
                      <a:pt x="4169" y="1767"/>
                    </a:lnTo>
                    <a:lnTo>
                      <a:pt x="4204" y="1734"/>
                    </a:lnTo>
                    <a:lnTo>
                      <a:pt x="4209" y="1702"/>
                    </a:lnTo>
                    <a:lnTo>
                      <a:pt x="4230" y="1669"/>
                    </a:lnTo>
                    <a:lnTo>
                      <a:pt x="4259" y="1651"/>
                    </a:lnTo>
                    <a:lnTo>
                      <a:pt x="4248" y="1621"/>
                    </a:lnTo>
                    <a:lnTo>
                      <a:pt x="4259" y="1574"/>
                    </a:lnTo>
                    <a:lnTo>
                      <a:pt x="4226" y="1546"/>
                    </a:lnTo>
                    <a:lnTo>
                      <a:pt x="4214" y="1501"/>
                    </a:lnTo>
                    <a:lnTo>
                      <a:pt x="4210" y="1462"/>
                    </a:lnTo>
                    <a:lnTo>
                      <a:pt x="4222" y="1423"/>
                    </a:lnTo>
                    <a:lnTo>
                      <a:pt x="4219" y="1384"/>
                    </a:lnTo>
                    <a:lnTo>
                      <a:pt x="4186" y="1365"/>
                    </a:lnTo>
                    <a:lnTo>
                      <a:pt x="4171" y="1296"/>
                    </a:lnTo>
                    <a:lnTo>
                      <a:pt x="4154" y="1275"/>
                    </a:lnTo>
                    <a:lnTo>
                      <a:pt x="4142" y="1238"/>
                    </a:lnTo>
                    <a:lnTo>
                      <a:pt x="4118" y="1224"/>
                    </a:lnTo>
                    <a:lnTo>
                      <a:pt x="4088" y="1227"/>
                    </a:lnTo>
                    <a:lnTo>
                      <a:pt x="4085" y="1204"/>
                    </a:lnTo>
                    <a:lnTo>
                      <a:pt x="4060" y="1176"/>
                    </a:lnTo>
                    <a:lnTo>
                      <a:pt x="4038" y="1193"/>
                    </a:lnTo>
                    <a:lnTo>
                      <a:pt x="3998" y="1174"/>
                    </a:lnTo>
                    <a:lnTo>
                      <a:pt x="3987" y="1143"/>
                    </a:lnTo>
                    <a:lnTo>
                      <a:pt x="4008" y="1119"/>
                    </a:lnTo>
                    <a:lnTo>
                      <a:pt x="3968" y="1100"/>
                    </a:lnTo>
                    <a:lnTo>
                      <a:pt x="3964" y="1054"/>
                    </a:lnTo>
                    <a:lnTo>
                      <a:pt x="3862" y="1047"/>
                    </a:lnTo>
                    <a:lnTo>
                      <a:pt x="3794" y="1061"/>
                    </a:lnTo>
                    <a:lnTo>
                      <a:pt x="3691" y="1024"/>
                    </a:lnTo>
                    <a:lnTo>
                      <a:pt x="3638" y="1029"/>
                    </a:lnTo>
                    <a:lnTo>
                      <a:pt x="3621" y="1023"/>
                    </a:lnTo>
                    <a:lnTo>
                      <a:pt x="3561" y="1037"/>
                    </a:lnTo>
                    <a:lnTo>
                      <a:pt x="3519" y="1003"/>
                    </a:lnTo>
                    <a:lnTo>
                      <a:pt x="3496" y="1004"/>
                    </a:lnTo>
                    <a:lnTo>
                      <a:pt x="3482" y="1014"/>
                    </a:lnTo>
                    <a:lnTo>
                      <a:pt x="3484" y="1037"/>
                    </a:lnTo>
                    <a:lnTo>
                      <a:pt x="3458" y="1085"/>
                    </a:lnTo>
                    <a:lnTo>
                      <a:pt x="3442" y="1079"/>
                    </a:lnTo>
                    <a:lnTo>
                      <a:pt x="3416" y="1050"/>
                    </a:lnTo>
                    <a:lnTo>
                      <a:pt x="3380" y="1084"/>
                    </a:lnTo>
                    <a:lnTo>
                      <a:pt x="3373" y="1085"/>
                    </a:lnTo>
                    <a:lnTo>
                      <a:pt x="3356" y="1072"/>
                    </a:lnTo>
                    <a:lnTo>
                      <a:pt x="3353" y="1040"/>
                    </a:lnTo>
                    <a:lnTo>
                      <a:pt x="3294" y="1069"/>
                    </a:lnTo>
                    <a:lnTo>
                      <a:pt x="3284" y="1047"/>
                    </a:lnTo>
                    <a:lnTo>
                      <a:pt x="3267" y="1033"/>
                    </a:lnTo>
                    <a:lnTo>
                      <a:pt x="3241" y="1074"/>
                    </a:lnTo>
                    <a:lnTo>
                      <a:pt x="3169" y="1135"/>
                    </a:lnTo>
                    <a:lnTo>
                      <a:pt x="3159" y="1113"/>
                    </a:lnTo>
                    <a:lnTo>
                      <a:pt x="3109" y="1063"/>
                    </a:lnTo>
                    <a:lnTo>
                      <a:pt x="3086" y="1066"/>
                    </a:lnTo>
                    <a:lnTo>
                      <a:pt x="3066" y="1098"/>
                    </a:lnTo>
                    <a:lnTo>
                      <a:pt x="3026" y="1094"/>
                    </a:lnTo>
                    <a:lnTo>
                      <a:pt x="2997" y="1104"/>
                    </a:lnTo>
                    <a:lnTo>
                      <a:pt x="2979" y="1075"/>
                    </a:lnTo>
                    <a:lnTo>
                      <a:pt x="2949" y="1078"/>
                    </a:lnTo>
                    <a:lnTo>
                      <a:pt x="2981" y="1021"/>
                    </a:lnTo>
                    <a:lnTo>
                      <a:pt x="2958" y="1023"/>
                    </a:lnTo>
                    <a:lnTo>
                      <a:pt x="2924" y="988"/>
                    </a:lnTo>
                    <a:lnTo>
                      <a:pt x="2917" y="912"/>
                    </a:lnTo>
                    <a:lnTo>
                      <a:pt x="2876" y="877"/>
                    </a:lnTo>
                    <a:lnTo>
                      <a:pt x="2813" y="875"/>
                    </a:lnTo>
                    <a:lnTo>
                      <a:pt x="2810" y="837"/>
                    </a:lnTo>
                    <a:lnTo>
                      <a:pt x="2763" y="826"/>
                    </a:lnTo>
                    <a:lnTo>
                      <a:pt x="2712" y="784"/>
                    </a:lnTo>
                    <a:lnTo>
                      <a:pt x="2701" y="747"/>
                    </a:lnTo>
                    <a:lnTo>
                      <a:pt x="2722" y="721"/>
                    </a:lnTo>
                    <a:lnTo>
                      <a:pt x="2718" y="683"/>
                    </a:lnTo>
                    <a:lnTo>
                      <a:pt x="2732" y="658"/>
                    </a:lnTo>
                    <a:lnTo>
                      <a:pt x="2712" y="615"/>
                    </a:lnTo>
                    <a:lnTo>
                      <a:pt x="2680" y="594"/>
                    </a:lnTo>
                    <a:lnTo>
                      <a:pt x="2635" y="529"/>
                    </a:lnTo>
                    <a:lnTo>
                      <a:pt x="2613" y="454"/>
                    </a:lnTo>
                    <a:lnTo>
                      <a:pt x="2580" y="434"/>
                    </a:lnTo>
                    <a:lnTo>
                      <a:pt x="2537" y="383"/>
                    </a:lnTo>
                    <a:lnTo>
                      <a:pt x="2539" y="330"/>
                    </a:lnTo>
                    <a:lnTo>
                      <a:pt x="2527" y="284"/>
                    </a:lnTo>
                    <a:lnTo>
                      <a:pt x="2480" y="266"/>
                    </a:lnTo>
                    <a:lnTo>
                      <a:pt x="2461" y="244"/>
                    </a:lnTo>
                    <a:lnTo>
                      <a:pt x="2423" y="240"/>
                    </a:lnTo>
                    <a:lnTo>
                      <a:pt x="2426" y="270"/>
                    </a:lnTo>
                    <a:lnTo>
                      <a:pt x="2442" y="284"/>
                    </a:lnTo>
                    <a:lnTo>
                      <a:pt x="2437" y="308"/>
                    </a:lnTo>
                    <a:lnTo>
                      <a:pt x="2374" y="298"/>
                    </a:lnTo>
                    <a:lnTo>
                      <a:pt x="2351" y="301"/>
                    </a:lnTo>
                    <a:lnTo>
                      <a:pt x="2293" y="337"/>
                    </a:lnTo>
                    <a:lnTo>
                      <a:pt x="2237" y="312"/>
                    </a:lnTo>
                    <a:lnTo>
                      <a:pt x="2192" y="331"/>
                    </a:lnTo>
                    <a:lnTo>
                      <a:pt x="2183" y="317"/>
                    </a:lnTo>
                    <a:lnTo>
                      <a:pt x="2172" y="279"/>
                    </a:lnTo>
                    <a:lnTo>
                      <a:pt x="2179" y="193"/>
                    </a:lnTo>
                    <a:lnTo>
                      <a:pt x="2178" y="170"/>
                    </a:lnTo>
                    <a:lnTo>
                      <a:pt x="2146" y="174"/>
                    </a:lnTo>
                    <a:lnTo>
                      <a:pt x="2145" y="150"/>
                    </a:lnTo>
                    <a:lnTo>
                      <a:pt x="2128" y="144"/>
                    </a:lnTo>
                    <a:lnTo>
                      <a:pt x="2092" y="163"/>
                    </a:lnTo>
                    <a:lnTo>
                      <a:pt x="2068" y="149"/>
                    </a:lnTo>
                    <a:lnTo>
                      <a:pt x="2066" y="135"/>
                    </a:lnTo>
                    <a:lnTo>
                      <a:pt x="2074" y="134"/>
                    </a:lnTo>
                    <a:lnTo>
                      <a:pt x="2087" y="117"/>
                    </a:lnTo>
                    <a:lnTo>
                      <a:pt x="2069" y="87"/>
                    </a:lnTo>
                    <a:lnTo>
                      <a:pt x="2047" y="97"/>
                    </a:lnTo>
                    <a:lnTo>
                      <a:pt x="2013" y="62"/>
                    </a:lnTo>
                    <a:lnTo>
                      <a:pt x="1983" y="64"/>
                    </a:lnTo>
                    <a:lnTo>
                      <a:pt x="1962" y="12"/>
                    </a:lnTo>
                    <a:lnTo>
                      <a:pt x="1931" y="0"/>
                    </a:lnTo>
                    <a:lnTo>
                      <a:pt x="1908" y="10"/>
                    </a:lnTo>
                    <a:lnTo>
                      <a:pt x="1874" y="60"/>
                    </a:lnTo>
                    <a:lnTo>
                      <a:pt x="1878" y="106"/>
                    </a:lnTo>
                    <a:lnTo>
                      <a:pt x="1831" y="95"/>
                    </a:lnTo>
                    <a:lnTo>
                      <a:pt x="1817" y="110"/>
                    </a:lnTo>
                    <a:lnTo>
                      <a:pt x="1812" y="135"/>
                    </a:lnTo>
                    <a:lnTo>
                      <a:pt x="1789" y="144"/>
                    </a:lnTo>
                    <a:lnTo>
                      <a:pt x="1757" y="132"/>
                    </a:lnTo>
                    <a:lnTo>
                      <a:pt x="1777" y="91"/>
                    </a:lnTo>
                    <a:lnTo>
                      <a:pt x="1745" y="79"/>
                    </a:lnTo>
                    <a:lnTo>
                      <a:pt x="1722" y="89"/>
                    </a:lnTo>
                    <a:lnTo>
                      <a:pt x="1683" y="85"/>
                    </a:lnTo>
                    <a:lnTo>
                      <a:pt x="1608" y="100"/>
                    </a:lnTo>
                    <a:lnTo>
                      <a:pt x="1554" y="97"/>
                    </a:lnTo>
                    <a:lnTo>
                      <a:pt x="1533" y="123"/>
                    </a:lnTo>
                    <a:lnTo>
                      <a:pt x="1471" y="127"/>
                    </a:lnTo>
                    <a:lnTo>
                      <a:pt x="1477" y="104"/>
                    </a:lnTo>
                    <a:lnTo>
                      <a:pt x="1462" y="98"/>
                    </a:lnTo>
                    <a:lnTo>
                      <a:pt x="1409" y="118"/>
                    </a:lnTo>
                    <a:lnTo>
                      <a:pt x="1406" y="165"/>
                    </a:lnTo>
                    <a:lnTo>
                      <a:pt x="1348" y="209"/>
                    </a:lnTo>
                    <a:lnTo>
                      <a:pt x="1300" y="198"/>
                    </a:lnTo>
                    <a:lnTo>
                      <a:pt x="1263" y="209"/>
                    </a:lnTo>
                    <a:lnTo>
                      <a:pt x="1256" y="217"/>
                    </a:lnTo>
                    <a:lnTo>
                      <a:pt x="1193" y="192"/>
                    </a:lnTo>
                    <a:lnTo>
                      <a:pt x="1117" y="222"/>
                    </a:lnTo>
                    <a:lnTo>
                      <a:pt x="1094" y="217"/>
                    </a:lnTo>
                    <a:lnTo>
                      <a:pt x="1087" y="226"/>
                    </a:lnTo>
                    <a:close/>
                    <a:moveTo>
                      <a:pt x="1641" y="5026"/>
                    </a:moveTo>
                    <a:lnTo>
                      <a:pt x="1658" y="5040"/>
                    </a:lnTo>
                    <a:lnTo>
                      <a:pt x="1668" y="5062"/>
                    </a:lnTo>
                    <a:lnTo>
                      <a:pt x="1664" y="5108"/>
                    </a:lnTo>
                    <a:lnTo>
                      <a:pt x="1634" y="5112"/>
                    </a:lnTo>
                    <a:lnTo>
                      <a:pt x="1642" y="5126"/>
                    </a:lnTo>
                    <a:lnTo>
                      <a:pt x="1647" y="5180"/>
                    </a:lnTo>
                    <a:lnTo>
                      <a:pt x="1641" y="5188"/>
                    </a:lnTo>
                    <a:lnTo>
                      <a:pt x="1625" y="5189"/>
                    </a:lnTo>
                    <a:lnTo>
                      <a:pt x="1626" y="5197"/>
                    </a:lnTo>
                    <a:lnTo>
                      <a:pt x="1611" y="5198"/>
                    </a:lnTo>
                    <a:lnTo>
                      <a:pt x="1601" y="5176"/>
                    </a:lnTo>
                    <a:lnTo>
                      <a:pt x="1599" y="5146"/>
                    </a:lnTo>
                    <a:lnTo>
                      <a:pt x="1625" y="5104"/>
                    </a:lnTo>
                    <a:lnTo>
                      <a:pt x="1623" y="5081"/>
                    </a:lnTo>
                    <a:lnTo>
                      <a:pt x="1646" y="5079"/>
                    </a:lnTo>
                    <a:lnTo>
                      <a:pt x="1643" y="5056"/>
                    </a:lnTo>
                    <a:lnTo>
                      <a:pt x="1628" y="5043"/>
                    </a:lnTo>
                    <a:lnTo>
                      <a:pt x="1641" y="50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332">
                <a:extLst>
                  <a:ext uri="{FF2B5EF4-FFF2-40B4-BE49-F238E27FC236}">
                    <a16:creationId xmlns:a16="http://schemas.microsoft.com/office/drawing/2014/main" id="{8E878AC3-C6B2-06CB-B907-6C630DD6FE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5"/>
                <a:ext cx="14" cy="34"/>
              </a:xfrm>
              <a:custGeom>
                <a:avLst/>
                <a:gdLst>
                  <a:gd name="T0" fmla="*/ 59 w 69"/>
                  <a:gd name="T1" fmla="*/ 14 h 172"/>
                  <a:gd name="T2" fmla="*/ 42 w 69"/>
                  <a:gd name="T3" fmla="*/ 0 h 172"/>
                  <a:gd name="T4" fmla="*/ 29 w 69"/>
                  <a:gd name="T5" fmla="*/ 17 h 172"/>
                  <a:gd name="T6" fmla="*/ 44 w 69"/>
                  <a:gd name="T7" fmla="*/ 30 h 172"/>
                  <a:gd name="T8" fmla="*/ 47 w 69"/>
                  <a:gd name="T9" fmla="*/ 53 h 172"/>
                  <a:gd name="T10" fmla="*/ 24 w 69"/>
                  <a:gd name="T11" fmla="*/ 55 h 172"/>
                  <a:gd name="T12" fmla="*/ 26 w 69"/>
                  <a:gd name="T13" fmla="*/ 78 h 172"/>
                  <a:gd name="T14" fmla="*/ 0 w 69"/>
                  <a:gd name="T15" fmla="*/ 120 h 172"/>
                  <a:gd name="T16" fmla="*/ 2 w 69"/>
                  <a:gd name="T17" fmla="*/ 150 h 172"/>
                  <a:gd name="T18" fmla="*/ 12 w 69"/>
                  <a:gd name="T19" fmla="*/ 172 h 172"/>
                  <a:gd name="T20" fmla="*/ 27 w 69"/>
                  <a:gd name="T21" fmla="*/ 171 h 172"/>
                  <a:gd name="T22" fmla="*/ 26 w 69"/>
                  <a:gd name="T23" fmla="*/ 163 h 172"/>
                  <a:gd name="T24" fmla="*/ 42 w 69"/>
                  <a:gd name="T25" fmla="*/ 162 h 172"/>
                  <a:gd name="T26" fmla="*/ 48 w 69"/>
                  <a:gd name="T27" fmla="*/ 154 h 172"/>
                  <a:gd name="T28" fmla="*/ 43 w 69"/>
                  <a:gd name="T29" fmla="*/ 100 h 172"/>
                  <a:gd name="T30" fmla="*/ 35 w 69"/>
                  <a:gd name="T31" fmla="*/ 86 h 172"/>
                  <a:gd name="T32" fmla="*/ 65 w 69"/>
                  <a:gd name="T33" fmla="*/ 82 h 172"/>
                  <a:gd name="T34" fmla="*/ 69 w 69"/>
                  <a:gd name="T35" fmla="*/ 36 h 172"/>
                  <a:gd name="T36" fmla="*/ 59 w 69"/>
                  <a:gd name="T37" fmla="*/ 14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2">
                    <a:moveTo>
                      <a:pt x="59" y="14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0"/>
                    </a:lnTo>
                    <a:lnTo>
                      <a:pt x="47" y="53"/>
                    </a:lnTo>
                    <a:lnTo>
                      <a:pt x="24" y="55"/>
                    </a:lnTo>
                    <a:lnTo>
                      <a:pt x="26" y="78"/>
                    </a:lnTo>
                    <a:lnTo>
                      <a:pt x="0" y="120"/>
                    </a:lnTo>
                    <a:lnTo>
                      <a:pt x="2" y="150"/>
                    </a:lnTo>
                    <a:lnTo>
                      <a:pt x="12" y="172"/>
                    </a:lnTo>
                    <a:lnTo>
                      <a:pt x="27" y="171"/>
                    </a:lnTo>
                    <a:lnTo>
                      <a:pt x="26" y="163"/>
                    </a:lnTo>
                    <a:lnTo>
                      <a:pt x="42" y="162"/>
                    </a:lnTo>
                    <a:lnTo>
                      <a:pt x="48" y="154"/>
                    </a:lnTo>
                    <a:lnTo>
                      <a:pt x="43" y="100"/>
                    </a:lnTo>
                    <a:lnTo>
                      <a:pt x="35" y="86"/>
                    </a:lnTo>
                    <a:lnTo>
                      <a:pt x="65" y="82"/>
                    </a:lnTo>
                    <a:lnTo>
                      <a:pt x="69" y="36"/>
                    </a:lnTo>
                    <a:lnTo>
                      <a:pt x="5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333">
                <a:extLst>
                  <a:ext uri="{FF2B5EF4-FFF2-40B4-BE49-F238E27FC236}">
                    <a16:creationId xmlns:a16="http://schemas.microsoft.com/office/drawing/2014/main" id="{AEBF1083-E282-9B46-7F18-E6ACA50CD1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8"/>
                <a:ext cx="5" cy="6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2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2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334">
                <a:extLst>
                  <a:ext uri="{FF2B5EF4-FFF2-40B4-BE49-F238E27FC236}">
                    <a16:creationId xmlns:a16="http://schemas.microsoft.com/office/drawing/2014/main" id="{4A47E99C-7659-FF2C-BC77-D9CC30A149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10"/>
                <a:ext cx="6" cy="5"/>
              </a:xfrm>
              <a:custGeom>
                <a:avLst/>
                <a:gdLst>
                  <a:gd name="T0" fmla="*/ 0 w 31"/>
                  <a:gd name="T1" fmla="*/ 11 h 25"/>
                  <a:gd name="T2" fmla="*/ 9 w 31"/>
                  <a:gd name="T3" fmla="*/ 25 h 25"/>
                  <a:gd name="T4" fmla="*/ 16 w 31"/>
                  <a:gd name="T5" fmla="*/ 17 h 25"/>
                  <a:gd name="T6" fmla="*/ 31 w 31"/>
                  <a:gd name="T7" fmla="*/ 16 h 25"/>
                  <a:gd name="T8" fmla="*/ 30 w 31"/>
                  <a:gd name="T9" fmla="*/ 0 h 25"/>
                  <a:gd name="T10" fmla="*/ 14 w 31"/>
                  <a:gd name="T11" fmla="*/ 1 h 25"/>
                  <a:gd name="T12" fmla="*/ 0 w 31"/>
                  <a:gd name="T13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0" y="11"/>
                    </a:moveTo>
                    <a:lnTo>
                      <a:pt x="9" y="25"/>
                    </a:lnTo>
                    <a:lnTo>
                      <a:pt x="16" y="17"/>
                    </a:lnTo>
                    <a:lnTo>
                      <a:pt x="31" y="16"/>
                    </a:ln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335">
                <a:extLst>
                  <a:ext uri="{FF2B5EF4-FFF2-40B4-BE49-F238E27FC236}">
                    <a16:creationId xmlns:a16="http://schemas.microsoft.com/office/drawing/2014/main" id="{0203147F-3535-F92B-1AF8-DAF6BFC74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1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1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336">
                <a:extLst>
                  <a:ext uri="{FF2B5EF4-FFF2-40B4-BE49-F238E27FC236}">
                    <a16:creationId xmlns:a16="http://schemas.microsoft.com/office/drawing/2014/main" id="{18C74C0C-512D-436C-3702-12C03D072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5"/>
                <a:ext cx="3" cy="4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1 h 23"/>
                  <a:gd name="T4" fmla="*/ 8 w 17"/>
                  <a:gd name="T5" fmla="*/ 0 h 23"/>
                  <a:gd name="T6" fmla="*/ 0 w 17"/>
                  <a:gd name="T7" fmla="*/ 8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1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337">
                <a:extLst>
                  <a:ext uri="{FF2B5EF4-FFF2-40B4-BE49-F238E27FC236}">
                    <a16:creationId xmlns:a16="http://schemas.microsoft.com/office/drawing/2014/main" id="{D2827CDC-263F-BA5A-A8D2-7E4C701EB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338">
                <a:extLst>
                  <a:ext uri="{FF2B5EF4-FFF2-40B4-BE49-F238E27FC236}">
                    <a16:creationId xmlns:a16="http://schemas.microsoft.com/office/drawing/2014/main" id="{5F394E41-E550-B311-8B69-9DE712FA5F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6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6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339">
                <a:extLst>
                  <a:ext uri="{FF2B5EF4-FFF2-40B4-BE49-F238E27FC236}">
                    <a16:creationId xmlns:a16="http://schemas.microsoft.com/office/drawing/2014/main" id="{54F2976D-0D7D-CAAD-2CF9-D462689523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5"/>
                <a:ext cx="5" cy="5"/>
              </a:xfrm>
              <a:custGeom>
                <a:avLst/>
                <a:gdLst>
                  <a:gd name="T0" fmla="*/ 0 w 23"/>
                  <a:gd name="T1" fmla="*/ 10 h 25"/>
                  <a:gd name="T2" fmla="*/ 3 w 23"/>
                  <a:gd name="T3" fmla="*/ 25 h 25"/>
                  <a:gd name="T4" fmla="*/ 23 w 23"/>
                  <a:gd name="T5" fmla="*/ 8 h 25"/>
                  <a:gd name="T6" fmla="*/ 15 w 23"/>
                  <a:gd name="T7" fmla="*/ 0 h 25"/>
                  <a:gd name="T8" fmla="*/ 0 w 23"/>
                  <a:gd name="T9" fmla="*/ 1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0" y="10"/>
                    </a:moveTo>
                    <a:lnTo>
                      <a:pt x="3" y="25"/>
                    </a:lnTo>
                    <a:lnTo>
                      <a:pt x="23" y="8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340">
                <a:extLst>
                  <a:ext uri="{FF2B5EF4-FFF2-40B4-BE49-F238E27FC236}">
                    <a16:creationId xmlns:a16="http://schemas.microsoft.com/office/drawing/2014/main" id="{DF45D38E-D370-EDFB-A254-5B28A14069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1"/>
                  <a:gd name="T2" fmla="*/ 21 w 21"/>
                  <a:gd name="T3" fmla="*/ 15 h 41"/>
                  <a:gd name="T4" fmla="*/ 20 w 21"/>
                  <a:gd name="T5" fmla="*/ 0 h 41"/>
                  <a:gd name="T6" fmla="*/ 6 w 21"/>
                  <a:gd name="T7" fmla="*/ 17 h 41"/>
                  <a:gd name="T8" fmla="*/ 0 w 21"/>
                  <a:gd name="T9" fmla="*/ 41 h 41"/>
                  <a:gd name="T10" fmla="*/ 8 w 21"/>
                  <a:gd name="T11" fmla="*/ 40 h 41"/>
                  <a:gd name="T12" fmla="*/ 14 w 21"/>
                  <a:gd name="T13" fmla="*/ 1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1">
                    <a:moveTo>
                      <a:pt x="14" y="17"/>
                    </a:moveTo>
                    <a:lnTo>
                      <a:pt x="21" y="15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1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341">
                <a:extLst>
                  <a:ext uri="{FF2B5EF4-FFF2-40B4-BE49-F238E27FC236}">
                    <a16:creationId xmlns:a16="http://schemas.microsoft.com/office/drawing/2014/main" id="{AFB4CE5C-F81B-DB8F-14AA-7538F2A4D0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342">
                <a:extLst>
                  <a:ext uri="{FF2B5EF4-FFF2-40B4-BE49-F238E27FC236}">
                    <a16:creationId xmlns:a16="http://schemas.microsoft.com/office/drawing/2014/main" id="{A3347AED-3D36-65FE-BCC6-51AC19AD2F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5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30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9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2 h 157"/>
                  <a:gd name="T54" fmla="*/ 92 w 176"/>
                  <a:gd name="T55" fmla="*/ 39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5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30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9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2"/>
                    </a:lnTo>
                    <a:lnTo>
                      <a:pt x="92" y="39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343">
                <a:extLst>
                  <a:ext uri="{FF2B5EF4-FFF2-40B4-BE49-F238E27FC236}">
                    <a16:creationId xmlns:a16="http://schemas.microsoft.com/office/drawing/2014/main" id="{CE1E9591-2721-EC71-C809-1CCB355F3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9 w 32"/>
                  <a:gd name="T1" fmla="*/ 23 h 29"/>
                  <a:gd name="T2" fmla="*/ 26 w 32"/>
                  <a:gd name="T3" fmla="*/ 29 h 29"/>
                  <a:gd name="T4" fmla="*/ 32 w 32"/>
                  <a:gd name="T5" fmla="*/ 22 h 29"/>
                  <a:gd name="T6" fmla="*/ 23 w 32"/>
                  <a:gd name="T7" fmla="*/ 14 h 29"/>
                  <a:gd name="T8" fmla="*/ 16 w 32"/>
                  <a:gd name="T9" fmla="*/ 14 h 29"/>
                  <a:gd name="T10" fmla="*/ 8 w 32"/>
                  <a:gd name="T11" fmla="*/ 0 h 29"/>
                  <a:gd name="T12" fmla="*/ 0 w 32"/>
                  <a:gd name="T13" fmla="*/ 8 h 29"/>
                  <a:gd name="T14" fmla="*/ 9 w 32"/>
                  <a:gd name="T15" fmla="*/ 2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9" y="23"/>
                    </a:moveTo>
                    <a:lnTo>
                      <a:pt x="26" y="29"/>
                    </a:lnTo>
                    <a:lnTo>
                      <a:pt x="32" y="22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344">
                <a:extLst>
                  <a:ext uri="{FF2B5EF4-FFF2-40B4-BE49-F238E27FC236}">
                    <a16:creationId xmlns:a16="http://schemas.microsoft.com/office/drawing/2014/main" id="{6770E92A-B43F-5A00-0D71-00CEE2A0A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345">
                <a:extLst>
                  <a:ext uri="{FF2B5EF4-FFF2-40B4-BE49-F238E27FC236}">
                    <a16:creationId xmlns:a16="http://schemas.microsoft.com/office/drawing/2014/main" id="{031FBC49-D6C3-600B-D38A-D9AF35A79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4"/>
                  <a:gd name="T2" fmla="*/ 15 w 15"/>
                  <a:gd name="T3" fmla="*/ 14 h 24"/>
                  <a:gd name="T4" fmla="*/ 12 w 15"/>
                  <a:gd name="T5" fmla="*/ 0 h 24"/>
                  <a:gd name="T6" fmla="*/ 6 w 15"/>
                  <a:gd name="T7" fmla="*/ 8 h 24"/>
                  <a:gd name="T8" fmla="*/ 0 w 15"/>
                  <a:gd name="T9" fmla="*/ 24 h 24"/>
                  <a:gd name="T10" fmla="*/ 7 w 15"/>
                  <a:gd name="T11" fmla="*/ 2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7" y="23"/>
                    </a:moveTo>
                    <a:lnTo>
                      <a:pt x="15" y="14"/>
                    </a:lnTo>
                    <a:lnTo>
                      <a:pt x="12" y="0"/>
                    </a:lnTo>
                    <a:lnTo>
                      <a:pt x="6" y="8"/>
                    </a:lnTo>
                    <a:lnTo>
                      <a:pt x="0" y="24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346">
                <a:extLst>
                  <a:ext uri="{FF2B5EF4-FFF2-40B4-BE49-F238E27FC236}">
                    <a16:creationId xmlns:a16="http://schemas.microsoft.com/office/drawing/2014/main" id="{31D99C5A-BD5B-E8C4-E926-037E3319FE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60"/>
                <a:ext cx="4" cy="4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347">
                <a:extLst>
                  <a:ext uri="{FF2B5EF4-FFF2-40B4-BE49-F238E27FC236}">
                    <a16:creationId xmlns:a16="http://schemas.microsoft.com/office/drawing/2014/main" id="{67810D25-F341-4D70-6823-D172FAE7B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4"/>
                <a:ext cx="27" cy="35"/>
              </a:xfrm>
              <a:custGeom>
                <a:avLst/>
                <a:gdLst>
                  <a:gd name="T0" fmla="*/ 120 w 134"/>
                  <a:gd name="T1" fmla="*/ 169 h 176"/>
                  <a:gd name="T2" fmla="*/ 120 w 134"/>
                  <a:gd name="T3" fmla="*/ 176 h 176"/>
                  <a:gd name="T4" fmla="*/ 134 w 134"/>
                  <a:gd name="T5" fmla="*/ 145 h 176"/>
                  <a:gd name="T6" fmla="*/ 133 w 134"/>
                  <a:gd name="T7" fmla="*/ 129 h 176"/>
                  <a:gd name="T8" fmla="*/ 123 w 134"/>
                  <a:gd name="T9" fmla="*/ 114 h 176"/>
                  <a:gd name="T10" fmla="*/ 65 w 134"/>
                  <a:gd name="T11" fmla="*/ 74 h 176"/>
                  <a:gd name="T12" fmla="*/ 57 w 134"/>
                  <a:gd name="T13" fmla="*/ 67 h 176"/>
                  <a:gd name="T14" fmla="*/ 63 w 134"/>
                  <a:gd name="T15" fmla="*/ 51 h 176"/>
                  <a:gd name="T16" fmla="*/ 71 w 134"/>
                  <a:gd name="T17" fmla="*/ 50 h 176"/>
                  <a:gd name="T18" fmla="*/ 77 w 134"/>
                  <a:gd name="T19" fmla="*/ 34 h 176"/>
                  <a:gd name="T20" fmla="*/ 68 w 134"/>
                  <a:gd name="T21" fmla="*/ 20 h 176"/>
                  <a:gd name="T22" fmla="*/ 51 w 134"/>
                  <a:gd name="T23" fmla="*/ 14 h 176"/>
                  <a:gd name="T24" fmla="*/ 44 w 134"/>
                  <a:gd name="T25" fmla="*/ 7 h 176"/>
                  <a:gd name="T26" fmla="*/ 27 w 134"/>
                  <a:gd name="T27" fmla="*/ 0 h 176"/>
                  <a:gd name="T28" fmla="*/ 4 w 134"/>
                  <a:gd name="T29" fmla="*/ 3 h 176"/>
                  <a:gd name="T30" fmla="*/ 7 w 134"/>
                  <a:gd name="T31" fmla="*/ 26 h 176"/>
                  <a:gd name="T32" fmla="*/ 0 w 134"/>
                  <a:gd name="T33" fmla="*/ 42 h 176"/>
                  <a:gd name="T34" fmla="*/ 2 w 134"/>
                  <a:gd name="T35" fmla="*/ 49 h 176"/>
                  <a:gd name="T36" fmla="*/ 17 w 134"/>
                  <a:gd name="T37" fmla="*/ 64 h 176"/>
                  <a:gd name="T38" fmla="*/ 36 w 134"/>
                  <a:gd name="T39" fmla="*/ 93 h 176"/>
                  <a:gd name="T40" fmla="*/ 50 w 134"/>
                  <a:gd name="T41" fmla="*/ 83 h 176"/>
                  <a:gd name="T42" fmla="*/ 67 w 134"/>
                  <a:gd name="T43" fmla="*/ 89 h 176"/>
                  <a:gd name="T44" fmla="*/ 91 w 134"/>
                  <a:gd name="T45" fmla="*/ 110 h 176"/>
                  <a:gd name="T46" fmla="*/ 120 w 134"/>
                  <a:gd name="T4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0" y="169"/>
                    </a:move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7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2"/>
                    </a:lnTo>
                    <a:lnTo>
                      <a:pt x="2" y="49"/>
                    </a:lnTo>
                    <a:lnTo>
                      <a:pt x="17" y="64"/>
                    </a:lnTo>
                    <a:lnTo>
                      <a:pt x="36" y="93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10"/>
                    </a:lnTo>
                    <a:lnTo>
                      <a:pt x="120" y="1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348">
                <a:extLst>
                  <a:ext uri="{FF2B5EF4-FFF2-40B4-BE49-F238E27FC236}">
                    <a16:creationId xmlns:a16="http://schemas.microsoft.com/office/drawing/2014/main" id="{E857BD93-C122-1AE8-FDB6-29A860BF98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1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6 h 67"/>
                  <a:gd name="T12" fmla="*/ 10 w 96"/>
                  <a:gd name="T13" fmla="*/ 40 h 67"/>
                  <a:gd name="T14" fmla="*/ 10 w 96"/>
                  <a:gd name="T15" fmla="*/ 49 h 67"/>
                  <a:gd name="T16" fmla="*/ 26 w 96"/>
                  <a:gd name="T17" fmla="*/ 46 h 67"/>
                  <a:gd name="T18" fmla="*/ 26 w 96"/>
                  <a:gd name="T19" fmla="*/ 55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9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1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6"/>
                    </a:lnTo>
                    <a:lnTo>
                      <a:pt x="10" y="40"/>
                    </a:lnTo>
                    <a:lnTo>
                      <a:pt x="10" y="49"/>
                    </a:lnTo>
                    <a:lnTo>
                      <a:pt x="26" y="46"/>
                    </a:lnTo>
                    <a:lnTo>
                      <a:pt x="26" y="55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9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349">
                <a:extLst>
                  <a:ext uri="{FF2B5EF4-FFF2-40B4-BE49-F238E27FC236}">
                    <a16:creationId xmlns:a16="http://schemas.microsoft.com/office/drawing/2014/main" id="{B397356B-1CD0-F3D0-C9D0-9215B327E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9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9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4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2 h 169"/>
                  <a:gd name="T52" fmla="*/ 73 w 258"/>
                  <a:gd name="T53" fmla="*/ 59 h 169"/>
                  <a:gd name="T54" fmla="*/ 65 w 258"/>
                  <a:gd name="T55" fmla="*/ 60 h 169"/>
                  <a:gd name="T56" fmla="*/ 58 w 258"/>
                  <a:gd name="T57" fmla="*/ 76 h 169"/>
                  <a:gd name="T58" fmla="*/ 57 w 258"/>
                  <a:gd name="T59" fmla="*/ 61 h 169"/>
                  <a:gd name="T60" fmla="*/ 48 w 258"/>
                  <a:gd name="T61" fmla="*/ 54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6 h 169"/>
                  <a:gd name="T70" fmla="*/ 68 w 258"/>
                  <a:gd name="T71" fmla="*/ 14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9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9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4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2"/>
                    </a:lnTo>
                    <a:lnTo>
                      <a:pt x="73" y="59"/>
                    </a:lnTo>
                    <a:lnTo>
                      <a:pt x="65" y="60"/>
                    </a:lnTo>
                    <a:lnTo>
                      <a:pt x="58" y="76"/>
                    </a:lnTo>
                    <a:lnTo>
                      <a:pt x="57" y="61"/>
                    </a:lnTo>
                    <a:lnTo>
                      <a:pt x="48" y="54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6"/>
                    </a:lnTo>
                    <a:lnTo>
                      <a:pt x="68" y="14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350">
                <a:extLst>
                  <a:ext uri="{FF2B5EF4-FFF2-40B4-BE49-F238E27FC236}">
                    <a16:creationId xmlns:a16="http://schemas.microsoft.com/office/drawing/2014/main" id="{F4CDC1B4-E032-F9B8-7A3F-256F597A76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4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3 h 335"/>
                  <a:gd name="T10" fmla="*/ 46 w 190"/>
                  <a:gd name="T11" fmla="*/ 174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1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4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4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3"/>
                    </a:lnTo>
                    <a:lnTo>
                      <a:pt x="46" y="174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1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351">
                <a:extLst>
                  <a:ext uri="{FF2B5EF4-FFF2-40B4-BE49-F238E27FC236}">
                    <a16:creationId xmlns:a16="http://schemas.microsoft.com/office/drawing/2014/main" id="{1130D8F3-7EC1-6159-DDE8-79D280582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6"/>
                  <a:gd name="T2" fmla="*/ 15 w 24"/>
                  <a:gd name="T3" fmla="*/ 0 h 16"/>
                  <a:gd name="T4" fmla="*/ 0 w 24"/>
                  <a:gd name="T5" fmla="*/ 1 h 16"/>
                  <a:gd name="T6" fmla="*/ 8 w 24"/>
                  <a:gd name="T7" fmla="*/ 16 h 16"/>
                  <a:gd name="T8" fmla="*/ 24 w 24"/>
                  <a:gd name="T9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6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6"/>
                    </a:lnTo>
                    <a:lnTo>
                      <a:pt x="24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352">
                <a:extLst>
                  <a:ext uri="{FF2B5EF4-FFF2-40B4-BE49-F238E27FC236}">
                    <a16:creationId xmlns:a16="http://schemas.microsoft.com/office/drawing/2014/main" id="{699B8819-B124-B6DB-54AB-C1CF8A8265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353">
                <a:extLst>
                  <a:ext uri="{FF2B5EF4-FFF2-40B4-BE49-F238E27FC236}">
                    <a16:creationId xmlns:a16="http://schemas.microsoft.com/office/drawing/2014/main" id="{D63FB95B-DC62-E53A-FEAB-F7352074C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10"/>
              </a:xfrm>
              <a:custGeom>
                <a:avLst/>
                <a:gdLst>
                  <a:gd name="T0" fmla="*/ 18 w 18"/>
                  <a:gd name="T1" fmla="*/ 46 h 46"/>
                  <a:gd name="T2" fmla="*/ 13 w 18"/>
                  <a:gd name="T3" fmla="*/ 0 h 46"/>
                  <a:gd name="T4" fmla="*/ 6 w 18"/>
                  <a:gd name="T5" fmla="*/ 0 h 46"/>
                  <a:gd name="T6" fmla="*/ 0 w 18"/>
                  <a:gd name="T7" fmla="*/ 17 h 46"/>
                  <a:gd name="T8" fmla="*/ 11 w 18"/>
                  <a:gd name="T9" fmla="*/ 46 h 46"/>
                  <a:gd name="T10" fmla="*/ 18 w 18"/>
                  <a:gd name="T1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8" y="46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354">
                <a:extLst>
                  <a:ext uri="{FF2B5EF4-FFF2-40B4-BE49-F238E27FC236}">
                    <a16:creationId xmlns:a16="http://schemas.microsoft.com/office/drawing/2014/main" id="{7FEA7B62-947E-BFEC-F204-E60EE4B6AC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7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355">
                <a:extLst>
                  <a:ext uri="{FF2B5EF4-FFF2-40B4-BE49-F238E27FC236}">
                    <a16:creationId xmlns:a16="http://schemas.microsoft.com/office/drawing/2014/main" id="{B00849AA-83F3-B1E8-DE5F-3D22139E2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749 w 1012"/>
                  <a:gd name="T1" fmla="*/ 0 h 2175"/>
                  <a:gd name="T2" fmla="*/ 719 w 1012"/>
                  <a:gd name="T3" fmla="*/ 9 h 2175"/>
                  <a:gd name="T4" fmla="*/ 729 w 1012"/>
                  <a:gd name="T5" fmla="*/ 117 h 2175"/>
                  <a:gd name="T6" fmla="*/ 713 w 1012"/>
                  <a:gd name="T7" fmla="*/ 195 h 2175"/>
                  <a:gd name="T8" fmla="*/ 730 w 1012"/>
                  <a:gd name="T9" fmla="*/ 287 h 2175"/>
                  <a:gd name="T10" fmla="*/ 712 w 1012"/>
                  <a:gd name="T11" fmla="*/ 426 h 2175"/>
                  <a:gd name="T12" fmla="*/ 655 w 1012"/>
                  <a:gd name="T13" fmla="*/ 394 h 2175"/>
                  <a:gd name="T14" fmla="*/ 522 w 1012"/>
                  <a:gd name="T15" fmla="*/ 390 h 2175"/>
                  <a:gd name="T16" fmla="*/ 463 w 1012"/>
                  <a:gd name="T17" fmla="*/ 488 h 2175"/>
                  <a:gd name="T18" fmla="*/ 335 w 1012"/>
                  <a:gd name="T19" fmla="*/ 523 h 2175"/>
                  <a:gd name="T20" fmla="*/ 285 w 1012"/>
                  <a:gd name="T21" fmla="*/ 567 h 2175"/>
                  <a:gd name="T22" fmla="*/ 233 w 1012"/>
                  <a:gd name="T23" fmla="*/ 595 h 2175"/>
                  <a:gd name="T24" fmla="*/ 207 w 1012"/>
                  <a:gd name="T25" fmla="*/ 643 h 2175"/>
                  <a:gd name="T26" fmla="*/ 183 w 1012"/>
                  <a:gd name="T27" fmla="*/ 630 h 2175"/>
                  <a:gd name="T28" fmla="*/ 143 w 1012"/>
                  <a:gd name="T29" fmla="*/ 619 h 2175"/>
                  <a:gd name="T30" fmla="*/ 146 w 1012"/>
                  <a:gd name="T31" fmla="*/ 649 h 2175"/>
                  <a:gd name="T32" fmla="*/ 97 w 1012"/>
                  <a:gd name="T33" fmla="*/ 708 h 2175"/>
                  <a:gd name="T34" fmla="*/ 110 w 1012"/>
                  <a:gd name="T35" fmla="*/ 768 h 2175"/>
                  <a:gd name="T36" fmla="*/ 93 w 1012"/>
                  <a:gd name="T37" fmla="*/ 831 h 2175"/>
                  <a:gd name="T38" fmla="*/ 56 w 1012"/>
                  <a:gd name="T39" fmla="*/ 842 h 2175"/>
                  <a:gd name="T40" fmla="*/ 22 w 1012"/>
                  <a:gd name="T41" fmla="*/ 892 h 2175"/>
                  <a:gd name="T42" fmla="*/ 4 w 1012"/>
                  <a:gd name="T43" fmla="*/ 940 h 2175"/>
                  <a:gd name="T44" fmla="*/ 68 w 1012"/>
                  <a:gd name="T45" fmla="*/ 973 h 2175"/>
                  <a:gd name="T46" fmla="*/ 135 w 1012"/>
                  <a:gd name="T47" fmla="*/ 1028 h 2175"/>
                  <a:gd name="T48" fmla="*/ 24 w 1012"/>
                  <a:gd name="T49" fmla="*/ 1085 h 2175"/>
                  <a:gd name="T50" fmla="*/ 51 w 1012"/>
                  <a:gd name="T51" fmla="*/ 1206 h 2175"/>
                  <a:gd name="T52" fmla="*/ 170 w 1012"/>
                  <a:gd name="T53" fmla="*/ 1241 h 2175"/>
                  <a:gd name="T54" fmla="*/ 194 w 1012"/>
                  <a:gd name="T55" fmla="*/ 1339 h 2175"/>
                  <a:gd name="T56" fmla="*/ 140 w 1012"/>
                  <a:gd name="T57" fmla="*/ 1413 h 2175"/>
                  <a:gd name="T58" fmla="*/ 110 w 1012"/>
                  <a:gd name="T59" fmla="*/ 1509 h 2175"/>
                  <a:gd name="T60" fmla="*/ 238 w 1012"/>
                  <a:gd name="T61" fmla="*/ 1474 h 2175"/>
                  <a:gd name="T62" fmla="*/ 287 w 1012"/>
                  <a:gd name="T63" fmla="*/ 1508 h 2175"/>
                  <a:gd name="T64" fmla="*/ 230 w 1012"/>
                  <a:gd name="T65" fmla="*/ 1645 h 2175"/>
                  <a:gd name="T66" fmla="*/ 192 w 1012"/>
                  <a:gd name="T67" fmla="*/ 1725 h 2175"/>
                  <a:gd name="T68" fmla="*/ 276 w 1012"/>
                  <a:gd name="T69" fmla="*/ 1725 h 2175"/>
                  <a:gd name="T70" fmla="*/ 333 w 1012"/>
                  <a:gd name="T71" fmla="*/ 1758 h 2175"/>
                  <a:gd name="T72" fmla="*/ 379 w 1012"/>
                  <a:gd name="T73" fmla="*/ 1831 h 2175"/>
                  <a:gd name="T74" fmla="*/ 308 w 1012"/>
                  <a:gd name="T75" fmla="*/ 1899 h 2175"/>
                  <a:gd name="T76" fmla="*/ 369 w 1012"/>
                  <a:gd name="T77" fmla="*/ 1971 h 2175"/>
                  <a:gd name="T78" fmla="*/ 411 w 1012"/>
                  <a:gd name="T79" fmla="*/ 2006 h 2175"/>
                  <a:gd name="T80" fmla="*/ 600 w 1012"/>
                  <a:gd name="T81" fmla="*/ 2057 h 2175"/>
                  <a:gd name="T82" fmla="*/ 647 w 1012"/>
                  <a:gd name="T83" fmla="*/ 2145 h 2175"/>
                  <a:gd name="T84" fmla="*/ 758 w 1012"/>
                  <a:gd name="T85" fmla="*/ 2166 h 2175"/>
                  <a:gd name="T86" fmla="*/ 767 w 1012"/>
                  <a:gd name="T87" fmla="*/ 2104 h 2175"/>
                  <a:gd name="T88" fmla="*/ 813 w 1012"/>
                  <a:gd name="T89" fmla="*/ 2022 h 2175"/>
                  <a:gd name="T90" fmla="*/ 876 w 1012"/>
                  <a:gd name="T91" fmla="*/ 1877 h 2175"/>
                  <a:gd name="T92" fmla="*/ 815 w 1012"/>
                  <a:gd name="T93" fmla="*/ 1875 h 2175"/>
                  <a:gd name="T94" fmla="*/ 827 w 1012"/>
                  <a:gd name="T95" fmla="*/ 1836 h 2175"/>
                  <a:gd name="T96" fmla="*/ 891 w 1012"/>
                  <a:gd name="T97" fmla="*/ 1783 h 2175"/>
                  <a:gd name="T98" fmla="*/ 907 w 1012"/>
                  <a:gd name="T99" fmla="*/ 1705 h 2175"/>
                  <a:gd name="T100" fmla="*/ 899 w 1012"/>
                  <a:gd name="T101" fmla="*/ 1535 h 2175"/>
                  <a:gd name="T102" fmla="*/ 886 w 1012"/>
                  <a:gd name="T103" fmla="*/ 1483 h 2175"/>
                  <a:gd name="T104" fmla="*/ 892 w 1012"/>
                  <a:gd name="T105" fmla="*/ 1382 h 2175"/>
                  <a:gd name="T106" fmla="*/ 999 w 1012"/>
                  <a:gd name="T107" fmla="*/ 940 h 2175"/>
                  <a:gd name="T108" fmla="*/ 965 w 1012"/>
                  <a:gd name="T109" fmla="*/ 743 h 2175"/>
                  <a:gd name="T110" fmla="*/ 924 w 1012"/>
                  <a:gd name="T111" fmla="*/ 554 h 2175"/>
                  <a:gd name="T112" fmla="*/ 844 w 1012"/>
                  <a:gd name="T113" fmla="*/ 446 h 2175"/>
                  <a:gd name="T114" fmla="*/ 873 w 1012"/>
                  <a:gd name="T115" fmla="*/ 258 h 2175"/>
                  <a:gd name="T116" fmla="*/ 816 w 1012"/>
                  <a:gd name="T117" fmla="*/ 54 h 2175"/>
                  <a:gd name="T118" fmla="*/ 795 w 1012"/>
                  <a:gd name="T119" fmla="*/ 2 h 2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5">
                    <a:moveTo>
                      <a:pt x="795" y="2"/>
                    </a:moveTo>
                    <a:lnTo>
                      <a:pt x="749" y="0"/>
                    </a:lnTo>
                    <a:lnTo>
                      <a:pt x="726" y="9"/>
                    </a:lnTo>
                    <a:lnTo>
                      <a:pt x="719" y="9"/>
                    </a:lnTo>
                    <a:lnTo>
                      <a:pt x="713" y="25"/>
                    </a:lnTo>
                    <a:lnTo>
                      <a:pt x="729" y="117"/>
                    </a:lnTo>
                    <a:lnTo>
                      <a:pt x="701" y="150"/>
                    </a:lnTo>
                    <a:lnTo>
                      <a:pt x="713" y="195"/>
                    </a:lnTo>
                    <a:lnTo>
                      <a:pt x="693" y="236"/>
                    </a:lnTo>
                    <a:lnTo>
                      <a:pt x="730" y="287"/>
                    </a:lnTo>
                    <a:lnTo>
                      <a:pt x="736" y="355"/>
                    </a:lnTo>
                    <a:lnTo>
                      <a:pt x="712" y="426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0"/>
                    </a:lnTo>
                    <a:lnTo>
                      <a:pt x="466" y="442"/>
                    </a:lnTo>
                    <a:lnTo>
                      <a:pt x="463" y="488"/>
                    </a:lnTo>
                    <a:lnTo>
                      <a:pt x="427" y="515"/>
                    </a:lnTo>
                    <a:lnTo>
                      <a:pt x="335" y="523"/>
                    </a:lnTo>
                    <a:lnTo>
                      <a:pt x="298" y="543"/>
                    </a:lnTo>
                    <a:lnTo>
                      <a:pt x="285" y="567"/>
                    </a:lnTo>
                    <a:lnTo>
                      <a:pt x="232" y="579"/>
                    </a:lnTo>
                    <a:lnTo>
                      <a:pt x="233" y="595"/>
                    </a:lnTo>
                    <a:lnTo>
                      <a:pt x="228" y="626"/>
                    </a:lnTo>
                    <a:lnTo>
                      <a:pt x="207" y="643"/>
                    </a:lnTo>
                    <a:lnTo>
                      <a:pt x="192" y="645"/>
                    </a:lnTo>
                    <a:lnTo>
                      <a:pt x="183" y="630"/>
                    </a:lnTo>
                    <a:lnTo>
                      <a:pt x="152" y="634"/>
                    </a:lnTo>
                    <a:lnTo>
                      <a:pt x="143" y="619"/>
                    </a:lnTo>
                    <a:lnTo>
                      <a:pt x="136" y="626"/>
                    </a:lnTo>
                    <a:lnTo>
                      <a:pt x="146" y="649"/>
                    </a:lnTo>
                    <a:lnTo>
                      <a:pt x="142" y="688"/>
                    </a:lnTo>
                    <a:lnTo>
                      <a:pt x="97" y="708"/>
                    </a:lnTo>
                    <a:lnTo>
                      <a:pt x="86" y="755"/>
                    </a:lnTo>
                    <a:lnTo>
                      <a:pt x="110" y="768"/>
                    </a:lnTo>
                    <a:lnTo>
                      <a:pt x="91" y="801"/>
                    </a:lnTo>
                    <a:lnTo>
                      <a:pt x="93" y="831"/>
                    </a:lnTo>
                    <a:lnTo>
                      <a:pt x="72" y="841"/>
                    </a:lnTo>
                    <a:lnTo>
                      <a:pt x="56" y="842"/>
                    </a:lnTo>
                    <a:lnTo>
                      <a:pt x="52" y="882"/>
                    </a:lnTo>
                    <a:lnTo>
                      <a:pt x="22" y="892"/>
                    </a:lnTo>
                    <a:lnTo>
                      <a:pt x="0" y="910"/>
                    </a:lnTo>
                    <a:lnTo>
                      <a:pt x="4" y="940"/>
                    </a:lnTo>
                    <a:lnTo>
                      <a:pt x="64" y="934"/>
                    </a:lnTo>
                    <a:lnTo>
                      <a:pt x="68" y="973"/>
                    </a:lnTo>
                    <a:lnTo>
                      <a:pt x="108" y="992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5"/>
                    </a:lnTo>
                    <a:lnTo>
                      <a:pt x="51" y="1206"/>
                    </a:lnTo>
                    <a:lnTo>
                      <a:pt x="132" y="1245"/>
                    </a:lnTo>
                    <a:lnTo>
                      <a:pt x="170" y="1241"/>
                    </a:lnTo>
                    <a:lnTo>
                      <a:pt x="216" y="1314"/>
                    </a:lnTo>
                    <a:lnTo>
                      <a:pt x="194" y="1339"/>
                    </a:lnTo>
                    <a:lnTo>
                      <a:pt x="150" y="1366"/>
                    </a:lnTo>
                    <a:lnTo>
                      <a:pt x="140" y="1413"/>
                    </a:lnTo>
                    <a:lnTo>
                      <a:pt x="96" y="1441"/>
                    </a:lnTo>
                    <a:lnTo>
                      <a:pt x="110" y="1509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8"/>
                    </a:lnTo>
                    <a:lnTo>
                      <a:pt x="287" y="1508"/>
                    </a:lnTo>
                    <a:lnTo>
                      <a:pt x="267" y="1618"/>
                    </a:lnTo>
                    <a:lnTo>
                      <a:pt x="230" y="1645"/>
                    </a:lnTo>
                    <a:lnTo>
                      <a:pt x="227" y="1683"/>
                    </a:lnTo>
                    <a:lnTo>
                      <a:pt x="192" y="1725"/>
                    </a:lnTo>
                    <a:lnTo>
                      <a:pt x="224" y="1745"/>
                    </a:lnTo>
                    <a:lnTo>
                      <a:pt x="276" y="1725"/>
                    </a:lnTo>
                    <a:lnTo>
                      <a:pt x="296" y="1761"/>
                    </a:lnTo>
                    <a:lnTo>
                      <a:pt x="333" y="1758"/>
                    </a:lnTo>
                    <a:lnTo>
                      <a:pt x="413" y="1782"/>
                    </a:lnTo>
                    <a:lnTo>
                      <a:pt x="379" y="1831"/>
                    </a:lnTo>
                    <a:lnTo>
                      <a:pt x="320" y="1868"/>
                    </a:lnTo>
                    <a:lnTo>
                      <a:pt x="308" y="1899"/>
                    </a:lnTo>
                    <a:lnTo>
                      <a:pt x="321" y="1952"/>
                    </a:lnTo>
                    <a:lnTo>
                      <a:pt x="369" y="1971"/>
                    </a:lnTo>
                    <a:lnTo>
                      <a:pt x="379" y="2001"/>
                    </a:lnTo>
                    <a:lnTo>
                      <a:pt x="411" y="2006"/>
                    </a:lnTo>
                    <a:lnTo>
                      <a:pt x="459" y="2031"/>
                    </a:lnTo>
                    <a:lnTo>
                      <a:pt x="600" y="2057"/>
                    </a:lnTo>
                    <a:lnTo>
                      <a:pt x="642" y="2092"/>
                    </a:lnTo>
                    <a:lnTo>
                      <a:pt x="647" y="2145"/>
                    </a:lnTo>
                    <a:lnTo>
                      <a:pt x="743" y="2175"/>
                    </a:lnTo>
                    <a:lnTo>
                      <a:pt x="758" y="2166"/>
                    </a:lnTo>
                    <a:lnTo>
                      <a:pt x="792" y="2125"/>
                    </a:lnTo>
                    <a:lnTo>
                      <a:pt x="767" y="2104"/>
                    </a:lnTo>
                    <a:lnTo>
                      <a:pt x="765" y="2088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7"/>
                    </a:lnTo>
                    <a:lnTo>
                      <a:pt x="845" y="1865"/>
                    </a:lnTo>
                    <a:lnTo>
                      <a:pt x="815" y="1875"/>
                    </a:lnTo>
                    <a:lnTo>
                      <a:pt x="813" y="1860"/>
                    </a:lnTo>
                    <a:lnTo>
                      <a:pt x="827" y="1836"/>
                    </a:lnTo>
                    <a:lnTo>
                      <a:pt x="864" y="1824"/>
                    </a:lnTo>
                    <a:lnTo>
                      <a:pt x="891" y="1783"/>
                    </a:lnTo>
                    <a:lnTo>
                      <a:pt x="888" y="1752"/>
                    </a:lnTo>
                    <a:lnTo>
                      <a:pt x="907" y="1705"/>
                    </a:lnTo>
                    <a:lnTo>
                      <a:pt x="897" y="1597"/>
                    </a:lnTo>
                    <a:lnTo>
                      <a:pt x="899" y="1535"/>
                    </a:lnTo>
                    <a:lnTo>
                      <a:pt x="890" y="1514"/>
                    </a:lnTo>
                    <a:lnTo>
                      <a:pt x="886" y="1483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8"/>
                    </a:lnTo>
                    <a:lnTo>
                      <a:pt x="999" y="940"/>
                    </a:lnTo>
                    <a:lnTo>
                      <a:pt x="965" y="835"/>
                    </a:lnTo>
                    <a:lnTo>
                      <a:pt x="965" y="743"/>
                    </a:lnTo>
                    <a:lnTo>
                      <a:pt x="943" y="598"/>
                    </a:lnTo>
                    <a:lnTo>
                      <a:pt x="924" y="554"/>
                    </a:lnTo>
                    <a:lnTo>
                      <a:pt x="915" y="539"/>
                    </a:lnTo>
                    <a:lnTo>
                      <a:pt x="844" y="446"/>
                    </a:lnTo>
                    <a:lnTo>
                      <a:pt x="856" y="321"/>
                    </a:lnTo>
                    <a:lnTo>
                      <a:pt x="873" y="258"/>
                    </a:lnTo>
                    <a:lnTo>
                      <a:pt x="835" y="99"/>
                    </a:lnTo>
                    <a:lnTo>
                      <a:pt x="816" y="54"/>
                    </a:lnTo>
                    <a:lnTo>
                      <a:pt x="821" y="24"/>
                    </a:lnTo>
                    <a:lnTo>
                      <a:pt x="795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356">
                <a:extLst>
                  <a:ext uri="{FF2B5EF4-FFF2-40B4-BE49-F238E27FC236}">
                    <a16:creationId xmlns:a16="http://schemas.microsoft.com/office/drawing/2014/main" id="{CA4AFE37-695F-EEEB-34BF-05D4705B9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3"/>
                <a:ext cx="5" cy="6"/>
              </a:xfrm>
              <a:custGeom>
                <a:avLst/>
                <a:gdLst>
                  <a:gd name="T0" fmla="*/ 6 w 23"/>
                  <a:gd name="T1" fmla="*/ 0 h 30"/>
                  <a:gd name="T2" fmla="*/ 0 w 23"/>
                  <a:gd name="T3" fmla="*/ 17 h 30"/>
                  <a:gd name="T4" fmla="*/ 16 w 23"/>
                  <a:gd name="T5" fmla="*/ 23 h 30"/>
                  <a:gd name="T6" fmla="*/ 17 w 23"/>
                  <a:gd name="T7" fmla="*/ 30 h 30"/>
                  <a:gd name="T8" fmla="*/ 23 w 23"/>
                  <a:gd name="T9" fmla="*/ 21 h 30"/>
                  <a:gd name="T10" fmla="*/ 6 w 23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0"/>
                    </a:lnTo>
                    <a:lnTo>
                      <a:pt x="23" y="2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357">
                <a:extLst>
                  <a:ext uri="{FF2B5EF4-FFF2-40B4-BE49-F238E27FC236}">
                    <a16:creationId xmlns:a16="http://schemas.microsoft.com/office/drawing/2014/main" id="{03BBAE5D-8456-DF59-B231-02EA29D1D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5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5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358">
                <a:extLst>
                  <a:ext uri="{FF2B5EF4-FFF2-40B4-BE49-F238E27FC236}">
                    <a16:creationId xmlns:a16="http://schemas.microsoft.com/office/drawing/2014/main" id="{C6721854-CFCB-E650-087C-3EF941FDF4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2"/>
                  <a:gd name="T2" fmla="*/ 54 w 54"/>
                  <a:gd name="T3" fmla="*/ 20 h 32"/>
                  <a:gd name="T4" fmla="*/ 38 w 54"/>
                  <a:gd name="T5" fmla="*/ 6 h 32"/>
                  <a:gd name="T6" fmla="*/ 23 w 54"/>
                  <a:gd name="T7" fmla="*/ 15 h 32"/>
                  <a:gd name="T8" fmla="*/ 14 w 54"/>
                  <a:gd name="T9" fmla="*/ 0 h 32"/>
                  <a:gd name="T10" fmla="*/ 0 w 54"/>
                  <a:gd name="T11" fmla="*/ 17 h 32"/>
                  <a:gd name="T12" fmla="*/ 10 w 54"/>
                  <a:gd name="T13" fmla="*/ 32 h 32"/>
                  <a:gd name="T14" fmla="*/ 31 w 54"/>
                  <a:gd name="T15" fmla="*/ 22 h 32"/>
                  <a:gd name="T16" fmla="*/ 47 w 54"/>
                  <a:gd name="T17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2">
                    <a:moveTo>
                      <a:pt x="47" y="28"/>
                    </a:moveTo>
                    <a:lnTo>
                      <a:pt x="54" y="20"/>
                    </a:lnTo>
                    <a:lnTo>
                      <a:pt x="38" y="6"/>
                    </a:lnTo>
                    <a:lnTo>
                      <a:pt x="23" y="15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2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359">
                <a:extLst>
                  <a:ext uri="{FF2B5EF4-FFF2-40B4-BE49-F238E27FC236}">
                    <a16:creationId xmlns:a16="http://schemas.microsoft.com/office/drawing/2014/main" id="{7B94C001-9C25-BF61-2552-68F8CCF91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4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8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360">
                <a:extLst>
                  <a:ext uri="{FF2B5EF4-FFF2-40B4-BE49-F238E27FC236}">
                    <a16:creationId xmlns:a16="http://schemas.microsoft.com/office/drawing/2014/main" id="{7E7C7343-439E-26D2-1B03-D30600614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5 w 85"/>
                  <a:gd name="T1" fmla="*/ 19 h 57"/>
                  <a:gd name="T2" fmla="*/ 46 w 85"/>
                  <a:gd name="T3" fmla="*/ 26 h 57"/>
                  <a:gd name="T4" fmla="*/ 39 w 85"/>
                  <a:gd name="T5" fmla="*/ 34 h 57"/>
                  <a:gd name="T6" fmla="*/ 14 w 85"/>
                  <a:gd name="T7" fmla="*/ 21 h 57"/>
                  <a:gd name="T8" fmla="*/ 0 w 85"/>
                  <a:gd name="T9" fmla="*/ 38 h 57"/>
                  <a:gd name="T10" fmla="*/ 33 w 85"/>
                  <a:gd name="T11" fmla="*/ 50 h 57"/>
                  <a:gd name="T12" fmla="*/ 41 w 85"/>
                  <a:gd name="T13" fmla="*/ 57 h 57"/>
                  <a:gd name="T14" fmla="*/ 47 w 85"/>
                  <a:gd name="T15" fmla="*/ 42 h 57"/>
                  <a:gd name="T16" fmla="*/ 85 w 85"/>
                  <a:gd name="T17" fmla="*/ 31 h 57"/>
                  <a:gd name="T18" fmla="*/ 82 w 85"/>
                  <a:gd name="T19" fmla="*/ 8 h 57"/>
                  <a:gd name="T20" fmla="*/ 74 w 85"/>
                  <a:gd name="T21" fmla="*/ 0 h 57"/>
                  <a:gd name="T22" fmla="*/ 61 w 85"/>
                  <a:gd name="T23" fmla="*/ 17 h 57"/>
                  <a:gd name="T24" fmla="*/ 45 w 85"/>
                  <a:gd name="T25" fmla="*/ 1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5" y="19"/>
                    </a:move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2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361">
                <a:extLst>
                  <a:ext uri="{FF2B5EF4-FFF2-40B4-BE49-F238E27FC236}">
                    <a16:creationId xmlns:a16="http://schemas.microsoft.com/office/drawing/2014/main" id="{3169659E-E0E6-B74C-C489-0AF6B4C2E9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7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362">
                <a:extLst>
                  <a:ext uri="{FF2B5EF4-FFF2-40B4-BE49-F238E27FC236}">
                    <a16:creationId xmlns:a16="http://schemas.microsoft.com/office/drawing/2014/main" id="{ED4111F0-2026-533B-6676-BC1C25B60A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8"/>
                <a:ext cx="14" cy="13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363">
                <a:extLst>
                  <a:ext uri="{FF2B5EF4-FFF2-40B4-BE49-F238E27FC236}">
                    <a16:creationId xmlns:a16="http://schemas.microsoft.com/office/drawing/2014/main" id="{E1B3CD25-A78C-833C-5E8F-5694C1AB8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5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8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8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364">
                <a:extLst>
                  <a:ext uri="{FF2B5EF4-FFF2-40B4-BE49-F238E27FC236}">
                    <a16:creationId xmlns:a16="http://schemas.microsoft.com/office/drawing/2014/main" id="{D17E5F37-9929-5F9D-A6DE-D11DAAF47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7"/>
              </a:xfrm>
              <a:custGeom>
                <a:avLst/>
                <a:gdLst>
                  <a:gd name="T0" fmla="*/ 15 w 17"/>
                  <a:gd name="T1" fmla="*/ 0 h 31"/>
                  <a:gd name="T2" fmla="*/ 0 w 17"/>
                  <a:gd name="T3" fmla="*/ 9 h 31"/>
                  <a:gd name="T4" fmla="*/ 10 w 17"/>
                  <a:gd name="T5" fmla="*/ 31 h 31"/>
                  <a:gd name="T6" fmla="*/ 17 w 17"/>
                  <a:gd name="T7" fmla="*/ 23 h 31"/>
                  <a:gd name="T8" fmla="*/ 15 w 17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1">
                    <a:moveTo>
                      <a:pt x="15" y="0"/>
                    </a:moveTo>
                    <a:lnTo>
                      <a:pt x="0" y="9"/>
                    </a:lnTo>
                    <a:lnTo>
                      <a:pt x="10" y="31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365">
                <a:extLst>
                  <a:ext uri="{FF2B5EF4-FFF2-40B4-BE49-F238E27FC236}">
                    <a16:creationId xmlns:a16="http://schemas.microsoft.com/office/drawing/2014/main" id="{37F6C66D-35B5-66A0-33C2-76C007340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366">
                <a:extLst>
                  <a:ext uri="{FF2B5EF4-FFF2-40B4-BE49-F238E27FC236}">
                    <a16:creationId xmlns:a16="http://schemas.microsoft.com/office/drawing/2014/main" id="{B60E4129-D6C7-EEE5-D0D7-B10ADC200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702" cy="711"/>
              </a:xfrm>
              <a:custGeom>
                <a:avLst/>
                <a:gdLst>
                  <a:gd name="T0" fmla="*/ 2699 w 3510"/>
                  <a:gd name="T1" fmla="*/ 3528 h 3554"/>
                  <a:gd name="T2" fmla="*/ 2846 w 3510"/>
                  <a:gd name="T3" fmla="*/ 3524 h 3554"/>
                  <a:gd name="T4" fmla="*/ 2949 w 3510"/>
                  <a:gd name="T5" fmla="*/ 3475 h 3554"/>
                  <a:gd name="T6" fmla="*/ 2991 w 3510"/>
                  <a:gd name="T7" fmla="*/ 3433 h 3554"/>
                  <a:gd name="T8" fmla="*/ 3029 w 3510"/>
                  <a:gd name="T9" fmla="*/ 3337 h 3554"/>
                  <a:gd name="T10" fmla="*/ 3037 w 3510"/>
                  <a:gd name="T11" fmla="*/ 3258 h 3554"/>
                  <a:gd name="T12" fmla="*/ 3008 w 3510"/>
                  <a:gd name="T13" fmla="*/ 3115 h 3554"/>
                  <a:gd name="T14" fmla="*/ 3028 w 3510"/>
                  <a:gd name="T15" fmla="*/ 2904 h 3554"/>
                  <a:gd name="T16" fmla="*/ 3002 w 3510"/>
                  <a:gd name="T17" fmla="*/ 2721 h 3554"/>
                  <a:gd name="T18" fmla="*/ 3083 w 3510"/>
                  <a:gd name="T19" fmla="*/ 2429 h 3554"/>
                  <a:gd name="T20" fmla="*/ 3120 w 3510"/>
                  <a:gd name="T21" fmla="*/ 2240 h 3554"/>
                  <a:gd name="T22" fmla="*/ 3165 w 3510"/>
                  <a:gd name="T23" fmla="*/ 1982 h 3554"/>
                  <a:gd name="T24" fmla="*/ 3298 w 3510"/>
                  <a:gd name="T25" fmla="*/ 1745 h 3554"/>
                  <a:gd name="T26" fmla="*/ 3404 w 3510"/>
                  <a:gd name="T27" fmla="*/ 1658 h 3554"/>
                  <a:gd name="T28" fmla="*/ 3360 w 3510"/>
                  <a:gd name="T29" fmla="*/ 1423 h 3554"/>
                  <a:gd name="T30" fmla="*/ 3224 w 3510"/>
                  <a:gd name="T31" fmla="*/ 1366 h 3554"/>
                  <a:gd name="T32" fmla="*/ 3086 w 3510"/>
                  <a:gd name="T33" fmla="*/ 1379 h 3554"/>
                  <a:gd name="T34" fmla="*/ 2967 w 3510"/>
                  <a:gd name="T35" fmla="*/ 1344 h 3554"/>
                  <a:gd name="T36" fmla="*/ 2858 w 3510"/>
                  <a:gd name="T37" fmla="*/ 1246 h 3554"/>
                  <a:gd name="T38" fmla="*/ 2740 w 3510"/>
                  <a:gd name="T39" fmla="*/ 1227 h 3554"/>
                  <a:gd name="T40" fmla="*/ 2679 w 3510"/>
                  <a:gd name="T41" fmla="*/ 1309 h 3554"/>
                  <a:gd name="T42" fmla="*/ 2555 w 3510"/>
                  <a:gd name="T43" fmla="*/ 1305 h 3554"/>
                  <a:gd name="T44" fmla="*/ 2489 w 3510"/>
                  <a:gd name="T45" fmla="*/ 1273 h 3554"/>
                  <a:gd name="T46" fmla="*/ 2447 w 3510"/>
                  <a:gd name="T47" fmla="*/ 1223 h 3554"/>
                  <a:gd name="T48" fmla="*/ 2351 w 3510"/>
                  <a:gd name="T49" fmla="*/ 1185 h 3554"/>
                  <a:gd name="T50" fmla="*/ 2294 w 3510"/>
                  <a:gd name="T51" fmla="*/ 1245 h 3554"/>
                  <a:gd name="T52" fmla="*/ 2171 w 3510"/>
                  <a:gd name="T53" fmla="*/ 1241 h 3554"/>
                  <a:gd name="T54" fmla="*/ 2151 w 3510"/>
                  <a:gd name="T55" fmla="*/ 1196 h 3554"/>
                  <a:gd name="T56" fmla="*/ 2071 w 3510"/>
                  <a:gd name="T57" fmla="*/ 1088 h 3554"/>
                  <a:gd name="T58" fmla="*/ 2057 w 3510"/>
                  <a:gd name="T59" fmla="*/ 1012 h 3554"/>
                  <a:gd name="T60" fmla="*/ 2019 w 3510"/>
                  <a:gd name="T61" fmla="*/ 938 h 3554"/>
                  <a:gd name="T62" fmla="*/ 1853 w 3510"/>
                  <a:gd name="T63" fmla="*/ 892 h 3554"/>
                  <a:gd name="T64" fmla="*/ 1739 w 3510"/>
                  <a:gd name="T65" fmla="*/ 825 h 3554"/>
                  <a:gd name="T66" fmla="*/ 1616 w 3510"/>
                  <a:gd name="T67" fmla="*/ 907 h 3554"/>
                  <a:gd name="T68" fmla="*/ 1514 w 3510"/>
                  <a:gd name="T69" fmla="*/ 893 h 3554"/>
                  <a:gd name="T70" fmla="*/ 1401 w 3510"/>
                  <a:gd name="T71" fmla="*/ 841 h 3554"/>
                  <a:gd name="T72" fmla="*/ 1373 w 3510"/>
                  <a:gd name="T73" fmla="*/ 797 h 3554"/>
                  <a:gd name="T74" fmla="*/ 1319 w 3510"/>
                  <a:gd name="T75" fmla="*/ 779 h 3554"/>
                  <a:gd name="T76" fmla="*/ 1274 w 3510"/>
                  <a:gd name="T77" fmla="*/ 807 h 3554"/>
                  <a:gd name="T78" fmla="*/ 1153 w 3510"/>
                  <a:gd name="T79" fmla="*/ 827 h 3554"/>
                  <a:gd name="T80" fmla="*/ 1051 w 3510"/>
                  <a:gd name="T81" fmla="*/ 805 h 3554"/>
                  <a:gd name="T82" fmla="*/ 935 w 3510"/>
                  <a:gd name="T83" fmla="*/ 715 h 3554"/>
                  <a:gd name="T84" fmla="*/ 817 w 3510"/>
                  <a:gd name="T85" fmla="*/ 618 h 3554"/>
                  <a:gd name="T86" fmla="*/ 676 w 3510"/>
                  <a:gd name="T87" fmla="*/ 508 h 3554"/>
                  <a:gd name="T88" fmla="*/ 536 w 3510"/>
                  <a:gd name="T89" fmla="*/ 490 h 3554"/>
                  <a:gd name="T90" fmla="*/ 525 w 3510"/>
                  <a:gd name="T91" fmla="*/ 291 h 3554"/>
                  <a:gd name="T92" fmla="*/ 500 w 3510"/>
                  <a:gd name="T93" fmla="*/ 184 h 3554"/>
                  <a:gd name="T94" fmla="*/ 514 w 3510"/>
                  <a:gd name="T95" fmla="*/ 91 h 3554"/>
                  <a:gd name="T96" fmla="*/ 538 w 3510"/>
                  <a:gd name="T97" fmla="*/ 19 h 3554"/>
                  <a:gd name="T98" fmla="*/ 447 w 3510"/>
                  <a:gd name="T99" fmla="*/ 35 h 3554"/>
                  <a:gd name="T100" fmla="*/ 380 w 3510"/>
                  <a:gd name="T101" fmla="*/ 134 h 3554"/>
                  <a:gd name="T102" fmla="*/ 239 w 3510"/>
                  <a:gd name="T103" fmla="*/ 293 h 3554"/>
                  <a:gd name="T104" fmla="*/ 0 w 3510"/>
                  <a:gd name="T105" fmla="*/ 285 h 3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510" h="3554">
                    <a:moveTo>
                      <a:pt x="2653" y="3448"/>
                    </a:moveTo>
                    <a:lnTo>
                      <a:pt x="2702" y="3467"/>
                    </a:lnTo>
                    <a:lnTo>
                      <a:pt x="2699" y="3521"/>
                    </a:lnTo>
                    <a:lnTo>
                      <a:pt x="2699" y="3528"/>
                    </a:lnTo>
                    <a:lnTo>
                      <a:pt x="2746" y="3532"/>
                    </a:lnTo>
                    <a:lnTo>
                      <a:pt x="2763" y="3554"/>
                    </a:lnTo>
                    <a:lnTo>
                      <a:pt x="2837" y="3524"/>
                    </a:lnTo>
                    <a:lnTo>
                      <a:pt x="2846" y="3524"/>
                    </a:lnTo>
                    <a:lnTo>
                      <a:pt x="2854" y="3530"/>
                    </a:lnTo>
                    <a:lnTo>
                      <a:pt x="2885" y="3534"/>
                    </a:lnTo>
                    <a:lnTo>
                      <a:pt x="2921" y="3508"/>
                    </a:lnTo>
                    <a:lnTo>
                      <a:pt x="2949" y="3475"/>
                    </a:lnTo>
                    <a:lnTo>
                      <a:pt x="2925" y="3462"/>
                    </a:lnTo>
                    <a:lnTo>
                      <a:pt x="2923" y="3446"/>
                    </a:lnTo>
                    <a:lnTo>
                      <a:pt x="2963" y="3465"/>
                    </a:lnTo>
                    <a:lnTo>
                      <a:pt x="2991" y="3433"/>
                    </a:lnTo>
                    <a:lnTo>
                      <a:pt x="3003" y="3400"/>
                    </a:lnTo>
                    <a:lnTo>
                      <a:pt x="2988" y="3387"/>
                    </a:lnTo>
                    <a:lnTo>
                      <a:pt x="3030" y="3351"/>
                    </a:lnTo>
                    <a:lnTo>
                      <a:pt x="3029" y="3337"/>
                    </a:lnTo>
                    <a:lnTo>
                      <a:pt x="3052" y="3334"/>
                    </a:lnTo>
                    <a:lnTo>
                      <a:pt x="3057" y="3310"/>
                    </a:lnTo>
                    <a:lnTo>
                      <a:pt x="3055" y="3296"/>
                    </a:lnTo>
                    <a:lnTo>
                      <a:pt x="3037" y="3258"/>
                    </a:lnTo>
                    <a:lnTo>
                      <a:pt x="2986" y="3217"/>
                    </a:lnTo>
                    <a:lnTo>
                      <a:pt x="2983" y="3171"/>
                    </a:lnTo>
                    <a:lnTo>
                      <a:pt x="3002" y="3138"/>
                    </a:lnTo>
                    <a:lnTo>
                      <a:pt x="3008" y="3115"/>
                    </a:lnTo>
                    <a:lnTo>
                      <a:pt x="2988" y="3063"/>
                    </a:lnTo>
                    <a:lnTo>
                      <a:pt x="3012" y="2983"/>
                    </a:lnTo>
                    <a:lnTo>
                      <a:pt x="3007" y="2937"/>
                    </a:lnTo>
                    <a:lnTo>
                      <a:pt x="3028" y="2904"/>
                    </a:lnTo>
                    <a:lnTo>
                      <a:pt x="3023" y="2858"/>
                    </a:lnTo>
                    <a:lnTo>
                      <a:pt x="3057" y="2801"/>
                    </a:lnTo>
                    <a:lnTo>
                      <a:pt x="3046" y="2772"/>
                    </a:lnTo>
                    <a:lnTo>
                      <a:pt x="3002" y="2721"/>
                    </a:lnTo>
                    <a:lnTo>
                      <a:pt x="3008" y="2621"/>
                    </a:lnTo>
                    <a:lnTo>
                      <a:pt x="3008" y="2613"/>
                    </a:lnTo>
                    <a:lnTo>
                      <a:pt x="3053" y="2524"/>
                    </a:lnTo>
                    <a:lnTo>
                      <a:pt x="3083" y="2429"/>
                    </a:lnTo>
                    <a:lnTo>
                      <a:pt x="3087" y="2382"/>
                    </a:lnTo>
                    <a:lnTo>
                      <a:pt x="3100" y="2357"/>
                    </a:lnTo>
                    <a:lnTo>
                      <a:pt x="3135" y="2324"/>
                    </a:lnTo>
                    <a:lnTo>
                      <a:pt x="3120" y="2240"/>
                    </a:lnTo>
                    <a:lnTo>
                      <a:pt x="3143" y="2161"/>
                    </a:lnTo>
                    <a:lnTo>
                      <a:pt x="3146" y="2114"/>
                    </a:lnTo>
                    <a:lnTo>
                      <a:pt x="3174" y="2081"/>
                    </a:lnTo>
                    <a:lnTo>
                      <a:pt x="3165" y="1982"/>
                    </a:lnTo>
                    <a:lnTo>
                      <a:pt x="3197" y="1909"/>
                    </a:lnTo>
                    <a:lnTo>
                      <a:pt x="3232" y="1875"/>
                    </a:lnTo>
                    <a:lnTo>
                      <a:pt x="3294" y="1800"/>
                    </a:lnTo>
                    <a:lnTo>
                      <a:pt x="3298" y="1745"/>
                    </a:lnTo>
                    <a:lnTo>
                      <a:pt x="3335" y="1742"/>
                    </a:lnTo>
                    <a:lnTo>
                      <a:pt x="3348" y="1702"/>
                    </a:lnTo>
                    <a:lnTo>
                      <a:pt x="3385" y="1691"/>
                    </a:lnTo>
                    <a:lnTo>
                      <a:pt x="3404" y="1658"/>
                    </a:lnTo>
                    <a:lnTo>
                      <a:pt x="3472" y="1475"/>
                    </a:lnTo>
                    <a:lnTo>
                      <a:pt x="3510" y="1456"/>
                    </a:lnTo>
                    <a:lnTo>
                      <a:pt x="3392" y="1436"/>
                    </a:lnTo>
                    <a:lnTo>
                      <a:pt x="3360" y="1423"/>
                    </a:lnTo>
                    <a:lnTo>
                      <a:pt x="3343" y="1402"/>
                    </a:lnTo>
                    <a:lnTo>
                      <a:pt x="3280" y="1384"/>
                    </a:lnTo>
                    <a:lnTo>
                      <a:pt x="3246" y="1356"/>
                    </a:lnTo>
                    <a:lnTo>
                      <a:pt x="3224" y="1366"/>
                    </a:lnTo>
                    <a:lnTo>
                      <a:pt x="3201" y="1368"/>
                    </a:lnTo>
                    <a:lnTo>
                      <a:pt x="3179" y="1387"/>
                    </a:lnTo>
                    <a:lnTo>
                      <a:pt x="3122" y="1353"/>
                    </a:lnTo>
                    <a:lnTo>
                      <a:pt x="3086" y="1379"/>
                    </a:lnTo>
                    <a:lnTo>
                      <a:pt x="3038" y="1368"/>
                    </a:lnTo>
                    <a:lnTo>
                      <a:pt x="3017" y="1378"/>
                    </a:lnTo>
                    <a:lnTo>
                      <a:pt x="2985" y="1373"/>
                    </a:lnTo>
                    <a:lnTo>
                      <a:pt x="2967" y="1344"/>
                    </a:lnTo>
                    <a:lnTo>
                      <a:pt x="2912" y="1342"/>
                    </a:lnTo>
                    <a:lnTo>
                      <a:pt x="2888" y="1321"/>
                    </a:lnTo>
                    <a:lnTo>
                      <a:pt x="2852" y="1270"/>
                    </a:lnTo>
                    <a:lnTo>
                      <a:pt x="2858" y="1246"/>
                    </a:lnTo>
                    <a:lnTo>
                      <a:pt x="2841" y="1233"/>
                    </a:lnTo>
                    <a:lnTo>
                      <a:pt x="2818" y="1235"/>
                    </a:lnTo>
                    <a:lnTo>
                      <a:pt x="2785" y="1214"/>
                    </a:lnTo>
                    <a:lnTo>
                      <a:pt x="2740" y="1227"/>
                    </a:lnTo>
                    <a:lnTo>
                      <a:pt x="2742" y="1241"/>
                    </a:lnTo>
                    <a:lnTo>
                      <a:pt x="2728" y="1265"/>
                    </a:lnTo>
                    <a:lnTo>
                      <a:pt x="2706" y="1276"/>
                    </a:lnTo>
                    <a:lnTo>
                      <a:pt x="2679" y="1309"/>
                    </a:lnTo>
                    <a:lnTo>
                      <a:pt x="2630" y="1291"/>
                    </a:lnTo>
                    <a:lnTo>
                      <a:pt x="2594" y="1309"/>
                    </a:lnTo>
                    <a:lnTo>
                      <a:pt x="2577" y="1296"/>
                    </a:lnTo>
                    <a:lnTo>
                      <a:pt x="2555" y="1305"/>
                    </a:lnTo>
                    <a:lnTo>
                      <a:pt x="2529" y="1285"/>
                    </a:lnTo>
                    <a:lnTo>
                      <a:pt x="2515" y="1286"/>
                    </a:lnTo>
                    <a:lnTo>
                      <a:pt x="2512" y="1263"/>
                    </a:lnTo>
                    <a:lnTo>
                      <a:pt x="2489" y="1273"/>
                    </a:lnTo>
                    <a:lnTo>
                      <a:pt x="2493" y="1303"/>
                    </a:lnTo>
                    <a:lnTo>
                      <a:pt x="2471" y="1321"/>
                    </a:lnTo>
                    <a:lnTo>
                      <a:pt x="2442" y="1254"/>
                    </a:lnTo>
                    <a:lnTo>
                      <a:pt x="2447" y="1223"/>
                    </a:lnTo>
                    <a:lnTo>
                      <a:pt x="2424" y="1225"/>
                    </a:lnTo>
                    <a:lnTo>
                      <a:pt x="2399" y="1204"/>
                    </a:lnTo>
                    <a:lnTo>
                      <a:pt x="2376" y="1206"/>
                    </a:lnTo>
                    <a:lnTo>
                      <a:pt x="2351" y="1185"/>
                    </a:lnTo>
                    <a:lnTo>
                      <a:pt x="2330" y="1202"/>
                    </a:lnTo>
                    <a:lnTo>
                      <a:pt x="2290" y="1191"/>
                    </a:lnTo>
                    <a:lnTo>
                      <a:pt x="2282" y="1200"/>
                    </a:lnTo>
                    <a:lnTo>
                      <a:pt x="2294" y="1245"/>
                    </a:lnTo>
                    <a:lnTo>
                      <a:pt x="2282" y="1276"/>
                    </a:lnTo>
                    <a:lnTo>
                      <a:pt x="2228" y="1267"/>
                    </a:lnTo>
                    <a:lnTo>
                      <a:pt x="2196" y="1269"/>
                    </a:lnTo>
                    <a:lnTo>
                      <a:pt x="2171" y="1241"/>
                    </a:lnTo>
                    <a:lnTo>
                      <a:pt x="2184" y="1216"/>
                    </a:lnTo>
                    <a:lnTo>
                      <a:pt x="2174" y="1201"/>
                    </a:lnTo>
                    <a:lnTo>
                      <a:pt x="2160" y="1204"/>
                    </a:lnTo>
                    <a:lnTo>
                      <a:pt x="2151" y="1196"/>
                    </a:lnTo>
                    <a:lnTo>
                      <a:pt x="2140" y="1159"/>
                    </a:lnTo>
                    <a:lnTo>
                      <a:pt x="2123" y="1144"/>
                    </a:lnTo>
                    <a:lnTo>
                      <a:pt x="2121" y="1122"/>
                    </a:lnTo>
                    <a:lnTo>
                      <a:pt x="2071" y="1088"/>
                    </a:lnTo>
                    <a:lnTo>
                      <a:pt x="2035" y="1029"/>
                    </a:lnTo>
                    <a:lnTo>
                      <a:pt x="2035" y="1022"/>
                    </a:lnTo>
                    <a:lnTo>
                      <a:pt x="2050" y="1021"/>
                    </a:lnTo>
                    <a:lnTo>
                      <a:pt x="2057" y="1012"/>
                    </a:lnTo>
                    <a:lnTo>
                      <a:pt x="2039" y="983"/>
                    </a:lnTo>
                    <a:lnTo>
                      <a:pt x="2006" y="962"/>
                    </a:lnTo>
                    <a:lnTo>
                      <a:pt x="2005" y="948"/>
                    </a:lnTo>
                    <a:lnTo>
                      <a:pt x="2019" y="938"/>
                    </a:lnTo>
                    <a:lnTo>
                      <a:pt x="1905" y="871"/>
                    </a:lnTo>
                    <a:lnTo>
                      <a:pt x="1875" y="882"/>
                    </a:lnTo>
                    <a:lnTo>
                      <a:pt x="1852" y="876"/>
                    </a:lnTo>
                    <a:lnTo>
                      <a:pt x="1853" y="892"/>
                    </a:lnTo>
                    <a:lnTo>
                      <a:pt x="1821" y="880"/>
                    </a:lnTo>
                    <a:lnTo>
                      <a:pt x="1788" y="859"/>
                    </a:lnTo>
                    <a:lnTo>
                      <a:pt x="1771" y="837"/>
                    </a:lnTo>
                    <a:lnTo>
                      <a:pt x="1739" y="825"/>
                    </a:lnTo>
                    <a:lnTo>
                      <a:pt x="1686" y="839"/>
                    </a:lnTo>
                    <a:lnTo>
                      <a:pt x="1665" y="863"/>
                    </a:lnTo>
                    <a:lnTo>
                      <a:pt x="1641" y="858"/>
                    </a:lnTo>
                    <a:lnTo>
                      <a:pt x="1616" y="907"/>
                    </a:lnTo>
                    <a:lnTo>
                      <a:pt x="1591" y="893"/>
                    </a:lnTo>
                    <a:lnTo>
                      <a:pt x="1570" y="919"/>
                    </a:lnTo>
                    <a:lnTo>
                      <a:pt x="1522" y="908"/>
                    </a:lnTo>
                    <a:lnTo>
                      <a:pt x="1514" y="893"/>
                    </a:lnTo>
                    <a:lnTo>
                      <a:pt x="1511" y="870"/>
                    </a:lnTo>
                    <a:lnTo>
                      <a:pt x="1487" y="857"/>
                    </a:lnTo>
                    <a:lnTo>
                      <a:pt x="1441" y="861"/>
                    </a:lnTo>
                    <a:lnTo>
                      <a:pt x="1401" y="841"/>
                    </a:lnTo>
                    <a:lnTo>
                      <a:pt x="1391" y="827"/>
                    </a:lnTo>
                    <a:lnTo>
                      <a:pt x="1390" y="812"/>
                    </a:lnTo>
                    <a:lnTo>
                      <a:pt x="1375" y="806"/>
                    </a:lnTo>
                    <a:lnTo>
                      <a:pt x="1373" y="797"/>
                    </a:lnTo>
                    <a:lnTo>
                      <a:pt x="1366" y="791"/>
                    </a:lnTo>
                    <a:lnTo>
                      <a:pt x="1350" y="793"/>
                    </a:lnTo>
                    <a:lnTo>
                      <a:pt x="1333" y="778"/>
                    </a:lnTo>
                    <a:lnTo>
                      <a:pt x="1319" y="779"/>
                    </a:lnTo>
                    <a:lnTo>
                      <a:pt x="1320" y="802"/>
                    </a:lnTo>
                    <a:lnTo>
                      <a:pt x="1305" y="812"/>
                    </a:lnTo>
                    <a:lnTo>
                      <a:pt x="1304" y="796"/>
                    </a:lnTo>
                    <a:lnTo>
                      <a:pt x="1274" y="807"/>
                    </a:lnTo>
                    <a:lnTo>
                      <a:pt x="1235" y="795"/>
                    </a:lnTo>
                    <a:lnTo>
                      <a:pt x="1206" y="821"/>
                    </a:lnTo>
                    <a:lnTo>
                      <a:pt x="1201" y="852"/>
                    </a:lnTo>
                    <a:lnTo>
                      <a:pt x="1153" y="827"/>
                    </a:lnTo>
                    <a:lnTo>
                      <a:pt x="1073" y="873"/>
                    </a:lnTo>
                    <a:lnTo>
                      <a:pt x="1055" y="842"/>
                    </a:lnTo>
                    <a:lnTo>
                      <a:pt x="1068" y="827"/>
                    </a:lnTo>
                    <a:lnTo>
                      <a:pt x="1051" y="805"/>
                    </a:lnTo>
                    <a:lnTo>
                      <a:pt x="1056" y="781"/>
                    </a:lnTo>
                    <a:lnTo>
                      <a:pt x="1004" y="716"/>
                    </a:ln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9"/>
                    </a:lnTo>
                    <a:lnTo>
                      <a:pt x="635" y="481"/>
                    </a:lnTo>
                    <a:lnTo>
                      <a:pt x="590" y="501"/>
                    </a:lnTo>
                    <a:lnTo>
                      <a:pt x="536" y="490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9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7"/>
                    </a:lnTo>
                    <a:lnTo>
                      <a:pt x="297" y="250"/>
                    </a:lnTo>
                    <a:lnTo>
                      <a:pt x="239" y="293"/>
                    </a:lnTo>
                    <a:lnTo>
                      <a:pt x="171" y="301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367">
                <a:extLst>
                  <a:ext uri="{FF2B5EF4-FFF2-40B4-BE49-F238E27FC236}">
                    <a16:creationId xmlns:a16="http://schemas.microsoft.com/office/drawing/2014/main" id="{1DDDE3BC-5288-BFAF-AB98-2431E6E45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551"/>
                <a:ext cx="488" cy="301"/>
              </a:xfrm>
              <a:custGeom>
                <a:avLst/>
                <a:gdLst>
                  <a:gd name="T0" fmla="*/ 2406 w 2437"/>
                  <a:gd name="T1" fmla="*/ 1505 h 1505"/>
                  <a:gd name="T2" fmla="*/ 2389 w 2437"/>
                  <a:gd name="T3" fmla="*/ 1484 h 1505"/>
                  <a:gd name="T4" fmla="*/ 2365 w 2437"/>
                  <a:gd name="T5" fmla="*/ 1478 h 1505"/>
                  <a:gd name="T6" fmla="*/ 2371 w 2437"/>
                  <a:gd name="T7" fmla="*/ 1454 h 1505"/>
                  <a:gd name="T8" fmla="*/ 2365 w 2437"/>
                  <a:gd name="T9" fmla="*/ 1393 h 1505"/>
                  <a:gd name="T10" fmla="*/ 2412 w 2437"/>
                  <a:gd name="T11" fmla="*/ 1311 h 1505"/>
                  <a:gd name="T12" fmla="*/ 2345 w 2437"/>
                  <a:gd name="T13" fmla="*/ 1264 h 1505"/>
                  <a:gd name="T14" fmla="*/ 2358 w 2437"/>
                  <a:gd name="T15" fmla="*/ 1162 h 1505"/>
                  <a:gd name="T16" fmla="*/ 2406 w 2437"/>
                  <a:gd name="T17" fmla="*/ 1081 h 1505"/>
                  <a:gd name="T18" fmla="*/ 2358 w 2437"/>
                  <a:gd name="T19" fmla="*/ 1078 h 1505"/>
                  <a:gd name="T20" fmla="*/ 2354 w 2437"/>
                  <a:gd name="T21" fmla="*/ 1101 h 1505"/>
                  <a:gd name="T22" fmla="*/ 2333 w 2437"/>
                  <a:gd name="T23" fmla="*/ 1048 h 1505"/>
                  <a:gd name="T24" fmla="*/ 2248 w 2437"/>
                  <a:gd name="T25" fmla="*/ 972 h 1505"/>
                  <a:gd name="T26" fmla="*/ 2095 w 2437"/>
                  <a:gd name="T27" fmla="*/ 987 h 1505"/>
                  <a:gd name="T28" fmla="*/ 2005 w 2437"/>
                  <a:gd name="T29" fmla="*/ 1002 h 1505"/>
                  <a:gd name="T30" fmla="*/ 1985 w 2437"/>
                  <a:gd name="T31" fmla="*/ 1042 h 1505"/>
                  <a:gd name="T32" fmla="*/ 1938 w 2437"/>
                  <a:gd name="T33" fmla="*/ 954 h 1505"/>
                  <a:gd name="T34" fmla="*/ 1935 w 2437"/>
                  <a:gd name="T35" fmla="*/ 839 h 1505"/>
                  <a:gd name="T36" fmla="*/ 1862 w 2437"/>
                  <a:gd name="T37" fmla="*/ 784 h 1505"/>
                  <a:gd name="T38" fmla="*/ 1800 w 2437"/>
                  <a:gd name="T39" fmla="*/ 790 h 1505"/>
                  <a:gd name="T40" fmla="*/ 1803 w 2437"/>
                  <a:gd name="T41" fmla="*/ 751 h 1505"/>
                  <a:gd name="T42" fmla="*/ 1760 w 2437"/>
                  <a:gd name="T43" fmla="*/ 778 h 1505"/>
                  <a:gd name="T44" fmla="*/ 1626 w 2437"/>
                  <a:gd name="T45" fmla="*/ 751 h 1505"/>
                  <a:gd name="T46" fmla="*/ 1618 w 2437"/>
                  <a:gd name="T47" fmla="*/ 661 h 1505"/>
                  <a:gd name="T48" fmla="*/ 1601 w 2437"/>
                  <a:gd name="T49" fmla="*/ 554 h 1505"/>
                  <a:gd name="T50" fmla="*/ 1588 w 2437"/>
                  <a:gd name="T51" fmla="*/ 501 h 1505"/>
                  <a:gd name="T52" fmla="*/ 1528 w 2437"/>
                  <a:gd name="T53" fmla="*/ 445 h 1505"/>
                  <a:gd name="T54" fmla="*/ 1479 w 2437"/>
                  <a:gd name="T55" fmla="*/ 404 h 1505"/>
                  <a:gd name="T56" fmla="*/ 1396 w 2437"/>
                  <a:gd name="T57" fmla="*/ 427 h 1505"/>
                  <a:gd name="T58" fmla="*/ 1319 w 2437"/>
                  <a:gd name="T59" fmla="*/ 510 h 1505"/>
                  <a:gd name="T60" fmla="*/ 1264 w 2437"/>
                  <a:gd name="T61" fmla="*/ 508 h 1505"/>
                  <a:gd name="T62" fmla="*/ 1225 w 2437"/>
                  <a:gd name="T63" fmla="*/ 496 h 1505"/>
                  <a:gd name="T64" fmla="*/ 1197 w 2437"/>
                  <a:gd name="T65" fmla="*/ 452 h 1505"/>
                  <a:gd name="T66" fmla="*/ 1144 w 2437"/>
                  <a:gd name="T67" fmla="*/ 372 h 1505"/>
                  <a:gd name="T68" fmla="*/ 1074 w 2437"/>
                  <a:gd name="T69" fmla="*/ 364 h 1505"/>
                  <a:gd name="T70" fmla="*/ 1054 w 2437"/>
                  <a:gd name="T71" fmla="*/ 234 h 1505"/>
                  <a:gd name="T72" fmla="*/ 1073 w 2437"/>
                  <a:gd name="T73" fmla="*/ 187 h 1505"/>
                  <a:gd name="T74" fmla="*/ 1028 w 2437"/>
                  <a:gd name="T75" fmla="*/ 114 h 1505"/>
                  <a:gd name="T76" fmla="*/ 928 w 2437"/>
                  <a:gd name="T77" fmla="*/ 38 h 1505"/>
                  <a:gd name="T78" fmla="*/ 829 w 2437"/>
                  <a:gd name="T79" fmla="*/ 47 h 1505"/>
                  <a:gd name="T80" fmla="*/ 715 w 2437"/>
                  <a:gd name="T81" fmla="*/ 73 h 1505"/>
                  <a:gd name="T82" fmla="*/ 695 w 2437"/>
                  <a:gd name="T83" fmla="*/ 105 h 1505"/>
                  <a:gd name="T84" fmla="*/ 634 w 2437"/>
                  <a:gd name="T85" fmla="*/ 111 h 1505"/>
                  <a:gd name="T86" fmla="*/ 354 w 2437"/>
                  <a:gd name="T87" fmla="*/ 176 h 1505"/>
                  <a:gd name="T88" fmla="*/ 247 w 2437"/>
                  <a:gd name="T89" fmla="*/ 263 h 1505"/>
                  <a:gd name="T90" fmla="*/ 207 w 2437"/>
                  <a:gd name="T91" fmla="*/ 413 h 1505"/>
                  <a:gd name="T92" fmla="*/ 175 w 2437"/>
                  <a:gd name="T93" fmla="*/ 486 h 1505"/>
                  <a:gd name="T94" fmla="*/ 186 w 2437"/>
                  <a:gd name="T95" fmla="*/ 678 h 1505"/>
                  <a:gd name="T96" fmla="*/ 183 w 2437"/>
                  <a:gd name="T97" fmla="*/ 739 h 1505"/>
                  <a:gd name="T98" fmla="*/ 177 w 2437"/>
                  <a:gd name="T99" fmla="*/ 925 h 1505"/>
                  <a:gd name="T100" fmla="*/ 228 w 2437"/>
                  <a:gd name="T101" fmla="*/ 974 h 1505"/>
                  <a:gd name="T102" fmla="*/ 158 w 2437"/>
                  <a:gd name="T103" fmla="*/ 958 h 1505"/>
                  <a:gd name="T104" fmla="*/ 154 w 2437"/>
                  <a:gd name="T105" fmla="*/ 1090 h 1505"/>
                  <a:gd name="T106" fmla="*/ 206 w 2437"/>
                  <a:gd name="T107" fmla="*/ 1147 h 1505"/>
                  <a:gd name="T108" fmla="*/ 256 w 2437"/>
                  <a:gd name="T109" fmla="*/ 1195 h 1505"/>
                  <a:gd name="T110" fmla="*/ 209 w 2437"/>
                  <a:gd name="T111" fmla="*/ 1184 h 1505"/>
                  <a:gd name="T112" fmla="*/ 152 w 2437"/>
                  <a:gd name="T113" fmla="*/ 1151 h 1505"/>
                  <a:gd name="T114" fmla="*/ 95 w 2437"/>
                  <a:gd name="T115" fmla="*/ 1195 h 1505"/>
                  <a:gd name="T116" fmla="*/ 0 w 2437"/>
                  <a:gd name="T117" fmla="*/ 1343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437" h="1505">
                    <a:moveTo>
                      <a:pt x="2437" y="1502"/>
                    </a:moveTo>
                    <a:lnTo>
                      <a:pt x="2406" y="1505"/>
                    </a:lnTo>
                    <a:lnTo>
                      <a:pt x="2404" y="1490"/>
                    </a:lnTo>
                    <a:lnTo>
                      <a:pt x="2389" y="1484"/>
                    </a:lnTo>
                    <a:lnTo>
                      <a:pt x="2388" y="1476"/>
                    </a:lnTo>
                    <a:lnTo>
                      <a:pt x="2365" y="1478"/>
                    </a:lnTo>
                    <a:lnTo>
                      <a:pt x="2357" y="1471"/>
                    </a:lnTo>
                    <a:lnTo>
                      <a:pt x="2371" y="1454"/>
                    </a:lnTo>
                    <a:lnTo>
                      <a:pt x="2352" y="1425"/>
                    </a:lnTo>
                    <a:lnTo>
                      <a:pt x="2365" y="1393"/>
                    </a:lnTo>
                    <a:lnTo>
                      <a:pt x="2430" y="1349"/>
                    </a:lnTo>
                    <a:lnTo>
                      <a:pt x="2412" y="1311"/>
                    </a:lnTo>
                    <a:lnTo>
                      <a:pt x="2400" y="1267"/>
                    </a:lnTo>
                    <a:lnTo>
                      <a:pt x="2345" y="1264"/>
                    </a:lnTo>
                    <a:lnTo>
                      <a:pt x="2366" y="1231"/>
                    </a:lnTo>
                    <a:lnTo>
                      <a:pt x="2358" y="1162"/>
                    </a:lnTo>
                    <a:lnTo>
                      <a:pt x="2415" y="1103"/>
                    </a:lnTo>
                    <a:lnTo>
                      <a:pt x="2406" y="1081"/>
                    </a:lnTo>
                    <a:lnTo>
                      <a:pt x="2373" y="1068"/>
                    </a:lnTo>
                    <a:lnTo>
                      <a:pt x="2358" y="1078"/>
                    </a:lnTo>
                    <a:lnTo>
                      <a:pt x="2368" y="1099"/>
                    </a:lnTo>
                    <a:lnTo>
                      <a:pt x="2354" y="1101"/>
                    </a:lnTo>
                    <a:lnTo>
                      <a:pt x="2335" y="1080"/>
                    </a:lnTo>
                    <a:lnTo>
                      <a:pt x="2333" y="1048"/>
                    </a:lnTo>
                    <a:lnTo>
                      <a:pt x="2300" y="1036"/>
                    </a:lnTo>
                    <a:lnTo>
                      <a:pt x="2248" y="972"/>
                    </a:lnTo>
                    <a:lnTo>
                      <a:pt x="2144" y="1012"/>
                    </a:lnTo>
                    <a:lnTo>
                      <a:pt x="2095" y="987"/>
                    </a:lnTo>
                    <a:lnTo>
                      <a:pt x="2018" y="985"/>
                    </a:lnTo>
                    <a:lnTo>
                      <a:pt x="2005" y="1002"/>
                    </a:lnTo>
                    <a:lnTo>
                      <a:pt x="2000" y="1034"/>
                    </a:lnTo>
                    <a:lnTo>
                      <a:pt x="1985" y="1042"/>
                    </a:lnTo>
                    <a:lnTo>
                      <a:pt x="1949" y="984"/>
                    </a:lnTo>
                    <a:lnTo>
                      <a:pt x="1938" y="954"/>
                    </a:lnTo>
                    <a:lnTo>
                      <a:pt x="1950" y="907"/>
                    </a:lnTo>
                    <a:lnTo>
                      <a:pt x="1935" y="839"/>
                    </a:lnTo>
                    <a:lnTo>
                      <a:pt x="1900" y="796"/>
                    </a:lnTo>
                    <a:lnTo>
                      <a:pt x="1862" y="784"/>
                    </a:lnTo>
                    <a:lnTo>
                      <a:pt x="1808" y="796"/>
                    </a:lnTo>
                    <a:lnTo>
                      <a:pt x="1800" y="790"/>
                    </a:lnTo>
                    <a:lnTo>
                      <a:pt x="1820" y="758"/>
                    </a:lnTo>
                    <a:lnTo>
                      <a:pt x="1803" y="751"/>
                    </a:lnTo>
                    <a:lnTo>
                      <a:pt x="1780" y="745"/>
                    </a:lnTo>
                    <a:lnTo>
                      <a:pt x="1760" y="778"/>
                    </a:lnTo>
                    <a:lnTo>
                      <a:pt x="1700" y="799"/>
                    </a:lnTo>
                    <a:lnTo>
                      <a:pt x="1626" y="751"/>
                    </a:lnTo>
                    <a:lnTo>
                      <a:pt x="1618" y="737"/>
                    </a:lnTo>
                    <a:lnTo>
                      <a:pt x="1618" y="661"/>
                    </a:lnTo>
                    <a:lnTo>
                      <a:pt x="1588" y="578"/>
                    </a:lnTo>
                    <a:lnTo>
                      <a:pt x="1601" y="554"/>
                    </a:lnTo>
                    <a:lnTo>
                      <a:pt x="1597" y="524"/>
                    </a:lnTo>
                    <a:lnTo>
                      <a:pt x="1588" y="501"/>
                    </a:lnTo>
                    <a:lnTo>
                      <a:pt x="1557" y="504"/>
                    </a:lnTo>
                    <a:lnTo>
                      <a:pt x="1528" y="445"/>
                    </a:lnTo>
                    <a:lnTo>
                      <a:pt x="1502" y="408"/>
                    </a:lnTo>
                    <a:lnTo>
                      <a:pt x="1479" y="404"/>
                    </a:lnTo>
                    <a:lnTo>
                      <a:pt x="1464" y="419"/>
                    </a:lnTo>
                    <a:lnTo>
                      <a:pt x="1396" y="427"/>
                    </a:lnTo>
                    <a:lnTo>
                      <a:pt x="1337" y="454"/>
                    </a:lnTo>
                    <a:lnTo>
                      <a:pt x="1319" y="510"/>
                    </a:lnTo>
                    <a:lnTo>
                      <a:pt x="1305" y="527"/>
                    </a:lnTo>
                    <a:lnTo>
                      <a:pt x="1264" y="508"/>
                    </a:lnTo>
                    <a:lnTo>
                      <a:pt x="1256" y="493"/>
                    </a:lnTo>
                    <a:lnTo>
                      <a:pt x="1225" y="496"/>
                    </a:lnTo>
                    <a:lnTo>
                      <a:pt x="1208" y="482"/>
                    </a:lnTo>
                    <a:lnTo>
                      <a:pt x="1197" y="452"/>
                    </a:lnTo>
                    <a:lnTo>
                      <a:pt x="1155" y="410"/>
                    </a:lnTo>
                    <a:lnTo>
                      <a:pt x="1144" y="372"/>
                    </a:lnTo>
                    <a:lnTo>
                      <a:pt x="1128" y="366"/>
                    </a:lnTo>
                    <a:lnTo>
                      <a:pt x="1074" y="364"/>
                    </a:lnTo>
                    <a:lnTo>
                      <a:pt x="1047" y="320"/>
                    </a:lnTo>
                    <a:lnTo>
                      <a:pt x="1054" y="234"/>
                    </a:lnTo>
                    <a:lnTo>
                      <a:pt x="1039" y="228"/>
                    </a:lnTo>
                    <a:lnTo>
                      <a:pt x="1073" y="187"/>
                    </a:lnTo>
                    <a:lnTo>
                      <a:pt x="1052" y="134"/>
                    </a:lnTo>
                    <a:lnTo>
                      <a:pt x="1028" y="114"/>
                    </a:lnTo>
                    <a:lnTo>
                      <a:pt x="1001" y="0"/>
                    </a:lnTo>
                    <a:lnTo>
                      <a:pt x="928" y="38"/>
                    </a:lnTo>
                    <a:lnTo>
                      <a:pt x="853" y="61"/>
                    </a:lnTo>
                    <a:lnTo>
                      <a:pt x="829" y="47"/>
                    </a:lnTo>
                    <a:lnTo>
                      <a:pt x="770" y="75"/>
                    </a:lnTo>
                    <a:lnTo>
                      <a:pt x="715" y="73"/>
                    </a:lnTo>
                    <a:lnTo>
                      <a:pt x="693" y="91"/>
                    </a:lnTo>
                    <a:lnTo>
                      <a:pt x="695" y="105"/>
                    </a:lnTo>
                    <a:lnTo>
                      <a:pt x="670" y="85"/>
                    </a:lnTo>
                    <a:lnTo>
                      <a:pt x="634" y="111"/>
                    </a:lnTo>
                    <a:lnTo>
                      <a:pt x="602" y="107"/>
                    </a:lnTo>
                    <a:lnTo>
                      <a:pt x="354" y="176"/>
                    </a:lnTo>
                    <a:lnTo>
                      <a:pt x="290" y="221"/>
                    </a:lnTo>
                    <a:lnTo>
                      <a:pt x="247" y="263"/>
                    </a:lnTo>
                    <a:lnTo>
                      <a:pt x="195" y="291"/>
                    </a:lnTo>
                    <a:lnTo>
                      <a:pt x="207" y="413"/>
                    </a:lnTo>
                    <a:lnTo>
                      <a:pt x="196" y="461"/>
                    </a:lnTo>
                    <a:lnTo>
                      <a:pt x="175" y="486"/>
                    </a:lnTo>
                    <a:lnTo>
                      <a:pt x="170" y="518"/>
                    </a:lnTo>
                    <a:lnTo>
                      <a:pt x="186" y="678"/>
                    </a:lnTo>
                    <a:lnTo>
                      <a:pt x="205" y="730"/>
                    </a:lnTo>
                    <a:lnTo>
                      <a:pt x="183" y="739"/>
                    </a:lnTo>
                    <a:lnTo>
                      <a:pt x="159" y="896"/>
                    </a:lnTo>
                    <a:lnTo>
                      <a:pt x="177" y="925"/>
                    </a:lnTo>
                    <a:lnTo>
                      <a:pt x="218" y="944"/>
                    </a:lnTo>
                    <a:lnTo>
                      <a:pt x="228" y="974"/>
                    </a:lnTo>
                    <a:lnTo>
                      <a:pt x="211" y="953"/>
                    </a:lnTo>
                    <a:lnTo>
                      <a:pt x="158" y="958"/>
                    </a:lnTo>
                    <a:lnTo>
                      <a:pt x="136" y="1061"/>
                    </a:lnTo>
                    <a:lnTo>
                      <a:pt x="154" y="1090"/>
                    </a:lnTo>
                    <a:lnTo>
                      <a:pt x="186" y="1094"/>
                    </a:lnTo>
                    <a:lnTo>
                      <a:pt x="206" y="1147"/>
                    </a:lnTo>
                    <a:lnTo>
                      <a:pt x="253" y="1165"/>
                    </a:lnTo>
                    <a:lnTo>
                      <a:pt x="256" y="1195"/>
                    </a:lnTo>
                    <a:lnTo>
                      <a:pt x="241" y="1205"/>
                    </a:lnTo>
                    <a:lnTo>
                      <a:pt x="209" y="1184"/>
                    </a:lnTo>
                    <a:lnTo>
                      <a:pt x="178" y="1188"/>
                    </a:lnTo>
                    <a:lnTo>
                      <a:pt x="152" y="1151"/>
                    </a:lnTo>
                    <a:lnTo>
                      <a:pt x="122" y="1161"/>
                    </a:lnTo>
                    <a:lnTo>
                      <a:pt x="95" y="1195"/>
                    </a:lnTo>
                    <a:lnTo>
                      <a:pt x="57" y="1291"/>
                    </a:lnTo>
                    <a:lnTo>
                      <a:pt x="0" y="13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368">
                <a:extLst>
                  <a:ext uri="{FF2B5EF4-FFF2-40B4-BE49-F238E27FC236}">
                    <a16:creationId xmlns:a16="http://schemas.microsoft.com/office/drawing/2014/main" id="{2EF0F1EF-9C1E-B856-AC1A-E3ED12DD7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851"/>
                <a:ext cx="131" cy="294"/>
              </a:xfrm>
              <a:custGeom>
                <a:avLst/>
                <a:gdLst>
                  <a:gd name="T0" fmla="*/ 0 w 654"/>
                  <a:gd name="T1" fmla="*/ 1456 h 1471"/>
                  <a:gd name="T2" fmla="*/ 33 w 654"/>
                  <a:gd name="T3" fmla="*/ 1399 h 1471"/>
                  <a:gd name="T4" fmla="*/ 82 w 654"/>
                  <a:gd name="T5" fmla="*/ 1355 h 1471"/>
                  <a:gd name="T6" fmla="*/ 96 w 654"/>
                  <a:gd name="T7" fmla="*/ 1323 h 1471"/>
                  <a:gd name="T8" fmla="*/ 130 w 654"/>
                  <a:gd name="T9" fmla="*/ 1274 h 1471"/>
                  <a:gd name="T10" fmla="*/ 148 w 654"/>
                  <a:gd name="T11" fmla="*/ 1225 h 1471"/>
                  <a:gd name="T12" fmla="*/ 86 w 654"/>
                  <a:gd name="T13" fmla="*/ 1224 h 1471"/>
                  <a:gd name="T14" fmla="*/ 127 w 654"/>
                  <a:gd name="T15" fmla="*/ 1173 h 1471"/>
                  <a:gd name="T16" fmla="*/ 119 w 654"/>
                  <a:gd name="T17" fmla="*/ 1082 h 1471"/>
                  <a:gd name="T18" fmla="*/ 196 w 654"/>
                  <a:gd name="T19" fmla="*/ 1082 h 1471"/>
                  <a:gd name="T20" fmla="*/ 223 w 654"/>
                  <a:gd name="T21" fmla="*/ 1041 h 1471"/>
                  <a:gd name="T22" fmla="*/ 182 w 654"/>
                  <a:gd name="T23" fmla="*/ 1007 h 1471"/>
                  <a:gd name="T24" fmla="*/ 149 w 654"/>
                  <a:gd name="T25" fmla="*/ 994 h 1471"/>
                  <a:gd name="T26" fmla="*/ 139 w 654"/>
                  <a:gd name="T27" fmla="*/ 880 h 1471"/>
                  <a:gd name="T28" fmla="*/ 248 w 654"/>
                  <a:gd name="T29" fmla="*/ 807 h 1471"/>
                  <a:gd name="T30" fmla="*/ 317 w 654"/>
                  <a:gd name="T31" fmla="*/ 808 h 1471"/>
                  <a:gd name="T32" fmla="*/ 305 w 654"/>
                  <a:gd name="T33" fmla="*/ 756 h 1471"/>
                  <a:gd name="T34" fmla="*/ 334 w 654"/>
                  <a:gd name="T35" fmla="*/ 738 h 1471"/>
                  <a:gd name="T36" fmla="*/ 379 w 654"/>
                  <a:gd name="T37" fmla="*/ 733 h 1471"/>
                  <a:gd name="T38" fmla="*/ 437 w 654"/>
                  <a:gd name="T39" fmla="*/ 774 h 1471"/>
                  <a:gd name="T40" fmla="*/ 470 w 654"/>
                  <a:gd name="T41" fmla="*/ 795 h 1471"/>
                  <a:gd name="T42" fmla="*/ 476 w 654"/>
                  <a:gd name="T43" fmla="*/ 694 h 1471"/>
                  <a:gd name="T44" fmla="*/ 480 w 654"/>
                  <a:gd name="T45" fmla="*/ 647 h 1471"/>
                  <a:gd name="T46" fmla="*/ 504 w 654"/>
                  <a:gd name="T47" fmla="*/ 583 h 1471"/>
                  <a:gd name="T48" fmla="*/ 486 w 654"/>
                  <a:gd name="T49" fmla="*/ 546 h 1471"/>
                  <a:gd name="T50" fmla="*/ 462 w 654"/>
                  <a:gd name="T51" fmla="*/ 456 h 1471"/>
                  <a:gd name="T52" fmla="*/ 491 w 654"/>
                  <a:gd name="T53" fmla="*/ 430 h 1471"/>
                  <a:gd name="T54" fmla="*/ 548 w 654"/>
                  <a:gd name="T55" fmla="*/ 379 h 1471"/>
                  <a:gd name="T56" fmla="*/ 603 w 654"/>
                  <a:gd name="T57" fmla="*/ 320 h 1471"/>
                  <a:gd name="T58" fmla="*/ 645 w 654"/>
                  <a:gd name="T59" fmla="*/ 269 h 1471"/>
                  <a:gd name="T60" fmla="*/ 619 w 654"/>
                  <a:gd name="T61" fmla="*/ 241 h 1471"/>
                  <a:gd name="T62" fmla="*/ 624 w 654"/>
                  <a:gd name="T63" fmla="*/ 202 h 1471"/>
                  <a:gd name="T64" fmla="*/ 654 w 654"/>
                  <a:gd name="T65" fmla="*/ 114 h 1471"/>
                  <a:gd name="T66" fmla="*/ 625 w 654"/>
                  <a:gd name="T67" fmla="*/ 56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654" h="1471">
                    <a:moveTo>
                      <a:pt x="1" y="1471"/>
                    </a:moveTo>
                    <a:lnTo>
                      <a:pt x="0" y="1456"/>
                    </a:lnTo>
                    <a:lnTo>
                      <a:pt x="15" y="1446"/>
                    </a:lnTo>
                    <a:lnTo>
                      <a:pt x="33" y="1399"/>
                    </a:lnTo>
                    <a:lnTo>
                      <a:pt x="70" y="1388"/>
                    </a:lnTo>
                    <a:lnTo>
                      <a:pt x="82" y="1355"/>
                    </a:lnTo>
                    <a:lnTo>
                      <a:pt x="97" y="1346"/>
                    </a:lnTo>
                    <a:lnTo>
                      <a:pt x="96" y="1323"/>
                    </a:lnTo>
                    <a:lnTo>
                      <a:pt x="119" y="1321"/>
                    </a:lnTo>
                    <a:lnTo>
                      <a:pt x="130" y="1274"/>
                    </a:lnTo>
                    <a:lnTo>
                      <a:pt x="166" y="1254"/>
                    </a:lnTo>
                    <a:lnTo>
                      <a:pt x="148" y="1225"/>
                    </a:lnTo>
                    <a:lnTo>
                      <a:pt x="109" y="1229"/>
                    </a:lnTo>
                    <a:lnTo>
                      <a:pt x="86" y="1224"/>
                    </a:lnTo>
                    <a:lnTo>
                      <a:pt x="92" y="1200"/>
                    </a:lnTo>
                    <a:lnTo>
                      <a:pt x="127" y="1173"/>
                    </a:lnTo>
                    <a:lnTo>
                      <a:pt x="99" y="1115"/>
                    </a:lnTo>
                    <a:lnTo>
                      <a:pt x="119" y="1082"/>
                    </a:lnTo>
                    <a:lnTo>
                      <a:pt x="172" y="1069"/>
                    </a:lnTo>
                    <a:lnTo>
                      <a:pt x="196" y="1082"/>
                    </a:lnTo>
                    <a:lnTo>
                      <a:pt x="224" y="1057"/>
                    </a:lnTo>
                    <a:lnTo>
                      <a:pt x="223" y="1041"/>
                    </a:lnTo>
                    <a:lnTo>
                      <a:pt x="191" y="1036"/>
                    </a:lnTo>
                    <a:lnTo>
                      <a:pt x="182" y="1007"/>
                    </a:lnTo>
                    <a:lnTo>
                      <a:pt x="173" y="1007"/>
                    </a:lnTo>
                    <a:lnTo>
                      <a:pt x="149" y="994"/>
                    </a:lnTo>
                    <a:lnTo>
                      <a:pt x="162" y="962"/>
                    </a:lnTo>
                    <a:lnTo>
                      <a:pt x="139" y="880"/>
                    </a:lnTo>
                    <a:lnTo>
                      <a:pt x="137" y="857"/>
                    </a:lnTo>
                    <a:lnTo>
                      <a:pt x="248" y="807"/>
                    </a:lnTo>
                    <a:lnTo>
                      <a:pt x="277" y="797"/>
                    </a:lnTo>
                    <a:lnTo>
                      <a:pt x="317" y="808"/>
                    </a:lnTo>
                    <a:lnTo>
                      <a:pt x="321" y="769"/>
                    </a:lnTo>
                    <a:lnTo>
                      <a:pt x="305" y="756"/>
                    </a:lnTo>
                    <a:lnTo>
                      <a:pt x="311" y="740"/>
                    </a:lnTo>
                    <a:lnTo>
                      <a:pt x="334" y="738"/>
                    </a:lnTo>
                    <a:lnTo>
                      <a:pt x="359" y="751"/>
                    </a:lnTo>
                    <a:lnTo>
                      <a:pt x="379" y="733"/>
                    </a:lnTo>
                    <a:lnTo>
                      <a:pt x="406" y="769"/>
                    </a:lnTo>
                    <a:lnTo>
                      <a:pt x="437" y="774"/>
                    </a:lnTo>
                    <a:lnTo>
                      <a:pt x="463" y="795"/>
                    </a:lnTo>
                    <a:lnTo>
                      <a:pt x="470" y="795"/>
                    </a:lnTo>
                    <a:lnTo>
                      <a:pt x="480" y="732"/>
                    </a:lnTo>
                    <a:lnTo>
                      <a:pt x="476" y="694"/>
                    </a:lnTo>
                    <a:lnTo>
                      <a:pt x="498" y="676"/>
                    </a:lnTo>
                    <a:lnTo>
                      <a:pt x="480" y="647"/>
                    </a:lnTo>
                    <a:lnTo>
                      <a:pt x="475" y="601"/>
                    </a:lnTo>
                    <a:lnTo>
                      <a:pt x="504" y="583"/>
                    </a:lnTo>
                    <a:lnTo>
                      <a:pt x="503" y="568"/>
                    </a:lnTo>
                    <a:lnTo>
                      <a:pt x="486" y="546"/>
                    </a:lnTo>
                    <a:lnTo>
                      <a:pt x="507" y="514"/>
                    </a:lnTo>
                    <a:lnTo>
                      <a:pt x="462" y="456"/>
                    </a:lnTo>
                    <a:lnTo>
                      <a:pt x="469" y="447"/>
                    </a:lnTo>
                    <a:lnTo>
                      <a:pt x="491" y="430"/>
                    </a:lnTo>
                    <a:lnTo>
                      <a:pt x="537" y="434"/>
                    </a:lnTo>
                    <a:lnTo>
                      <a:pt x="548" y="379"/>
                    </a:lnTo>
                    <a:lnTo>
                      <a:pt x="599" y="343"/>
                    </a:lnTo>
                    <a:lnTo>
                      <a:pt x="603" y="320"/>
                    </a:lnTo>
                    <a:lnTo>
                      <a:pt x="625" y="302"/>
                    </a:lnTo>
                    <a:lnTo>
                      <a:pt x="645" y="269"/>
                    </a:lnTo>
                    <a:lnTo>
                      <a:pt x="643" y="254"/>
                    </a:lnTo>
                    <a:lnTo>
                      <a:pt x="619" y="241"/>
                    </a:lnTo>
                    <a:lnTo>
                      <a:pt x="625" y="217"/>
                    </a:lnTo>
                    <a:lnTo>
                      <a:pt x="624" y="202"/>
                    </a:lnTo>
                    <a:lnTo>
                      <a:pt x="629" y="171"/>
                    </a:lnTo>
                    <a:lnTo>
                      <a:pt x="654" y="114"/>
                    </a:lnTo>
                    <a:lnTo>
                      <a:pt x="651" y="76"/>
                    </a:lnTo>
                    <a:lnTo>
                      <a:pt x="625" y="56"/>
                    </a:lnTo>
                    <a:lnTo>
                      <a:pt x="63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369">
                <a:extLst>
                  <a:ext uri="{FF2B5EF4-FFF2-40B4-BE49-F238E27FC236}">
                    <a16:creationId xmlns:a16="http://schemas.microsoft.com/office/drawing/2014/main" id="{F858191C-C37A-3C5A-4BD5-6C711C01C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670" cy="216"/>
              </a:xfrm>
              <a:custGeom>
                <a:avLst/>
                <a:gdLst>
                  <a:gd name="T0" fmla="*/ 3326 w 3352"/>
                  <a:gd name="T1" fmla="*/ 1018 h 1077"/>
                  <a:gd name="T2" fmla="*/ 3244 w 3352"/>
                  <a:gd name="T3" fmla="*/ 963 h 1077"/>
                  <a:gd name="T4" fmla="*/ 3238 w 3352"/>
                  <a:gd name="T5" fmla="*/ 894 h 1077"/>
                  <a:gd name="T6" fmla="*/ 3239 w 3352"/>
                  <a:gd name="T7" fmla="*/ 825 h 1077"/>
                  <a:gd name="T8" fmla="*/ 3154 w 3352"/>
                  <a:gd name="T9" fmla="*/ 740 h 1077"/>
                  <a:gd name="T10" fmla="*/ 3071 w 3352"/>
                  <a:gd name="T11" fmla="*/ 671 h 1077"/>
                  <a:gd name="T12" fmla="*/ 3014 w 3352"/>
                  <a:gd name="T13" fmla="*/ 637 h 1077"/>
                  <a:gd name="T14" fmla="*/ 2849 w 3352"/>
                  <a:gd name="T15" fmla="*/ 522 h 1077"/>
                  <a:gd name="T16" fmla="*/ 2740 w 3352"/>
                  <a:gd name="T17" fmla="*/ 601 h 1077"/>
                  <a:gd name="T18" fmla="*/ 2695 w 3352"/>
                  <a:gd name="T19" fmla="*/ 528 h 1077"/>
                  <a:gd name="T20" fmla="*/ 2563 w 3352"/>
                  <a:gd name="T21" fmla="*/ 517 h 1077"/>
                  <a:gd name="T22" fmla="*/ 2487 w 3352"/>
                  <a:gd name="T23" fmla="*/ 532 h 1077"/>
                  <a:gd name="T24" fmla="*/ 2442 w 3352"/>
                  <a:gd name="T25" fmla="*/ 459 h 1077"/>
                  <a:gd name="T26" fmla="*/ 2308 w 3352"/>
                  <a:gd name="T27" fmla="*/ 526 h 1077"/>
                  <a:gd name="T28" fmla="*/ 2250 w 3352"/>
                  <a:gd name="T29" fmla="*/ 554 h 1077"/>
                  <a:gd name="T30" fmla="*/ 2245 w 3352"/>
                  <a:gd name="T31" fmla="*/ 500 h 1077"/>
                  <a:gd name="T32" fmla="*/ 2205 w 3352"/>
                  <a:gd name="T33" fmla="*/ 574 h 1077"/>
                  <a:gd name="T34" fmla="*/ 2153 w 3352"/>
                  <a:gd name="T35" fmla="*/ 671 h 1077"/>
                  <a:gd name="T36" fmla="*/ 2049 w 3352"/>
                  <a:gd name="T37" fmla="*/ 720 h 1077"/>
                  <a:gd name="T38" fmla="*/ 2055 w 3352"/>
                  <a:gd name="T39" fmla="*/ 789 h 1077"/>
                  <a:gd name="T40" fmla="*/ 2043 w 3352"/>
                  <a:gd name="T41" fmla="*/ 898 h 1077"/>
                  <a:gd name="T42" fmla="*/ 1933 w 3352"/>
                  <a:gd name="T43" fmla="*/ 877 h 1077"/>
                  <a:gd name="T44" fmla="*/ 1836 w 3352"/>
                  <a:gd name="T45" fmla="*/ 916 h 1077"/>
                  <a:gd name="T46" fmla="*/ 1768 w 3352"/>
                  <a:gd name="T47" fmla="*/ 1016 h 1077"/>
                  <a:gd name="T48" fmla="*/ 1664 w 3352"/>
                  <a:gd name="T49" fmla="*/ 1048 h 1077"/>
                  <a:gd name="T50" fmla="*/ 1593 w 3352"/>
                  <a:gd name="T51" fmla="*/ 955 h 1077"/>
                  <a:gd name="T52" fmla="*/ 1476 w 3352"/>
                  <a:gd name="T53" fmla="*/ 934 h 1077"/>
                  <a:gd name="T54" fmla="*/ 1396 w 3352"/>
                  <a:gd name="T55" fmla="*/ 911 h 1077"/>
                  <a:gd name="T56" fmla="*/ 1389 w 3352"/>
                  <a:gd name="T57" fmla="*/ 828 h 1077"/>
                  <a:gd name="T58" fmla="*/ 1409 w 3352"/>
                  <a:gd name="T59" fmla="*/ 725 h 1077"/>
                  <a:gd name="T60" fmla="*/ 1358 w 3352"/>
                  <a:gd name="T61" fmla="*/ 668 h 1077"/>
                  <a:gd name="T62" fmla="*/ 1293 w 3352"/>
                  <a:gd name="T63" fmla="*/ 635 h 1077"/>
                  <a:gd name="T64" fmla="*/ 1295 w 3352"/>
                  <a:gd name="T65" fmla="*/ 573 h 1077"/>
                  <a:gd name="T66" fmla="*/ 1230 w 3352"/>
                  <a:gd name="T67" fmla="*/ 533 h 1077"/>
                  <a:gd name="T68" fmla="*/ 1180 w 3352"/>
                  <a:gd name="T69" fmla="*/ 492 h 1077"/>
                  <a:gd name="T70" fmla="*/ 1069 w 3352"/>
                  <a:gd name="T71" fmla="*/ 464 h 1077"/>
                  <a:gd name="T72" fmla="*/ 1021 w 3352"/>
                  <a:gd name="T73" fmla="*/ 530 h 1077"/>
                  <a:gd name="T74" fmla="*/ 892 w 3352"/>
                  <a:gd name="T75" fmla="*/ 549 h 1077"/>
                  <a:gd name="T76" fmla="*/ 794 w 3352"/>
                  <a:gd name="T77" fmla="*/ 574 h 1077"/>
                  <a:gd name="T78" fmla="*/ 715 w 3352"/>
                  <a:gd name="T79" fmla="*/ 550 h 1077"/>
                  <a:gd name="T80" fmla="*/ 670 w 3352"/>
                  <a:gd name="T81" fmla="*/ 570 h 1077"/>
                  <a:gd name="T82" fmla="*/ 566 w 3352"/>
                  <a:gd name="T83" fmla="*/ 611 h 1077"/>
                  <a:gd name="T84" fmla="*/ 445 w 3352"/>
                  <a:gd name="T85" fmla="*/ 553 h 1077"/>
                  <a:gd name="T86" fmla="*/ 413 w 3352"/>
                  <a:gd name="T87" fmla="*/ 540 h 1077"/>
                  <a:gd name="T88" fmla="*/ 402 w 3352"/>
                  <a:gd name="T89" fmla="*/ 510 h 1077"/>
                  <a:gd name="T90" fmla="*/ 334 w 3352"/>
                  <a:gd name="T91" fmla="*/ 362 h 1077"/>
                  <a:gd name="T92" fmla="*/ 274 w 3352"/>
                  <a:gd name="T93" fmla="*/ 291 h 1077"/>
                  <a:gd name="T94" fmla="*/ 195 w 3352"/>
                  <a:gd name="T95" fmla="*/ 266 h 1077"/>
                  <a:gd name="T96" fmla="*/ 149 w 3352"/>
                  <a:gd name="T97" fmla="*/ 271 h 1077"/>
                  <a:gd name="T98" fmla="*/ 178 w 3352"/>
                  <a:gd name="T99" fmla="*/ 168 h 1077"/>
                  <a:gd name="T100" fmla="*/ 12 w 3352"/>
                  <a:gd name="T101" fmla="*/ 37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52" h="1077">
                    <a:moveTo>
                      <a:pt x="3347" y="1077"/>
                    </a:moveTo>
                    <a:lnTo>
                      <a:pt x="3352" y="1046"/>
                    </a:lnTo>
                    <a:lnTo>
                      <a:pt x="3326" y="1018"/>
                    </a:lnTo>
                    <a:lnTo>
                      <a:pt x="3299" y="966"/>
                    </a:lnTo>
                    <a:lnTo>
                      <a:pt x="3274" y="953"/>
                    </a:lnTo>
                    <a:lnTo>
                      <a:pt x="3244" y="963"/>
                    </a:lnTo>
                    <a:lnTo>
                      <a:pt x="3227" y="950"/>
                    </a:lnTo>
                    <a:lnTo>
                      <a:pt x="3226" y="927"/>
                    </a:lnTo>
                    <a:lnTo>
                      <a:pt x="3238" y="894"/>
                    </a:lnTo>
                    <a:lnTo>
                      <a:pt x="3253" y="886"/>
                    </a:lnTo>
                    <a:lnTo>
                      <a:pt x="3256" y="847"/>
                    </a:lnTo>
                    <a:lnTo>
                      <a:pt x="3239" y="825"/>
                    </a:lnTo>
                    <a:lnTo>
                      <a:pt x="3244" y="794"/>
                    </a:lnTo>
                    <a:lnTo>
                      <a:pt x="3227" y="772"/>
                    </a:lnTo>
                    <a:lnTo>
                      <a:pt x="3154" y="740"/>
                    </a:lnTo>
                    <a:lnTo>
                      <a:pt x="3091" y="723"/>
                    </a:lnTo>
                    <a:lnTo>
                      <a:pt x="3073" y="694"/>
                    </a:lnTo>
                    <a:lnTo>
                      <a:pt x="3071" y="671"/>
                    </a:lnTo>
                    <a:lnTo>
                      <a:pt x="3049" y="688"/>
                    </a:lnTo>
                    <a:lnTo>
                      <a:pt x="3024" y="668"/>
                    </a:lnTo>
                    <a:lnTo>
                      <a:pt x="3014" y="637"/>
                    </a:lnTo>
                    <a:lnTo>
                      <a:pt x="2891" y="572"/>
                    </a:lnTo>
                    <a:lnTo>
                      <a:pt x="2873" y="543"/>
                    </a:lnTo>
                    <a:lnTo>
                      <a:pt x="2849" y="522"/>
                    </a:lnTo>
                    <a:lnTo>
                      <a:pt x="2819" y="532"/>
                    </a:lnTo>
                    <a:lnTo>
                      <a:pt x="2792" y="573"/>
                    </a:lnTo>
                    <a:lnTo>
                      <a:pt x="2740" y="601"/>
                    </a:lnTo>
                    <a:lnTo>
                      <a:pt x="2723" y="580"/>
                    </a:lnTo>
                    <a:lnTo>
                      <a:pt x="2722" y="565"/>
                    </a:lnTo>
                    <a:lnTo>
                      <a:pt x="2695" y="528"/>
                    </a:lnTo>
                    <a:lnTo>
                      <a:pt x="2655" y="509"/>
                    </a:lnTo>
                    <a:lnTo>
                      <a:pt x="2594" y="522"/>
                    </a:lnTo>
                    <a:lnTo>
                      <a:pt x="2563" y="517"/>
                    </a:lnTo>
                    <a:lnTo>
                      <a:pt x="2519" y="545"/>
                    </a:lnTo>
                    <a:lnTo>
                      <a:pt x="2496" y="546"/>
                    </a:lnTo>
                    <a:lnTo>
                      <a:pt x="2487" y="532"/>
                    </a:lnTo>
                    <a:lnTo>
                      <a:pt x="2447" y="513"/>
                    </a:lnTo>
                    <a:lnTo>
                      <a:pt x="2453" y="490"/>
                    </a:lnTo>
                    <a:lnTo>
                      <a:pt x="2442" y="459"/>
                    </a:lnTo>
                    <a:lnTo>
                      <a:pt x="2425" y="437"/>
                    </a:lnTo>
                    <a:lnTo>
                      <a:pt x="2350" y="460"/>
                    </a:lnTo>
                    <a:lnTo>
                      <a:pt x="2308" y="526"/>
                    </a:lnTo>
                    <a:lnTo>
                      <a:pt x="2285" y="528"/>
                    </a:lnTo>
                    <a:lnTo>
                      <a:pt x="2265" y="553"/>
                    </a:lnTo>
                    <a:lnTo>
                      <a:pt x="2250" y="554"/>
                    </a:lnTo>
                    <a:lnTo>
                      <a:pt x="2270" y="514"/>
                    </a:lnTo>
                    <a:lnTo>
                      <a:pt x="2260" y="499"/>
                    </a:lnTo>
                    <a:lnTo>
                      <a:pt x="2245" y="500"/>
                    </a:lnTo>
                    <a:lnTo>
                      <a:pt x="2238" y="509"/>
                    </a:lnTo>
                    <a:lnTo>
                      <a:pt x="2233" y="540"/>
                    </a:lnTo>
                    <a:lnTo>
                      <a:pt x="2205" y="574"/>
                    </a:lnTo>
                    <a:lnTo>
                      <a:pt x="2208" y="597"/>
                    </a:lnTo>
                    <a:lnTo>
                      <a:pt x="2170" y="616"/>
                    </a:lnTo>
                    <a:lnTo>
                      <a:pt x="2153" y="671"/>
                    </a:lnTo>
                    <a:lnTo>
                      <a:pt x="2099" y="669"/>
                    </a:lnTo>
                    <a:lnTo>
                      <a:pt x="2079" y="716"/>
                    </a:lnTo>
                    <a:lnTo>
                      <a:pt x="2049" y="720"/>
                    </a:lnTo>
                    <a:lnTo>
                      <a:pt x="2035" y="728"/>
                    </a:lnTo>
                    <a:lnTo>
                      <a:pt x="2031" y="776"/>
                    </a:lnTo>
                    <a:lnTo>
                      <a:pt x="2055" y="789"/>
                    </a:lnTo>
                    <a:lnTo>
                      <a:pt x="2058" y="803"/>
                    </a:lnTo>
                    <a:lnTo>
                      <a:pt x="2039" y="859"/>
                    </a:lnTo>
                    <a:lnTo>
                      <a:pt x="2043" y="898"/>
                    </a:lnTo>
                    <a:lnTo>
                      <a:pt x="1967" y="913"/>
                    </a:lnTo>
                    <a:lnTo>
                      <a:pt x="1949" y="883"/>
                    </a:lnTo>
                    <a:lnTo>
                      <a:pt x="1933" y="877"/>
                    </a:lnTo>
                    <a:lnTo>
                      <a:pt x="1898" y="919"/>
                    </a:lnTo>
                    <a:lnTo>
                      <a:pt x="1859" y="906"/>
                    </a:lnTo>
                    <a:lnTo>
                      <a:pt x="1836" y="916"/>
                    </a:lnTo>
                    <a:lnTo>
                      <a:pt x="1798" y="920"/>
                    </a:lnTo>
                    <a:lnTo>
                      <a:pt x="1767" y="993"/>
                    </a:lnTo>
                    <a:lnTo>
                      <a:pt x="1768" y="1016"/>
                    </a:lnTo>
                    <a:lnTo>
                      <a:pt x="1746" y="1025"/>
                    </a:lnTo>
                    <a:lnTo>
                      <a:pt x="1715" y="1013"/>
                    </a:lnTo>
                    <a:lnTo>
                      <a:pt x="1664" y="1048"/>
                    </a:lnTo>
                    <a:lnTo>
                      <a:pt x="1646" y="1026"/>
                    </a:lnTo>
                    <a:lnTo>
                      <a:pt x="1650" y="996"/>
                    </a:lnTo>
                    <a:lnTo>
                      <a:pt x="1593" y="955"/>
                    </a:lnTo>
                    <a:lnTo>
                      <a:pt x="1583" y="925"/>
                    </a:lnTo>
                    <a:lnTo>
                      <a:pt x="1532" y="961"/>
                    </a:lnTo>
                    <a:lnTo>
                      <a:pt x="1476" y="934"/>
                    </a:lnTo>
                    <a:lnTo>
                      <a:pt x="1472" y="904"/>
                    </a:lnTo>
                    <a:lnTo>
                      <a:pt x="1448" y="891"/>
                    </a:lnTo>
                    <a:lnTo>
                      <a:pt x="1396" y="911"/>
                    </a:lnTo>
                    <a:lnTo>
                      <a:pt x="1386" y="890"/>
                    </a:lnTo>
                    <a:lnTo>
                      <a:pt x="1398" y="857"/>
                    </a:lnTo>
                    <a:lnTo>
                      <a:pt x="1389" y="828"/>
                    </a:lnTo>
                    <a:lnTo>
                      <a:pt x="1355" y="800"/>
                    </a:lnTo>
                    <a:lnTo>
                      <a:pt x="1412" y="748"/>
                    </a:lnTo>
                    <a:lnTo>
                      <a:pt x="1409" y="725"/>
                    </a:lnTo>
                    <a:lnTo>
                      <a:pt x="1385" y="711"/>
                    </a:lnTo>
                    <a:lnTo>
                      <a:pt x="1383" y="681"/>
                    </a:lnTo>
                    <a:lnTo>
                      <a:pt x="1358" y="668"/>
                    </a:lnTo>
                    <a:lnTo>
                      <a:pt x="1329" y="610"/>
                    </a:lnTo>
                    <a:lnTo>
                      <a:pt x="1306" y="611"/>
                    </a:lnTo>
                    <a:lnTo>
                      <a:pt x="1293" y="635"/>
                    </a:lnTo>
                    <a:lnTo>
                      <a:pt x="1269" y="623"/>
                    </a:lnTo>
                    <a:lnTo>
                      <a:pt x="1269" y="614"/>
                    </a:lnTo>
                    <a:lnTo>
                      <a:pt x="1295" y="573"/>
                    </a:lnTo>
                    <a:lnTo>
                      <a:pt x="1278" y="553"/>
                    </a:lnTo>
                    <a:lnTo>
                      <a:pt x="1231" y="549"/>
                    </a:lnTo>
                    <a:lnTo>
                      <a:pt x="1230" y="533"/>
                    </a:lnTo>
                    <a:lnTo>
                      <a:pt x="1243" y="516"/>
                    </a:lnTo>
                    <a:lnTo>
                      <a:pt x="1226" y="496"/>
                    </a:lnTo>
                    <a:lnTo>
                      <a:pt x="1180" y="492"/>
                    </a:lnTo>
                    <a:lnTo>
                      <a:pt x="1156" y="479"/>
                    </a:lnTo>
                    <a:lnTo>
                      <a:pt x="1124" y="481"/>
                    </a:lnTo>
                    <a:lnTo>
                      <a:pt x="1069" y="464"/>
                    </a:lnTo>
                    <a:lnTo>
                      <a:pt x="1038" y="466"/>
                    </a:lnTo>
                    <a:lnTo>
                      <a:pt x="1003" y="500"/>
                    </a:lnTo>
                    <a:lnTo>
                      <a:pt x="1021" y="530"/>
                    </a:lnTo>
                    <a:lnTo>
                      <a:pt x="1015" y="545"/>
                    </a:lnTo>
                    <a:lnTo>
                      <a:pt x="932" y="561"/>
                    </a:lnTo>
                    <a:lnTo>
                      <a:pt x="892" y="549"/>
                    </a:lnTo>
                    <a:lnTo>
                      <a:pt x="840" y="570"/>
                    </a:lnTo>
                    <a:lnTo>
                      <a:pt x="808" y="565"/>
                    </a:lnTo>
                    <a:lnTo>
                      <a:pt x="794" y="574"/>
                    </a:lnTo>
                    <a:lnTo>
                      <a:pt x="789" y="605"/>
                    </a:ln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70"/>
                    </a:lnTo>
                    <a:lnTo>
                      <a:pt x="628" y="605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9"/>
                    </a:lnTo>
                    <a:lnTo>
                      <a:pt x="442" y="607"/>
                    </a:lnTo>
                    <a:lnTo>
                      <a:pt x="445" y="553"/>
                    </a:lnTo>
                    <a:lnTo>
                      <a:pt x="443" y="530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6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9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9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370">
                <a:extLst>
                  <a:ext uri="{FF2B5EF4-FFF2-40B4-BE49-F238E27FC236}">
                    <a16:creationId xmlns:a16="http://schemas.microsoft.com/office/drawing/2014/main" id="{90F1AEBD-D09F-0866-C3FE-5DA2CD5CDE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484"/>
                <a:ext cx="180" cy="297"/>
              </a:xfrm>
              <a:custGeom>
                <a:avLst/>
                <a:gdLst>
                  <a:gd name="T0" fmla="*/ 0 w 903"/>
                  <a:gd name="T1" fmla="*/ 1488 h 1488"/>
                  <a:gd name="T2" fmla="*/ 21 w 903"/>
                  <a:gd name="T3" fmla="*/ 1455 h 1488"/>
                  <a:gd name="T4" fmla="*/ 17 w 903"/>
                  <a:gd name="T5" fmla="*/ 1417 h 1488"/>
                  <a:gd name="T6" fmla="*/ 78 w 903"/>
                  <a:gd name="T7" fmla="*/ 1326 h 1488"/>
                  <a:gd name="T8" fmla="*/ 67 w 903"/>
                  <a:gd name="T9" fmla="*/ 1296 h 1488"/>
                  <a:gd name="T10" fmla="*/ 43 w 903"/>
                  <a:gd name="T11" fmla="*/ 1276 h 1488"/>
                  <a:gd name="T12" fmla="*/ 49 w 903"/>
                  <a:gd name="T13" fmla="*/ 1260 h 1488"/>
                  <a:gd name="T14" fmla="*/ 189 w 903"/>
                  <a:gd name="T15" fmla="*/ 1116 h 1488"/>
                  <a:gd name="T16" fmla="*/ 247 w 903"/>
                  <a:gd name="T17" fmla="*/ 1079 h 1488"/>
                  <a:gd name="T18" fmla="*/ 333 w 903"/>
                  <a:gd name="T19" fmla="*/ 1002 h 1488"/>
                  <a:gd name="T20" fmla="*/ 338 w 903"/>
                  <a:gd name="T21" fmla="*/ 979 h 1488"/>
                  <a:gd name="T22" fmla="*/ 320 w 903"/>
                  <a:gd name="T23" fmla="*/ 949 h 1488"/>
                  <a:gd name="T24" fmla="*/ 338 w 903"/>
                  <a:gd name="T25" fmla="*/ 894 h 1488"/>
                  <a:gd name="T26" fmla="*/ 342 w 903"/>
                  <a:gd name="T27" fmla="*/ 846 h 1488"/>
                  <a:gd name="T28" fmla="*/ 314 w 903"/>
                  <a:gd name="T29" fmla="*/ 796 h 1488"/>
                  <a:gd name="T30" fmla="*/ 363 w 903"/>
                  <a:gd name="T31" fmla="*/ 737 h 1488"/>
                  <a:gd name="T32" fmla="*/ 378 w 903"/>
                  <a:gd name="T33" fmla="*/ 736 h 1488"/>
                  <a:gd name="T34" fmla="*/ 490 w 903"/>
                  <a:gd name="T35" fmla="*/ 695 h 1488"/>
                  <a:gd name="T36" fmla="*/ 509 w 903"/>
                  <a:gd name="T37" fmla="*/ 654 h 1488"/>
                  <a:gd name="T38" fmla="*/ 560 w 903"/>
                  <a:gd name="T39" fmla="*/ 626 h 1488"/>
                  <a:gd name="T40" fmla="*/ 543 w 903"/>
                  <a:gd name="T41" fmla="*/ 604 h 1488"/>
                  <a:gd name="T42" fmla="*/ 556 w 903"/>
                  <a:gd name="T43" fmla="*/ 580 h 1488"/>
                  <a:gd name="T44" fmla="*/ 578 w 903"/>
                  <a:gd name="T45" fmla="*/ 563 h 1488"/>
                  <a:gd name="T46" fmla="*/ 583 w 903"/>
                  <a:gd name="T47" fmla="*/ 539 h 1488"/>
                  <a:gd name="T48" fmla="*/ 634 w 903"/>
                  <a:gd name="T49" fmla="*/ 511 h 1488"/>
                  <a:gd name="T50" fmla="*/ 684 w 903"/>
                  <a:gd name="T51" fmla="*/ 460 h 1488"/>
                  <a:gd name="T52" fmla="*/ 675 w 903"/>
                  <a:gd name="T53" fmla="*/ 454 h 1488"/>
                  <a:gd name="T54" fmla="*/ 760 w 903"/>
                  <a:gd name="T55" fmla="*/ 360 h 1488"/>
                  <a:gd name="T56" fmla="*/ 754 w 903"/>
                  <a:gd name="T57" fmla="*/ 300 h 1488"/>
                  <a:gd name="T58" fmla="*/ 799 w 903"/>
                  <a:gd name="T59" fmla="*/ 280 h 1488"/>
                  <a:gd name="T60" fmla="*/ 811 w 903"/>
                  <a:gd name="T61" fmla="*/ 248 h 1488"/>
                  <a:gd name="T62" fmla="*/ 833 w 903"/>
                  <a:gd name="T63" fmla="*/ 238 h 1488"/>
                  <a:gd name="T64" fmla="*/ 847 w 903"/>
                  <a:gd name="T65" fmla="*/ 221 h 1488"/>
                  <a:gd name="T66" fmla="*/ 838 w 903"/>
                  <a:gd name="T67" fmla="*/ 199 h 1488"/>
                  <a:gd name="T68" fmla="*/ 812 w 903"/>
                  <a:gd name="T69" fmla="*/ 186 h 1488"/>
                  <a:gd name="T70" fmla="*/ 692 w 903"/>
                  <a:gd name="T71" fmla="*/ 213 h 1488"/>
                  <a:gd name="T72" fmla="*/ 697 w 903"/>
                  <a:gd name="T73" fmla="*/ 181 h 1488"/>
                  <a:gd name="T74" fmla="*/ 710 w 903"/>
                  <a:gd name="T75" fmla="*/ 165 h 1488"/>
                  <a:gd name="T76" fmla="*/ 716 w 903"/>
                  <a:gd name="T77" fmla="*/ 148 h 1488"/>
                  <a:gd name="T78" fmla="*/ 739 w 903"/>
                  <a:gd name="T79" fmla="*/ 139 h 1488"/>
                  <a:gd name="T80" fmla="*/ 736 w 903"/>
                  <a:gd name="T81" fmla="*/ 108 h 1488"/>
                  <a:gd name="T82" fmla="*/ 787 w 903"/>
                  <a:gd name="T83" fmla="*/ 73 h 1488"/>
                  <a:gd name="T84" fmla="*/ 775 w 903"/>
                  <a:gd name="T85" fmla="*/ 20 h 1488"/>
                  <a:gd name="T86" fmla="*/ 804 w 903"/>
                  <a:gd name="T87" fmla="*/ 10 h 1488"/>
                  <a:gd name="T88" fmla="*/ 859 w 903"/>
                  <a:gd name="T89" fmla="*/ 27 h 1488"/>
                  <a:gd name="T90" fmla="*/ 903 w 903"/>
                  <a:gd name="T91" fmla="*/ 0 h 1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03" h="1488">
                    <a:moveTo>
                      <a:pt x="0" y="1488"/>
                    </a:moveTo>
                    <a:lnTo>
                      <a:pt x="21" y="1455"/>
                    </a:lnTo>
                    <a:lnTo>
                      <a:pt x="17" y="1417"/>
                    </a:lnTo>
                    <a:lnTo>
                      <a:pt x="78" y="1326"/>
                    </a:lnTo>
                    <a:lnTo>
                      <a:pt x="67" y="1296"/>
                    </a:lnTo>
                    <a:lnTo>
                      <a:pt x="43" y="1276"/>
                    </a:lnTo>
                    <a:lnTo>
                      <a:pt x="49" y="1260"/>
                    </a:lnTo>
                    <a:lnTo>
                      <a:pt x="189" y="1116"/>
                    </a:lnTo>
                    <a:lnTo>
                      <a:pt x="247" y="1079"/>
                    </a:lnTo>
                    <a:lnTo>
                      <a:pt x="333" y="1002"/>
                    </a:lnTo>
                    <a:lnTo>
                      <a:pt x="338" y="979"/>
                    </a:lnTo>
                    <a:lnTo>
                      <a:pt x="320" y="949"/>
                    </a:lnTo>
                    <a:lnTo>
                      <a:pt x="338" y="894"/>
                    </a:lnTo>
                    <a:lnTo>
                      <a:pt x="342" y="846"/>
                    </a:lnTo>
                    <a:lnTo>
                      <a:pt x="314" y="796"/>
                    </a:lnTo>
                    <a:lnTo>
                      <a:pt x="363" y="737"/>
                    </a:lnTo>
                    <a:lnTo>
                      <a:pt x="378" y="736"/>
                    </a:lnTo>
                    <a:lnTo>
                      <a:pt x="490" y="695"/>
                    </a:lnTo>
                    <a:lnTo>
                      <a:pt x="509" y="654"/>
                    </a:lnTo>
                    <a:lnTo>
                      <a:pt x="560" y="626"/>
                    </a:lnTo>
                    <a:lnTo>
                      <a:pt x="543" y="604"/>
                    </a:lnTo>
                    <a:lnTo>
                      <a:pt x="556" y="580"/>
                    </a:lnTo>
                    <a:lnTo>
                      <a:pt x="578" y="563"/>
                    </a:lnTo>
                    <a:lnTo>
                      <a:pt x="583" y="539"/>
                    </a:lnTo>
                    <a:lnTo>
                      <a:pt x="634" y="511"/>
                    </a:lnTo>
                    <a:lnTo>
                      <a:pt x="684" y="460"/>
                    </a:lnTo>
                    <a:lnTo>
                      <a:pt x="675" y="454"/>
                    </a:lnTo>
                    <a:lnTo>
                      <a:pt x="760" y="360"/>
                    </a:lnTo>
                    <a:lnTo>
                      <a:pt x="754" y="300"/>
                    </a:lnTo>
                    <a:lnTo>
                      <a:pt x="799" y="280"/>
                    </a:lnTo>
                    <a:lnTo>
                      <a:pt x="811" y="248"/>
                    </a:lnTo>
                    <a:lnTo>
                      <a:pt x="833" y="238"/>
                    </a:lnTo>
                    <a:lnTo>
                      <a:pt x="847" y="221"/>
                    </a:lnTo>
                    <a:lnTo>
                      <a:pt x="838" y="199"/>
                    </a:lnTo>
                    <a:lnTo>
                      <a:pt x="812" y="186"/>
                    </a:lnTo>
                    <a:lnTo>
                      <a:pt x="692" y="213"/>
                    </a:lnTo>
                    <a:lnTo>
                      <a:pt x="697" y="181"/>
                    </a:lnTo>
                    <a:lnTo>
                      <a:pt x="710" y="165"/>
                    </a:lnTo>
                    <a:lnTo>
                      <a:pt x="716" y="148"/>
                    </a:lnTo>
                    <a:lnTo>
                      <a:pt x="739" y="139"/>
                    </a:lnTo>
                    <a:lnTo>
                      <a:pt x="736" y="108"/>
                    </a:lnTo>
                    <a:lnTo>
                      <a:pt x="787" y="73"/>
                    </a:lnTo>
                    <a:lnTo>
                      <a:pt x="775" y="20"/>
                    </a:lnTo>
                    <a:lnTo>
                      <a:pt x="804" y="10"/>
                    </a:lnTo>
                    <a:lnTo>
                      <a:pt x="859" y="27"/>
                    </a:lnTo>
                    <a:lnTo>
                      <a:pt x="90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371">
                <a:extLst>
                  <a:ext uri="{FF2B5EF4-FFF2-40B4-BE49-F238E27FC236}">
                    <a16:creationId xmlns:a16="http://schemas.microsoft.com/office/drawing/2014/main" id="{1350AF5A-A4EC-4F24-D48E-743DF44304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37" cy="356"/>
              </a:xfrm>
              <a:custGeom>
                <a:avLst/>
                <a:gdLst>
                  <a:gd name="T0" fmla="*/ 723 w 1187"/>
                  <a:gd name="T1" fmla="*/ 1758 h 1778"/>
                  <a:gd name="T2" fmla="*/ 798 w 1187"/>
                  <a:gd name="T3" fmla="*/ 1736 h 1778"/>
                  <a:gd name="T4" fmla="*/ 898 w 1187"/>
                  <a:gd name="T5" fmla="*/ 1743 h 1778"/>
                  <a:gd name="T6" fmla="*/ 932 w 1187"/>
                  <a:gd name="T7" fmla="*/ 1693 h 1778"/>
                  <a:gd name="T8" fmla="*/ 1004 w 1187"/>
                  <a:gd name="T9" fmla="*/ 1632 h 1778"/>
                  <a:gd name="T10" fmla="*/ 1096 w 1187"/>
                  <a:gd name="T11" fmla="*/ 1624 h 1778"/>
                  <a:gd name="T12" fmla="*/ 1149 w 1187"/>
                  <a:gd name="T13" fmla="*/ 1534 h 1778"/>
                  <a:gd name="T14" fmla="*/ 1170 w 1187"/>
                  <a:gd name="T15" fmla="*/ 1424 h 1778"/>
                  <a:gd name="T16" fmla="*/ 1122 w 1187"/>
                  <a:gd name="T17" fmla="*/ 1328 h 1778"/>
                  <a:gd name="T18" fmla="*/ 1110 w 1187"/>
                  <a:gd name="T19" fmla="*/ 1283 h 1778"/>
                  <a:gd name="T20" fmla="*/ 1062 w 1187"/>
                  <a:gd name="T21" fmla="*/ 1256 h 1778"/>
                  <a:gd name="T22" fmla="*/ 1002 w 1187"/>
                  <a:gd name="T23" fmla="*/ 1201 h 1778"/>
                  <a:gd name="T24" fmla="*/ 979 w 1187"/>
                  <a:gd name="T25" fmla="*/ 1126 h 1778"/>
                  <a:gd name="T26" fmla="*/ 965 w 1187"/>
                  <a:gd name="T27" fmla="*/ 1049 h 1778"/>
                  <a:gd name="T28" fmla="*/ 901 w 1187"/>
                  <a:gd name="T29" fmla="*/ 1018 h 1778"/>
                  <a:gd name="T30" fmla="*/ 817 w 1187"/>
                  <a:gd name="T31" fmla="*/ 956 h 1778"/>
                  <a:gd name="T32" fmla="*/ 809 w 1187"/>
                  <a:gd name="T33" fmla="*/ 856 h 1778"/>
                  <a:gd name="T34" fmla="*/ 821 w 1187"/>
                  <a:gd name="T35" fmla="*/ 816 h 1778"/>
                  <a:gd name="T36" fmla="*/ 859 w 1187"/>
                  <a:gd name="T37" fmla="*/ 820 h 1778"/>
                  <a:gd name="T38" fmla="*/ 903 w 1187"/>
                  <a:gd name="T39" fmla="*/ 801 h 1778"/>
                  <a:gd name="T40" fmla="*/ 977 w 1187"/>
                  <a:gd name="T41" fmla="*/ 756 h 1778"/>
                  <a:gd name="T42" fmla="*/ 1017 w 1187"/>
                  <a:gd name="T43" fmla="*/ 690 h 1778"/>
                  <a:gd name="T44" fmla="*/ 988 w 1187"/>
                  <a:gd name="T45" fmla="*/ 631 h 1778"/>
                  <a:gd name="T46" fmla="*/ 960 w 1187"/>
                  <a:gd name="T47" fmla="*/ 580 h 1778"/>
                  <a:gd name="T48" fmla="*/ 872 w 1187"/>
                  <a:gd name="T49" fmla="*/ 534 h 1778"/>
                  <a:gd name="T50" fmla="*/ 853 w 1187"/>
                  <a:gd name="T51" fmla="*/ 512 h 1778"/>
                  <a:gd name="T52" fmla="*/ 857 w 1187"/>
                  <a:gd name="T53" fmla="*/ 466 h 1778"/>
                  <a:gd name="T54" fmla="*/ 792 w 1187"/>
                  <a:gd name="T55" fmla="*/ 426 h 1778"/>
                  <a:gd name="T56" fmla="*/ 772 w 1187"/>
                  <a:gd name="T57" fmla="*/ 381 h 1778"/>
                  <a:gd name="T58" fmla="*/ 782 w 1187"/>
                  <a:gd name="T59" fmla="*/ 318 h 1778"/>
                  <a:gd name="T60" fmla="*/ 828 w 1187"/>
                  <a:gd name="T61" fmla="*/ 230 h 1778"/>
                  <a:gd name="T62" fmla="*/ 750 w 1187"/>
                  <a:gd name="T63" fmla="*/ 152 h 1778"/>
                  <a:gd name="T64" fmla="*/ 761 w 1187"/>
                  <a:gd name="T65" fmla="*/ 96 h 1778"/>
                  <a:gd name="T66" fmla="*/ 644 w 1187"/>
                  <a:gd name="T67" fmla="*/ 0 h 1778"/>
                  <a:gd name="T68" fmla="*/ 418 w 1187"/>
                  <a:gd name="T69" fmla="*/ 59 h 1778"/>
                  <a:gd name="T70" fmla="*/ 264 w 1187"/>
                  <a:gd name="T71" fmla="*/ 143 h 1778"/>
                  <a:gd name="T72" fmla="*/ 251 w 1187"/>
                  <a:gd name="T73" fmla="*/ 175 h 1778"/>
                  <a:gd name="T74" fmla="*/ 232 w 1187"/>
                  <a:gd name="T75" fmla="*/ 208 h 1778"/>
                  <a:gd name="T76" fmla="*/ 251 w 1187"/>
                  <a:gd name="T77" fmla="*/ 252 h 1778"/>
                  <a:gd name="T78" fmla="*/ 315 w 1187"/>
                  <a:gd name="T79" fmla="*/ 284 h 1778"/>
                  <a:gd name="T80" fmla="*/ 245 w 1187"/>
                  <a:gd name="T81" fmla="*/ 353 h 1778"/>
                  <a:gd name="T82" fmla="*/ 204 w 1187"/>
                  <a:gd name="T83" fmla="*/ 410 h 1778"/>
                  <a:gd name="T84" fmla="*/ 97 w 1187"/>
                  <a:gd name="T85" fmla="*/ 429 h 1778"/>
                  <a:gd name="T86" fmla="*/ 38 w 1187"/>
                  <a:gd name="T87" fmla="*/ 442 h 1778"/>
                  <a:gd name="T88" fmla="*/ 24 w 1187"/>
                  <a:gd name="T89" fmla="*/ 389 h 1778"/>
                  <a:gd name="T90" fmla="*/ 12 w 1187"/>
                  <a:gd name="T91" fmla="*/ 344 h 1778"/>
                  <a:gd name="T92" fmla="*/ 117 w 1187"/>
                  <a:gd name="T93" fmla="*/ 303 h 1778"/>
                  <a:gd name="T94" fmla="*/ 147 w 1187"/>
                  <a:gd name="T95" fmla="*/ 293 h 1778"/>
                  <a:gd name="T96" fmla="*/ 146 w 1187"/>
                  <a:gd name="T97" fmla="*/ 201 h 1778"/>
                  <a:gd name="T98" fmla="*/ 178 w 1187"/>
                  <a:gd name="T99" fmla="*/ 135 h 1778"/>
                  <a:gd name="T100" fmla="*/ 80 w 1187"/>
                  <a:gd name="T101" fmla="*/ 75 h 1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87" h="1778">
                    <a:moveTo>
                      <a:pt x="686" y="1778"/>
                    </a:moveTo>
                    <a:lnTo>
                      <a:pt x="723" y="1758"/>
                    </a:lnTo>
                    <a:lnTo>
                      <a:pt x="736" y="1743"/>
                    </a:lnTo>
                    <a:lnTo>
                      <a:pt x="798" y="1736"/>
                    </a:lnTo>
                    <a:lnTo>
                      <a:pt x="818" y="1711"/>
                    </a:lnTo>
                    <a:lnTo>
                      <a:pt x="898" y="1743"/>
                    </a:lnTo>
                    <a:lnTo>
                      <a:pt x="929" y="1732"/>
                    </a:lnTo>
                    <a:lnTo>
                      <a:pt x="932" y="1693"/>
                    </a:lnTo>
                    <a:lnTo>
                      <a:pt x="977" y="1681"/>
                    </a:lnTo>
                    <a:lnTo>
                      <a:pt x="1004" y="1632"/>
                    </a:lnTo>
                    <a:lnTo>
                      <a:pt x="1072" y="1610"/>
                    </a:lnTo>
                    <a:lnTo>
                      <a:pt x="1096" y="1624"/>
                    </a:lnTo>
                    <a:lnTo>
                      <a:pt x="1145" y="1573"/>
                    </a:lnTo>
                    <a:lnTo>
                      <a:pt x="1149" y="1534"/>
                    </a:lnTo>
                    <a:lnTo>
                      <a:pt x="1129" y="1475"/>
                    </a:lnTo>
                    <a:lnTo>
                      <a:pt x="1170" y="1424"/>
                    </a:lnTo>
                    <a:lnTo>
                      <a:pt x="1187" y="1361"/>
                    </a:lnTo>
                    <a:lnTo>
                      <a:pt x="1122" y="1328"/>
                    </a:lnTo>
                    <a:lnTo>
                      <a:pt x="1104" y="1299"/>
                    </a:lnTo>
                    <a:lnTo>
                      <a:pt x="1110" y="1283"/>
                    </a:lnTo>
                    <a:lnTo>
                      <a:pt x="1064" y="1280"/>
                    </a:lnTo>
                    <a:lnTo>
                      <a:pt x="1062" y="1256"/>
                    </a:lnTo>
                    <a:lnTo>
                      <a:pt x="1013" y="1238"/>
                    </a:lnTo>
                    <a:lnTo>
                      <a:pt x="1002" y="1201"/>
                    </a:lnTo>
                    <a:lnTo>
                      <a:pt x="998" y="1147"/>
                    </a:lnTo>
                    <a:lnTo>
                      <a:pt x="979" y="1126"/>
                    </a:lnTo>
                    <a:lnTo>
                      <a:pt x="998" y="1063"/>
                    </a:lnTo>
                    <a:lnTo>
                      <a:pt x="965" y="1049"/>
                    </a:lnTo>
                    <a:lnTo>
                      <a:pt x="927" y="1053"/>
                    </a:lnTo>
                    <a:lnTo>
                      <a:pt x="901" y="1018"/>
                    </a:lnTo>
                    <a:lnTo>
                      <a:pt x="853" y="1006"/>
                    </a:lnTo>
                    <a:lnTo>
                      <a:pt x="817" y="956"/>
                    </a:lnTo>
                    <a:lnTo>
                      <a:pt x="804" y="887"/>
                    </a:lnTo>
                    <a:lnTo>
                      <a:pt x="809" y="856"/>
                    </a:lnTo>
                    <a:lnTo>
                      <a:pt x="806" y="833"/>
                    </a:lnTo>
                    <a:lnTo>
                      <a:pt x="821" y="816"/>
                    </a:lnTo>
                    <a:lnTo>
                      <a:pt x="842" y="807"/>
                    </a:lnTo>
                    <a:lnTo>
                      <a:pt x="859" y="820"/>
                    </a:lnTo>
                    <a:lnTo>
                      <a:pt x="873" y="796"/>
                    </a:lnTo>
                    <a:lnTo>
                      <a:pt x="903" y="801"/>
                    </a:lnTo>
                    <a:lnTo>
                      <a:pt x="926" y="791"/>
                    </a:lnTo>
                    <a:lnTo>
                      <a:pt x="977" y="756"/>
                    </a:lnTo>
                    <a:lnTo>
                      <a:pt x="995" y="707"/>
                    </a:lnTo>
                    <a:lnTo>
                      <a:pt x="1017" y="690"/>
                    </a:lnTo>
                    <a:lnTo>
                      <a:pt x="1005" y="644"/>
                    </a:lnTo>
                    <a:lnTo>
                      <a:pt x="988" y="631"/>
                    </a:lnTo>
                    <a:lnTo>
                      <a:pt x="994" y="607"/>
                    </a:lnTo>
                    <a:lnTo>
                      <a:pt x="960" y="580"/>
                    </a:lnTo>
                    <a:lnTo>
                      <a:pt x="907" y="507"/>
                    </a:lnTo>
                    <a:lnTo>
                      <a:pt x="872" y="534"/>
                    </a:lnTo>
                    <a:lnTo>
                      <a:pt x="855" y="528"/>
                    </a:lnTo>
                    <a:lnTo>
                      <a:pt x="853" y="512"/>
                    </a:lnTo>
                    <a:lnTo>
                      <a:pt x="867" y="488"/>
                    </a:lnTo>
                    <a:lnTo>
                      <a:pt x="857" y="466"/>
                    </a:lnTo>
                    <a:lnTo>
                      <a:pt x="869" y="426"/>
                    </a:lnTo>
                    <a:lnTo>
                      <a:pt x="792" y="426"/>
                    </a:lnTo>
                    <a:lnTo>
                      <a:pt x="775" y="404"/>
                    </a:lnTo>
                    <a:lnTo>
                      <a:pt x="772" y="381"/>
                    </a:lnTo>
                    <a:lnTo>
                      <a:pt x="786" y="357"/>
                    </a:lnTo>
                    <a:lnTo>
                      <a:pt x="782" y="318"/>
                    </a:lnTo>
                    <a:lnTo>
                      <a:pt x="822" y="253"/>
                    </a:lnTo>
                    <a:lnTo>
                      <a:pt x="828" y="230"/>
                    </a:lnTo>
                    <a:lnTo>
                      <a:pt x="826" y="214"/>
                    </a:lnTo>
                    <a:lnTo>
                      <a:pt x="750" y="152"/>
                    </a:lnTo>
                    <a:lnTo>
                      <a:pt x="741" y="129"/>
                    </a:lnTo>
                    <a:lnTo>
                      <a:pt x="761" y="96"/>
                    </a:lnTo>
                    <a:lnTo>
                      <a:pt x="777" y="26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59"/>
                    </a:lnTo>
                    <a:lnTo>
                      <a:pt x="336" y="82"/>
                    </a:lnTo>
                    <a:lnTo>
                      <a:pt x="264" y="143"/>
                    </a:lnTo>
                    <a:lnTo>
                      <a:pt x="251" y="167"/>
                    </a:lnTo>
                    <a:lnTo>
                      <a:pt x="251" y="175"/>
                    </a:lnTo>
                    <a:lnTo>
                      <a:pt x="245" y="184"/>
                    </a:lnTo>
                    <a:lnTo>
                      <a:pt x="232" y="208"/>
                    </a:lnTo>
                    <a:lnTo>
                      <a:pt x="256" y="221"/>
                    </a:lnTo>
                    <a:lnTo>
                      <a:pt x="251" y="252"/>
                    </a:lnTo>
                    <a:lnTo>
                      <a:pt x="277" y="281"/>
                    </a:lnTo>
                    <a:lnTo>
                      <a:pt x="315" y="284"/>
                    </a:lnTo>
                    <a:lnTo>
                      <a:pt x="310" y="316"/>
                    </a:lnTo>
                    <a:lnTo>
                      <a:pt x="245" y="353"/>
                    </a:lnTo>
                    <a:lnTo>
                      <a:pt x="216" y="379"/>
                    </a:lnTo>
                    <a:lnTo>
                      <a:pt x="204" y="410"/>
                    </a:lnTo>
                    <a:lnTo>
                      <a:pt x="167" y="437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2"/>
                    </a:lnTo>
                    <a:lnTo>
                      <a:pt x="0" y="453"/>
                    </a:lnTo>
                    <a:lnTo>
                      <a:pt x="24" y="389"/>
                    </a:lnTo>
                    <a:lnTo>
                      <a:pt x="7" y="367"/>
                    </a:lnTo>
                    <a:lnTo>
                      <a:pt x="12" y="344"/>
                    </a:lnTo>
                    <a:lnTo>
                      <a:pt x="64" y="316"/>
                    </a:lnTo>
                    <a:lnTo>
                      <a:pt x="117" y="303"/>
                    </a:lnTo>
                    <a:lnTo>
                      <a:pt x="134" y="310"/>
                    </a:lnTo>
                    <a:lnTo>
                      <a:pt x="147" y="293"/>
                    </a:lnTo>
                    <a:lnTo>
                      <a:pt x="127" y="248"/>
                    </a:lnTo>
                    <a:lnTo>
                      <a:pt x="146" y="201"/>
                    </a:lnTo>
                    <a:lnTo>
                      <a:pt x="180" y="151"/>
                    </a:lnTo>
                    <a:lnTo>
                      <a:pt x="178" y="135"/>
                    </a:lnTo>
                    <a:lnTo>
                      <a:pt x="113" y="88"/>
                    </a:lnTo>
                    <a:lnTo>
                      <a:pt x="80" y="7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372">
                <a:extLst>
                  <a:ext uri="{FF2B5EF4-FFF2-40B4-BE49-F238E27FC236}">
                    <a16:creationId xmlns:a16="http://schemas.microsoft.com/office/drawing/2014/main" id="{F233D8F4-3AFC-EEA5-CAF7-F7C831BB5A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556" cy="169"/>
              </a:xfrm>
              <a:custGeom>
                <a:avLst/>
                <a:gdLst>
                  <a:gd name="T0" fmla="*/ 12 w 2780"/>
                  <a:gd name="T1" fmla="*/ 37 h 842"/>
                  <a:gd name="T2" fmla="*/ 86 w 2780"/>
                  <a:gd name="T3" fmla="*/ 92 h 842"/>
                  <a:gd name="T4" fmla="*/ 146 w 2780"/>
                  <a:gd name="T5" fmla="*/ 148 h 842"/>
                  <a:gd name="T6" fmla="*/ 227 w 2780"/>
                  <a:gd name="T7" fmla="*/ 110 h 842"/>
                  <a:gd name="T8" fmla="*/ 259 w 2780"/>
                  <a:gd name="T9" fmla="*/ 138 h 842"/>
                  <a:gd name="T10" fmla="*/ 307 w 2780"/>
                  <a:gd name="T11" fmla="*/ 140 h 842"/>
                  <a:gd name="T12" fmla="*/ 366 w 2780"/>
                  <a:gd name="T13" fmla="*/ 112 h 842"/>
                  <a:gd name="T14" fmla="*/ 384 w 2780"/>
                  <a:gd name="T15" fmla="*/ 142 h 842"/>
                  <a:gd name="T16" fmla="*/ 395 w 2780"/>
                  <a:gd name="T17" fmla="*/ 186 h 842"/>
                  <a:gd name="T18" fmla="*/ 446 w 2780"/>
                  <a:gd name="T19" fmla="*/ 143 h 842"/>
                  <a:gd name="T20" fmla="*/ 473 w 2780"/>
                  <a:gd name="T21" fmla="*/ 103 h 842"/>
                  <a:gd name="T22" fmla="*/ 518 w 2780"/>
                  <a:gd name="T23" fmla="*/ 91 h 842"/>
                  <a:gd name="T24" fmla="*/ 507 w 2780"/>
                  <a:gd name="T25" fmla="*/ 53 h 842"/>
                  <a:gd name="T26" fmla="*/ 539 w 2780"/>
                  <a:gd name="T27" fmla="*/ 72 h 842"/>
                  <a:gd name="T28" fmla="*/ 630 w 2780"/>
                  <a:gd name="T29" fmla="*/ 226 h 842"/>
                  <a:gd name="T30" fmla="*/ 641 w 2780"/>
                  <a:gd name="T31" fmla="*/ 257 h 842"/>
                  <a:gd name="T32" fmla="*/ 647 w 2780"/>
                  <a:gd name="T33" fmla="*/ 317 h 842"/>
                  <a:gd name="T34" fmla="*/ 697 w 2780"/>
                  <a:gd name="T35" fmla="*/ 360 h 842"/>
                  <a:gd name="T36" fmla="*/ 778 w 2780"/>
                  <a:gd name="T37" fmla="*/ 406 h 842"/>
                  <a:gd name="T38" fmla="*/ 890 w 2780"/>
                  <a:gd name="T39" fmla="*/ 441 h 842"/>
                  <a:gd name="T40" fmla="*/ 875 w 2780"/>
                  <a:gd name="T41" fmla="*/ 528 h 842"/>
                  <a:gd name="T42" fmla="*/ 853 w 2780"/>
                  <a:gd name="T43" fmla="*/ 630 h 842"/>
                  <a:gd name="T44" fmla="*/ 802 w 2780"/>
                  <a:gd name="T45" fmla="*/ 665 h 842"/>
                  <a:gd name="T46" fmla="*/ 796 w 2780"/>
                  <a:gd name="T47" fmla="*/ 767 h 842"/>
                  <a:gd name="T48" fmla="*/ 868 w 2780"/>
                  <a:gd name="T49" fmla="*/ 783 h 842"/>
                  <a:gd name="T50" fmla="*/ 925 w 2780"/>
                  <a:gd name="T51" fmla="*/ 824 h 842"/>
                  <a:gd name="T52" fmla="*/ 1025 w 2780"/>
                  <a:gd name="T53" fmla="*/ 814 h 842"/>
                  <a:gd name="T54" fmla="*/ 1069 w 2780"/>
                  <a:gd name="T55" fmla="*/ 795 h 842"/>
                  <a:gd name="T56" fmla="*/ 1102 w 2780"/>
                  <a:gd name="T57" fmla="*/ 807 h 842"/>
                  <a:gd name="T58" fmla="*/ 1132 w 2780"/>
                  <a:gd name="T59" fmla="*/ 812 h 842"/>
                  <a:gd name="T60" fmla="*/ 1150 w 2780"/>
                  <a:gd name="T61" fmla="*/ 842 h 842"/>
                  <a:gd name="T62" fmla="*/ 1231 w 2780"/>
                  <a:gd name="T63" fmla="*/ 803 h 842"/>
                  <a:gd name="T64" fmla="*/ 1251 w 2780"/>
                  <a:gd name="T65" fmla="*/ 755 h 842"/>
                  <a:gd name="T66" fmla="*/ 1271 w 2780"/>
                  <a:gd name="T67" fmla="*/ 653 h 842"/>
                  <a:gd name="T68" fmla="*/ 1360 w 2780"/>
                  <a:gd name="T69" fmla="*/ 691 h 842"/>
                  <a:gd name="T70" fmla="*/ 1411 w 2780"/>
                  <a:gd name="T71" fmla="*/ 656 h 842"/>
                  <a:gd name="T72" fmla="*/ 1460 w 2780"/>
                  <a:gd name="T73" fmla="*/ 689 h 842"/>
                  <a:gd name="T74" fmla="*/ 1525 w 2780"/>
                  <a:gd name="T75" fmla="*/ 637 h 842"/>
                  <a:gd name="T76" fmla="*/ 1521 w 2780"/>
                  <a:gd name="T77" fmla="*/ 683 h 842"/>
                  <a:gd name="T78" fmla="*/ 1572 w 2780"/>
                  <a:gd name="T79" fmla="*/ 733 h 842"/>
                  <a:gd name="T80" fmla="*/ 1567 w 2780"/>
                  <a:gd name="T81" fmla="*/ 756 h 842"/>
                  <a:gd name="T82" fmla="*/ 1563 w 2780"/>
                  <a:gd name="T83" fmla="*/ 796 h 842"/>
                  <a:gd name="T84" fmla="*/ 1618 w 2780"/>
                  <a:gd name="T85" fmla="*/ 806 h 842"/>
                  <a:gd name="T86" fmla="*/ 1680 w 2780"/>
                  <a:gd name="T87" fmla="*/ 561 h 842"/>
                  <a:gd name="T88" fmla="*/ 1708 w 2780"/>
                  <a:gd name="T89" fmla="*/ 451 h 842"/>
                  <a:gd name="T90" fmla="*/ 1762 w 2780"/>
                  <a:gd name="T91" fmla="*/ 368 h 842"/>
                  <a:gd name="T92" fmla="*/ 1807 w 2780"/>
                  <a:gd name="T93" fmla="*/ 356 h 842"/>
                  <a:gd name="T94" fmla="*/ 1864 w 2780"/>
                  <a:gd name="T95" fmla="*/ 390 h 842"/>
                  <a:gd name="T96" fmla="*/ 1910 w 2780"/>
                  <a:gd name="T97" fmla="*/ 378 h 842"/>
                  <a:gd name="T98" fmla="*/ 1954 w 2780"/>
                  <a:gd name="T99" fmla="*/ 359 h 842"/>
                  <a:gd name="T100" fmla="*/ 1985 w 2780"/>
                  <a:gd name="T101" fmla="*/ 363 h 842"/>
                  <a:gd name="T102" fmla="*/ 2022 w 2780"/>
                  <a:gd name="T103" fmla="*/ 422 h 842"/>
                  <a:gd name="T104" fmla="*/ 2093 w 2780"/>
                  <a:gd name="T105" fmla="*/ 437 h 842"/>
                  <a:gd name="T106" fmla="*/ 2097 w 2780"/>
                  <a:gd name="T107" fmla="*/ 483 h 842"/>
                  <a:gd name="T108" fmla="*/ 2157 w 2780"/>
                  <a:gd name="T109" fmla="*/ 555 h 842"/>
                  <a:gd name="T110" fmla="*/ 2198 w 2780"/>
                  <a:gd name="T111" fmla="*/ 574 h 842"/>
                  <a:gd name="T112" fmla="*/ 2238 w 2780"/>
                  <a:gd name="T113" fmla="*/ 602 h 842"/>
                  <a:gd name="T114" fmla="*/ 2260 w 2780"/>
                  <a:gd name="T115" fmla="*/ 669 h 842"/>
                  <a:gd name="T116" fmla="*/ 2356 w 2780"/>
                  <a:gd name="T117" fmla="*/ 622 h 842"/>
                  <a:gd name="T118" fmla="*/ 2398 w 2780"/>
                  <a:gd name="T119" fmla="*/ 572 h 842"/>
                  <a:gd name="T120" fmla="*/ 2464 w 2780"/>
                  <a:gd name="T121" fmla="*/ 612 h 842"/>
                  <a:gd name="T122" fmla="*/ 2614 w 2780"/>
                  <a:gd name="T123" fmla="*/ 652 h 842"/>
                  <a:gd name="T124" fmla="*/ 2780 w 2780"/>
                  <a:gd name="T125" fmla="*/ 451 h 8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80" h="842">
                    <a:moveTo>
                      <a:pt x="0" y="0"/>
                    </a:moveTo>
                    <a:lnTo>
                      <a:pt x="12" y="37"/>
                    </a:lnTo>
                    <a:lnTo>
                      <a:pt x="29" y="59"/>
                    </a:lnTo>
                    <a:lnTo>
                      <a:pt x="86" y="92"/>
                    </a:lnTo>
                    <a:lnTo>
                      <a:pt x="121" y="136"/>
                    </a:lnTo>
                    <a:lnTo>
                      <a:pt x="146" y="148"/>
                    </a:lnTo>
                    <a:lnTo>
                      <a:pt x="169" y="146"/>
                    </a:lnTo>
                    <a:lnTo>
                      <a:pt x="227" y="110"/>
                    </a:lnTo>
                    <a:lnTo>
                      <a:pt x="242" y="109"/>
                    </a:lnTo>
                    <a:lnTo>
                      <a:pt x="259" y="138"/>
                    </a:lnTo>
                    <a:lnTo>
                      <a:pt x="284" y="143"/>
                    </a:lnTo>
                    <a:lnTo>
                      <a:pt x="307" y="140"/>
                    </a:lnTo>
                    <a:lnTo>
                      <a:pt x="327" y="108"/>
                    </a:lnTo>
                    <a:lnTo>
                      <a:pt x="366" y="112"/>
                    </a:lnTo>
                    <a:lnTo>
                      <a:pt x="367" y="136"/>
                    </a:lnTo>
                    <a:lnTo>
                      <a:pt x="384" y="142"/>
                    </a:lnTo>
                    <a:lnTo>
                      <a:pt x="379" y="173"/>
                    </a:lnTo>
                    <a:lnTo>
                      <a:pt x="395" y="186"/>
                    </a:lnTo>
                    <a:lnTo>
                      <a:pt x="411" y="185"/>
                    </a:lnTo>
                    <a:lnTo>
                      <a:pt x="446" y="143"/>
                    </a:lnTo>
                    <a:lnTo>
                      <a:pt x="478" y="148"/>
                    </a:lnTo>
                    <a:lnTo>
                      <a:pt x="473" y="103"/>
                    </a:lnTo>
                    <a:lnTo>
                      <a:pt x="497" y="108"/>
                    </a:lnTo>
                    <a:lnTo>
                      <a:pt x="518" y="91"/>
                    </a:lnTo>
                    <a:lnTo>
                      <a:pt x="499" y="62"/>
                    </a:lnTo>
                    <a:lnTo>
                      <a:pt x="507" y="53"/>
                    </a:lnTo>
                    <a:lnTo>
                      <a:pt x="547" y="64"/>
                    </a:lnTo>
                    <a:lnTo>
                      <a:pt x="539" y="72"/>
                    </a:lnTo>
                    <a:lnTo>
                      <a:pt x="559" y="110"/>
                    </a:lnTo>
                    <a:lnTo>
                      <a:pt x="630" y="226"/>
                    </a:lnTo>
                    <a:lnTo>
                      <a:pt x="624" y="242"/>
                    </a:lnTo>
                    <a:lnTo>
                      <a:pt x="641" y="257"/>
                    </a:lnTo>
                    <a:lnTo>
                      <a:pt x="652" y="294"/>
                    </a:lnTo>
                    <a:lnTo>
                      <a:pt x="647" y="317"/>
                    </a:lnTo>
                    <a:lnTo>
                      <a:pt x="656" y="332"/>
                    </a:lnTo>
                    <a:lnTo>
                      <a:pt x="697" y="360"/>
                    </a:lnTo>
                    <a:lnTo>
                      <a:pt x="736" y="356"/>
                    </a:lnTo>
                    <a:lnTo>
                      <a:pt x="778" y="406"/>
                    </a:lnTo>
                    <a:lnTo>
                      <a:pt x="840" y="400"/>
                    </a:lnTo>
                    <a:lnTo>
                      <a:pt x="890" y="441"/>
                    </a:lnTo>
                    <a:lnTo>
                      <a:pt x="892" y="464"/>
                    </a:lnTo>
                    <a:lnTo>
                      <a:pt x="875" y="528"/>
                    </a:lnTo>
                    <a:lnTo>
                      <a:pt x="884" y="619"/>
                    </a:lnTo>
                    <a:lnTo>
                      <a:pt x="853" y="630"/>
                    </a:lnTo>
                    <a:lnTo>
                      <a:pt x="833" y="656"/>
                    </a:lnTo>
                    <a:lnTo>
                      <a:pt x="802" y="665"/>
                    </a:lnTo>
                    <a:lnTo>
                      <a:pt x="807" y="720"/>
                    </a:lnTo>
                    <a:lnTo>
                      <a:pt x="796" y="767"/>
                    </a:lnTo>
                    <a:lnTo>
                      <a:pt x="821" y="779"/>
                    </a:lnTo>
                    <a:lnTo>
                      <a:pt x="868" y="783"/>
                    </a:lnTo>
                    <a:lnTo>
                      <a:pt x="887" y="828"/>
                    </a:lnTo>
                    <a:lnTo>
                      <a:pt x="925" y="824"/>
                    </a:lnTo>
                    <a:lnTo>
                      <a:pt x="991" y="786"/>
                    </a:lnTo>
                    <a:lnTo>
                      <a:pt x="1025" y="814"/>
                    </a:lnTo>
                    <a:lnTo>
                      <a:pt x="1056" y="819"/>
                    </a:lnTo>
                    <a:lnTo>
                      <a:pt x="1069" y="795"/>
                    </a:lnTo>
                    <a:lnTo>
                      <a:pt x="1085" y="794"/>
                    </a:lnTo>
                    <a:lnTo>
                      <a:pt x="1102" y="807"/>
                    </a:lnTo>
                    <a:lnTo>
                      <a:pt x="1132" y="805"/>
                    </a:lnTo>
                    <a:lnTo>
                      <a:pt x="1132" y="812"/>
                    </a:lnTo>
                    <a:lnTo>
                      <a:pt x="1127" y="836"/>
                    </a:lnTo>
                    <a:lnTo>
                      <a:pt x="1150" y="842"/>
                    </a:lnTo>
                    <a:lnTo>
                      <a:pt x="1201" y="806"/>
                    </a:lnTo>
                    <a:lnTo>
                      <a:pt x="1231" y="803"/>
                    </a:lnTo>
                    <a:lnTo>
                      <a:pt x="1230" y="780"/>
                    </a:lnTo>
                    <a:lnTo>
                      <a:pt x="1251" y="755"/>
                    </a:lnTo>
                    <a:lnTo>
                      <a:pt x="1254" y="716"/>
                    </a:lnTo>
                    <a:lnTo>
                      <a:pt x="1271" y="653"/>
                    </a:lnTo>
                    <a:lnTo>
                      <a:pt x="1319" y="657"/>
                    </a:lnTo>
                    <a:lnTo>
                      <a:pt x="1360" y="691"/>
                    </a:lnTo>
                    <a:lnTo>
                      <a:pt x="1390" y="681"/>
                    </a:lnTo>
                    <a:lnTo>
                      <a:pt x="1411" y="656"/>
                    </a:lnTo>
                    <a:lnTo>
                      <a:pt x="1429" y="685"/>
                    </a:lnTo>
                    <a:lnTo>
                      <a:pt x="1460" y="689"/>
                    </a:lnTo>
                    <a:lnTo>
                      <a:pt x="1479" y="641"/>
                    </a:lnTo>
                    <a:lnTo>
                      <a:pt x="1525" y="637"/>
                    </a:lnTo>
                    <a:lnTo>
                      <a:pt x="1544" y="674"/>
                    </a:lnTo>
                    <a:lnTo>
                      <a:pt x="1521" y="683"/>
                    </a:lnTo>
                    <a:lnTo>
                      <a:pt x="1523" y="699"/>
                    </a:lnTo>
                    <a:lnTo>
                      <a:pt x="1572" y="733"/>
                    </a:lnTo>
                    <a:lnTo>
                      <a:pt x="1557" y="742"/>
                    </a:lnTo>
                    <a:lnTo>
                      <a:pt x="1567" y="756"/>
                    </a:lnTo>
                    <a:lnTo>
                      <a:pt x="1561" y="780"/>
                    </a:lnTo>
                    <a:lnTo>
                      <a:pt x="1563" y="796"/>
                    </a:lnTo>
                    <a:lnTo>
                      <a:pt x="1588" y="808"/>
                    </a:lnTo>
                    <a:lnTo>
                      <a:pt x="1618" y="806"/>
                    </a:lnTo>
                    <a:lnTo>
                      <a:pt x="1676" y="607"/>
                    </a:lnTo>
                    <a:lnTo>
                      <a:pt x="1680" y="561"/>
                    </a:lnTo>
                    <a:lnTo>
                      <a:pt x="1705" y="505"/>
                    </a:lnTo>
                    <a:lnTo>
                      <a:pt x="1708" y="451"/>
                    </a:lnTo>
                    <a:lnTo>
                      <a:pt x="1745" y="355"/>
                    </a:lnTo>
                    <a:lnTo>
                      <a:pt x="1762" y="368"/>
                    </a:lnTo>
                    <a:lnTo>
                      <a:pt x="1784" y="351"/>
                    </a:lnTo>
                    <a:lnTo>
                      <a:pt x="1807" y="356"/>
                    </a:lnTo>
                    <a:lnTo>
                      <a:pt x="1833" y="377"/>
                    </a:lnTo>
                    <a:lnTo>
                      <a:pt x="1864" y="390"/>
                    </a:lnTo>
                    <a:lnTo>
                      <a:pt x="1894" y="372"/>
                    </a:lnTo>
                    <a:lnTo>
                      <a:pt x="1910" y="378"/>
                    </a:lnTo>
                    <a:lnTo>
                      <a:pt x="1931" y="360"/>
                    </a:lnTo>
                    <a:lnTo>
                      <a:pt x="1954" y="359"/>
                    </a:lnTo>
                    <a:lnTo>
                      <a:pt x="1961" y="350"/>
                    </a:lnTo>
                    <a:lnTo>
                      <a:pt x="1985" y="363"/>
                    </a:lnTo>
                    <a:lnTo>
                      <a:pt x="2005" y="400"/>
                    </a:lnTo>
                    <a:lnTo>
                      <a:pt x="2022" y="422"/>
                    </a:lnTo>
                    <a:lnTo>
                      <a:pt x="2054" y="434"/>
                    </a:lnTo>
                    <a:lnTo>
                      <a:pt x="2093" y="437"/>
                    </a:lnTo>
                    <a:lnTo>
                      <a:pt x="2102" y="452"/>
                    </a:lnTo>
                    <a:lnTo>
                      <a:pt x="2097" y="483"/>
                    </a:lnTo>
                    <a:lnTo>
                      <a:pt x="2146" y="517"/>
                    </a:lnTo>
                    <a:lnTo>
                      <a:pt x="2157" y="555"/>
                    </a:lnTo>
                    <a:lnTo>
                      <a:pt x="2185" y="599"/>
                    </a:lnTo>
                    <a:lnTo>
                      <a:pt x="2198" y="574"/>
                    </a:lnTo>
                    <a:lnTo>
                      <a:pt x="2215" y="596"/>
                    </a:lnTo>
                    <a:lnTo>
                      <a:pt x="2238" y="602"/>
                    </a:lnTo>
                    <a:lnTo>
                      <a:pt x="2236" y="648"/>
                    </a:lnTo>
                    <a:lnTo>
                      <a:pt x="2260" y="669"/>
                    </a:lnTo>
                    <a:lnTo>
                      <a:pt x="2306" y="657"/>
                    </a:lnTo>
                    <a:lnTo>
                      <a:pt x="2356" y="622"/>
                    </a:lnTo>
                    <a:lnTo>
                      <a:pt x="2377" y="589"/>
                    </a:lnTo>
                    <a:lnTo>
                      <a:pt x="2398" y="572"/>
                    </a:lnTo>
                    <a:lnTo>
                      <a:pt x="2415" y="585"/>
                    </a:lnTo>
                    <a:lnTo>
                      <a:pt x="2464" y="612"/>
                    </a:lnTo>
                    <a:lnTo>
                      <a:pt x="2483" y="664"/>
                    </a:lnTo>
                    <a:lnTo>
                      <a:pt x="2614" y="652"/>
                    </a:lnTo>
                    <a:lnTo>
                      <a:pt x="2651" y="625"/>
                    </a:lnTo>
                    <a:lnTo>
                      <a:pt x="2780" y="4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373">
                <a:extLst>
                  <a:ext uri="{FF2B5EF4-FFF2-40B4-BE49-F238E27FC236}">
                    <a16:creationId xmlns:a16="http://schemas.microsoft.com/office/drawing/2014/main" id="{FB5B606D-CF81-2660-3D9B-119B6406C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491" cy="188"/>
              </a:xfrm>
              <a:custGeom>
                <a:avLst/>
                <a:gdLst>
                  <a:gd name="T0" fmla="*/ 2430 w 2454"/>
                  <a:gd name="T1" fmla="*/ 915 h 939"/>
                  <a:gd name="T2" fmla="*/ 2315 w 2454"/>
                  <a:gd name="T3" fmla="*/ 834 h 939"/>
                  <a:gd name="T4" fmla="*/ 2252 w 2454"/>
                  <a:gd name="T5" fmla="*/ 909 h 939"/>
                  <a:gd name="T6" fmla="*/ 2214 w 2454"/>
                  <a:gd name="T7" fmla="*/ 835 h 939"/>
                  <a:gd name="T8" fmla="*/ 2119 w 2454"/>
                  <a:gd name="T9" fmla="*/ 875 h 939"/>
                  <a:gd name="T10" fmla="*/ 2019 w 2454"/>
                  <a:gd name="T11" fmla="*/ 892 h 939"/>
                  <a:gd name="T12" fmla="*/ 1961 w 2454"/>
                  <a:gd name="T13" fmla="*/ 851 h 939"/>
                  <a:gd name="T14" fmla="*/ 1884 w 2454"/>
                  <a:gd name="T15" fmla="*/ 842 h 939"/>
                  <a:gd name="T16" fmla="*/ 1899 w 2454"/>
                  <a:gd name="T17" fmla="*/ 756 h 939"/>
                  <a:gd name="T18" fmla="*/ 1830 w 2454"/>
                  <a:gd name="T19" fmla="*/ 686 h 939"/>
                  <a:gd name="T20" fmla="*/ 1788 w 2454"/>
                  <a:gd name="T21" fmla="*/ 551 h 939"/>
                  <a:gd name="T22" fmla="*/ 1731 w 2454"/>
                  <a:gd name="T23" fmla="*/ 440 h 939"/>
                  <a:gd name="T24" fmla="*/ 1699 w 2454"/>
                  <a:gd name="T25" fmla="*/ 350 h 939"/>
                  <a:gd name="T26" fmla="*/ 1676 w 2454"/>
                  <a:gd name="T27" fmla="*/ 268 h 939"/>
                  <a:gd name="T28" fmla="*/ 1604 w 2454"/>
                  <a:gd name="T29" fmla="*/ 229 h 939"/>
                  <a:gd name="T30" fmla="*/ 1513 w 2454"/>
                  <a:gd name="T31" fmla="*/ 167 h 939"/>
                  <a:gd name="T32" fmla="*/ 1448 w 2454"/>
                  <a:gd name="T33" fmla="*/ 134 h 939"/>
                  <a:gd name="T34" fmla="*/ 1370 w 2454"/>
                  <a:gd name="T35" fmla="*/ 203 h 939"/>
                  <a:gd name="T36" fmla="*/ 1275 w 2454"/>
                  <a:gd name="T37" fmla="*/ 105 h 939"/>
                  <a:gd name="T38" fmla="*/ 1228 w 2454"/>
                  <a:gd name="T39" fmla="*/ 8 h 939"/>
                  <a:gd name="T40" fmla="*/ 1149 w 2454"/>
                  <a:gd name="T41" fmla="*/ 70 h 939"/>
                  <a:gd name="T42" fmla="*/ 1097 w 2454"/>
                  <a:gd name="T43" fmla="*/ 98 h 939"/>
                  <a:gd name="T44" fmla="*/ 1040 w 2454"/>
                  <a:gd name="T45" fmla="*/ 142 h 939"/>
                  <a:gd name="T46" fmla="*/ 976 w 2454"/>
                  <a:gd name="T47" fmla="*/ 194 h 939"/>
                  <a:gd name="T48" fmla="*/ 922 w 2454"/>
                  <a:gd name="T49" fmla="*/ 292 h 939"/>
                  <a:gd name="T50" fmla="*/ 898 w 2454"/>
                  <a:gd name="T51" fmla="*/ 356 h 939"/>
                  <a:gd name="T52" fmla="*/ 823 w 2454"/>
                  <a:gd name="T53" fmla="*/ 378 h 939"/>
                  <a:gd name="T54" fmla="*/ 799 w 2454"/>
                  <a:gd name="T55" fmla="*/ 288 h 939"/>
                  <a:gd name="T56" fmla="*/ 811 w 2454"/>
                  <a:gd name="T57" fmla="*/ 248 h 939"/>
                  <a:gd name="T58" fmla="*/ 749 w 2454"/>
                  <a:gd name="T59" fmla="*/ 170 h 939"/>
                  <a:gd name="T60" fmla="*/ 663 w 2454"/>
                  <a:gd name="T61" fmla="*/ 161 h 939"/>
                  <a:gd name="T62" fmla="*/ 604 w 2454"/>
                  <a:gd name="T63" fmla="*/ 98 h 939"/>
                  <a:gd name="T64" fmla="*/ 554 w 2454"/>
                  <a:gd name="T65" fmla="*/ 140 h 939"/>
                  <a:gd name="T66" fmla="*/ 502 w 2454"/>
                  <a:gd name="T67" fmla="*/ 246 h 939"/>
                  <a:gd name="T68" fmla="*/ 464 w 2454"/>
                  <a:gd name="T69" fmla="*/ 342 h 939"/>
                  <a:gd name="T70" fmla="*/ 365 w 2454"/>
                  <a:gd name="T71" fmla="*/ 436 h 939"/>
                  <a:gd name="T72" fmla="*/ 273 w 2454"/>
                  <a:gd name="T73" fmla="*/ 445 h 939"/>
                  <a:gd name="T74" fmla="*/ 201 w 2454"/>
                  <a:gd name="T75" fmla="*/ 413 h 939"/>
                  <a:gd name="T76" fmla="*/ 137 w 2454"/>
                  <a:gd name="T77" fmla="*/ 473 h 939"/>
                  <a:gd name="T78" fmla="*/ 98 w 2454"/>
                  <a:gd name="T79" fmla="*/ 391 h 939"/>
                  <a:gd name="T80" fmla="*/ 77 w 2454"/>
                  <a:gd name="T81" fmla="*/ 323 h 939"/>
                  <a:gd name="T82" fmla="*/ 91 w 2454"/>
                  <a:gd name="T83" fmla="*/ 223 h 939"/>
                  <a:gd name="T84" fmla="*/ 39 w 2454"/>
                  <a:gd name="T85" fmla="*/ 81 h 939"/>
                  <a:gd name="T86" fmla="*/ 0 w 2454"/>
                  <a:gd name="T87" fmla="*/ 0 h 9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54" h="939">
                    <a:moveTo>
                      <a:pt x="2454" y="928"/>
                    </a:moveTo>
                    <a:lnTo>
                      <a:pt x="2445" y="906"/>
                    </a:lnTo>
                    <a:lnTo>
                      <a:pt x="2430" y="915"/>
                    </a:lnTo>
                    <a:lnTo>
                      <a:pt x="2373" y="882"/>
                    </a:lnTo>
                    <a:lnTo>
                      <a:pt x="2356" y="860"/>
                    </a:lnTo>
                    <a:lnTo>
                      <a:pt x="2315" y="834"/>
                    </a:lnTo>
                    <a:lnTo>
                      <a:pt x="2269" y="837"/>
                    </a:lnTo>
                    <a:lnTo>
                      <a:pt x="2266" y="899"/>
                    </a:lnTo>
                    <a:lnTo>
                      <a:pt x="2252" y="909"/>
                    </a:lnTo>
                    <a:lnTo>
                      <a:pt x="2213" y="897"/>
                    </a:lnTo>
                    <a:lnTo>
                      <a:pt x="2216" y="851"/>
                    </a:lnTo>
                    <a:lnTo>
                      <a:pt x="2214" y="835"/>
                    </a:lnTo>
                    <a:lnTo>
                      <a:pt x="2154" y="841"/>
                    </a:lnTo>
                    <a:lnTo>
                      <a:pt x="2140" y="865"/>
                    </a:lnTo>
                    <a:lnTo>
                      <a:pt x="2119" y="875"/>
                    </a:lnTo>
                    <a:lnTo>
                      <a:pt x="2107" y="915"/>
                    </a:lnTo>
                    <a:lnTo>
                      <a:pt x="2086" y="939"/>
                    </a:lnTo>
                    <a:lnTo>
                      <a:pt x="2019" y="892"/>
                    </a:lnTo>
                    <a:lnTo>
                      <a:pt x="2011" y="877"/>
                    </a:lnTo>
                    <a:lnTo>
                      <a:pt x="1979" y="873"/>
                    </a:lnTo>
                    <a:lnTo>
                      <a:pt x="1961" y="851"/>
                    </a:lnTo>
                    <a:lnTo>
                      <a:pt x="1886" y="865"/>
                    </a:lnTo>
                    <a:lnTo>
                      <a:pt x="1877" y="859"/>
                    </a:lnTo>
                    <a:lnTo>
                      <a:pt x="1884" y="842"/>
                    </a:lnTo>
                    <a:lnTo>
                      <a:pt x="1888" y="812"/>
                    </a:lnTo>
                    <a:lnTo>
                      <a:pt x="1877" y="774"/>
                    </a:lnTo>
                    <a:lnTo>
                      <a:pt x="1899" y="756"/>
                    </a:lnTo>
                    <a:lnTo>
                      <a:pt x="1874" y="736"/>
                    </a:lnTo>
                    <a:lnTo>
                      <a:pt x="1871" y="705"/>
                    </a:lnTo>
                    <a:lnTo>
                      <a:pt x="1830" y="686"/>
                    </a:lnTo>
                    <a:lnTo>
                      <a:pt x="1821" y="663"/>
                    </a:lnTo>
                    <a:lnTo>
                      <a:pt x="1817" y="618"/>
                    </a:lnTo>
                    <a:lnTo>
                      <a:pt x="1788" y="551"/>
                    </a:lnTo>
                    <a:lnTo>
                      <a:pt x="1755" y="531"/>
                    </a:lnTo>
                    <a:lnTo>
                      <a:pt x="1734" y="479"/>
                    </a:lnTo>
                    <a:lnTo>
                      <a:pt x="1731" y="440"/>
                    </a:lnTo>
                    <a:lnTo>
                      <a:pt x="1711" y="396"/>
                    </a:lnTo>
                    <a:lnTo>
                      <a:pt x="1716" y="372"/>
                    </a:lnTo>
                    <a:lnTo>
                      <a:pt x="1699" y="350"/>
                    </a:lnTo>
                    <a:lnTo>
                      <a:pt x="1711" y="319"/>
                    </a:lnTo>
                    <a:lnTo>
                      <a:pt x="1671" y="299"/>
                    </a:lnTo>
                    <a:lnTo>
                      <a:pt x="1676" y="268"/>
                    </a:lnTo>
                    <a:lnTo>
                      <a:pt x="1646" y="279"/>
                    </a:lnTo>
                    <a:lnTo>
                      <a:pt x="1636" y="257"/>
                    </a:lnTo>
                    <a:lnTo>
                      <a:pt x="1604" y="229"/>
                    </a:lnTo>
                    <a:lnTo>
                      <a:pt x="1584" y="191"/>
                    </a:lnTo>
                    <a:lnTo>
                      <a:pt x="1508" y="199"/>
                    </a:lnTo>
                    <a:lnTo>
                      <a:pt x="1513" y="167"/>
                    </a:lnTo>
                    <a:lnTo>
                      <a:pt x="1495" y="138"/>
                    </a:lnTo>
                    <a:lnTo>
                      <a:pt x="1479" y="132"/>
                    </a:lnTo>
                    <a:lnTo>
                      <a:pt x="1448" y="134"/>
                    </a:lnTo>
                    <a:lnTo>
                      <a:pt x="1439" y="197"/>
                    </a:lnTo>
                    <a:lnTo>
                      <a:pt x="1422" y="191"/>
                    </a:lnTo>
                    <a:lnTo>
                      <a:pt x="1370" y="203"/>
                    </a:lnTo>
                    <a:lnTo>
                      <a:pt x="1332" y="223"/>
                    </a:lnTo>
                    <a:lnTo>
                      <a:pt x="1315" y="201"/>
                    </a:lnTo>
                    <a:lnTo>
                      <a:pt x="1275" y="105"/>
                    </a:lnTo>
                    <a:lnTo>
                      <a:pt x="1270" y="43"/>
                    </a:lnTo>
                    <a:lnTo>
                      <a:pt x="1238" y="31"/>
                    </a:lnTo>
                    <a:lnTo>
                      <a:pt x="1228" y="8"/>
                    </a:lnTo>
                    <a:lnTo>
                      <a:pt x="1221" y="10"/>
                    </a:lnTo>
                    <a:lnTo>
                      <a:pt x="1215" y="34"/>
                    </a:lnTo>
                    <a:lnTo>
                      <a:pt x="1149" y="70"/>
                    </a:lnTo>
                    <a:lnTo>
                      <a:pt x="1116" y="58"/>
                    </a:lnTo>
                    <a:lnTo>
                      <a:pt x="1112" y="81"/>
                    </a:lnTo>
                    <a:lnTo>
                      <a:pt x="1097" y="98"/>
                    </a:lnTo>
                    <a:lnTo>
                      <a:pt x="1101" y="128"/>
                    </a:lnTo>
                    <a:lnTo>
                      <a:pt x="1064" y="155"/>
                    </a:lnTo>
                    <a:lnTo>
                      <a:pt x="1040" y="142"/>
                    </a:lnTo>
                    <a:lnTo>
                      <a:pt x="1013" y="105"/>
                    </a:lnTo>
                    <a:lnTo>
                      <a:pt x="984" y="123"/>
                    </a:lnTo>
                    <a:lnTo>
                      <a:pt x="976" y="194"/>
                    </a:lnTo>
                    <a:lnTo>
                      <a:pt x="953" y="196"/>
                    </a:lnTo>
                    <a:lnTo>
                      <a:pt x="933" y="236"/>
                    </a:lnTo>
                    <a:lnTo>
                      <a:pt x="922" y="292"/>
                    </a:lnTo>
                    <a:lnTo>
                      <a:pt x="910" y="323"/>
                    </a:lnTo>
                    <a:lnTo>
                      <a:pt x="920" y="346"/>
                    </a:lnTo>
                    <a:lnTo>
                      <a:pt x="898" y="356"/>
                    </a:lnTo>
                    <a:lnTo>
                      <a:pt x="867" y="443"/>
                    </a:lnTo>
                    <a:lnTo>
                      <a:pt x="843" y="423"/>
                    </a:lnTo>
                    <a:lnTo>
                      <a:pt x="823" y="378"/>
                    </a:lnTo>
                    <a:lnTo>
                      <a:pt x="811" y="333"/>
                    </a:lnTo>
                    <a:lnTo>
                      <a:pt x="816" y="309"/>
                    </a:lnTo>
                    <a:lnTo>
                      <a:pt x="799" y="288"/>
                    </a:lnTo>
                    <a:lnTo>
                      <a:pt x="815" y="286"/>
                    </a:lnTo>
                    <a:lnTo>
                      <a:pt x="821" y="270"/>
                    </a:lnTo>
                    <a:lnTo>
                      <a:pt x="811" y="248"/>
                    </a:lnTo>
                    <a:lnTo>
                      <a:pt x="788" y="258"/>
                    </a:lnTo>
                    <a:lnTo>
                      <a:pt x="771" y="243"/>
                    </a:lnTo>
                    <a:lnTo>
                      <a:pt x="749" y="170"/>
                    </a:lnTo>
                    <a:lnTo>
                      <a:pt x="747" y="146"/>
                    </a:lnTo>
                    <a:lnTo>
                      <a:pt x="701" y="143"/>
                    </a:lnTo>
                    <a:lnTo>
                      <a:pt x="663" y="161"/>
                    </a:lnTo>
                    <a:lnTo>
                      <a:pt x="664" y="85"/>
                    </a:lnTo>
                    <a:lnTo>
                      <a:pt x="630" y="57"/>
                    </a:lnTo>
                    <a:lnTo>
                      <a:pt x="604" y="98"/>
                    </a:lnTo>
                    <a:lnTo>
                      <a:pt x="588" y="99"/>
                    </a:lnTo>
                    <a:lnTo>
                      <a:pt x="573" y="108"/>
                    </a:lnTo>
                    <a:lnTo>
                      <a:pt x="554" y="140"/>
                    </a:lnTo>
                    <a:lnTo>
                      <a:pt x="531" y="150"/>
                    </a:lnTo>
                    <a:lnTo>
                      <a:pt x="512" y="183"/>
                    </a:lnTo>
                    <a:lnTo>
                      <a:pt x="502" y="246"/>
                    </a:lnTo>
                    <a:lnTo>
                      <a:pt x="473" y="264"/>
                    </a:lnTo>
                    <a:lnTo>
                      <a:pt x="461" y="296"/>
                    </a:lnTo>
                    <a:lnTo>
                      <a:pt x="464" y="342"/>
                    </a:lnTo>
                    <a:lnTo>
                      <a:pt x="407" y="386"/>
                    </a:lnTo>
                    <a:lnTo>
                      <a:pt x="395" y="434"/>
                    </a:lnTo>
                    <a:lnTo>
                      <a:pt x="365" y="436"/>
                    </a:lnTo>
                    <a:lnTo>
                      <a:pt x="343" y="446"/>
                    </a:lnTo>
                    <a:lnTo>
                      <a:pt x="296" y="435"/>
                    </a:lnTo>
                    <a:lnTo>
                      <a:pt x="273" y="445"/>
                    </a:lnTo>
                    <a:lnTo>
                      <a:pt x="257" y="439"/>
                    </a:lnTo>
                    <a:lnTo>
                      <a:pt x="247" y="408"/>
                    </a:lnTo>
                    <a:lnTo>
                      <a:pt x="201" y="413"/>
                    </a:lnTo>
                    <a:lnTo>
                      <a:pt x="141" y="434"/>
                    </a:lnTo>
                    <a:lnTo>
                      <a:pt x="135" y="450"/>
                    </a:lnTo>
                    <a:lnTo>
                      <a:pt x="137" y="473"/>
                    </a:lnTo>
                    <a:lnTo>
                      <a:pt x="130" y="481"/>
                    </a:ln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70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374">
                <a:extLst>
                  <a:ext uri="{FF2B5EF4-FFF2-40B4-BE49-F238E27FC236}">
                    <a16:creationId xmlns:a16="http://schemas.microsoft.com/office/drawing/2014/main" id="{5908722A-A931-6038-AE71-0C060C2547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120"/>
                <a:ext cx="367" cy="274"/>
              </a:xfrm>
              <a:custGeom>
                <a:avLst/>
                <a:gdLst>
                  <a:gd name="T0" fmla="*/ 1818 w 1835"/>
                  <a:gd name="T1" fmla="*/ 5 h 1369"/>
                  <a:gd name="T2" fmla="*/ 1760 w 1835"/>
                  <a:gd name="T3" fmla="*/ 33 h 1369"/>
                  <a:gd name="T4" fmla="*/ 1699 w 1835"/>
                  <a:gd name="T5" fmla="*/ 46 h 1369"/>
                  <a:gd name="T6" fmla="*/ 1673 w 1835"/>
                  <a:gd name="T7" fmla="*/ 96 h 1369"/>
                  <a:gd name="T8" fmla="*/ 1590 w 1835"/>
                  <a:gd name="T9" fmla="*/ 41 h 1369"/>
                  <a:gd name="T10" fmla="*/ 1520 w 1835"/>
                  <a:gd name="T11" fmla="*/ 24 h 1369"/>
                  <a:gd name="T12" fmla="*/ 1467 w 1835"/>
                  <a:gd name="T13" fmla="*/ 37 h 1369"/>
                  <a:gd name="T14" fmla="*/ 1457 w 1835"/>
                  <a:gd name="T15" fmla="*/ 92 h 1369"/>
                  <a:gd name="T16" fmla="*/ 1489 w 1835"/>
                  <a:gd name="T17" fmla="*/ 182 h 1369"/>
                  <a:gd name="T18" fmla="*/ 1549 w 1835"/>
                  <a:gd name="T19" fmla="*/ 176 h 1369"/>
                  <a:gd name="T20" fmla="*/ 1587 w 1835"/>
                  <a:gd name="T21" fmla="*/ 249 h 1369"/>
                  <a:gd name="T22" fmla="*/ 1567 w 1835"/>
                  <a:gd name="T23" fmla="*/ 367 h 1369"/>
                  <a:gd name="T24" fmla="*/ 1490 w 1835"/>
                  <a:gd name="T25" fmla="*/ 367 h 1369"/>
                  <a:gd name="T26" fmla="*/ 1318 w 1835"/>
                  <a:gd name="T27" fmla="*/ 422 h 1369"/>
                  <a:gd name="T28" fmla="*/ 1263 w 1835"/>
                  <a:gd name="T29" fmla="*/ 418 h 1369"/>
                  <a:gd name="T30" fmla="*/ 1245 w 1835"/>
                  <a:gd name="T31" fmla="*/ 474 h 1369"/>
                  <a:gd name="T32" fmla="*/ 1158 w 1835"/>
                  <a:gd name="T33" fmla="*/ 521 h 1369"/>
                  <a:gd name="T34" fmla="*/ 1078 w 1835"/>
                  <a:gd name="T35" fmla="*/ 583 h 1369"/>
                  <a:gd name="T36" fmla="*/ 1103 w 1835"/>
                  <a:gd name="T37" fmla="*/ 603 h 1369"/>
                  <a:gd name="T38" fmla="*/ 1038 w 1835"/>
                  <a:gd name="T39" fmla="*/ 648 h 1369"/>
                  <a:gd name="T40" fmla="*/ 931 w 1835"/>
                  <a:gd name="T41" fmla="*/ 665 h 1369"/>
                  <a:gd name="T42" fmla="*/ 897 w 1835"/>
                  <a:gd name="T43" fmla="*/ 800 h 1369"/>
                  <a:gd name="T44" fmla="*/ 927 w 1835"/>
                  <a:gd name="T45" fmla="*/ 866 h 1369"/>
                  <a:gd name="T46" fmla="*/ 900 w 1835"/>
                  <a:gd name="T47" fmla="*/ 900 h 1369"/>
                  <a:gd name="T48" fmla="*/ 770 w 1835"/>
                  <a:gd name="T49" fmla="*/ 920 h 1369"/>
                  <a:gd name="T50" fmla="*/ 782 w 1835"/>
                  <a:gd name="T51" fmla="*/ 965 h 1369"/>
                  <a:gd name="T52" fmla="*/ 736 w 1835"/>
                  <a:gd name="T53" fmla="*/ 969 h 1369"/>
                  <a:gd name="T54" fmla="*/ 749 w 1835"/>
                  <a:gd name="T55" fmla="*/ 1029 h 1369"/>
                  <a:gd name="T56" fmla="*/ 830 w 1835"/>
                  <a:gd name="T57" fmla="*/ 1068 h 1369"/>
                  <a:gd name="T58" fmla="*/ 931 w 1835"/>
                  <a:gd name="T59" fmla="*/ 1082 h 1369"/>
                  <a:gd name="T60" fmla="*/ 943 w 1835"/>
                  <a:gd name="T61" fmla="*/ 1127 h 1369"/>
                  <a:gd name="T62" fmla="*/ 986 w 1835"/>
                  <a:gd name="T63" fmla="*/ 1169 h 1369"/>
                  <a:gd name="T64" fmla="*/ 987 w 1835"/>
                  <a:gd name="T65" fmla="*/ 1262 h 1369"/>
                  <a:gd name="T66" fmla="*/ 959 w 1835"/>
                  <a:gd name="T67" fmla="*/ 1288 h 1369"/>
                  <a:gd name="T68" fmla="*/ 993 w 1835"/>
                  <a:gd name="T69" fmla="*/ 1323 h 1369"/>
                  <a:gd name="T70" fmla="*/ 950 w 1835"/>
                  <a:gd name="T71" fmla="*/ 1288 h 1369"/>
                  <a:gd name="T72" fmla="*/ 903 w 1835"/>
                  <a:gd name="T73" fmla="*/ 1270 h 1369"/>
                  <a:gd name="T74" fmla="*/ 891 w 1835"/>
                  <a:gd name="T75" fmla="*/ 1317 h 1369"/>
                  <a:gd name="T76" fmla="*/ 781 w 1835"/>
                  <a:gd name="T77" fmla="*/ 1366 h 1369"/>
                  <a:gd name="T78" fmla="*/ 714 w 1835"/>
                  <a:gd name="T79" fmla="*/ 1319 h 1369"/>
                  <a:gd name="T80" fmla="*/ 685 w 1835"/>
                  <a:gd name="T81" fmla="*/ 1252 h 1369"/>
                  <a:gd name="T82" fmla="*/ 575 w 1835"/>
                  <a:gd name="T83" fmla="*/ 1223 h 1369"/>
                  <a:gd name="T84" fmla="*/ 538 w 1835"/>
                  <a:gd name="T85" fmla="*/ 1249 h 1369"/>
                  <a:gd name="T86" fmla="*/ 490 w 1835"/>
                  <a:gd name="T87" fmla="*/ 1223 h 1369"/>
                  <a:gd name="T88" fmla="*/ 477 w 1835"/>
                  <a:gd name="T89" fmla="*/ 1171 h 1369"/>
                  <a:gd name="T90" fmla="*/ 496 w 1835"/>
                  <a:gd name="T91" fmla="*/ 1122 h 1369"/>
                  <a:gd name="T92" fmla="*/ 415 w 1835"/>
                  <a:gd name="T93" fmla="*/ 1161 h 1369"/>
                  <a:gd name="T94" fmla="*/ 271 w 1835"/>
                  <a:gd name="T95" fmla="*/ 1190 h 1369"/>
                  <a:gd name="T96" fmla="*/ 175 w 1835"/>
                  <a:gd name="T97" fmla="*/ 1237 h 1369"/>
                  <a:gd name="T98" fmla="*/ 154 w 1835"/>
                  <a:gd name="T99" fmla="*/ 1185 h 1369"/>
                  <a:gd name="T100" fmla="*/ 126 w 1835"/>
                  <a:gd name="T101" fmla="*/ 1126 h 1369"/>
                  <a:gd name="T102" fmla="*/ 33 w 1835"/>
                  <a:gd name="T103" fmla="*/ 1119 h 1369"/>
                  <a:gd name="T104" fmla="*/ 0 w 1835"/>
                  <a:gd name="T105" fmla="*/ 1191 h 1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35" h="1369">
                    <a:moveTo>
                      <a:pt x="1835" y="11"/>
                    </a:moveTo>
                    <a:lnTo>
                      <a:pt x="1818" y="5"/>
                    </a:lnTo>
                    <a:lnTo>
                      <a:pt x="1788" y="0"/>
                    </a:lnTo>
                    <a:lnTo>
                      <a:pt x="1760" y="33"/>
                    </a:lnTo>
                    <a:lnTo>
                      <a:pt x="1720" y="22"/>
                    </a:lnTo>
                    <a:lnTo>
                      <a:pt x="1699" y="46"/>
                    </a:lnTo>
                    <a:lnTo>
                      <a:pt x="1703" y="85"/>
                    </a:lnTo>
                    <a:lnTo>
                      <a:pt x="1673" y="96"/>
                    </a:lnTo>
                    <a:lnTo>
                      <a:pt x="1594" y="80"/>
                    </a:lnTo>
                    <a:lnTo>
                      <a:pt x="1590" y="41"/>
                    </a:lnTo>
                    <a:lnTo>
                      <a:pt x="1565" y="13"/>
                    </a:lnTo>
                    <a:lnTo>
                      <a:pt x="1520" y="24"/>
                    </a:lnTo>
                    <a:lnTo>
                      <a:pt x="1487" y="5"/>
                    </a:lnTo>
                    <a:lnTo>
                      <a:pt x="1467" y="37"/>
                    </a:lnTo>
                    <a:lnTo>
                      <a:pt x="1472" y="83"/>
                    </a:lnTo>
                    <a:lnTo>
                      <a:pt x="1457" y="92"/>
                    </a:lnTo>
                    <a:lnTo>
                      <a:pt x="1447" y="155"/>
                    </a:lnTo>
                    <a:lnTo>
                      <a:pt x="1489" y="182"/>
                    </a:lnTo>
                    <a:lnTo>
                      <a:pt x="1533" y="169"/>
                    </a:lnTo>
                    <a:lnTo>
                      <a:pt x="1549" y="176"/>
                    </a:lnTo>
                    <a:lnTo>
                      <a:pt x="1562" y="236"/>
                    </a:lnTo>
                    <a:lnTo>
                      <a:pt x="1587" y="249"/>
                    </a:lnTo>
                    <a:lnTo>
                      <a:pt x="1590" y="365"/>
                    </a:lnTo>
                    <a:lnTo>
                      <a:pt x="1567" y="367"/>
                    </a:lnTo>
                    <a:lnTo>
                      <a:pt x="1533" y="339"/>
                    </a:lnTo>
                    <a:lnTo>
                      <a:pt x="1490" y="367"/>
                    </a:lnTo>
                    <a:lnTo>
                      <a:pt x="1382" y="361"/>
                    </a:lnTo>
                    <a:lnTo>
                      <a:pt x="1318" y="422"/>
                    </a:lnTo>
                    <a:lnTo>
                      <a:pt x="1278" y="402"/>
                    </a:lnTo>
                    <a:lnTo>
                      <a:pt x="1263" y="418"/>
                    </a:lnTo>
                    <a:lnTo>
                      <a:pt x="1220" y="446"/>
                    </a:lnTo>
                    <a:lnTo>
                      <a:pt x="1245" y="474"/>
                    </a:lnTo>
                    <a:lnTo>
                      <a:pt x="1217" y="500"/>
                    </a:lnTo>
                    <a:lnTo>
                      <a:pt x="1158" y="521"/>
                    </a:lnTo>
                    <a:lnTo>
                      <a:pt x="1102" y="510"/>
                    </a:lnTo>
                    <a:lnTo>
                      <a:pt x="1078" y="583"/>
                    </a:lnTo>
                    <a:lnTo>
                      <a:pt x="1093" y="589"/>
                    </a:lnTo>
                    <a:lnTo>
                      <a:pt x="1103" y="603"/>
                    </a:lnTo>
                    <a:lnTo>
                      <a:pt x="1068" y="645"/>
                    </a:lnTo>
                    <a:lnTo>
                      <a:pt x="1038" y="648"/>
                    </a:lnTo>
                    <a:lnTo>
                      <a:pt x="1009" y="666"/>
                    </a:lnTo>
                    <a:lnTo>
                      <a:pt x="931" y="665"/>
                    </a:lnTo>
                    <a:lnTo>
                      <a:pt x="936" y="711"/>
                    </a:lnTo>
                    <a:lnTo>
                      <a:pt x="897" y="800"/>
                    </a:lnTo>
                    <a:lnTo>
                      <a:pt x="948" y="849"/>
                    </a:lnTo>
                    <a:lnTo>
                      <a:pt x="927" y="866"/>
                    </a:lnTo>
                    <a:lnTo>
                      <a:pt x="914" y="891"/>
                    </a:lnTo>
                    <a:lnTo>
                      <a:pt x="900" y="900"/>
                    </a:lnTo>
                    <a:lnTo>
                      <a:pt x="772" y="865"/>
                    </a:lnTo>
                    <a:lnTo>
                      <a:pt x="770" y="920"/>
                    </a:lnTo>
                    <a:lnTo>
                      <a:pt x="797" y="956"/>
                    </a:lnTo>
                    <a:lnTo>
                      <a:pt x="782" y="965"/>
                    </a:lnTo>
                    <a:lnTo>
                      <a:pt x="751" y="960"/>
                    </a:lnTo>
                    <a:lnTo>
                      <a:pt x="736" y="969"/>
                    </a:lnTo>
                    <a:lnTo>
                      <a:pt x="755" y="1006"/>
                    </a:lnTo>
                    <a:lnTo>
                      <a:pt x="749" y="1029"/>
                    </a:lnTo>
                    <a:lnTo>
                      <a:pt x="799" y="1071"/>
                    </a:lnTo>
                    <a:lnTo>
                      <a:pt x="830" y="1068"/>
                    </a:lnTo>
                    <a:lnTo>
                      <a:pt x="862" y="1081"/>
                    </a:lnTo>
                    <a:lnTo>
                      <a:pt x="931" y="1082"/>
                    </a:lnTo>
                    <a:lnTo>
                      <a:pt x="926" y="1105"/>
                    </a:lnTo>
                    <a:lnTo>
                      <a:pt x="943" y="1127"/>
                    </a:lnTo>
                    <a:lnTo>
                      <a:pt x="946" y="1150"/>
                    </a:lnTo>
                    <a:lnTo>
                      <a:pt x="986" y="1169"/>
                    </a:lnTo>
                    <a:lnTo>
                      <a:pt x="994" y="1253"/>
                    </a:lnTo>
                    <a:lnTo>
                      <a:pt x="987" y="1262"/>
                    </a:lnTo>
                    <a:lnTo>
                      <a:pt x="965" y="1271"/>
                    </a:lnTo>
                    <a:lnTo>
                      <a:pt x="959" y="1288"/>
                    </a:lnTo>
                    <a:lnTo>
                      <a:pt x="990" y="1300"/>
                    </a:lnTo>
                    <a:lnTo>
                      <a:pt x="993" y="1323"/>
                    </a:lnTo>
                    <a:lnTo>
                      <a:pt x="954" y="1319"/>
                    </a:lnTo>
                    <a:lnTo>
                      <a:pt x="950" y="1288"/>
                    </a:lnTo>
                    <a:lnTo>
                      <a:pt x="918" y="1269"/>
                    </a:lnTo>
                    <a:lnTo>
                      <a:pt x="903" y="1270"/>
                    </a:lnTo>
                    <a:lnTo>
                      <a:pt x="881" y="1294"/>
                    </a:lnTo>
                    <a:lnTo>
                      <a:pt x="891" y="1317"/>
                    </a:lnTo>
                    <a:lnTo>
                      <a:pt x="820" y="1369"/>
                    </a:lnTo>
                    <a:lnTo>
                      <a:pt x="781" y="1366"/>
                    </a:lnTo>
                    <a:lnTo>
                      <a:pt x="761" y="1329"/>
                    </a:lnTo>
                    <a:lnTo>
                      <a:pt x="714" y="1319"/>
                    </a:lnTo>
                    <a:lnTo>
                      <a:pt x="709" y="1264"/>
                    </a:lnTo>
                    <a:lnTo>
                      <a:pt x="685" y="1252"/>
                    </a:lnTo>
                    <a:lnTo>
                      <a:pt x="631" y="1248"/>
                    </a:lnTo>
                    <a:lnTo>
                      <a:pt x="575" y="1223"/>
                    </a:lnTo>
                    <a:lnTo>
                      <a:pt x="561" y="1247"/>
                    </a:lnTo>
                    <a:lnTo>
                      <a:pt x="538" y="1249"/>
                    </a:lnTo>
                    <a:lnTo>
                      <a:pt x="490" y="1231"/>
                    </a:lnTo>
                    <a:lnTo>
                      <a:pt x="490" y="1223"/>
                    </a:lnTo>
                    <a:lnTo>
                      <a:pt x="495" y="1193"/>
                    </a:lnTo>
                    <a:lnTo>
                      <a:pt x="477" y="1171"/>
                    </a:lnTo>
                    <a:lnTo>
                      <a:pt x="498" y="1145"/>
                    </a:lnTo>
                    <a:lnTo>
                      <a:pt x="496" y="1122"/>
                    </a:lnTo>
                    <a:lnTo>
                      <a:pt x="438" y="1159"/>
                    </a:lnTo>
                    <a:lnTo>
                      <a:pt x="415" y="1161"/>
                    </a:lnTo>
                    <a:lnTo>
                      <a:pt x="388" y="1132"/>
                    </a:lnTo>
                    <a:lnTo>
                      <a:pt x="271" y="1190"/>
                    </a:lnTo>
                    <a:lnTo>
                      <a:pt x="225" y="1194"/>
                    </a:lnTo>
                    <a:lnTo>
                      <a:pt x="175" y="1237"/>
                    </a:lnTo>
                    <a:lnTo>
                      <a:pt x="166" y="1230"/>
                    </a:lnTo>
                    <a:lnTo>
                      <a:pt x="154" y="1185"/>
                    </a:lnTo>
                    <a:lnTo>
                      <a:pt x="151" y="1146"/>
                    </a:lnTo>
                    <a:lnTo>
                      <a:pt x="126" y="1126"/>
                    </a:lnTo>
                    <a:lnTo>
                      <a:pt x="101" y="1113"/>
                    </a:lnTo>
                    <a:lnTo>
                      <a:pt x="33" y="1119"/>
                    </a:lnTo>
                    <a:lnTo>
                      <a:pt x="0" y="1106"/>
                    </a:lnTo>
                    <a:lnTo>
                      <a:pt x="0" y="11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375">
                <a:extLst>
                  <a:ext uri="{FF2B5EF4-FFF2-40B4-BE49-F238E27FC236}">
                    <a16:creationId xmlns:a16="http://schemas.microsoft.com/office/drawing/2014/main" id="{CE52FAC1-8AAF-C854-F730-BFEEA693F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358"/>
                <a:ext cx="116" cy="215"/>
              </a:xfrm>
              <a:custGeom>
                <a:avLst/>
                <a:gdLst>
                  <a:gd name="T0" fmla="*/ 378 w 581"/>
                  <a:gd name="T1" fmla="*/ 0 h 1077"/>
                  <a:gd name="T2" fmla="*/ 406 w 581"/>
                  <a:gd name="T3" fmla="*/ 44 h 1077"/>
                  <a:gd name="T4" fmla="*/ 409 w 581"/>
                  <a:gd name="T5" fmla="*/ 67 h 1077"/>
                  <a:gd name="T6" fmla="*/ 439 w 581"/>
                  <a:gd name="T7" fmla="*/ 72 h 1077"/>
                  <a:gd name="T8" fmla="*/ 451 w 581"/>
                  <a:gd name="T9" fmla="*/ 109 h 1077"/>
                  <a:gd name="T10" fmla="*/ 445 w 581"/>
                  <a:gd name="T11" fmla="*/ 210 h 1077"/>
                  <a:gd name="T12" fmla="*/ 455 w 581"/>
                  <a:gd name="T13" fmla="*/ 240 h 1077"/>
                  <a:gd name="T14" fmla="*/ 493 w 581"/>
                  <a:gd name="T15" fmla="*/ 237 h 1077"/>
                  <a:gd name="T16" fmla="*/ 512 w 581"/>
                  <a:gd name="T17" fmla="*/ 266 h 1077"/>
                  <a:gd name="T18" fmla="*/ 581 w 581"/>
                  <a:gd name="T19" fmla="*/ 345 h 1077"/>
                  <a:gd name="T20" fmla="*/ 575 w 581"/>
                  <a:gd name="T21" fmla="*/ 368 h 1077"/>
                  <a:gd name="T22" fmla="*/ 552 w 581"/>
                  <a:gd name="T23" fmla="*/ 370 h 1077"/>
                  <a:gd name="T24" fmla="*/ 547 w 581"/>
                  <a:gd name="T25" fmla="*/ 402 h 1077"/>
                  <a:gd name="T26" fmla="*/ 483 w 581"/>
                  <a:gd name="T27" fmla="*/ 454 h 1077"/>
                  <a:gd name="T28" fmla="*/ 441 w 581"/>
                  <a:gd name="T29" fmla="*/ 503 h 1077"/>
                  <a:gd name="T30" fmla="*/ 389 w 581"/>
                  <a:gd name="T31" fmla="*/ 531 h 1077"/>
                  <a:gd name="T32" fmla="*/ 407 w 581"/>
                  <a:gd name="T33" fmla="*/ 553 h 1077"/>
                  <a:gd name="T34" fmla="*/ 394 w 581"/>
                  <a:gd name="T35" fmla="*/ 577 h 1077"/>
                  <a:gd name="T36" fmla="*/ 404 w 581"/>
                  <a:gd name="T37" fmla="*/ 608 h 1077"/>
                  <a:gd name="T38" fmla="*/ 399 w 581"/>
                  <a:gd name="T39" fmla="*/ 639 h 1077"/>
                  <a:gd name="T40" fmla="*/ 369 w 581"/>
                  <a:gd name="T41" fmla="*/ 719 h 1077"/>
                  <a:gd name="T42" fmla="*/ 381 w 581"/>
                  <a:gd name="T43" fmla="*/ 764 h 1077"/>
                  <a:gd name="T44" fmla="*/ 349 w 581"/>
                  <a:gd name="T45" fmla="*/ 766 h 1077"/>
                  <a:gd name="T46" fmla="*/ 294 w 581"/>
                  <a:gd name="T47" fmla="*/ 749 h 1077"/>
                  <a:gd name="T48" fmla="*/ 241 w 581"/>
                  <a:gd name="T49" fmla="*/ 762 h 1077"/>
                  <a:gd name="T50" fmla="*/ 237 w 581"/>
                  <a:gd name="T51" fmla="*/ 793 h 1077"/>
                  <a:gd name="T52" fmla="*/ 207 w 581"/>
                  <a:gd name="T53" fmla="*/ 811 h 1077"/>
                  <a:gd name="T54" fmla="*/ 188 w 581"/>
                  <a:gd name="T55" fmla="*/ 858 h 1077"/>
                  <a:gd name="T56" fmla="*/ 205 w 581"/>
                  <a:gd name="T57" fmla="*/ 873 h 1077"/>
                  <a:gd name="T58" fmla="*/ 228 w 581"/>
                  <a:gd name="T59" fmla="*/ 871 h 1077"/>
                  <a:gd name="T60" fmla="*/ 223 w 581"/>
                  <a:gd name="T61" fmla="*/ 902 h 1077"/>
                  <a:gd name="T62" fmla="*/ 186 w 581"/>
                  <a:gd name="T63" fmla="*/ 913 h 1077"/>
                  <a:gd name="T64" fmla="*/ 172 w 581"/>
                  <a:gd name="T65" fmla="*/ 937 h 1077"/>
                  <a:gd name="T66" fmla="*/ 107 w 581"/>
                  <a:gd name="T67" fmla="*/ 975 h 1077"/>
                  <a:gd name="T68" fmla="*/ 83 w 581"/>
                  <a:gd name="T69" fmla="*/ 962 h 1077"/>
                  <a:gd name="T70" fmla="*/ 85 w 581"/>
                  <a:gd name="T71" fmla="*/ 985 h 1077"/>
                  <a:gd name="T72" fmla="*/ 18 w 581"/>
                  <a:gd name="T73" fmla="*/ 1021 h 1077"/>
                  <a:gd name="T74" fmla="*/ 0 w 581"/>
                  <a:gd name="T75" fmla="*/ 1077 h 10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1" h="1077">
                    <a:moveTo>
                      <a:pt x="378" y="0"/>
                    </a:moveTo>
                    <a:lnTo>
                      <a:pt x="406" y="44"/>
                    </a:lnTo>
                    <a:lnTo>
                      <a:pt x="409" y="67"/>
                    </a:lnTo>
                    <a:lnTo>
                      <a:pt x="439" y="72"/>
                    </a:lnTo>
                    <a:lnTo>
                      <a:pt x="451" y="109"/>
                    </a:lnTo>
                    <a:lnTo>
                      <a:pt x="445" y="210"/>
                    </a:lnTo>
                    <a:lnTo>
                      <a:pt x="455" y="240"/>
                    </a:lnTo>
                    <a:lnTo>
                      <a:pt x="493" y="237"/>
                    </a:lnTo>
                    <a:lnTo>
                      <a:pt x="512" y="266"/>
                    </a:lnTo>
                    <a:lnTo>
                      <a:pt x="581" y="345"/>
                    </a:lnTo>
                    <a:lnTo>
                      <a:pt x="575" y="368"/>
                    </a:lnTo>
                    <a:lnTo>
                      <a:pt x="552" y="370"/>
                    </a:lnTo>
                    <a:lnTo>
                      <a:pt x="547" y="402"/>
                    </a:lnTo>
                    <a:lnTo>
                      <a:pt x="483" y="454"/>
                    </a:lnTo>
                    <a:lnTo>
                      <a:pt x="441" y="503"/>
                    </a:lnTo>
                    <a:lnTo>
                      <a:pt x="389" y="531"/>
                    </a:lnTo>
                    <a:lnTo>
                      <a:pt x="407" y="553"/>
                    </a:lnTo>
                    <a:lnTo>
                      <a:pt x="394" y="577"/>
                    </a:lnTo>
                    <a:lnTo>
                      <a:pt x="404" y="608"/>
                    </a:lnTo>
                    <a:lnTo>
                      <a:pt x="399" y="639"/>
                    </a:lnTo>
                    <a:lnTo>
                      <a:pt x="369" y="719"/>
                    </a:lnTo>
                    <a:lnTo>
                      <a:pt x="381" y="764"/>
                    </a:lnTo>
                    <a:lnTo>
                      <a:pt x="349" y="766"/>
                    </a:lnTo>
                    <a:lnTo>
                      <a:pt x="294" y="749"/>
                    </a:lnTo>
                    <a:lnTo>
                      <a:pt x="241" y="762"/>
                    </a:lnTo>
                    <a:lnTo>
                      <a:pt x="237" y="793"/>
                    </a:lnTo>
                    <a:lnTo>
                      <a:pt x="207" y="811"/>
                    </a:lnTo>
                    <a:lnTo>
                      <a:pt x="188" y="858"/>
                    </a:lnTo>
                    <a:lnTo>
                      <a:pt x="205" y="873"/>
                    </a:lnTo>
                    <a:lnTo>
                      <a:pt x="228" y="871"/>
                    </a:lnTo>
                    <a:lnTo>
                      <a:pt x="223" y="902"/>
                    </a:lnTo>
                    <a:lnTo>
                      <a:pt x="186" y="913"/>
                    </a:lnTo>
                    <a:lnTo>
                      <a:pt x="172" y="937"/>
                    </a:lnTo>
                    <a:lnTo>
                      <a:pt x="107" y="975"/>
                    </a:lnTo>
                    <a:lnTo>
                      <a:pt x="83" y="962"/>
                    </a:lnTo>
                    <a:lnTo>
                      <a:pt x="85" y="985"/>
                    </a:lnTo>
                    <a:lnTo>
                      <a:pt x="18" y="1021"/>
                    </a:lnTo>
                    <a:lnTo>
                      <a:pt x="0" y="10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376">
                <a:extLst>
                  <a:ext uri="{FF2B5EF4-FFF2-40B4-BE49-F238E27FC236}">
                    <a16:creationId xmlns:a16="http://schemas.microsoft.com/office/drawing/2014/main" id="{AF6A4A4A-85CC-0BB9-C243-6BA04D911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7"/>
              </a:xfrm>
              <a:custGeom>
                <a:avLst/>
                <a:gdLst>
                  <a:gd name="T0" fmla="*/ 106 w 189"/>
                  <a:gd name="T1" fmla="*/ 6 h 183"/>
                  <a:gd name="T2" fmla="*/ 99 w 189"/>
                  <a:gd name="T3" fmla="*/ 7 h 183"/>
                  <a:gd name="T4" fmla="*/ 91 w 189"/>
                  <a:gd name="T5" fmla="*/ 0 h 183"/>
                  <a:gd name="T6" fmla="*/ 76 w 189"/>
                  <a:gd name="T7" fmla="*/ 17 h 183"/>
                  <a:gd name="T8" fmla="*/ 76 w 189"/>
                  <a:gd name="T9" fmla="*/ 8 h 183"/>
                  <a:gd name="T10" fmla="*/ 38 w 189"/>
                  <a:gd name="T11" fmla="*/ 28 h 183"/>
                  <a:gd name="T12" fmla="*/ 32 w 189"/>
                  <a:gd name="T13" fmla="*/ 43 h 183"/>
                  <a:gd name="T14" fmla="*/ 36 w 189"/>
                  <a:gd name="T15" fmla="*/ 74 h 183"/>
                  <a:gd name="T16" fmla="*/ 20 w 189"/>
                  <a:gd name="T17" fmla="*/ 83 h 183"/>
                  <a:gd name="T18" fmla="*/ 0 w 189"/>
                  <a:gd name="T19" fmla="*/ 108 h 183"/>
                  <a:gd name="T20" fmla="*/ 24 w 189"/>
                  <a:gd name="T21" fmla="*/ 121 h 183"/>
                  <a:gd name="T22" fmla="*/ 11 w 189"/>
                  <a:gd name="T23" fmla="*/ 138 h 183"/>
                  <a:gd name="T24" fmla="*/ 19 w 189"/>
                  <a:gd name="T25" fmla="*/ 152 h 183"/>
                  <a:gd name="T26" fmla="*/ 21 w 189"/>
                  <a:gd name="T27" fmla="*/ 168 h 183"/>
                  <a:gd name="T28" fmla="*/ 51 w 189"/>
                  <a:gd name="T29" fmla="*/ 157 h 183"/>
                  <a:gd name="T30" fmla="*/ 83 w 189"/>
                  <a:gd name="T31" fmla="*/ 169 h 183"/>
                  <a:gd name="T32" fmla="*/ 106 w 189"/>
                  <a:gd name="T33" fmla="*/ 175 h 183"/>
                  <a:gd name="T34" fmla="*/ 115 w 189"/>
                  <a:gd name="T35" fmla="*/ 183 h 183"/>
                  <a:gd name="T36" fmla="*/ 112 w 189"/>
                  <a:gd name="T37" fmla="*/ 151 h 183"/>
                  <a:gd name="T38" fmla="*/ 118 w 189"/>
                  <a:gd name="T39" fmla="*/ 144 h 183"/>
                  <a:gd name="T40" fmla="*/ 134 w 189"/>
                  <a:gd name="T41" fmla="*/ 134 h 183"/>
                  <a:gd name="T42" fmla="*/ 133 w 189"/>
                  <a:gd name="T43" fmla="*/ 127 h 183"/>
                  <a:gd name="T44" fmla="*/ 139 w 189"/>
                  <a:gd name="T45" fmla="*/ 111 h 183"/>
                  <a:gd name="T46" fmla="*/ 145 w 189"/>
                  <a:gd name="T47" fmla="*/ 87 h 183"/>
                  <a:gd name="T48" fmla="*/ 175 w 189"/>
                  <a:gd name="T49" fmla="*/ 85 h 183"/>
                  <a:gd name="T50" fmla="*/ 189 w 189"/>
                  <a:gd name="T51" fmla="*/ 68 h 183"/>
                  <a:gd name="T52" fmla="*/ 189 w 189"/>
                  <a:gd name="T53" fmla="*/ 60 h 183"/>
                  <a:gd name="T54" fmla="*/ 166 w 189"/>
                  <a:gd name="T55" fmla="*/ 62 h 183"/>
                  <a:gd name="T56" fmla="*/ 149 w 189"/>
                  <a:gd name="T57" fmla="*/ 48 h 183"/>
                  <a:gd name="T58" fmla="*/ 133 w 189"/>
                  <a:gd name="T59" fmla="*/ 49 h 183"/>
                  <a:gd name="T60" fmla="*/ 132 w 189"/>
                  <a:gd name="T61" fmla="*/ 26 h 183"/>
                  <a:gd name="T62" fmla="*/ 106 w 189"/>
                  <a:gd name="T63" fmla="*/ 6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3">
                    <a:moveTo>
                      <a:pt x="106" y="6"/>
                    </a:moveTo>
                    <a:lnTo>
                      <a:pt x="99" y="7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8"/>
                    </a:lnTo>
                    <a:lnTo>
                      <a:pt x="38" y="28"/>
                    </a:lnTo>
                    <a:lnTo>
                      <a:pt x="32" y="43"/>
                    </a:lnTo>
                    <a:lnTo>
                      <a:pt x="36" y="74"/>
                    </a:lnTo>
                    <a:lnTo>
                      <a:pt x="20" y="83"/>
                    </a:lnTo>
                    <a:lnTo>
                      <a:pt x="0" y="108"/>
                    </a:lnTo>
                    <a:lnTo>
                      <a:pt x="24" y="121"/>
                    </a:lnTo>
                    <a:lnTo>
                      <a:pt x="11" y="138"/>
                    </a:lnTo>
                    <a:lnTo>
                      <a:pt x="19" y="152"/>
                    </a:lnTo>
                    <a:lnTo>
                      <a:pt x="21" y="168"/>
                    </a:lnTo>
                    <a:lnTo>
                      <a:pt x="51" y="157"/>
                    </a:lnTo>
                    <a:lnTo>
                      <a:pt x="83" y="169"/>
                    </a:lnTo>
                    <a:lnTo>
                      <a:pt x="106" y="175"/>
                    </a:lnTo>
                    <a:lnTo>
                      <a:pt x="115" y="183"/>
                    </a:lnTo>
                    <a:lnTo>
                      <a:pt x="112" y="151"/>
                    </a:lnTo>
                    <a:lnTo>
                      <a:pt x="118" y="144"/>
                    </a:lnTo>
                    <a:lnTo>
                      <a:pt x="134" y="134"/>
                    </a:lnTo>
                    <a:lnTo>
                      <a:pt x="133" y="127"/>
                    </a:lnTo>
                    <a:lnTo>
                      <a:pt x="139" y="111"/>
                    </a:lnTo>
                    <a:lnTo>
                      <a:pt x="145" y="87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0"/>
                    </a:lnTo>
                    <a:lnTo>
                      <a:pt x="166" y="62"/>
                    </a:lnTo>
                    <a:lnTo>
                      <a:pt x="149" y="48"/>
                    </a:lnTo>
                    <a:lnTo>
                      <a:pt x="133" y="49"/>
                    </a:lnTo>
                    <a:lnTo>
                      <a:pt x="132" y="26"/>
                    </a:lnTo>
                    <a:lnTo>
                      <a:pt x="106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377">
                <a:extLst>
                  <a:ext uri="{FF2B5EF4-FFF2-40B4-BE49-F238E27FC236}">
                    <a16:creationId xmlns:a16="http://schemas.microsoft.com/office/drawing/2014/main" id="{C95FD83F-C167-19E4-7AF3-CFAD84B12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122"/>
                <a:ext cx="665" cy="554"/>
              </a:xfrm>
              <a:custGeom>
                <a:avLst/>
                <a:gdLst>
                  <a:gd name="T0" fmla="*/ 224 w 3323"/>
                  <a:gd name="T1" fmla="*/ 2259 h 2768"/>
                  <a:gd name="T2" fmla="*/ 353 w 3323"/>
                  <a:gd name="T3" fmla="*/ 2309 h 2768"/>
                  <a:gd name="T4" fmla="*/ 360 w 3323"/>
                  <a:gd name="T5" fmla="*/ 2385 h 2768"/>
                  <a:gd name="T6" fmla="*/ 594 w 3323"/>
                  <a:gd name="T7" fmla="*/ 2418 h 2768"/>
                  <a:gd name="T8" fmla="*/ 603 w 3323"/>
                  <a:gd name="T9" fmla="*/ 2340 h 2768"/>
                  <a:gd name="T10" fmla="*/ 620 w 3323"/>
                  <a:gd name="T11" fmla="*/ 2285 h 2768"/>
                  <a:gd name="T12" fmla="*/ 713 w 3323"/>
                  <a:gd name="T13" fmla="*/ 2291 h 2768"/>
                  <a:gd name="T14" fmla="*/ 747 w 3323"/>
                  <a:gd name="T15" fmla="*/ 2318 h 2768"/>
                  <a:gd name="T16" fmla="*/ 971 w 3323"/>
                  <a:gd name="T17" fmla="*/ 2406 h 2768"/>
                  <a:gd name="T18" fmla="*/ 1103 w 3323"/>
                  <a:gd name="T19" fmla="*/ 2425 h 2768"/>
                  <a:gd name="T20" fmla="*/ 1099 w 3323"/>
                  <a:gd name="T21" fmla="*/ 2540 h 2768"/>
                  <a:gd name="T22" fmla="*/ 1248 w 3323"/>
                  <a:gd name="T23" fmla="*/ 2573 h 2768"/>
                  <a:gd name="T24" fmla="*/ 1345 w 3323"/>
                  <a:gd name="T25" fmla="*/ 2618 h 2768"/>
                  <a:gd name="T26" fmla="*/ 1439 w 3323"/>
                  <a:gd name="T27" fmla="*/ 2632 h 2768"/>
                  <a:gd name="T28" fmla="*/ 1549 w 3323"/>
                  <a:gd name="T29" fmla="*/ 2731 h 2768"/>
                  <a:gd name="T30" fmla="*/ 1639 w 3323"/>
                  <a:gd name="T31" fmla="*/ 2706 h 2768"/>
                  <a:gd name="T32" fmla="*/ 1737 w 3323"/>
                  <a:gd name="T33" fmla="*/ 2682 h 2768"/>
                  <a:gd name="T34" fmla="*/ 1858 w 3323"/>
                  <a:gd name="T35" fmla="*/ 2740 h 2768"/>
                  <a:gd name="T36" fmla="*/ 1892 w 3323"/>
                  <a:gd name="T37" fmla="*/ 2698 h 2768"/>
                  <a:gd name="T38" fmla="*/ 2076 w 3323"/>
                  <a:gd name="T39" fmla="*/ 2681 h 2768"/>
                  <a:gd name="T40" fmla="*/ 2222 w 3323"/>
                  <a:gd name="T41" fmla="*/ 2591 h 2768"/>
                  <a:gd name="T42" fmla="*/ 2378 w 3323"/>
                  <a:gd name="T43" fmla="*/ 2522 h 2768"/>
                  <a:gd name="T44" fmla="*/ 2377 w 3323"/>
                  <a:gd name="T45" fmla="*/ 2430 h 2768"/>
                  <a:gd name="T46" fmla="*/ 2413 w 3323"/>
                  <a:gd name="T47" fmla="*/ 2326 h 2768"/>
                  <a:gd name="T48" fmla="*/ 2601 w 3323"/>
                  <a:gd name="T49" fmla="*/ 2185 h 2768"/>
                  <a:gd name="T50" fmla="*/ 2623 w 3323"/>
                  <a:gd name="T51" fmla="*/ 2091 h 2768"/>
                  <a:gd name="T52" fmla="*/ 2712 w 3323"/>
                  <a:gd name="T53" fmla="*/ 2059 h 2768"/>
                  <a:gd name="T54" fmla="*/ 2796 w 3323"/>
                  <a:gd name="T55" fmla="*/ 1958 h 2768"/>
                  <a:gd name="T56" fmla="*/ 2868 w 3323"/>
                  <a:gd name="T57" fmla="*/ 1898 h 2768"/>
                  <a:gd name="T58" fmla="*/ 2969 w 3323"/>
                  <a:gd name="T59" fmla="*/ 1835 h 2768"/>
                  <a:gd name="T60" fmla="*/ 3066 w 3323"/>
                  <a:gd name="T61" fmla="*/ 1795 h 2768"/>
                  <a:gd name="T62" fmla="*/ 3086 w 3323"/>
                  <a:gd name="T63" fmla="*/ 1762 h 2768"/>
                  <a:gd name="T64" fmla="*/ 3137 w 3323"/>
                  <a:gd name="T65" fmla="*/ 1727 h 2768"/>
                  <a:gd name="T66" fmla="*/ 3132 w 3323"/>
                  <a:gd name="T67" fmla="*/ 1596 h 2768"/>
                  <a:gd name="T68" fmla="*/ 3272 w 3323"/>
                  <a:gd name="T69" fmla="*/ 1445 h 2768"/>
                  <a:gd name="T70" fmla="*/ 3310 w 3323"/>
                  <a:gd name="T71" fmla="*/ 1356 h 2768"/>
                  <a:gd name="T72" fmla="*/ 3277 w 3323"/>
                  <a:gd name="T73" fmla="*/ 1243 h 2768"/>
                  <a:gd name="T74" fmla="*/ 3220 w 3323"/>
                  <a:gd name="T75" fmla="*/ 1218 h 2768"/>
                  <a:gd name="T76" fmla="*/ 2988 w 3323"/>
                  <a:gd name="T77" fmla="*/ 1277 h 2768"/>
                  <a:gd name="T78" fmla="*/ 2865 w 3323"/>
                  <a:gd name="T79" fmla="*/ 1212 h 2768"/>
                  <a:gd name="T80" fmla="*/ 2761 w 3323"/>
                  <a:gd name="T81" fmla="*/ 1175 h 2768"/>
                  <a:gd name="T82" fmla="*/ 2642 w 3323"/>
                  <a:gd name="T83" fmla="*/ 1140 h 2768"/>
                  <a:gd name="T84" fmla="*/ 2537 w 3323"/>
                  <a:gd name="T85" fmla="*/ 996 h 2768"/>
                  <a:gd name="T86" fmla="*/ 2513 w 3323"/>
                  <a:gd name="T87" fmla="*/ 905 h 2768"/>
                  <a:gd name="T88" fmla="*/ 2469 w 3323"/>
                  <a:gd name="T89" fmla="*/ 762 h 2768"/>
                  <a:gd name="T90" fmla="*/ 2532 w 3323"/>
                  <a:gd name="T91" fmla="*/ 695 h 2768"/>
                  <a:gd name="T92" fmla="*/ 2545 w 3323"/>
                  <a:gd name="T93" fmla="*/ 586 h 2768"/>
                  <a:gd name="T94" fmla="*/ 2664 w 3323"/>
                  <a:gd name="T95" fmla="*/ 544 h 2768"/>
                  <a:gd name="T96" fmla="*/ 2619 w 3323"/>
                  <a:gd name="T97" fmla="*/ 478 h 2768"/>
                  <a:gd name="T98" fmla="*/ 2601 w 3323"/>
                  <a:gd name="T99" fmla="*/ 365 h 2768"/>
                  <a:gd name="T100" fmla="*/ 2498 w 3323"/>
                  <a:gd name="T101" fmla="*/ 335 h 2768"/>
                  <a:gd name="T102" fmla="*/ 2354 w 3323"/>
                  <a:gd name="T103" fmla="*/ 188 h 2768"/>
                  <a:gd name="T104" fmla="*/ 2308 w 3323"/>
                  <a:gd name="T105" fmla="*/ 114 h 2768"/>
                  <a:gd name="T106" fmla="*/ 2213 w 3323"/>
                  <a:gd name="T107" fmla="*/ 0 h 2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23" h="2768">
                    <a:moveTo>
                      <a:pt x="0" y="2257"/>
                    </a:moveTo>
                    <a:lnTo>
                      <a:pt x="171" y="2272"/>
                    </a:lnTo>
                    <a:lnTo>
                      <a:pt x="224" y="2259"/>
                    </a:lnTo>
                    <a:lnTo>
                      <a:pt x="310" y="2266"/>
                    </a:lnTo>
                    <a:lnTo>
                      <a:pt x="343" y="2287"/>
                    </a:lnTo>
                    <a:lnTo>
                      <a:pt x="353" y="2309"/>
                    </a:lnTo>
                    <a:lnTo>
                      <a:pt x="354" y="2325"/>
                    </a:lnTo>
                    <a:lnTo>
                      <a:pt x="326" y="2358"/>
                    </a:lnTo>
                    <a:lnTo>
                      <a:pt x="360" y="2385"/>
                    </a:lnTo>
                    <a:lnTo>
                      <a:pt x="422" y="2395"/>
                    </a:lnTo>
                    <a:lnTo>
                      <a:pt x="530" y="2392"/>
                    </a:lnTo>
                    <a:lnTo>
                      <a:pt x="594" y="2418"/>
                    </a:lnTo>
                    <a:lnTo>
                      <a:pt x="636" y="2383"/>
                    </a:lnTo>
                    <a:lnTo>
                      <a:pt x="611" y="2355"/>
                    </a:lnTo>
                    <a:lnTo>
                      <a:pt x="603" y="2340"/>
                    </a:lnTo>
                    <a:lnTo>
                      <a:pt x="607" y="2309"/>
                    </a:lnTo>
                    <a:lnTo>
                      <a:pt x="622" y="2299"/>
                    </a:lnTo>
                    <a:lnTo>
                      <a:pt x="620" y="2285"/>
                    </a:lnTo>
                    <a:lnTo>
                      <a:pt x="652" y="2297"/>
                    </a:lnTo>
                    <a:lnTo>
                      <a:pt x="681" y="2278"/>
                    </a:lnTo>
                    <a:lnTo>
                      <a:pt x="713" y="2291"/>
                    </a:lnTo>
                    <a:lnTo>
                      <a:pt x="721" y="2298"/>
                    </a:lnTo>
                    <a:lnTo>
                      <a:pt x="731" y="2312"/>
                    </a:lnTo>
                    <a:lnTo>
                      <a:pt x="747" y="2318"/>
                    </a:lnTo>
                    <a:lnTo>
                      <a:pt x="741" y="2335"/>
                    </a:lnTo>
                    <a:lnTo>
                      <a:pt x="794" y="2414"/>
                    </a:lnTo>
                    <a:lnTo>
                      <a:pt x="971" y="2406"/>
                    </a:lnTo>
                    <a:lnTo>
                      <a:pt x="1052" y="2368"/>
                    </a:lnTo>
                    <a:lnTo>
                      <a:pt x="1085" y="2395"/>
                    </a:lnTo>
                    <a:lnTo>
                      <a:pt x="1103" y="2425"/>
                    </a:lnTo>
                    <a:lnTo>
                      <a:pt x="1099" y="2464"/>
                    </a:lnTo>
                    <a:lnTo>
                      <a:pt x="1119" y="2508"/>
                    </a:lnTo>
                    <a:lnTo>
                      <a:pt x="1099" y="2540"/>
                    </a:lnTo>
                    <a:lnTo>
                      <a:pt x="1101" y="2556"/>
                    </a:lnTo>
                    <a:lnTo>
                      <a:pt x="1208" y="2561"/>
                    </a:lnTo>
                    <a:lnTo>
                      <a:pt x="1248" y="2573"/>
                    </a:lnTo>
                    <a:lnTo>
                      <a:pt x="1278" y="2555"/>
                    </a:lnTo>
                    <a:lnTo>
                      <a:pt x="1313" y="2598"/>
                    </a:lnTo>
                    <a:lnTo>
                      <a:pt x="1345" y="2618"/>
                    </a:lnTo>
                    <a:lnTo>
                      <a:pt x="1373" y="2585"/>
                    </a:lnTo>
                    <a:lnTo>
                      <a:pt x="1412" y="2589"/>
                    </a:lnTo>
                    <a:lnTo>
                      <a:pt x="1439" y="2632"/>
                    </a:lnTo>
                    <a:lnTo>
                      <a:pt x="1503" y="2649"/>
                    </a:lnTo>
                    <a:lnTo>
                      <a:pt x="1543" y="2677"/>
                    </a:lnTo>
                    <a:lnTo>
                      <a:pt x="1549" y="2731"/>
                    </a:lnTo>
                    <a:lnTo>
                      <a:pt x="1582" y="2750"/>
                    </a:lnTo>
                    <a:lnTo>
                      <a:pt x="1611" y="2740"/>
                    </a:lnTo>
                    <a:lnTo>
                      <a:pt x="1639" y="2706"/>
                    </a:lnTo>
                    <a:lnTo>
                      <a:pt x="1636" y="2676"/>
                    </a:lnTo>
                    <a:lnTo>
                      <a:pt x="1651" y="2666"/>
                    </a:lnTo>
                    <a:lnTo>
                      <a:pt x="1737" y="2682"/>
                    </a:lnTo>
                    <a:lnTo>
                      <a:pt x="1771" y="2710"/>
                    </a:lnTo>
                    <a:lnTo>
                      <a:pt x="1847" y="2710"/>
                    </a:lnTo>
                    <a:lnTo>
                      <a:pt x="1858" y="2740"/>
                    </a:lnTo>
                    <a:lnTo>
                      <a:pt x="1852" y="2763"/>
                    </a:lnTo>
                    <a:lnTo>
                      <a:pt x="1884" y="2768"/>
                    </a:lnTo>
                    <a:lnTo>
                      <a:pt x="1892" y="2698"/>
                    </a:lnTo>
                    <a:lnTo>
                      <a:pt x="1928" y="2664"/>
                    </a:lnTo>
                    <a:lnTo>
                      <a:pt x="1996" y="2651"/>
                    </a:lnTo>
                    <a:lnTo>
                      <a:pt x="2076" y="2681"/>
                    </a:lnTo>
                    <a:lnTo>
                      <a:pt x="2094" y="2634"/>
                    </a:lnTo>
                    <a:lnTo>
                      <a:pt x="2116" y="2615"/>
                    </a:lnTo>
                    <a:lnTo>
                      <a:pt x="2222" y="2591"/>
                    </a:lnTo>
                    <a:lnTo>
                      <a:pt x="2280" y="2546"/>
                    </a:lnTo>
                    <a:lnTo>
                      <a:pt x="2343" y="2565"/>
                    </a:lnTo>
                    <a:lnTo>
                      <a:pt x="2378" y="2522"/>
                    </a:lnTo>
                    <a:lnTo>
                      <a:pt x="2373" y="2476"/>
                    </a:lnTo>
                    <a:lnTo>
                      <a:pt x="2393" y="2436"/>
                    </a:lnTo>
                    <a:lnTo>
                      <a:pt x="2377" y="2430"/>
                    </a:lnTo>
                    <a:lnTo>
                      <a:pt x="2309" y="2443"/>
                    </a:lnTo>
                    <a:lnTo>
                      <a:pt x="2299" y="2429"/>
                    </a:lnTo>
                    <a:lnTo>
                      <a:pt x="2413" y="2326"/>
                    </a:lnTo>
                    <a:lnTo>
                      <a:pt x="2443" y="2231"/>
                    </a:lnTo>
                    <a:lnTo>
                      <a:pt x="2536" y="2230"/>
                    </a:lnTo>
                    <a:lnTo>
                      <a:pt x="2601" y="2185"/>
                    </a:lnTo>
                    <a:lnTo>
                      <a:pt x="2613" y="2145"/>
                    </a:lnTo>
                    <a:lnTo>
                      <a:pt x="2634" y="2121"/>
                    </a:lnTo>
                    <a:lnTo>
                      <a:pt x="2623" y="2091"/>
                    </a:lnTo>
                    <a:lnTo>
                      <a:pt x="2651" y="2057"/>
                    </a:lnTo>
                    <a:lnTo>
                      <a:pt x="2688" y="2046"/>
                    </a:lnTo>
                    <a:lnTo>
                      <a:pt x="2712" y="2059"/>
                    </a:lnTo>
                    <a:lnTo>
                      <a:pt x="2762" y="2015"/>
                    </a:lnTo>
                    <a:lnTo>
                      <a:pt x="2803" y="2043"/>
                    </a:lnTo>
                    <a:lnTo>
                      <a:pt x="2796" y="1958"/>
                    </a:lnTo>
                    <a:lnTo>
                      <a:pt x="2801" y="1927"/>
                    </a:lnTo>
                    <a:lnTo>
                      <a:pt x="2822" y="1903"/>
                    </a:lnTo>
                    <a:lnTo>
                      <a:pt x="2868" y="1898"/>
                    </a:lnTo>
                    <a:lnTo>
                      <a:pt x="2909" y="1848"/>
                    </a:lnTo>
                    <a:lnTo>
                      <a:pt x="2955" y="1843"/>
                    </a:lnTo>
                    <a:lnTo>
                      <a:pt x="2969" y="1835"/>
                    </a:lnTo>
                    <a:lnTo>
                      <a:pt x="2978" y="1849"/>
                    </a:lnTo>
                    <a:lnTo>
                      <a:pt x="2997" y="1809"/>
                    </a:lnTo>
                    <a:lnTo>
                      <a:pt x="3066" y="1795"/>
                    </a:lnTo>
                    <a:lnTo>
                      <a:pt x="3058" y="1788"/>
                    </a:lnTo>
                    <a:lnTo>
                      <a:pt x="3078" y="1763"/>
                    </a:lnTo>
                    <a:lnTo>
                      <a:pt x="3086" y="1762"/>
                    </a:lnTo>
                    <a:lnTo>
                      <a:pt x="3108" y="1745"/>
                    </a:lnTo>
                    <a:lnTo>
                      <a:pt x="3123" y="1751"/>
                    </a:lnTo>
                    <a:lnTo>
                      <a:pt x="3137" y="1727"/>
                    </a:lnTo>
                    <a:lnTo>
                      <a:pt x="3166" y="1709"/>
                    </a:lnTo>
                    <a:lnTo>
                      <a:pt x="3134" y="1619"/>
                    </a:lnTo>
                    <a:lnTo>
                      <a:pt x="3132" y="1596"/>
                    </a:lnTo>
                    <a:lnTo>
                      <a:pt x="3190" y="1552"/>
                    </a:lnTo>
                    <a:lnTo>
                      <a:pt x="3200" y="1497"/>
                    </a:lnTo>
                    <a:lnTo>
                      <a:pt x="3272" y="1445"/>
                    </a:lnTo>
                    <a:lnTo>
                      <a:pt x="3286" y="1419"/>
                    </a:lnTo>
                    <a:lnTo>
                      <a:pt x="3275" y="1383"/>
                    </a:lnTo>
                    <a:lnTo>
                      <a:pt x="3310" y="1356"/>
                    </a:lnTo>
                    <a:lnTo>
                      <a:pt x="3323" y="1332"/>
                    </a:lnTo>
                    <a:lnTo>
                      <a:pt x="3314" y="1302"/>
                    </a:lnTo>
                    <a:lnTo>
                      <a:pt x="3277" y="1243"/>
                    </a:lnTo>
                    <a:lnTo>
                      <a:pt x="3271" y="1182"/>
                    </a:lnTo>
                    <a:lnTo>
                      <a:pt x="3248" y="1184"/>
                    </a:lnTo>
                    <a:lnTo>
                      <a:pt x="3220" y="1218"/>
                    </a:lnTo>
                    <a:lnTo>
                      <a:pt x="3114" y="1235"/>
                    </a:lnTo>
                    <a:lnTo>
                      <a:pt x="3041" y="1272"/>
                    </a:lnTo>
                    <a:lnTo>
                      <a:pt x="2988" y="1277"/>
                    </a:lnTo>
                    <a:lnTo>
                      <a:pt x="2961" y="1249"/>
                    </a:lnTo>
                    <a:lnTo>
                      <a:pt x="2892" y="1248"/>
                    </a:lnTo>
                    <a:lnTo>
                      <a:pt x="2865" y="1212"/>
                    </a:lnTo>
                    <a:lnTo>
                      <a:pt x="2834" y="1207"/>
                    </a:lnTo>
                    <a:lnTo>
                      <a:pt x="2784" y="1173"/>
                    </a:lnTo>
                    <a:lnTo>
                      <a:pt x="2761" y="1175"/>
                    </a:lnTo>
                    <a:lnTo>
                      <a:pt x="2704" y="1142"/>
                    </a:lnTo>
                    <a:lnTo>
                      <a:pt x="2666" y="1154"/>
                    </a:lnTo>
                    <a:lnTo>
                      <a:pt x="2642" y="1140"/>
                    </a:lnTo>
                    <a:lnTo>
                      <a:pt x="2614" y="1081"/>
                    </a:lnTo>
                    <a:lnTo>
                      <a:pt x="2589" y="1060"/>
                    </a:lnTo>
                    <a:lnTo>
                      <a:pt x="2537" y="996"/>
                    </a:lnTo>
                    <a:lnTo>
                      <a:pt x="2513" y="983"/>
                    </a:lnTo>
                    <a:lnTo>
                      <a:pt x="2517" y="958"/>
                    </a:lnTo>
                    <a:lnTo>
                      <a:pt x="2513" y="905"/>
                    </a:lnTo>
                    <a:lnTo>
                      <a:pt x="2556" y="878"/>
                    </a:lnTo>
                    <a:lnTo>
                      <a:pt x="2497" y="822"/>
                    </a:lnTo>
                    <a:lnTo>
                      <a:pt x="2469" y="762"/>
                    </a:lnTo>
                    <a:lnTo>
                      <a:pt x="2488" y="729"/>
                    </a:lnTo>
                    <a:lnTo>
                      <a:pt x="2511" y="720"/>
                    </a:lnTo>
                    <a:lnTo>
                      <a:pt x="2532" y="695"/>
                    </a:lnTo>
                    <a:lnTo>
                      <a:pt x="2544" y="663"/>
                    </a:lnTo>
                    <a:lnTo>
                      <a:pt x="2565" y="630"/>
                    </a:lnTo>
                    <a:lnTo>
                      <a:pt x="2545" y="586"/>
                    </a:lnTo>
                    <a:lnTo>
                      <a:pt x="2559" y="562"/>
                    </a:lnTo>
                    <a:lnTo>
                      <a:pt x="2579" y="544"/>
                    </a:lnTo>
                    <a:lnTo>
                      <a:pt x="2664" y="544"/>
                    </a:lnTo>
                    <a:lnTo>
                      <a:pt x="2653" y="506"/>
                    </a:lnTo>
                    <a:lnTo>
                      <a:pt x="2630" y="502"/>
                    </a:lnTo>
                    <a:lnTo>
                      <a:pt x="2619" y="478"/>
                    </a:lnTo>
                    <a:lnTo>
                      <a:pt x="2608" y="434"/>
                    </a:lnTo>
                    <a:lnTo>
                      <a:pt x="2590" y="412"/>
                    </a:lnTo>
                    <a:lnTo>
                      <a:pt x="2601" y="365"/>
                    </a:lnTo>
                    <a:lnTo>
                      <a:pt x="2584" y="343"/>
                    </a:lnTo>
                    <a:lnTo>
                      <a:pt x="2520" y="318"/>
                    </a:lnTo>
                    <a:lnTo>
                      <a:pt x="2498" y="335"/>
                    </a:lnTo>
                    <a:lnTo>
                      <a:pt x="2452" y="332"/>
                    </a:lnTo>
                    <a:lnTo>
                      <a:pt x="2345" y="265"/>
                    </a:lnTo>
                    <a:lnTo>
                      <a:pt x="2354" y="188"/>
                    </a:lnTo>
                    <a:lnTo>
                      <a:pt x="2328" y="158"/>
                    </a:lnTo>
                    <a:lnTo>
                      <a:pt x="2333" y="127"/>
                    </a:lnTo>
                    <a:lnTo>
                      <a:pt x="2308" y="114"/>
                    </a:lnTo>
                    <a:lnTo>
                      <a:pt x="2262" y="111"/>
                    </a:lnTo>
                    <a:lnTo>
                      <a:pt x="2250" y="58"/>
                    </a:lnTo>
                    <a:lnTo>
                      <a:pt x="221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378">
                <a:extLst>
                  <a:ext uri="{FF2B5EF4-FFF2-40B4-BE49-F238E27FC236}">
                    <a16:creationId xmlns:a16="http://schemas.microsoft.com/office/drawing/2014/main" id="{36BC767C-B506-8BF6-1722-55B011BED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9"/>
                <a:ext cx="68" cy="224"/>
              </a:xfrm>
              <a:custGeom>
                <a:avLst/>
                <a:gdLst>
                  <a:gd name="T0" fmla="*/ 251 w 338"/>
                  <a:gd name="T1" fmla="*/ 1123 h 1123"/>
                  <a:gd name="T2" fmla="*/ 249 w 338"/>
                  <a:gd name="T3" fmla="*/ 1100 h 1123"/>
                  <a:gd name="T4" fmla="*/ 262 w 338"/>
                  <a:gd name="T5" fmla="*/ 1074 h 1123"/>
                  <a:gd name="T6" fmla="*/ 299 w 338"/>
                  <a:gd name="T7" fmla="*/ 1072 h 1123"/>
                  <a:gd name="T8" fmla="*/ 309 w 338"/>
                  <a:gd name="T9" fmla="*/ 1094 h 1123"/>
                  <a:gd name="T10" fmla="*/ 325 w 338"/>
                  <a:gd name="T11" fmla="*/ 1092 h 1123"/>
                  <a:gd name="T12" fmla="*/ 338 w 338"/>
                  <a:gd name="T13" fmla="*/ 1068 h 1123"/>
                  <a:gd name="T14" fmla="*/ 329 w 338"/>
                  <a:gd name="T15" fmla="*/ 1045 h 1123"/>
                  <a:gd name="T16" fmla="*/ 313 w 338"/>
                  <a:gd name="T17" fmla="*/ 1039 h 1123"/>
                  <a:gd name="T18" fmla="*/ 314 w 338"/>
                  <a:gd name="T19" fmla="*/ 977 h 1123"/>
                  <a:gd name="T20" fmla="*/ 303 w 338"/>
                  <a:gd name="T21" fmla="*/ 940 h 1123"/>
                  <a:gd name="T22" fmla="*/ 276 w 338"/>
                  <a:gd name="T23" fmla="*/ 903 h 1123"/>
                  <a:gd name="T24" fmla="*/ 284 w 338"/>
                  <a:gd name="T25" fmla="*/ 895 h 1123"/>
                  <a:gd name="T26" fmla="*/ 267 w 338"/>
                  <a:gd name="T27" fmla="*/ 882 h 1123"/>
                  <a:gd name="T28" fmla="*/ 279 w 338"/>
                  <a:gd name="T29" fmla="*/ 842 h 1123"/>
                  <a:gd name="T30" fmla="*/ 321 w 338"/>
                  <a:gd name="T31" fmla="*/ 799 h 1123"/>
                  <a:gd name="T32" fmla="*/ 333 w 338"/>
                  <a:gd name="T33" fmla="*/ 768 h 1123"/>
                  <a:gd name="T34" fmla="*/ 316 w 338"/>
                  <a:gd name="T35" fmla="*/ 746 h 1123"/>
                  <a:gd name="T36" fmla="*/ 295 w 338"/>
                  <a:gd name="T37" fmla="*/ 771 h 1123"/>
                  <a:gd name="T38" fmla="*/ 270 w 338"/>
                  <a:gd name="T39" fmla="*/ 758 h 1123"/>
                  <a:gd name="T40" fmla="*/ 298 w 338"/>
                  <a:gd name="T41" fmla="*/ 717 h 1123"/>
                  <a:gd name="T42" fmla="*/ 281 w 338"/>
                  <a:gd name="T43" fmla="*/ 703 h 1123"/>
                  <a:gd name="T44" fmla="*/ 276 w 338"/>
                  <a:gd name="T45" fmla="*/ 649 h 1123"/>
                  <a:gd name="T46" fmla="*/ 259 w 338"/>
                  <a:gd name="T47" fmla="*/ 635 h 1123"/>
                  <a:gd name="T48" fmla="*/ 279 w 338"/>
                  <a:gd name="T49" fmla="*/ 603 h 1123"/>
                  <a:gd name="T50" fmla="*/ 269 w 338"/>
                  <a:gd name="T51" fmla="*/ 572 h 1123"/>
                  <a:gd name="T52" fmla="*/ 302 w 338"/>
                  <a:gd name="T53" fmla="*/ 508 h 1123"/>
                  <a:gd name="T54" fmla="*/ 293 w 338"/>
                  <a:gd name="T55" fmla="*/ 501 h 1123"/>
                  <a:gd name="T56" fmla="*/ 264 w 338"/>
                  <a:gd name="T57" fmla="*/ 519 h 1123"/>
                  <a:gd name="T58" fmla="*/ 255 w 338"/>
                  <a:gd name="T59" fmla="*/ 505 h 1123"/>
                  <a:gd name="T60" fmla="*/ 269 w 338"/>
                  <a:gd name="T61" fmla="*/ 488 h 1123"/>
                  <a:gd name="T62" fmla="*/ 274 w 338"/>
                  <a:gd name="T63" fmla="*/ 456 h 1123"/>
                  <a:gd name="T64" fmla="*/ 296 w 338"/>
                  <a:gd name="T65" fmla="*/ 446 h 1123"/>
                  <a:gd name="T66" fmla="*/ 302 w 338"/>
                  <a:gd name="T67" fmla="*/ 423 h 1123"/>
                  <a:gd name="T68" fmla="*/ 332 w 338"/>
                  <a:gd name="T69" fmla="*/ 421 h 1123"/>
                  <a:gd name="T70" fmla="*/ 295 w 338"/>
                  <a:gd name="T71" fmla="*/ 347 h 1123"/>
                  <a:gd name="T72" fmla="*/ 278 w 338"/>
                  <a:gd name="T73" fmla="*/ 248 h 1123"/>
                  <a:gd name="T74" fmla="*/ 242 w 338"/>
                  <a:gd name="T75" fmla="*/ 205 h 1123"/>
                  <a:gd name="T76" fmla="*/ 177 w 338"/>
                  <a:gd name="T77" fmla="*/ 165 h 1123"/>
                  <a:gd name="T78" fmla="*/ 107 w 338"/>
                  <a:gd name="T79" fmla="*/ 79 h 1123"/>
                  <a:gd name="T80" fmla="*/ 66 w 338"/>
                  <a:gd name="T81" fmla="*/ 44 h 1123"/>
                  <a:gd name="T82" fmla="*/ 62 w 338"/>
                  <a:gd name="T83" fmla="*/ 5 h 1123"/>
                  <a:gd name="T84" fmla="*/ 39 w 338"/>
                  <a:gd name="T85" fmla="*/ 0 h 1123"/>
                  <a:gd name="T86" fmla="*/ 24 w 338"/>
                  <a:gd name="T87" fmla="*/ 17 h 1123"/>
                  <a:gd name="T88" fmla="*/ 0 w 338"/>
                  <a:gd name="T89" fmla="*/ 4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38" h="1123">
                    <a:moveTo>
                      <a:pt x="251" y="1123"/>
                    </a:moveTo>
                    <a:lnTo>
                      <a:pt x="249" y="1100"/>
                    </a:lnTo>
                    <a:lnTo>
                      <a:pt x="262" y="1074"/>
                    </a:lnTo>
                    <a:lnTo>
                      <a:pt x="299" y="1072"/>
                    </a:lnTo>
                    <a:lnTo>
                      <a:pt x="309" y="1094"/>
                    </a:lnTo>
                    <a:lnTo>
                      <a:pt x="325" y="1092"/>
                    </a:lnTo>
                    <a:lnTo>
                      <a:pt x="338" y="1068"/>
                    </a:lnTo>
                    <a:lnTo>
                      <a:pt x="329" y="1045"/>
                    </a:lnTo>
                    <a:lnTo>
                      <a:pt x="313" y="1039"/>
                    </a:lnTo>
                    <a:lnTo>
                      <a:pt x="314" y="977"/>
                    </a:lnTo>
                    <a:lnTo>
                      <a:pt x="303" y="940"/>
                    </a:lnTo>
                    <a:lnTo>
                      <a:pt x="276" y="903"/>
                    </a:lnTo>
                    <a:lnTo>
                      <a:pt x="284" y="895"/>
                    </a:lnTo>
                    <a:lnTo>
                      <a:pt x="267" y="882"/>
                    </a:lnTo>
                    <a:lnTo>
                      <a:pt x="279" y="842"/>
                    </a:lnTo>
                    <a:lnTo>
                      <a:pt x="321" y="799"/>
                    </a:lnTo>
                    <a:lnTo>
                      <a:pt x="333" y="768"/>
                    </a:lnTo>
                    <a:lnTo>
                      <a:pt x="316" y="746"/>
                    </a:lnTo>
                    <a:lnTo>
                      <a:pt x="295" y="771"/>
                    </a:lnTo>
                    <a:lnTo>
                      <a:pt x="270" y="758"/>
                    </a:lnTo>
                    <a:lnTo>
                      <a:pt x="298" y="717"/>
                    </a:lnTo>
                    <a:lnTo>
                      <a:pt x="281" y="703"/>
                    </a:lnTo>
                    <a:lnTo>
                      <a:pt x="276" y="649"/>
                    </a:lnTo>
                    <a:lnTo>
                      <a:pt x="259" y="635"/>
                    </a:lnTo>
                    <a:lnTo>
                      <a:pt x="279" y="603"/>
                    </a:lnTo>
                    <a:lnTo>
                      <a:pt x="269" y="572"/>
                    </a:lnTo>
                    <a:lnTo>
                      <a:pt x="302" y="508"/>
                    </a:lnTo>
                    <a:lnTo>
                      <a:pt x="293" y="501"/>
                    </a:lnTo>
                    <a:lnTo>
                      <a:pt x="264" y="519"/>
                    </a:lnTo>
                    <a:lnTo>
                      <a:pt x="255" y="505"/>
                    </a:lnTo>
                    <a:lnTo>
                      <a:pt x="269" y="488"/>
                    </a:lnTo>
                    <a:lnTo>
                      <a:pt x="274" y="456"/>
                    </a:lnTo>
                    <a:lnTo>
                      <a:pt x="296" y="446"/>
                    </a:lnTo>
                    <a:lnTo>
                      <a:pt x="302" y="423"/>
                    </a:lnTo>
                    <a:lnTo>
                      <a:pt x="332" y="421"/>
                    </a:lnTo>
                    <a:lnTo>
                      <a:pt x="295" y="347"/>
                    </a:lnTo>
                    <a:lnTo>
                      <a:pt x="278" y="248"/>
                    </a:lnTo>
                    <a:lnTo>
                      <a:pt x="242" y="205"/>
                    </a:lnTo>
                    <a:lnTo>
                      <a:pt x="177" y="165"/>
                    </a:lnTo>
                    <a:lnTo>
                      <a:pt x="107" y="79"/>
                    </a:lnTo>
                    <a:lnTo>
                      <a:pt x="66" y="44"/>
                    </a:lnTo>
                    <a:lnTo>
                      <a:pt x="62" y="5"/>
                    </a:lnTo>
                    <a:lnTo>
                      <a:pt x="39" y="0"/>
                    </a:lnTo>
                    <a:lnTo>
                      <a:pt x="24" y="17"/>
                    </a:lnTo>
                    <a:lnTo>
                      <a:pt x="0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379">
                <a:extLst>
                  <a:ext uri="{FF2B5EF4-FFF2-40B4-BE49-F238E27FC236}">
                    <a16:creationId xmlns:a16="http://schemas.microsoft.com/office/drawing/2014/main" id="{75C328B3-9C60-60D7-7164-25AAAEDAD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16 w 16"/>
                  <a:gd name="T3" fmla="*/ 8 h 23"/>
                  <a:gd name="T4" fmla="*/ 16 w 16"/>
                  <a:gd name="T5" fmla="*/ 15 h 23"/>
                  <a:gd name="T6" fmla="*/ 9 w 16"/>
                  <a:gd name="T7" fmla="*/ 23 h 23"/>
                  <a:gd name="T8" fmla="*/ 0 w 16"/>
                  <a:gd name="T9" fmla="*/ 9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16" y="8"/>
                    </a:lnTo>
                    <a:lnTo>
                      <a:pt x="16" y="15"/>
                    </a:lnTo>
                    <a:lnTo>
                      <a:pt x="9" y="23"/>
                    </a:lnTo>
                    <a:lnTo>
                      <a:pt x="0" y="9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380">
                <a:extLst>
                  <a:ext uri="{FF2B5EF4-FFF2-40B4-BE49-F238E27FC236}">
                    <a16:creationId xmlns:a16="http://schemas.microsoft.com/office/drawing/2014/main" id="{F0D6E106-7725-712D-D5F2-452C35D43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3"/>
                  <a:gd name="T2" fmla="*/ 1118 w 1154"/>
                  <a:gd name="T3" fmla="*/ 18 h 793"/>
                  <a:gd name="T4" fmla="*/ 995 w 1154"/>
                  <a:gd name="T5" fmla="*/ 122 h 793"/>
                  <a:gd name="T6" fmla="*/ 885 w 1154"/>
                  <a:gd name="T7" fmla="*/ 179 h 793"/>
                  <a:gd name="T8" fmla="*/ 840 w 1154"/>
                  <a:gd name="T9" fmla="*/ 191 h 793"/>
                  <a:gd name="T10" fmla="*/ 786 w 1154"/>
                  <a:gd name="T11" fmla="*/ 188 h 793"/>
                  <a:gd name="T12" fmla="*/ 629 w 1154"/>
                  <a:gd name="T13" fmla="*/ 241 h 793"/>
                  <a:gd name="T14" fmla="*/ 559 w 1154"/>
                  <a:gd name="T15" fmla="*/ 240 h 793"/>
                  <a:gd name="T16" fmla="*/ 461 w 1154"/>
                  <a:gd name="T17" fmla="*/ 264 h 793"/>
                  <a:gd name="T18" fmla="*/ 235 w 1154"/>
                  <a:gd name="T19" fmla="*/ 401 h 793"/>
                  <a:gd name="T20" fmla="*/ 130 w 1154"/>
                  <a:gd name="T21" fmla="*/ 434 h 793"/>
                  <a:gd name="T22" fmla="*/ 109 w 1154"/>
                  <a:gd name="T23" fmla="*/ 459 h 793"/>
                  <a:gd name="T24" fmla="*/ 95 w 1154"/>
                  <a:gd name="T25" fmla="*/ 468 h 793"/>
                  <a:gd name="T26" fmla="*/ 78 w 1154"/>
                  <a:gd name="T27" fmla="*/ 532 h 793"/>
                  <a:gd name="T28" fmla="*/ 0 w 1154"/>
                  <a:gd name="T29" fmla="*/ 701 h 793"/>
                  <a:gd name="T30" fmla="*/ 51 w 1154"/>
                  <a:gd name="T31" fmla="*/ 750 h 793"/>
                  <a:gd name="T32" fmla="*/ 52 w 1154"/>
                  <a:gd name="T33" fmla="*/ 766 h 793"/>
                  <a:gd name="T34" fmla="*/ 100 w 1154"/>
                  <a:gd name="T35" fmla="*/ 777 h 793"/>
                  <a:gd name="T36" fmla="*/ 108 w 1154"/>
                  <a:gd name="T37" fmla="*/ 783 h 793"/>
                  <a:gd name="T38" fmla="*/ 263 w 1154"/>
                  <a:gd name="T39" fmla="*/ 793 h 793"/>
                  <a:gd name="T40" fmla="*/ 376 w 1154"/>
                  <a:gd name="T41" fmla="*/ 751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3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1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3"/>
                    </a:lnTo>
                    <a:lnTo>
                      <a:pt x="376" y="7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381">
                <a:extLst>
                  <a:ext uri="{FF2B5EF4-FFF2-40B4-BE49-F238E27FC236}">
                    <a16:creationId xmlns:a16="http://schemas.microsoft.com/office/drawing/2014/main" id="{DFCC2977-CCA8-678A-FDCB-B40FAAAE20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418" cy="299"/>
              </a:xfrm>
              <a:custGeom>
                <a:avLst/>
                <a:gdLst>
                  <a:gd name="T0" fmla="*/ 1999 w 2087"/>
                  <a:gd name="T1" fmla="*/ 479 h 1492"/>
                  <a:gd name="T2" fmla="*/ 1771 w 2087"/>
                  <a:gd name="T3" fmla="*/ 523 h 1492"/>
                  <a:gd name="T4" fmla="*/ 1642 w 2087"/>
                  <a:gd name="T5" fmla="*/ 628 h 1492"/>
                  <a:gd name="T6" fmla="*/ 1453 w 2087"/>
                  <a:gd name="T7" fmla="*/ 668 h 1492"/>
                  <a:gd name="T8" fmla="*/ 1422 w 2087"/>
                  <a:gd name="T9" fmla="*/ 663 h 1492"/>
                  <a:gd name="T10" fmla="*/ 941 w 2087"/>
                  <a:gd name="T11" fmla="*/ 546 h 1492"/>
                  <a:gd name="T12" fmla="*/ 712 w 2087"/>
                  <a:gd name="T13" fmla="*/ 498 h 1492"/>
                  <a:gd name="T14" fmla="*/ 679 w 2087"/>
                  <a:gd name="T15" fmla="*/ 555 h 1492"/>
                  <a:gd name="T16" fmla="*/ 630 w 2087"/>
                  <a:gd name="T17" fmla="*/ 528 h 1492"/>
                  <a:gd name="T18" fmla="*/ 641 w 2087"/>
                  <a:gd name="T19" fmla="*/ 489 h 1492"/>
                  <a:gd name="T20" fmla="*/ 567 w 2087"/>
                  <a:gd name="T21" fmla="*/ 357 h 1492"/>
                  <a:gd name="T22" fmla="*/ 548 w 2087"/>
                  <a:gd name="T23" fmla="*/ 228 h 1492"/>
                  <a:gd name="T24" fmla="*/ 583 w 2087"/>
                  <a:gd name="T25" fmla="*/ 194 h 1492"/>
                  <a:gd name="T26" fmla="*/ 594 w 2087"/>
                  <a:gd name="T27" fmla="*/ 139 h 1492"/>
                  <a:gd name="T28" fmla="*/ 463 w 2087"/>
                  <a:gd name="T29" fmla="*/ 58 h 1492"/>
                  <a:gd name="T30" fmla="*/ 360 w 2087"/>
                  <a:gd name="T31" fmla="*/ 114 h 1492"/>
                  <a:gd name="T32" fmla="*/ 211 w 2087"/>
                  <a:gd name="T33" fmla="*/ 82 h 1492"/>
                  <a:gd name="T34" fmla="*/ 81 w 2087"/>
                  <a:gd name="T35" fmla="*/ 17 h 1492"/>
                  <a:gd name="T36" fmla="*/ 10 w 2087"/>
                  <a:gd name="T37" fmla="*/ 0 h 1492"/>
                  <a:gd name="T38" fmla="*/ 0 w 2087"/>
                  <a:gd name="T39" fmla="*/ 63 h 1492"/>
                  <a:gd name="T40" fmla="*/ 78 w 2087"/>
                  <a:gd name="T41" fmla="*/ 140 h 1492"/>
                  <a:gd name="T42" fmla="*/ 34 w 2087"/>
                  <a:gd name="T43" fmla="*/ 260 h 1492"/>
                  <a:gd name="T44" fmla="*/ 75 w 2087"/>
                  <a:gd name="T45" fmla="*/ 372 h 1492"/>
                  <a:gd name="T46" fmla="*/ 84 w 2087"/>
                  <a:gd name="T47" fmla="*/ 464 h 1492"/>
                  <a:gd name="T48" fmla="*/ 116 w 2087"/>
                  <a:gd name="T49" fmla="*/ 483 h 1492"/>
                  <a:gd name="T50" fmla="*/ 176 w 2087"/>
                  <a:gd name="T51" fmla="*/ 532 h 1492"/>
                  <a:gd name="T52" fmla="*/ 221 w 2087"/>
                  <a:gd name="T53" fmla="*/ 689 h 1492"/>
                  <a:gd name="T54" fmla="*/ 259 w 2087"/>
                  <a:gd name="T55" fmla="*/ 687 h 1492"/>
                  <a:gd name="T56" fmla="*/ 252 w 2087"/>
                  <a:gd name="T57" fmla="*/ 779 h 1492"/>
                  <a:gd name="T58" fmla="*/ 249 w 2087"/>
                  <a:gd name="T59" fmla="*/ 819 h 1492"/>
                  <a:gd name="T60" fmla="*/ 247 w 2087"/>
                  <a:gd name="T61" fmla="*/ 973 h 1492"/>
                  <a:gd name="T62" fmla="*/ 283 w 2087"/>
                  <a:gd name="T63" fmla="*/ 939 h 1492"/>
                  <a:gd name="T64" fmla="*/ 263 w 2087"/>
                  <a:gd name="T65" fmla="*/ 1057 h 1492"/>
                  <a:gd name="T66" fmla="*/ 268 w 2087"/>
                  <a:gd name="T67" fmla="*/ 1110 h 1492"/>
                  <a:gd name="T68" fmla="*/ 222 w 2087"/>
                  <a:gd name="T69" fmla="*/ 1199 h 1492"/>
                  <a:gd name="T70" fmla="*/ 241 w 2087"/>
                  <a:gd name="T71" fmla="*/ 1321 h 1492"/>
                  <a:gd name="T72" fmla="*/ 293 w 2087"/>
                  <a:gd name="T73" fmla="*/ 1392 h 1492"/>
                  <a:gd name="T74" fmla="*/ 344 w 2087"/>
                  <a:gd name="T75" fmla="*/ 1442 h 1492"/>
                  <a:gd name="T76" fmla="*/ 392 w 2087"/>
                  <a:gd name="T77" fmla="*/ 1446 h 1492"/>
                  <a:gd name="T78" fmla="*/ 303 w 2087"/>
                  <a:gd name="T79" fmla="*/ 1492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7" h="1492">
                    <a:moveTo>
                      <a:pt x="2087" y="432"/>
                    </a:moveTo>
                    <a:lnTo>
                      <a:pt x="1999" y="479"/>
                    </a:lnTo>
                    <a:lnTo>
                      <a:pt x="1839" y="502"/>
                    </a:lnTo>
                    <a:lnTo>
                      <a:pt x="1771" y="523"/>
                    </a:lnTo>
                    <a:lnTo>
                      <a:pt x="1720" y="559"/>
                    </a:lnTo>
                    <a:lnTo>
                      <a:pt x="1642" y="628"/>
                    </a:lnTo>
                    <a:lnTo>
                      <a:pt x="1560" y="658"/>
                    </a:lnTo>
                    <a:lnTo>
                      <a:pt x="1453" y="668"/>
                    </a:lnTo>
                    <a:lnTo>
                      <a:pt x="1440" y="693"/>
                    </a:lnTo>
                    <a:lnTo>
                      <a:pt x="1422" y="663"/>
                    </a:lnTo>
                    <a:lnTo>
                      <a:pt x="1299" y="597"/>
                    </a:lnTo>
                    <a:lnTo>
                      <a:pt x="941" y="546"/>
                    </a:lnTo>
                    <a:lnTo>
                      <a:pt x="827" y="487"/>
                    </a:lnTo>
                    <a:lnTo>
                      <a:pt x="712" y="498"/>
                    </a:lnTo>
                    <a:lnTo>
                      <a:pt x="685" y="532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8"/>
                    </a:lnTo>
                    <a:lnTo>
                      <a:pt x="562" y="219"/>
                    </a:lnTo>
                    <a:lnTo>
                      <a:pt x="583" y="194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9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4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6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4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9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382">
                <a:extLst>
                  <a:ext uri="{FF2B5EF4-FFF2-40B4-BE49-F238E27FC236}">
                    <a16:creationId xmlns:a16="http://schemas.microsoft.com/office/drawing/2014/main" id="{549A1AA1-B0B9-F8FD-1B45-F72B939007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70"/>
                <a:ext cx="24" cy="15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7 h 78"/>
                  <a:gd name="T4" fmla="*/ 23 w 120"/>
                  <a:gd name="T5" fmla="*/ 5 h 78"/>
                  <a:gd name="T6" fmla="*/ 67 w 120"/>
                  <a:gd name="T7" fmla="*/ 64 h 78"/>
                  <a:gd name="T8" fmla="*/ 120 w 120"/>
                  <a:gd name="T9" fmla="*/ 59 h 78"/>
                  <a:gd name="T10" fmla="*/ 91 w 120"/>
                  <a:gd name="T11" fmla="*/ 76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7"/>
                    </a:lnTo>
                    <a:lnTo>
                      <a:pt x="23" y="5"/>
                    </a:lnTo>
                    <a:lnTo>
                      <a:pt x="67" y="64"/>
                    </a:lnTo>
                    <a:lnTo>
                      <a:pt x="120" y="59"/>
                    </a:lnTo>
                    <a:lnTo>
                      <a:pt x="91" y="76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383">
                <a:extLst>
                  <a:ext uri="{FF2B5EF4-FFF2-40B4-BE49-F238E27FC236}">
                    <a16:creationId xmlns:a16="http://schemas.microsoft.com/office/drawing/2014/main" id="{524BB95D-2B9F-79CF-CC3B-1E8FB0A99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43"/>
                <a:ext cx="43" cy="76"/>
              </a:xfrm>
              <a:custGeom>
                <a:avLst/>
                <a:gdLst>
                  <a:gd name="T0" fmla="*/ 36 w 218"/>
                  <a:gd name="T1" fmla="*/ 378 h 378"/>
                  <a:gd name="T2" fmla="*/ 34 w 218"/>
                  <a:gd name="T3" fmla="*/ 348 h 378"/>
                  <a:gd name="T4" fmla="*/ 48 w 218"/>
                  <a:gd name="T5" fmla="*/ 331 h 378"/>
                  <a:gd name="T6" fmla="*/ 8 w 218"/>
                  <a:gd name="T7" fmla="*/ 327 h 378"/>
                  <a:gd name="T8" fmla="*/ 20 w 218"/>
                  <a:gd name="T9" fmla="*/ 287 h 378"/>
                  <a:gd name="T10" fmla="*/ 3 w 218"/>
                  <a:gd name="T11" fmla="*/ 266 h 378"/>
                  <a:gd name="T12" fmla="*/ 0 w 218"/>
                  <a:gd name="T13" fmla="*/ 228 h 378"/>
                  <a:gd name="T14" fmla="*/ 7 w 218"/>
                  <a:gd name="T15" fmla="*/ 219 h 378"/>
                  <a:gd name="T16" fmla="*/ 30 w 218"/>
                  <a:gd name="T17" fmla="*/ 225 h 378"/>
                  <a:gd name="T18" fmla="*/ 51 w 218"/>
                  <a:gd name="T19" fmla="*/ 200 h 378"/>
                  <a:gd name="T20" fmla="*/ 136 w 218"/>
                  <a:gd name="T21" fmla="*/ 200 h 378"/>
                  <a:gd name="T22" fmla="*/ 176 w 218"/>
                  <a:gd name="T23" fmla="*/ 127 h 378"/>
                  <a:gd name="T24" fmla="*/ 196 w 218"/>
                  <a:gd name="T25" fmla="*/ 24 h 378"/>
                  <a:gd name="T26" fmla="*/ 218 w 218"/>
                  <a:gd name="T27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8" h="378">
                    <a:moveTo>
                      <a:pt x="36" y="378"/>
                    </a:moveTo>
                    <a:lnTo>
                      <a:pt x="34" y="348"/>
                    </a:lnTo>
                    <a:lnTo>
                      <a:pt x="48" y="331"/>
                    </a:lnTo>
                    <a:lnTo>
                      <a:pt x="8" y="327"/>
                    </a:lnTo>
                    <a:lnTo>
                      <a:pt x="20" y="287"/>
                    </a:lnTo>
                    <a:lnTo>
                      <a:pt x="3" y="266"/>
                    </a:lnTo>
                    <a:lnTo>
                      <a:pt x="0" y="228"/>
                    </a:lnTo>
                    <a:lnTo>
                      <a:pt x="7" y="219"/>
                    </a:lnTo>
                    <a:lnTo>
                      <a:pt x="30" y="225"/>
                    </a:lnTo>
                    <a:lnTo>
                      <a:pt x="51" y="200"/>
                    </a:lnTo>
                    <a:lnTo>
                      <a:pt x="136" y="200"/>
                    </a:lnTo>
                    <a:lnTo>
                      <a:pt x="176" y="127"/>
                    </a:lnTo>
                    <a:lnTo>
                      <a:pt x="196" y="24"/>
                    </a:lnTo>
                    <a:lnTo>
                      <a:pt x="2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384">
                <a:extLst>
                  <a:ext uri="{FF2B5EF4-FFF2-40B4-BE49-F238E27FC236}">
                    <a16:creationId xmlns:a16="http://schemas.microsoft.com/office/drawing/2014/main" id="{82434A7F-F9E0-01C0-C2EB-FD168373EC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19"/>
                <a:ext cx="134" cy="194"/>
              </a:xfrm>
              <a:custGeom>
                <a:avLst/>
                <a:gdLst>
                  <a:gd name="T0" fmla="*/ 28 w 670"/>
                  <a:gd name="T1" fmla="*/ 971 h 971"/>
                  <a:gd name="T2" fmla="*/ 57 w 670"/>
                  <a:gd name="T3" fmla="*/ 953 h 971"/>
                  <a:gd name="T4" fmla="*/ 19 w 670"/>
                  <a:gd name="T5" fmla="*/ 879 h 971"/>
                  <a:gd name="T6" fmla="*/ 31 w 670"/>
                  <a:gd name="T7" fmla="*/ 847 h 971"/>
                  <a:gd name="T8" fmla="*/ 16 w 670"/>
                  <a:gd name="T9" fmla="*/ 833 h 971"/>
                  <a:gd name="T10" fmla="*/ 0 w 670"/>
                  <a:gd name="T11" fmla="*/ 834 h 971"/>
                  <a:gd name="T12" fmla="*/ 5 w 670"/>
                  <a:gd name="T13" fmla="*/ 802 h 971"/>
                  <a:gd name="T14" fmla="*/ 25 w 670"/>
                  <a:gd name="T15" fmla="*/ 778 h 971"/>
                  <a:gd name="T16" fmla="*/ 109 w 670"/>
                  <a:gd name="T17" fmla="*/ 762 h 971"/>
                  <a:gd name="T18" fmla="*/ 137 w 670"/>
                  <a:gd name="T19" fmla="*/ 737 h 971"/>
                  <a:gd name="T20" fmla="*/ 165 w 670"/>
                  <a:gd name="T21" fmla="*/ 703 h 971"/>
                  <a:gd name="T22" fmla="*/ 171 w 670"/>
                  <a:gd name="T23" fmla="*/ 680 h 971"/>
                  <a:gd name="T24" fmla="*/ 191 w 670"/>
                  <a:gd name="T25" fmla="*/ 654 h 971"/>
                  <a:gd name="T26" fmla="*/ 174 w 670"/>
                  <a:gd name="T27" fmla="*/ 641 h 971"/>
                  <a:gd name="T28" fmla="*/ 165 w 670"/>
                  <a:gd name="T29" fmla="*/ 611 h 971"/>
                  <a:gd name="T30" fmla="*/ 178 w 670"/>
                  <a:gd name="T31" fmla="*/ 594 h 971"/>
                  <a:gd name="T32" fmla="*/ 170 w 670"/>
                  <a:gd name="T33" fmla="*/ 579 h 971"/>
                  <a:gd name="T34" fmla="*/ 189 w 670"/>
                  <a:gd name="T35" fmla="*/ 539 h 971"/>
                  <a:gd name="T36" fmla="*/ 156 w 670"/>
                  <a:gd name="T37" fmla="*/ 526 h 971"/>
                  <a:gd name="T38" fmla="*/ 154 w 670"/>
                  <a:gd name="T39" fmla="*/ 504 h 971"/>
                  <a:gd name="T40" fmla="*/ 97 w 670"/>
                  <a:gd name="T41" fmla="*/ 463 h 971"/>
                  <a:gd name="T42" fmla="*/ 86 w 670"/>
                  <a:gd name="T43" fmla="*/ 425 h 971"/>
                  <a:gd name="T44" fmla="*/ 62 w 670"/>
                  <a:gd name="T45" fmla="*/ 419 h 971"/>
                  <a:gd name="T46" fmla="*/ 68 w 670"/>
                  <a:gd name="T47" fmla="*/ 396 h 971"/>
                  <a:gd name="T48" fmla="*/ 62 w 670"/>
                  <a:gd name="T49" fmla="*/ 343 h 971"/>
                  <a:gd name="T50" fmla="*/ 99 w 670"/>
                  <a:gd name="T51" fmla="*/ 324 h 971"/>
                  <a:gd name="T52" fmla="*/ 119 w 670"/>
                  <a:gd name="T53" fmla="*/ 291 h 971"/>
                  <a:gd name="T54" fmla="*/ 126 w 670"/>
                  <a:gd name="T55" fmla="*/ 282 h 971"/>
                  <a:gd name="T56" fmla="*/ 159 w 670"/>
                  <a:gd name="T57" fmla="*/ 294 h 971"/>
                  <a:gd name="T58" fmla="*/ 202 w 670"/>
                  <a:gd name="T59" fmla="*/ 268 h 971"/>
                  <a:gd name="T60" fmla="*/ 256 w 670"/>
                  <a:gd name="T61" fmla="*/ 263 h 971"/>
                  <a:gd name="T62" fmla="*/ 276 w 670"/>
                  <a:gd name="T63" fmla="*/ 238 h 971"/>
                  <a:gd name="T64" fmla="*/ 322 w 670"/>
                  <a:gd name="T65" fmla="*/ 241 h 971"/>
                  <a:gd name="T66" fmla="*/ 334 w 670"/>
                  <a:gd name="T67" fmla="*/ 194 h 971"/>
                  <a:gd name="T68" fmla="*/ 357 w 670"/>
                  <a:gd name="T69" fmla="*/ 199 h 971"/>
                  <a:gd name="T70" fmla="*/ 367 w 670"/>
                  <a:gd name="T71" fmla="*/ 222 h 971"/>
                  <a:gd name="T72" fmla="*/ 414 w 670"/>
                  <a:gd name="T73" fmla="*/ 233 h 971"/>
                  <a:gd name="T74" fmla="*/ 436 w 670"/>
                  <a:gd name="T75" fmla="*/ 223 h 971"/>
                  <a:gd name="T76" fmla="*/ 453 w 670"/>
                  <a:gd name="T77" fmla="*/ 236 h 971"/>
                  <a:gd name="T78" fmla="*/ 484 w 670"/>
                  <a:gd name="T79" fmla="*/ 227 h 971"/>
                  <a:gd name="T80" fmla="*/ 515 w 670"/>
                  <a:gd name="T81" fmla="*/ 231 h 971"/>
                  <a:gd name="T82" fmla="*/ 551 w 670"/>
                  <a:gd name="T83" fmla="*/ 205 h 971"/>
                  <a:gd name="T84" fmla="*/ 539 w 670"/>
                  <a:gd name="T85" fmla="*/ 159 h 971"/>
                  <a:gd name="T86" fmla="*/ 545 w 670"/>
                  <a:gd name="T87" fmla="*/ 143 h 971"/>
                  <a:gd name="T88" fmla="*/ 631 w 670"/>
                  <a:gd name="T89" fmla="*/ 81 h 971"/>
                  <a:gd name="T90" fmla="*/ 637 w 670"/>
                  <a:gd name="T91" fmla="*/ 58 h 971"/>
                  <a:gd name="T92" fmla="*/ 627 w 670"/>
                  <a:gd name="T93" fmla="*/ 21 h 971"/>
                  <a:gd name="T94" fmla="*/ 640 w 670"/>
                  <a:gd name="T95" fmla="*/ 4 h 971"/>
                  <a:gd name="T96" fmla="*/ 670 w 670"/>
                  <a:gd name="T97" fmla="*/ 0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70" h="971">
                    <a:moveTo>
                      <a:pt x="28" y="971"/>
                    </a:moveTo>
                    <a:lnTo>
                      <a:pt x="57" y="953"/>
                    </a:lnTo>
                    <a:lnTo>
                      <a:pt x="19" y="879"/>
                    </a:lnTo>
                    <a:lnTo>
                      <a:pt x="31" y="847"/>
                    </a:lnTo>
                    <a:lnTo>
                      <a:pt x="16" y="833"/>
                    </a:lnTo>
                    <a:lnTo>
                      <a:pt x="0" y="834"/>
                    </a:lnTo>
                    <a:lnTo>
                      <a:pt x="5" y="802"/>
                    </a:lnTo>
                    <a:lnTo>
                      <a:pt x="25" y="778"/>
                    </a:lnTo>
                    <a:lnTo>
                      <a:pt x="109" y="762"/>
                    </a:lnTo>
                    <a:lnTo>
                      <a:pt x="137" y="737"/>
                    </a:lnTo>
                    <a:lnTo>
                      <a:pt x="165" y="703"/>
                    </a:lnTo>
                    <a:lnTo>
                      <a:pt x="171" y="680"/>
                    </a:lnTo>
                    <a:lnTo>
                      <a:pt x="191" y="654"/>
                    </a:lnTo>
                    <a:lnTo>
                      <a:pt x="174" y="641"/>
                    </a:lnTo>
                    <a:lnTo>
                      <a:pt x="165" y="611"/>
                    </a:lnTo>
                    <a:lnTo>
                      <a:pt x="178" y="594"/>
                    </a:lnTo>
                    <a:lnTo>
                      <a:pt x="170" y="579"/>
                    </a:lnTo>
                    <a:lnTo>
                      <a:pt x="189" y="539"/>
                    </a:lnTo>
                    <a:lnTo>
                      <a:pt x="156" y="526"/>
                    </a:lnTo>
                    <a:lnTo>
                      <a:pt x="154" y="504"/>
                    </a:lnTo>
                    <a:lnTo>
                      <a:pt x="97" y="463"/>
                    </a:lnTo>
                    <a:lnTo>
                      <a:pt x="86" y="425"/>
                    </a:lnTo>
                    <a:lnTo>
                      <a:pt x="62" y="419"/>
                    </a:lnTo>
                    <a:lnTo>
                      <a:pt x="68" y="396"/>
                    </a:lnTo>
                    <a:lnTo>
                      <a:pt x="62" y="343"/>
                    </a:lnTo>
                    <a:lnTo>
                      <a:pt x="99" y="324"/>
                    </a:lnTo>
                    <a:lnTo>
                      <a:pt x="119" y="291"/>
                    </a:lnTo>
                    <a:lnTo>
                      <a:pt x="126" y="282"/>
                    </a:lnTo>
                    <a:lnTo>
                      <a:pt x="159" y="294"/>
                    </a:lnTo>
                    <a:lnTo>
                      <a:pt x="202" y="268"/>
                    </a:lnTo>
                    <a:lnTo>
                      <a:pt x="256" y="263"/>
                    </a:lnTo>
                    <a:lnTo>
                      <a:pt x="276" y="238"/>
                    </a:lnTo>
                    <a:lnTo>
                      <a:pt x="322" y="241"/>
                    </a:lnTo>
                    <a:lnTo>
                      <a:pt x="334" y="194"/>
                    </a:lnTo>
                    <a:lnTo>
                      <a:pt x="357" y="199"/>
                    </a:lnTo>
                    <a:lnTo>
                      <a:pt x="367" y="222"/>
                    </a:lnTo>
                    <a:lnTo>
                      <a:pt x="414" y="233"/>
                    </a:lnTo>
                    <a:lnTo>
                      <a:pt x="436" y="223"/>
                    </a:lnTo>
                    <a:lnTo>
                      <a:pt x="453" y="236"/>
                    </a:lnTo>
                    <a:lnTo>
                      <a:pt x="484" y="227"/>
                    </a:lnTo>
                    <a:lnTo>
                      <a:pt x="515" y="231"/>
                    </a:lnTo>
                    <a:lnTo>
                      <a:pt x="551" y="205"/>
                    </a:lnTo>
                    <a:lnTo>
                      <a:pt x="539" y="159"/>
                    </a:lnTo>
                    <a:lnTo>
                      <a:pt x="545" y="143"/>
                    </a:lnTo>
                    <a:lnTo>
                      <a:pt x="631" y="81"/>
                    </a:lnTo>
                    <a:lnTo>
                      <a:pt x="637" y="58"/>
                    </a:lnTo>
                    <a:lnTo>
                      <a:pt x="627" y="21"/>
                    </a:lnTo>
                    <a:lnTo>
                      <a:pt x="640" y="4"/>
                    </a:lnTo>
                    <a:lnTo>
                      <a:pt x="67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385">
                <a:extLst>
                  <a:ext uri="{FF2B5EF4-FFF2-40B4-BE49-F238E27FC236}">
                    <a16:creationId xmlns:a16="http://schemas.microsoft.com/office/drawing/2014/main" id="{907F5E17-345B-6D40-0FC6-4053FA931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251" cy="220"/>
              </a:xfrm>
              <a:custGeom>
                <a:avLst/>
                <a:gdLst>
                  <a:gd name="T0" fmla="*/ 10 w 1254"/>
                  <a:gd name="T1" fmla="*/ 16 h 1101"/>
                  <a:gd name="T2" fmla="*/ 37 w 1254"/>
                  <a:gd name="T3" fmla="*/ 51 h 1101"/>
                  <a:gd name="T4" fmla="*/ 40 w 1254"/>
                  <a:gd name="T5" fmla="*/ 97 h 1101"/>
                  <a:gd name="T6" fmla="*/ 67 w 1254"/>
                  <a:gd name="T7" fmla="*/ 133 h 1101"/>
                  <a:gd name="T8" fmla="*/ 68 w 1254"/>
                  <a:gd name="T9" fmla="*/ 149 h 1101"/>
                  <a:gd name="T10" fmla="*/ 67 w 1254"/>
                  <a:gd name="T11" fmla="*/ 211 h 1101"/>
                  <a:gd name="T12" fmla="*/ 93 w 1254"/>
                  <a:gd name="T13" fmla="*/ 246 h 1101"/>
                  <a:gd name="T14" fmla="*/ 68 w 1254"/>
                  <a:gd name="T15" fmla="*/ 310 h 1101"/>
                  <a:gd name="T16" fmla="*/ 86 w 1254"/>
                  <a:gd name="T17" fmla="*/ 339 h 1101"/>
                  <a:gd name="T18" fmla="*/ 114 w 1254"/>
                  <a:gd name="T19" fmla="*/ 391 h 1101"/>
                  <a:gd name="T20" fmla="*/ 181 w 1254"/>
                  <a:gd name="T21" fmla="*/ 439 h 1101"/>
                  <a:gd name="T22" fmla="*/ 216 w 1254"/>
                  <a:gd name="T23" fmla="*/ 490 h 1101"/>
                  <a:gd name="T24" fmla="*/ 232 w 1254"/>
                  <a:gd name="T25" fmla="*/ 573 h 1101"/>
                  <a:gd name="T26" fmla="*/ 276 w 1254"/>
                  <a:gd name="T27" fmla="*/ 639 h 1101"/>
                  <a:gd name="T28" fmla="*/ 318 w 1254"/>
                  <a:gd name="T29" fmla="*/ 673 h 1101"/>
                  <a:gd name="T30" fmla="*/ 354 w 1254"/>
                  <a:gd name="T31" fmla="*/ 646 h 1101"/>
                  <a:gd name="T32" fmla="*/ 367 w 1254"/>
                  <a:gd name="T33" fmla="*/ 715 h 1101"/>
                  <a:gd name="T34" fmla="*/ 403 w 1254"/>
                  <a:gd name="T35" fmla="*/ 750 h 1101"/>
                  <a:gd name="T36" fmla="*/ 399 w 1254"/>
                  <a:gd name="T37" fmla="*/ 805 h 1101"/>
                  <a:gd name="T38" fmla="*/ 388 w 1254"/>
                  <a:gd name="T39" fmla="*/ 852 h 1101"/>
                  <a:gd name="T40" fmla="*/ 422 w 1254"/>
                  <a:gd name="T41" fmla="*/ 880 h 1101"/>
                  <a:gd name="T42" fmla="*/ 520 w 1254"/>
                  <a:gd name="T43" fmla="*/ 854 h 1101"/>
                  <a:gd name="T44" fmla="*/ 567 w 1254"/>
                  <a:gd name="T45" fmla="*/ 865 h 1101"/>
                  <a:gd name="T46" fmla="*/ 581 w 1254"/>
                  <a:gd name="T47" fmla="*/ 841 h 1101"/>
                  <a:gd name="T48" fmla="*/ 640 w 1254"/>
                  <a:gd name="T49" fmla="*/ 828 h 1101"/>
                  <a:gd name="T50" fmla="*/ 665 w 1254"/>
                  <a:gd name="T51" fmla="*/ 848 h 1101"/>
                  <a:gd name="T52" fmla="*/ 709 w 1254"/>
                  <a:gd name="T53" fmla="*/ 822 h 1101"/>
                  <a:gd name="T54" fmla="*/ 781 w 1254"/>
                  <a:gd name="T55" fmla="*/ 839 h 1101"/>
                  <a:gd name="T56" fmla="*/ 868 w 1254"/>
                  <a:gd name="T57" fmla="*/ 945 h 1101"/>
                  <a:gd name="T58" fmla="*/ 881 w 1254"/>
                  <a:gd name="T59" fmla="*/ 1014 h 1101"/>
                  <a:gd name="T60" fmla="*/ 847 w 1254"/>
                  <a:gd name="T61" fmla="*/ 1056 h 1101"/>
                  <a:gd name="T62" fmla="*/ 828 w 1254"/>
                  <a:gd name="T63" fmla="*/ 1096 h 1101"/>
                  <a:gd name="T64" fmla="*/ 910 w 1254"/>
                  <a:gd name="T65" fmla="*/ 1081 h 1101"/>
                  <a:gd name="T66" fmla="*/ 1116 w 1254"/>
                  <a:gd name="T67" fmla="*/ 1046 h 1101"/>
                  <a:gd name="T68" fmla="*/ 1135 w 1254"/>
                  <a:gd name="T69" fmla="*/ 1075 h 1101"/>
                  <a:gd name="T70" fmla="*/ 1195 w 1254"/>
                  <a:gd name="T71" fmla="*/ 1062 h 1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254" h="1101">
                    <a:moveTo>
                      <a:pt x="0" y="0"/>
                    </a:moveTo>
                    <a:lnTo>
                      <a:pt x="10" y="16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3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1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1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90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3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3"/>
                    </a:lnTo>
                    <a:lnTo>
                      <a:pt x="341" y="671"/>
                    </a:lnTo>
                    <a:lnTo>
                      <a:pt x="354" y="646"/>
                    </a:lnTo>
                    <a:lnTo>
                      <a:pt x="372" y="684"/>
                    </a:lnTo>
                    <a:lnTo>
                      <a:pt x="367" y="715"/>
                    </a:lnTo>
                    <a:lnTo>
                      <a:pt x="400" y="727"/>
                    </a:lnTo>
                    <a:lnTo>
                      <a:pt x="403" y="750"/>
                    </a:lnTo>
                    <a:lnTo>
                      <a:pt x="412" y="772"/>
                    </a:lnTo>
                    <a:lnTo>
                      <a:pt x="399" y="805"/>
                    </a:lnTo>
                    <a:lnTo>
                      <a:pt x="409" y="827"/>
                    </a:lnTo>
                    <a:lnTo>
                      <a:pt x="388" y="852"/>
                    </a:lnTo>
                    <a:lnTo>
                      <a:pt x="398" y="874"/>
                    </a:lnTo>
                    <a:lnTo>
                      <a:pt x="422" y="880"/>
                    </a:lnTo>
                    <a:lnTo>
                      <a:pt x="459" y="876"/>
                    </a:lnTo>
                    <a:lnTo>
                      <a:pt x="520" y="854"/>
                    </a:lnTo>
                    <a:lnTo>
                      <a:pt x="529" y="862"/>
                    </a:lnTo>
                    <a:lnTo>
                      <a:pt x="567" y="865"/>
                    </a:lnTo>
                    <a:lnTo>
                      <a:pt x="565" y="842"/>
                    </a:lnTo>
                    <a:lnTo>
                      <a:pt x="581" y="841"/>
                    </a:lnTo>
                    <a:lnTo>
                      <a:pt x="607" y="808"/>
                    </a:lnTo>
                    <a:lnTo>
                      <a:pt x="640" y="828"/>
                    </a:lnTo>
                    <a:lnTo>
                      <a:pt x="644" y="859"/>
                    </a:lnTo>
                    <a:lnTo>
                      <a:pt x="665" y="848"/>
                    </a:lnTo>
                    <a:lnTo>
                      <a:pt x="689" y="847"/>
                    </a:lnTo>
                    <a:lnTo>
                      <a:pt x="709" y="822"/>
                    </a:lnTo>
                    <a:lnTo>
                      <a:pt x="743" y="850"/>
                    </a:lnTo>
                    <a:lnTo>
                      <a:pt x="781" y="839"/>
                    </a:lnTo>
                    <a:lnTo>
                      <a:pt x="802" y="914"/>
                    </a:lnTo>
                    <a:lnTo>
                      <a:pt x="868" y="945"/>
                    </a:lnTo>
                    <a:lnTo>
                      <a:pt x="880" y="991"/>
                    </a:lnTo>
                    <a:lnTo>
                      <a:pt x="881" y="1014"/>
                    </a:lnTo>
                    <a:lnTo>
                      <a:pt x="876" y="1046"/>
                    </a:lnTo>
                    <a:lnTo>
                      <a:pt x="847" y="1056"/>
                    </a:lnTo>
                    <a:lnTo>
                      <a:pt x="819" y="1090"/>
                    </a:lnTo>
                    <a:lnTo>
                      <a:pt x="828" y="1096"/>
                    </a:lnTo>
                    <a:lnTo>
                      <a:pt x="874" y="1092"/>
                    </a:lnTo>
                    <a:lnTo>
                      <a:pt x="910" y="1081"/>
                    </a:lnTo>
                    <a:lnTo>
                      <a:pt x="1036" y="1101"/>
                    </a:lnTo>
                    <a:lnTo>
                      <a:pt x="1116" y="1046"/>
                    </a:lnTo>
                    <a:lnTo>
                      <a:pt x="1132" y="1052"/>
                    </a:lnTo>
                    <a:lnTo>
                      <a:pt x="1135" y="1075"/>
                    </a:lnTo>
                    <a:lnTo>
                      <a:pt x="1150" y="1090"/>
                    </a:lnTo>
                    <a:lnTo>
                      <a:pt x="1195" y="1062"/>
                    </a:lnTo>
                    <a:lnTo>
                      <a:pt x="1254" y="104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386">
                <a:extLst>
                  <a:ext uri="{FF2B5EF4-FFF2-40B4-BE49-F238E27FC236}">
                    <a16:creationId xmlns:a16="http://schemas.microsoft.com/office/drawing/2014/main" id="{CC276787-BB03-DADD-1EA5-820005477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08"/>
                <a:ext cx="327" cy="109"/>
              </a:xfrm>
              <a:custGeom>
                <a:avLst/>
                <a:gdLst>
                  <a:gd name="T0" fmla="*/ 15 w 1634"/>
                  <a:gd name="T1" fmla="*/ 36 h 544"/>
                  <a:gd name="T2" fmla="*/ 87 w 1634"/>
                  <a:gd name="T3" fmla="*/ 59 h 544"/>
                  <a:gd name="T4" fmla="*/ 124 w 1634"/>
                  <a:gd name="T5" fmla="*/ 41 h 544"/>
                  <a:gd name="T6" fmla="*/ 187 w 1634"/>
                  <a:gd name="T7" fmla="*/ 58 h 544"/>
                  <a:gd name="T8" fmla="*/ 223 w 1634"/>
                  <a:gd name="T9" fmla="*/ 116 h 544"/>
                  <a:gd name="T10" fmla="*/ 264 w 1634"/>
                  <a:gd name="T11" fmla="*/ 144 h 544"/>
                  <a:gd name="T12" fmla="*/ 292 w 1634"/>
                  <a:gd name="T13" fmla="*/ 117 h 544"/>
                  <a:gd name="T14" fmla="*/ 338 w 1634"/>
                  <a:gd name="T15" fmla="*/ 106 h 544"/>
                  <a:gd name="T16" fmla="*/ 361 w 1634"/>
                  <a:gd name="T17" fmla="*/ 104 h 544"/>
                  <a:gd name="T18" fmla="*/ 416 w 1634"/>
                  <a:gd name="T19" fmla="*/ 114 h 544"/>
                  <a:gd name="T20" fmla="*/ 496 w 1634"/>
                  <a:gd name="T21" fmla="*/ 68 h 544"/>
                  <a:gd name="T22" fmla="*/ 542 w 1634"/>
                  <a:gd name="T23" fmla="*/ 64 h 544"/>
                  <a:gd name="T24" fmla="*/ 630 w 1634"/>
                  <a:gd name="T25" fmla="*/ 102 h 544"/>
                  <a:gd name="T26" fmla="*/ 706 w 1634"/>
                  <a:gd name="T27" fmla="*/ 71 h 544"/>
                  <a:gd name="T28" fmla="*/ 716 w 1634"/>
                  <a:gd name="T29" fmla="*/ 24 h 544"/>
                  <a:gd name="T30" fmla="*/ 760 w 1634"/>
                  <a:gd name="T31" fmla="*/ 5 h 544"/>
                  <a:gd name="T32" fmla="*/ 798 w 1634"/>
                  <a:gd name="T33" fmla="*/ 79 h 544"/>
                  <a:gd name="T34" fmla="*/ 836 w 1634"/>
                  <a:gd name="T35" fmla="*/ 160 h 544"/>
                  <a:gd name="T36" fmla="*/ 892 w 1634"/>
                  <a:gd name="T37" fmla="*/ 256 h 544"/>
                  <a:gd name="T38" fmla="*/ 954 w 1634"/>
                  <a:gd name="T39" fmla="*/ 257 h 544"/>
                  <a:gd name="T40" fmla="*/ 998 w 1634"/>
                  <a:gd name="T41" fmla="*/ 230 h 544"/>
                  <a:gd name="T42" fmla="*/ 1040 w 1634"/>
                  <a:gd name="T43" fmla="*/ 188 h 544"/>
                  <a:gd name="T44" fmla="*/ 1076 w 1634"/>
                  <a:gd name="T45" fmla="*/ 161 h 544"/>
                  <a:gd name="T46" fmla="*/ 1098 w 1634"/>
                  <a:gd name="T47" fmla="*/ 151 h 544"/>
                  <a:gd name="T48" fmla="*/ 1173 w 1634"/>
                  <a:gd name="T49" fmla="*/ 128 h 544"/>
                  <a:gd name="T50" fmla="*/ 1253 w 1634"/>
                  <a:gd name="T51" fmla="*/ 167 h 544"/>
                  <a:gd name="T52" fmla="*/ 1274 w 1634"/>
                  <a:gd name="T53" fmla="*/ 212 h 544"/>
                  <a:gd name="T54" fmla="*/ 1269 w 1634"/>
                  <a:gd name="T55" fmla="*/ 251 h 544"/>
                  <a:gd name="T56" fmla="*/ 1286 w 1634"/>
                  <a:gd name="T57" fmla="*/ 350 h 544"/>
                  <a:gd name="T58" fmla="*/ 1326 w 1634"/>
                  <a:gd name="T59" fmla="*/ 369 h 544"/>
                  <a:gd name="T60" fmla="*/ 1373 w 1634"/>
                  <a:gd name="T61" fmla="*/ 380 h 544"/>
                  <a:gd name="T62" fmla="*/ 1385 w 1634"/>
                  <a:gd name="T63" fmla="*/ 425 h 544"/>
                  <a:gd name="T64" fmla="*/ 1490 w 1634"/>
                  <a:gd name="T65" fmla="*/ 469 h 544"/>
                  <a:gd name="T66" fmla="*/ 1503 w 1634"/>
                  <a:gd name="T67" fmla="*/ 437 h 544"/>
                  <a:gd name="T68" fmla="*/ 1589 w 1634"/>
                  <a:gd name="T69" fmla="*/ 538 h 544"/>
                  <a:gd name="T70" fmla="*/ 1605 w 1634"/>
                  <a:gd name="T71" fmla="*/ 53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634" h="544">
                    <a:moveTo>
                      <a:pt x="0" y="37"/>
                    </a:moveTo>
                    <a:lnTo>
                      <a:pt x="15" y="36"/>
                    </a:lnTo>
                    <a:lnTo>
                      <a:pt x="64" y="62"/>
                    </a:lnTo>
                    <a:lnTo>
                      <a:pt x="87" y="59"/>
                    </a:lnTo>
                    <a:lnTo>
                      <a:pt x="108" y="35"/>
                    </a:lnTo>
                    <a:lnTo>
                      <a:pt x="124" y="41"/>
                    </a:lnTo>
                    <a:lnTo>
                      <a:pt x="149" y="62"/>
                    </a:lnTo>
                    <a:lnTo>
                      <a:pt x="187" y="58"/>
                    </a:lnTo>
                    <a:lnTo>
                      <a:pt x="221" y="93"/>
                    </a:lnTo>
                    <a:lnTo>
                      <a:pt x="223" y="116"/>
                    </a:lnTo>
                    <a:lnTo>
                      <a:pt x="253" y="114"/>
                    </a:lnTo>
                    <a:lnTo>
                      <a:pt x="264" y="144"/>
                    </a:lnTo>
                    <a:lnTo>
                      <a:pt x="302" y="132"/>
                    </a:lnTo>
                    <a:lnTo>
                      <a:pt x="292" y="117"/>
                    </a:lnTo>
                    <a:lnTo>
                      <a:pt x="300" y="109"/>
                    </a:lnTo>
                    <a:lnTo>
                      <a:pt x="338" y="106"/>
                    </a:lnTo>
                    <a:lnTo>
                      <a:pt x="352" y="89"/>
                    </a:lnTo>
                    <a:lnTo>
                      <a:pt x="361" y="104"/>
                    </a:lnTo>
                    <a:lnTo>
                      <a:pt x="365" y="142"/>
                    </a:lnTo>
                    <a:lnTo>
                      <a:pt x="416" y="114"/>
                    </a:lnTo>
                    <a:lnTo>
                      <a:pt x="453" y="103"/>
                    </a:lnTo>
                    <a:lnTo>
                      <a:pt x="496" y="68"/>
                    </a:lnTo>
                    <a:lnTo>
                      <a:pt x="520" y="74"/>
                    </a:lnTo>
                    <a:lnTo>
                      <a:pt x="542" y="64"/>
                    </a:lnTo>
                    <a:lnTo>
                      <a:pt x="598" y="74"/>
                    </a:lnTo>
                    <a:lnTo>
                      <a:pt x="630" y="102"/>
                    </a:lnTo>
                    <a:lnTo>
                      <a:pt x="666" y="60"/>
                    </a:lnTo>
                    <a:lnTo>
                      <a:pt x="706" y="71"/>
                    </a:lnTo>
                    <a:lnTo>
                      <a:pt x="726" y="47"/>
                    </a:lnTo>
                    <a:lnTo>
                      <a:pt x="716" y="24"/>
                    </a:lnTo>
                    <a:lnTo>
                      <a:pt x="730" y="0"/>
                    </a:lnTo>
                    <a:lnTo>
                      <a:pt x="760" y="5"/>
                    </a:lnTo>
                    <a:lnTo>
                      <a:pt x="811" y="54"/>
                    </a:lnTo>
                    <a:lnTo>
                      <a:pt x="798" y="79"/>
                    </a:lnTo>
                    <a:lnTo>
                      <a:pt x="812" y="146"/>
                    </a:lnTo>
                    <a:lnTo>
                      <a:pt x="836" y="160"/>
                    </a:lnTo>
                    <a:lnTo>
                      <a:pt x="891" y="162"/>
                    </a:lnTo>
                    <a:lnTo>
                      <a:pt x="892" y="256"/>
                    </a:lnTo>
                    <a:lnTo>
                      <a:pt x="936" y="235"/>
                    </a:lnTo>
                    <a:lnTo>
                      <a:pt x="954" y="257"/>
                    </a:lnTo>
                    <a:lnTo>
                      <a:pt x="985" y="262"/>
                    </a:lnTo>
                    <a:lnTo>
                      <a:pt x="998" y="230"/>
                    </a:lnTo>
                    <a:lnTo>
                      <a:pt x="1019" y="220"/>
                    </a:lnTo>
                    <a:lnTo>
                      <a:pt x="1040" y="188"/>
                    </a:lnTo>
                    <a:lnTo>
                      <a:pt x="1070" y="184"/>
                    </a:lnTo>
                    <a:lnTo>
                      <a:pt x="1076" y="161"/>
                    </a:lnTo>
                    <a:lnTo>
                      <a:pt x="1092" y="167"/>
                    </a:lnTo>
                    <a:lnTo>
                      <a:pt x="1098" y="151"/>
                    </a:lnTo>
                    <a:lnTo>
                      <a:pt x="1105" y="150"/>
                    </a:lnTo>
                    <a:lnTo>
                      <a:pt x="1173" y="128"/>
                    </a:lnTo>
                    <a:lnTo>
                      <a:pt x="1205" y="133"/>
                    </a:lnTo>
                    <a:lnTo>
                      <a:pt x="1253" y="167"/>
                    </a:lnTo>
                    <a:lnTo>
                      <a:pt x="1273" y="205"/>
                    </a:lnTo>
                    <a:lnTo>
                      <a:pt x="1274" y="212"/>
                    </a:lnTo>
                    <a:lnTo>
                      <a:pt x="1267" y="228"/>
                    </a:lnTo>
                    <a:lnTo>
                      <a:pt x="1269" y="251"/>
                    </a:lnTo>
                    <a:lnTo>
                      <a:pt x="1269" y="328"/>
                    </a:lnTo>
                    <a:lnTo>
                      <a:pt x="1286" y="350"/>
                    </a:lnTo>
                    <a:lnTo>
                      <a:pt x="1302" y="356"/>
                    </a:lnTo>
                    <a:lnTo>
                      <a:pt x="1326" y="369"/>
                    </a:lnTo>
                    <a:lnTo>
                      <a:pt x="1366" y="373"/>
                    </a:lnTo>
                    <a:lnTo>
                      <a:pt x="1373" y="380"/>
                    </a:lnTo>
                    <a:lnTo>
                      <a:pt x="1368" y="403"/>
                    </a:lnTo>
                    <a:lnTo>
                      <a:pt x="1385" y="425"/>
                    </a:lnTo>
                    <a:lnTo>
                      <a:pt x="1411" y="446"/>
                    </a:lnTo>
                    <a:lnTo>
                      <a:pt x="1490" y="469"/>
                    </a:lnTo>
                    <a:lnTo>
                      <a:pt x="1488" y="447"/>
                    </a:lnTo>
                    <a:lnTo>
                      <a:pt x="1503" y="437"/>
                    </a:lnTo>
                    <a:lnTo>
                      <a:pt x="1527" y="451"/>
                    </a:lnTo>
                    <a:lnTo>
                      <a:pt x="1589" y="538"/>
                    </a:lnTo>
                    <a:lnTo>
                      <a:pt x="1597" y="544"/>
                    </a:lnTo>
                    <a:lnTo>
                      <a:pt x="1605" y="536"/>
                    </a:lnTo>
                    <a:lnTo>
                      <a:pt x="1634" y="52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387">
                <a:extLst>
                  <a:ext uri="{FF2B5EF4-FFF2-40B4-BE49-F238E27FC236}">
                    <a16:creationId xmlns:a16="http://schemas.microsoft.com/office/drawing/2014/main" id="{A542214E-6678-3B6B-208D-584C86CA32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313"/>
                <a:ext cx="161" cy="269"/>
              </a:xfrm>
              <a:custGeom>
                <a:avLst/>
                <a:gdLst>
                  <a:gd name="T0" fmla="*/ 708 w 807"/>
                  <a:gd name="T1" fmla="*/ 0 h 1345"/>
                  <a:gd name="T2" fmla="*/ 718 w 807"/>
                  <a:gd name="T3" fmla="*/ 14 h 1345"/>
                  <a:gd name="T4" fmla="*/ 743 w 807"/>
                  <a:gd name="T5" fmla="*/ 42 h 1345"/>
                  <a:gd name="T6" fmla="*/ 782 w 807"/>
                  <a:gd name="T7" fmla="*/ 47 h 1345"/>
                  <a:gd name="T8" fmla="*/ 807 w 807"/>
                  <a:gd name="T9" fmla="*/ 68 h 1345"/>
                  <a:gd name="T10" fmla="*/ 801 w 807"/>
                  <a:gd name="T11" fmla="*/ 83 h 1345"/>
                  <a:gd name="T12" fmla="*/ 755 w 807"/>
                  <a:gd name="T13" fmla="*/ 87 h 1345"/>
                  <a:gd name="T14" fmla="*/ 743 w 807"/>
                  <a:gd name="T15" fmla="*/ 127 h 1345"/>
                  <a:gd name="T16" fmla="*/ 736 w 807"/>
                  <a:gd name="T17" fmla="*/ 136 h 1345"/>
                  <a:gd name="T18" fmla="*/ 744 w 807"/>
                  <a:gd name="T19" fmla="*/ 143 h 1345"/>
                  <a:gd name="T20" fmla="*/ 738 w 807"/>
                  <a:gd name="T21" fmla="*/ 159 h 1345"/>
                  <a:gd name="T22" fmla="*/ 708 w 807"/>
                  <a:gd name="T23" fmla="*/ 170 h 1345"/>
                  <a:gd name="T24" fmla="*/ 703 w 807"/>
                  <a:gd name="T25" fmla="*/ 193 h 1345"/>
                  <a:gd name="T26" fmla="*/ 705 w 807"/>
                  <a:gd name="T27" fmla="*/ 216 h 1345"/>
                  <a:gd name="T28" fmla="*/ 737 w 807"/>
                  <a:gd name="T29" fmla="*/ 228 h 1345"/>
                  <a:gd name="T30" fmla="*/ 719 w 807"/>
                  <a:gd name="T31" fmla="*/ 283 h 1345"/>
                  <a:gd name="T32" fmla="*/ 739 w 807"/>
                  <a:gd name="T33" fmla="*/ 336 h 1345"/>
                  <a:gd name="T34" fmla="*/ 718 w 807"/>
                  <a:gd name="T35" fmla="*/ 354 h 1345"/>
                  <a:gd name="T36" fmla="*/ 707 w 807"/>
                  <a:gd name="T37" fmla="*/ 401 h 1345"/>
                  <a:gd name="T38" fmla="*/ 681 w 807"/>
                  <a:gd name="T39" fmla="*/ 380 h 1345"/>
                  <a:gd name="T40" fmla="*/ 668 w 807"/>
                  <a:gd name="T41" fmla="*/ 396 h 1345"/>
                  <a:gd name="T42" fmla="*/ 668 w 807"/>
                  <a:gd name="T43" fmla="*/ 474 h 1345"/>
                  <a:gd name="T44" fmla="*/ 604 w 807"/>
                  <a:gd name="T45" fmla="*/ 542 h 1345"/>
                  <a:gd name="T46" fmla="*/ 599 w 807"/>
                  <a:gd name="T47" fmla="*/ 565 h 1345"/>
                  <a:gd name="T48" fmla="*/ 539 w 807"/>
                  <a:gd name="T49" fmla="*/ 587 h 1345"/>
                  <a:gd name="T50" fmla="*/ 505 w 807"/>
                  <a:gd name="T51" fmla="*/ 635 h 1345"/>
                  <a:gd name="T52" fmla="*/ 508 w 807"/>
                  <a:gd name="T53" fmla="*/ 667 h 1345"/>
                  <a:gd name="T54" fmla="*/ 524 w 807"/>
                  <a:gd name="T55" fmla="*/ 664 h 1345"/>
                  <a:gd name="T56" fmla="*/ 516 w 807"/>
                  <a:gd name="T57" fmla="*/ 681 h 1345"/>
                  <a:gd name="T58" fmla="*/ 502 w 807"/>
                  <a:gd name="T59" fmla="*/ 690 h 1345"/>
                  <a:gd name="T60" fmla="*/ 389 w 807"/>
                  <a:gd name="T61" fmla="*/ 723 h 1345"/>
                  <a:gd name="T62" fmla="*/ 370 w 807"/>
                  <a:gd name="T63" fmla="*/ 756 h 1345"/>
                  <a:gd name="T64" fmla="*/ 345 w 807"/>
                  <a:gd name="T65" fmla="*/ 750 h 1345"/>
                  <a:gd name="T66" fmla="*/ 329 w 807"/>
                  <a:gd name="T67" fmla="*/ 730 h 1345"/>
                  <a:gd name="T68" fmla="*/ 313 w 807"/>
                  <a:gd name="T69" fmla="*/ 722 h 1345"/>
                  <a:gd name="T70" fmla="*/ 307 w 807"/>
                  <a:gd name="T71" fmla="*/ 739 h 1345"/>
                  <a:gd name="T72" fmla="*/ 299 w 807"/>
                  <a:gd name="T73" fmla="*/ 747 h 1345"/>
                  <a:gd name="T74" fmla="*/ 308 w 807"/>
                  <a:gd name="T75" fmla="*/ 762 h 1345"/>
                  <a:gd name="T76" fmla="*/ 329 w 807"/>
                  <a:gd name="T77" fmla="*/ 806 h 1345"/>
                  <a:gd name="T78" fmla="*/ 305 w 807"/>
                  <a:gd name="T79" fmla="*/ 816 h 1345"/>
                  <a:gd name="T80" fmla="*/ 200 w 807"/>
                  <a:gd name="T81" fmla="*/ 756 h 1345"/>
                  <a:gd name="T82" fmla="*/ 178 w 807"/>
                  <a:gd name="T83" fmla="*/ 766 h 1345"/>
                  <a:gd name="T84" fmla="*/ 181 w 807"/>
                  <a:gd name="T85" fmla="*/ 796 h 1345"/>
                  <a:gd name="T86" fmla="*/ 159 w 807"/>
                  <a:gd name="T87" fmla="*/ 814 h 1345"/>
                  <a:gd name="T88" fmla="*/ 147 w 807"/>
                  <a:gd name="T89" fmla="*/ 854 h 1345"/>
                  <a:gd name="T90" fmla="*/ 165 w 807"/>
                  <a:gd name="T91" fmla="*/ 875 h 1345"/>
                  <a:gd name="T92" fmla="*/ 159 w 807"/>
                  <a:gd name="T93" fmla="*/ 899 h 1345"/>
                  <a:gd name="T94" fmla="*/ 147 w 807"/>
                  <a:gd name="T95" fmla="*/ 931 h 1345"/>
                  <a:gd name="T96" fmla="*/ 126 w 807"/>
                  <a:gd name="T97" fmla="*/ 963 h 1345"/>
                  <a:gd name="T98" fmla="*/ 122 w 807"/>
                  <a:gd name="T99" fmla="*/ 1002 h 1345"/>
                  <a:gd name="T100" fmla="*/ 110 w 807"/>
                  <a:gd name="T101" fmla="*/ 1035 h 1345"/>
                  <a:gd name="T102" fmla="*/ 113 w 807"/>
                  <a:gd name="T103" fmla="*/ 1065 h 1345"/>
                  <a:gd name="T104" fmla="*/ 92 w 807"/>
                  <a:gd name="T105" fmla="*/ 1091 h 1345"/>
                  <a:gd name="T106" fmla="*/ 79 w 807"/>
                  <a:gd name="T107" fmla="*/ 1115 h 1345"/>
                  <a:gd name="T108" fmla="*/ 57 w 807"/>
                  <a:gd name="T109" fmla="*/ 1132 h 1345"/>
                  <a:gd name="T110" fmla="*/ 32 w 807"/>
                  <a:gd name="T111" fmla="*/ 1180 h 1345"/>
                  <a:gd name="T112" fmla="*/ 0 w 807"/>
                  <a:gd name="T113" fmla="*/ 1345 h 1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07" h="1345">
                    <a:moveTo>
                      <a:pt x="708" y="0"/>
                    </a:moveTo>
                    <a:lnTo>
                      <a:pt x="718" y="14"/>
                    </a:lnTo>
                    <a:lnTo>
                      <a:pt x="743" y="42"/>
                    </a:lnTo>
                    <a:lnTo>
                      <a:pt x="782" y="47"/>
                    </a:lnTo>
                    <a:lnTo>
                      <a:pt x="807" y="68"/>
                    </a:lnTo>
                    <a:lnTo>
                      <a:pt x="801" y="83"/>
                    </a:lnTo>
                    <a:lnTo>
                      <a:pt x="755" y="87"/>
                    </a:lnTo>
                    <a:lnTo>
                      <a:pt x="743" y="127"/>
                    </a:lnTo>
                    <a:lnTo>
                      <a:pt x="736" y="136"/>
                    </a:lnTo>
                    <a:lnTo>
                      <a:pt x="744" y="143"/>
                    </a:lnTo>
                    <a:lnTo>
                      <a:pt x="738" y="159"/>
                    </a:lnTo>
                    <a:lnTo>
                      <a:pt x="708" y="170"/>
                    </a:lnTo>
                    <a:lnTo>
                      <a:pt x="703" y="193"/>
                    </a:lnTo>
                    <a:lnTo>
                      <a:pt x="705" y="216"/>
                    </a:lnTo>
                    <a:lnTo>
                      <a:pt x="737" y="228"/>
                    </a:lnTo>
                    <a:lnTo>
                      <a:pt x="719" y="283"/>
                    </a:lnTo>
                    <a:lnTo>
                      <a:pt x="739" y="336"/>
                    </a:lnTo>
                    <a:lnTo>
                      <a:pt x="718" y="354"/>
                    </a:lnTo>
                    <a:lnTo>
                      <a:pt x="707" y="401"/>
                    </a:lnTo>
                    <a:lnTo>
                      <a:pt x="681" y="380"/>
                    </a:lnTo>
                    <a:lnTo>
                      <a:pt x="668" y="396"/>
                    </a:lnTo>
                    <a:lnTo>
                      <a:pt x="668" y="474"/>
                    </a:lnTo>
                    <a:lnTo>
                      <a:pt x="604" y="542"/>
                    </a:lnTo>
                    <a:lnTo>
                      <a:pt x="599" y="565"/>
                    </a:lnTo>
                    <a:lnTo>
                      <a:pt x="539" y="587"/>
                    </a:lnTo>
                    <a:lnTo>
                      <a:pt x="505" y="635"/>
                    </a:lnTo>
                    <a:lnTo>
                      <a:pt x="508" y="667"/>
                    </a:lnTo>
                    <a:lnTo>
                      <a:pt x="524" y="664"/>
                    </a:lnTo>
                    <a:lnTo>
                      <a:pt x="516" y="681"/>
                    </a:lnTo>
                    <a:lnTo>
                      <a:pt x="502" y="690"/>
                    </a:lnTo>
                    <a:lnTo>
                      <a:pt x="389" y="723"/>
                    </a:lnTo>
                    <a:lnTo>
                      <a:pt x="370" y="756"/>
                    </a:lnTo>
                    <a:lnTo>
                      <a:pt x="345" y="750"/>
                    </a:lnTo>
                    <a:lnTo>
                      <a:pt x="329" y="730"/>
                    </a:lnTo>
                    <a:lnTo>
                      <a:pt x="313" y="722"/>
                    </a:lnTo>
                    <a:lnTo>
                      <a:pt x="307" y="739"/>
                    </a:lnTo>
                    <a:lnTo>
                      <a:pt x="299" y="747"/>
                    </a:lnTo>
                    <a:lnTo>
                      <a:pt x="308" y="762"/>
                    </a:lnTo>
                    <a:lnTo>
                      <a:pt x="329" y="806"/>
                    </a:lnTo>
                    <a:lnTo>
                      <a:pt x="305" y="816"/>
                    </a:lnTo>
                    <a:lnTo>
                      <a:pt x="200" y="756"/>
                    </a:lnTo>
                    <a:lnTo>
                      <a:pt x="178" y="766"/>
                    </a:lnTo>
                    <a:lnTo>
                      <a:pt x="181" y="796"/>
                    </a:lnTo>
                    <a:lnTo>
                      <a:pt x="159" y="814"/>
                    </a:lnTo>
                    <a:lnTo>
                      <a:pt x="147" y="854"/>
                    </a:lnTo>
                    <a:lnTo>
                      <a:pt x="165" y="875"/>
                    </a:lnTo>
                    <a:lnTo>
                      <a:pt x="159" y="899"/>
                    </a:lnTo>
                    <a:lnTo>
                      <a:pt x="147" y="931"/>
                    </a:lnTo>
                    <a:lnTo>
                      <a:pt x="126" y="963"/>
                    </a:lnTo>
                    <a:lnTo>
                      <a:pt x="122" y="1002"/>
                    </a:lnTo>
                    <a:lnTo>
                      <a:pt x="110" y="1035"/>
                    </a:lnTo>
                    <a:lnTo>
                      <a:pt x="113" y="1065"/>
                    </a:lnTo>
                    <a:lnTo>
                      <a:pt x="92" y="1091"/>
                    </a:lnTo>
                    <a:lnTo>
                      <a:pt x="79" y="1115"/>
                    </a:lnTo>
                    <a:lnTo>
                      <a:pt x="57" y="1132"/>
                    </a:lnTo>
                    <a:lnTo>
                      <a:pt x="32" y="1180"/>
                    </a:lnTo>
                    <a:lnTo>
                      <a:pt x="0" y="13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388">
                <a:extLst>
                  <a:ext uri="{FF2B5EF4-FFF2-40B4-BE49-F238E27FC236}">
                    <a16:creationId xmlns:a16="http://schemas.microsoft.com/office/drawing/2014/main" id="{4831A4CC-6FB9-7BD3-CACB-3BA1D7DABE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311" cy="106"/>
              </a:xfrm>
              <a:custGeom>
                <a:avLst/>
                <a:gdLst>
                  <a:gd name="T0" fmla="*/ 1551 w 1551"/>
                  <a:gd name="T1" fmla="*/ 511 h 529"/>
                  <a:gd name="T2" fmla="*/ 1522 w 1551"/>
                  <a:gd name="T3" fmla="*/ 529 h 529"/>
                  <a:gd name="T4" fmla="*/ 1520 w 1551"/>
                  <a:gd name="T5" fmla="*/ 506 h 529"/>
                  <a:gd name="T6" fmla="*/ 1463 w 1551"/>
                  <a:gd name="T7" fmla="*/ 480 h 529"/>
                  <a:gd name="T8" fmla="*/ 1449 w 1551"/>
                  <a:gd name="T9" fmla="*/ 420 h 529"/>
                  <a:gd name="T10" fmla="*/ 1413 w 1551"/>
                  <a:gd name="T11" fmla="*/ 439 h 529"/>
                  <a:gd name="T12" fmla="*/ 1392 w 1551"/>
                  <a:gd name="T13" fmla="*/ 386 h 529"/>
                  <a:gd name="T14" fmla="*/ 1363 w 1551"/>
                  <a:gd name="T15" fmla="*/ 397 h 529"/>
                  <a:gd name="T16" fmla="*/ 1344 w 1551"/>
                  <a:gd name="T17" fmla="*/ 352 h 529"/>
                  <a:gd name="T18" fmla="*/ 1300 w 1551"/>
                  <a:gd name="T19" fmla="*/ 303 h 529"/>
                  <a:gd name="T20" fmla="*/ 1269 w 1551"/>
                  <a:gd name="T21" fmla="*/ 298 h 529"/>
                  <a:gd name="T22" fmla="*/ 1288 w 1551"/>
                  <a:gd name="T23" fmla="*/ 258 h 529"/>
                  <a:gd name="T24" fmla="*/ 1260 w 1551"/>
                  <a:gd name="T25" fmla="*/ 206 h 529"/>
                  <a:gd name="T26" fmla="*/ 1266 w 1551"/>
                  <a:gd name="T27" fmla="*/ 183 h 529"/>
                  <a:gd name="T28" fmla="*/ 1186 w 1551"/>
                  <a:gd name="T29" fmla="*/ 159 h 529"/>
                  <a:gd name="T30" fmla="*/ 1174 w 1551"/>
                  <a:gd name="T31" fmla="*/ 199 h 529"/>
                  <a:gd name="T32" fmla="*/ 1135 w 1551"/>
                  <a:gd name="T33" fmla="*/ 195 h 529"/>
                  <a:gd name="T34" fmla="*/ 1115 w 1551"/>
                  <a:gd name="T35" fmla="*/ 219 h 529"/>
                  <a:gd name="T36" fmla="*/ 1098 w 1551"/>
                  <a:gd name="T37" fmla="*/ 199 h 529"/>
                  <a:gd name="T38" fmla="*/ 1069 w 1551"/>
                  <a:gd name="T39" fmla="*/ 217 h 529"/>
                  <a:gd name="T40" fmla="*/ 1045 w 1551"/>
                  <a:gd name="T41" fmla="*/ 203 h 529"/>
                  <a:gd name="T42" fmla="*/ 1007 w 1551"/>
                  <a:gd name="T43" fmla="*/ 222 h 529"/>
                  <a:gd name="T44" fmla="*/ 957 w 1551"/>
                  <a:gd name="T45" fmla="*/ 188 h 529"/>
                  <a:gd name="T46" fmla="*/ 936 w 1551"/>
                  <a:gd name="T47" fmla="*/ 197 h 529"/>
                  <a:gd name="T48" fmla="*/ 938 w 1551"/>
                  <a:gd name="T49" fmla="*/ 220 h 529"/>
                  <a:gd name="T50" fmla="*/ 900 w 1551"/>
                  <a:gd name="T51" fmla="*/ 231 h 529"/>
                  <a:gd name="T52" fmla="*/ 883 w 1551"/>
                  <a:gd name="T53" fmla="*/ 211 h 529"/>
                  <a:gd name="T54" fmla="*/ 862 w 1551"/>
                  <a:gd name="T55" fmla="*/ 228 h 529"/>
                  <a:gd name="T56" fmla="*/ 860 w 1551"/>
                  <a:gd name="T57" fmla="*/ 220 h 529"/>
                  <a:gd name="T58" fmla="*/ 843 w 1551"/>
                  <a:gd name="T59" fmla="*/ 199 h 529"/>
                  <a:gd name="T60" fmla="*/ 811 w 1551"/>
                  <a:gd name="T61" fmla="*/ 178 h 529"/>
                  <a:gd name="T62" fmla="*/ 767 w 1551"/>
                  <a:gd name="T63" fmla="*/ 213 h 529"/>
                  <a:gd name="T64" fmla="*/ 742 w 1551"/>
                  <a:gd name="T65" fmla="*/ 185 h 529"/>
                  <a:gd name="T66" fmla="*/ 739 w 1551"/>
                  <a:gd name="T67" fmla="*/ 154 h 529"/>
                  <a:gd name="T68" fmla="*/ 723 w 1551"/>
                  <a:gd name="T69" fmla="*/ 156 h 529"/>
                  <a:gd name="T70" fmla="*/ 719 w 1551"/>
                  <a:gd name="T71" fmla="*/ 179 h 529"/>
                  <a:gd name="T72" fmla="*/ 694 w 1551"/>
                  <a:gd name="T73" fmla="*/ 174 h 529"/>
                  <a:gd name="T74" fmla="*/ 687 w 1551"/>
                  <a:gd name="T75" fmla="*/ 174 h 529"/>
                  <a:gd name="T76" fmla="*/ 692 w 1551"/>
                  <a:gd name="T77" fmla="*/ 151 h 529"/>
                  <a:gd name="T78" fmla="*/ 652 w 1551"/>
                  <a:gd name="T79" fmla="*/ 132 h 529"/>
                  <a:gd name="T80" fmla="*/ 636 w 1551"/>
                  <a:gd name="T81" fmla="*/ 133 h 529"/>
                  <a:gd name="T82" fmla="*/ 635 w 1551"/>
                  <a:gd name="T83" fmla="*/ 117 h 529"/>
                  <a:gd name="T84" fmla="*/ 580 w 1551"/>
                  <a:gd name="T85" fmla="*/ 108 h 529"/>
                  <a:gd name="T86" fmla="*/ 566 w 1551"/>
                  <a:gd name="T87" fmla="*/ 116 h 529"/>
                  <a:gd name="T88" fmla="*/ 530 w 1551"/>
                  <a:gd name="T89" fmla="*/ 65 h 529"/>
                  <a:gd name="T90" fmla="*/ 503 w 1551"/>
                  <a:gd name="T91" fmla="*/ 99 h 529"/>
                  <a:gd name="T92" fmla="*/ 450 w 1551"/>
                  <a:gd name="T93" fmla="*/ 111 h 529"/>
                  <a:gd name="T94" fmla="*/ 463 w 1551"/>
                  <a:gd name="T95" fmla="*/ 87 h 529"/>
                  <a:gd name="T96" fmla="*/ 454 w 1551"/>
                  <a:gd name="T97" fmla="*/ 80 h 529"/>
                  <a:gd name="T98" fmla="*/ 401 w 1551"/>
                  <a:gd name="T99" fmla="*/ 86 h 529"/>
                  <a:gd name="T100" fmla="*/ 391 w 1551"/>
                  <a:gd name="T101" fmla="*/ 71 h 529"/>
                  <a:gd name="T102" fmla="*/ 344 w 1551"/>
                  <a:gd name="T103" fmla="*/ 52 h 529"/>
                  <a:gd name="T104" fmla="*/ 326 w 1551"/>
                  <a:gd name="T105" fmla="*/ 30 h 529"/>
                  <a:gd name="T106" fmla="*/ 261 w 1551"/>
                  <a:gd name="T107" fmla="*/ 75 h 529"/>
                  <a:gd name="T108" fmla="*/ 237 w 1551"/>
                  <a:gd name="T109" fmla="*/ 70 h 529"/>
                  <a:gd name="T110" fmla="*/ 162 w 1551"/>
                  <a:gd name="T111" fmla="*/ 92 h 529"/>
                  <a:gd name="T112" fmla="*/ 154 w 1551"/>
                  <a:gd name="T113" fmla="*/ 77 h 529"/>
                  <a:gd name="T114" fmla="*/ 122 w 1551"/>
                  <a:gd name="T115" fmla="*/ 80 h 529"/>
                  <a:gd name="T116" fmla="*/ 82 w 1551"/>
                  <a:gd name="T117" fmla="*/ 60 h 529"/>
                  <a:gd name="T118" fmla="*/ 45 w 1551"/>
                  <a:gd name="T119" fmla="*/ 72 h 529"/>
                  <a:gd name="T120" fmla="*/ 11 w 1551"/>
                  <a:gd name="T121" fmla="*/ 36 h 529"/>
                  <a:gd name="T122" fmla="*/ 30 w 1551"/>
                  <a:gd name="T123" fmla="*/ 3 h 529"/>
                  <a:gd name="T124" fmla="*/ 0 w 1551"/>
                  <a:gd name="T125" fmla="*/ 0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51" h="529">
                    <a:moveTo>
                      <a:pt x="1551" y="511"/>
                    </a:moveTo>
                    <a:lnTo>
                      <a:pt x="1522" y="529"/>
                    </a:lnTo>
                    <a:lnTo>
                      <a:pt x="1520" y="506"/>
                    </a:lnTo>
                    <a:lnTo>
                      <a:pt x="1463" y="480"/>
                    </a:lnTo>
                    <a:lnTo>
                      <a:pt x="1449" y="420"/>
                    </a:lnTo>
                    <a:lnTo>
                      <a:pt x="1413" y="439"/>
                    </a:lnTo>
                    <a:lnTo>
                      <a:pt x="1392" y="386"/>
                    </a:lnTo>
                    <a:lnTo>
                      <a:pt x="1363" y="397"/>
                    </a:lnTo>
                    <a:lnTo>
                      <a:pt x="1344" y="352"/>
                    </a:lnTo>
                    <a:lnTo>
                      <a:pt x="1300" y="303"/>
                    </a:lnTo>
                    <a:lnTo>
                      <a:pt x="1269" y="298"/>
                    </a:lnTo>
                    <a:lnTo>
                      <a:pt x="1288" y="258"/>
                    </a:lnTo>
                    <a:lnTo>
                      <a:pt x="1260" y="206"/>
                    </a:lnTo>
                    <a:lnTo>
                      <a:pt x="1266" y="183"/>
                    </a:lnTo>
                    <a:lnTo>
                      <a:pt x="1186" y="159"/>
                    </a:lnTo>
                    <a:lnTo>
                      <a:pt x="1174" y="199"/>
                    </a:lnTo>
                    <a:lnTo>
                      <a:pt x="1135" y="195"/>
                    </a:lnTo>
                    <a:lnTo>
                      <a:pt x="1115" y="219"/>
                    </a:lnTo>
                    <a:lnTo>
                      <a:pt x="1098" y="199"/>
                    </a:lnTo>
                    <a:lnTo>
                      <a:pt x="1069" y="217"/>
                    </a:lnTo>
                    <a:lnTo>
                      <a:pt x="1045" y="203"/>
                    </a:lnTo>
                    <a:lnTo>
                      <a:pt x="1007" y="222"/>
                    </a:lnTo>
                    <a:lnTo>
                      <a:pt x="957" y="188"/>
                    </a:lnTo>
                    <a:lnTo>
                      <a:pt x="936" y="197"/>
                    </a:lnTo>
                    <a:lnTo>
                      <a:pt x="938" y="220"/>
                    </a:lnTo>
                    <a:lnTo>
                      <a:pt x="900" y="231"/>
                    </a:lnTo>
                    <a:lnTo>
                      <a:pt x="883" y="211"/>
                    </a:lnTo>
                    <a:lnTo>
                      <a:pt x="862" y="228"/>
                    </a:lnTo>
                    <a:lnTo>
                      <a:pt x="860" y="220"/>
                    </a:lnTo>
                    <a:lnTo>
                      <a:pt x="843" y="199"/>
                    </a:lnTo>
                    <a:lnTo>
                      <a:pt x="811" y="178"/>
                    </a:lnTo>
                    <a:lnTo>
                      <a:pt x="767" y="213"/>
                    </a:lnTo>
                    <a:lnTo>
                      <a:pt x="742" y="185"/>
                    </a:lnTo>
                    <a:lnTo>
                      <a:pt x="739" y="154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8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389">
                <a:extLst>
                  <a:ext uri="{FF2B5EF4-FFF2-40B4-BE49-F238E27FC236}">
                    <a16:creationId xmlns:a16="http://schemas.microsoft.com/office/drawing/2014/main" id="{B808ABEB-2E64-6260-F617-6F80745CEA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45"/>
                <a:ext cx="30" cy="123"/>
              </a:xfrm>
              <a:custGeom>
                <a:avLst/>
                <a:gdLst>
                  <a:gd name="T0" fmla="*/ 26 w 152"/>
                  <a:gd name="T1" fmla="*/ 615 h 615"/>
                  <a:gd name="T2" fmla="*/ 31 w 152"/>
                  <a:gd name="T3" fmla="*/ 583 h 615"/>
                  <a:gd name="T4" fmla="*/ 15 w 152"/>
                  <a:gd name="T5" fmla="*/ 570 h 615"/>
                  <a:gd name="T6" fmla="*/ 20 w 152"/>
                  <a:gd name="T7" fmla="*/ 538 h 615"/>
                  <a:gd name="T8" fmla="*/ 0 w 152"/>
                  <a:gd name="T9" fmla="*/ 501 h 615"/>
                  <a:gd name="T10" fmla="*/ 44 w 152"/>
                  <a:gd name="T11" fmla="*/ 474 h 615"/>
                  <a:gd name="T12" fmla="*/ 25 w 152"/>
                  <a:gd name="T13" fmla="*/ 429 h 615"/>
                  <a:gd name="T14" fmla="*/ 63 w 152"/>
                  <a:gd name="T15" fmla="*/ 426 h 615"/>
                  <a:gd name="T16" fmla="*/ 85 w 152"/>
                  <a:gd name="T17" fmla="*/ 416 h 615"/>
                  <a:gd name="T18" fmla="*/ 73 w 152"/>
                  <a:gd name="T19" fmla="*/ 371 h 615"/>
                  <a:gd name="T20" fmla="*/ 109 w 152"/>
                  <a:gd name="T21" fmla="*/ 345 h 615"/>
                  <a:gd name="T22" fmla="*/ 108 w 152"/>
                  <a:gd name="T23" fmla="*/ 329 h 615"/>
                  <a:gd name="T24" fmla="*/ 152 w 152"/>
                  <a:gd name="T25" fmla="*/ 309 h 615"/>
                  <a:gd name="T26" fmla="*/ 103 w 152"/>
                  <a:gd name="T27" fmla="*/ 275 h 615"/>
                  <a:gd name="T28" fmla="*/ 57 w 152"/>
                  <a:gd name="T29" fmla="*/ 288 h 615"/>
                  <a:gd name="T30" fmla="*/ 63 w 152"/>
                  <a:gd name="T31" fmla="*/ 265 h 615"/>
                  <a:gd name="T32" fmla="*/ 46 w 152"/>
                  <a:gd name="T33" fmla="*/ 250 h 615"/>
                  <a:gd name="T34" fmla="*/ 74 w 152"/>
                  <a:gd name="T35" fmla="*/ 217 h 615"/>
                  <a:gd name="T36" fmla="*/ 68 w 152"/>
                  <a:gd name="T37" fmla="*/ 155 h 615"/>
                  <a:gd name="T38" fmla="*/ 11 w 152"/>
                  <a:gd name="T39" fmla="*/ 123 h 615"/>
                  <a:gd name="T40" fmla="*/ 25 w 152"/>
                  <a:gd name="T41" fmla="*/ 98 h 615"/>
                  <a:gd name="T42" fmla="*/ 46 w 152"/>
                  <a:gd name="T43" fmla="*/ 80 h 615"/>
                  <a:gd name="T44" fmla="*/ 37 w 152"/>
                  <a:gd name="T45" fmla="*/ 58 h 615"/>
                  <a:gd name="T46" fmla="*/ 82 w 152"/>
                  <a:gd name="T47" fmla="*/ 46 h 615"/>
                  <a:gd name="T48" fmla="*/ 85 w 152"/>
                  <a:gd name="T49" fmla="*/ 0 h 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615">
                    <a:moveTo>
                      <a:pt x="26" y="615"/>
                    </a:moveTo>
                    <a:lnTo>
                      <a:pt x="31" y="583"/>
                    </a:lnTo>
                    <a:lnTo>
                      <a:pt x="15" y="570"/>
                    </a:lnTo>
                    <a:lnTo>
                      <a:pt x="20" y="538"/>
                    </a:lnTo>
                    <a:lnTo>
                      <a:pt x="0" y="501"/>
                    </a:lnTo>
                    <a:lnTo>
                      <a:pt x="44" y="474"/>
                    </a:lnTo>
                    <a:lnTo>
                      <a:pt x="25" y="429"/>
                    </a:lnTo>
                    <a:lnTo>
                      <a:pt x="63" y="426"/>
                    </a:lnTo>
                    <a:lnTo>
                      <a:pt x="85" y="416"/>
                    </a:lnTo>
                    <a:lnTo>
                      <a:pt x="73" y="371"/>
                    </a:lnTo>
                    <a:lnTo>
                      <a:pt x="109" y="345"/>
                    </a:lnTo>
                    <a:lnTo>
                      <a:pt x="108" y="329"/>
                    </a:lnTo>
                    <a:lnTo>
                      <a:pt x="152" y="309"/>
                    </a:lnTo>
                    <a:lnTo>
                      <a:pt x="103" y="275"/>
                    </a:lnTo>
                    <a:lnTo>
                      <a:pt x="57" y="288"/>
                    </a:lnTo>
                    <a:lnTo>
                      <a:pt x="63" y="265"/>
                    </a:lnTo>
                    <a:lnTo>
                      <a:pt x="46" y="250"/>
                    </a:lnTo>
                    <a:lnTo>
                      <a:pt x="74" y="217"/>
                    </a:lnTo>
                    <a:lnTo>
                      <a:pt x="68" y="155"/>
                    </a:lnTo>
                    <a:lnTo>
                      <a:pt x="11" y="123"/>
                    </a:lnTo>
                    <a:lnTo>
                      <a:pt x="25" y="98"/>
                    </a:lnTo>
                    <a:lnTo>
                      <a:pt x="46" y="80"/>
                    </a:lnTo>
                    <a:lnTo>
                      <a:pt x="37" y="58"/>
                    </a:lnTo>
                    <a:lnTo>
                      <a:pt x="82" y="46"/>
                    </a:lnTo>
                    <a:lnTo>
                      <a:pt x="8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390">
                <a:extLst>
                  <a:ext uri="{FF2B5EF4-FFF2-40B4-BE49-F238E27FC236}">
                    <a16:creationId xmlns:a16="http://schemas.microsoft.com/office/drawing/2014/main" id="{9937022E-1729-7CB1-B890-1F80276AD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421 w 421"/>
                  <a:gd name="T1" fmla="*/ 12 h 312"/>
                  <a:gd name="T2" fmla="*/ 389 w 421"/>
                  <a:gd name="T3" fmla="*/ 0 h 312"/>
                  <a:gd name="T4" fmla="*/ 377 w 421"/>
                  <a:gd name="T5" fmla="*/ 31 h 312"/>
                  <a:gd name="T6" fmla="*/ 354 w 421"/>
                  <a:gd name="T7" fmla="*/ 34 h 312"/>
                  <a:gd name="T8" fmla="*/ 300 w 421"/>
                  <a:gd name="T9" fmla="*/ 31 h 312"/>
                  <a:gd name="T10" fmla="*/ 278 w 421"/>
                  <a:gd name="T11" fmla="*/ 41 h 312"/>
                  <a:gd name="T12" fmla="*/ 239 w 421"/>
                  <a:gd name="T13" fmla="*/ 45 h 312"/>
                  <a:gd name="T14" fmla="*/ 208 w 421"/>
                  <a:gd name="T15" fmla="*/ 31 h 312"/>
                  <a:gd name="T16" fmla="*/ 170 w 421"/>
                  <a:gd name="T17" fmla="*/ 42 h 312"/>
                  <a:gd name="T18" fmla="*/ 148 w 421"/>
                  <a:gd name="T19" fmla="*/ 60 h 312"/>
                  <a:gd name="T20" fmla="*/ 102 w 421"/>
                  <a:gd name="T21" fmla="*/ 57 h 312"/>
                  <a:gd name="T22" fmla="*/ 77 w 421"/>
                  <a:gd name="T23" fmla="*/ 121 h 312"/>
                  <a:gd name="T24" fmla="*/ 80 w 421"/>
                  <a:gd name="T25" fmla="*/ 158 h 312"/>
                  <a:gd name="T26" fmla="*/ 97 w 421"/>
                  <a:gd name="T27" fmla="*/ 173 h 312"/>
                  <a:gd name="T28" fmla="*/ 100 w 421"/>
                  <a:gd name="T29" fmla="*/ 196 h 312"/>
                  <a:gd name="T30" fmla="*/ 77 w 421"/>
                  <a:gd name="T31" fmla="*/ 206 h 312"/>
                  <a:gd name="T32" fmla="*/ 58 w 421"/>
                  <a:gd name="T33" fmla="*/ 253 h 312"/>
                  <a:gd name="T34" fmla="*/ 35 w 421"/>
                  <a:gd name="T35" fmla="*/ 255 h 312"/>
                  <a:gd name="T36" fmla="*/ 6 w 421"/>
                  <a:gd name="T37" fmla="*/ 282 h 312"/>
                  <a:gd name="T38" fmla="*/ 0 w 421"/>
                  <a:gd name="T39" fmla="*/ 289 h 312"/>
                  <a:gd name="T40" fmla="*/ 1 w 421"/>
                  <a:gd name="T41" fmla="*/ 312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2">
                    <a:moveTo>
                      <a:pt x="421" y="12"/>
                    </a:moveTo>
                    <a:lnTo>
                      <a:pt x="389" y="0"/>
                    </a:lnTo>
                    <a:lnTo>
                      <a:pt x="377" y="31"/>
                    </a:lnTo>
                    <a:lnTo>
                      <a:pt x="354" y="34"/>
                    </a:lnTo>
                    <a:lnTo>
                      <a:pt x="300" y="31"/>
                    </a:lnTo>
                    <a:lnTo>
                      <a:pt x="278" y="41"/>
                    </a:lnTo>
                    <a:lnTo>
                      <a:pt x="239" y="45"/>
                    </a:lnTo>
                    <a:lnTo>
                      <a:pt x="208" y="31"/>
                    </a:lnTo>
                    <a:lnTo>
                      <a:pt x="170" y="42"/>
                    </a:lnTo>
                    <a:lnTo>
                      <a:pt x="148" y="60"/>
                    </a:lnTo>
                    <a:lnTo>
                      <a:pt x="102" y="57"/>
                    </a:lnTo>
                    <a:lnTo>
                      <a:pt x="77" y="121"/>
                    </a:lnTo>
                    <a:lnTo>
                      <a:pt x="80" y="158"/>
                    </a:lnTo>
                    <a:lnTo>
                      <a:pt x="97" y="173"/>
                    </a:lnTo>
                    <a:lnTo>
                      <a:pt x="100" y="196"/>
                    </a:lnTo>
                    <a:lnTo>
                      <a:pt x="77" y="206"/>
                    </a:lnTo>
                    <a:lnTo>
                      <a:pt x="58" y="253"/>
                    </a:lnTo>
                    <a:lnTo>
                      <a:pt x="35" y="255"/>
                    </a:lnTo>
                    <a:lnTo>
                      <a:pt x="6" y="282"/>
                    </a:lnTo>
                    <a:lnTo>
                      <a:pt x="0" y="289"/>
                    </a:lnTo>
                    <a:lnTo>
                      <a:pt x="1" y="3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391">
                <a:extLst>
                  <a:ext uri="{FF2B5EF4-FFF2-40B4-BE49-F238E27FC236}">
                    <a16:creationId xmlns:a16="http://schemas.microsoft.com/office/drawing/2014/main" id="{96949EB3-F7EB-A95A-0000-9621CF7645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328"/>
                <a:ext cx="50" cy="363"/>
              </a:xfrm>
              <a:custGeom>
                <a:avLst/>
                <a:gdLst>
                  <a:gd name="T0" fmla="*/ 77 w 247"/>
                  <a:gd name="T1" fmla="*/ 0 h 1814"/>
                  <a:gd name="T2" fmla="*/ 151 w 247"/>
                  <a:gd name="T3" fmla="*/ 40 h 1814"/>
                  <a:gd name="T4" fmla="*/ 145 w 247"/>
                  <a:gd name="T5" fmla="*/ 63 h 1814"/>
                  <a:gd name="T6" fmla="*/ 161 w 247"/>
                  <a:gd name="T7" fmla="*/ 71 h 1814"/>
                  <a:gd name="T8" fmla="*/ 182 w 247"/>
                  <a:gd name="T9" fmla="*/ 123 h 1814"/>
                  <a:gd name="T10" fmla="*/ 241 w 247"/>
                  <a:gd name="T11" fmla="*/ 179 h 1814"/>
                  <a:gd name="T12" fmla="*/ 227 w 247"/>
                  <a:gd name="T13" fmla="*/ 196 h 1814"/>
                  <a:gd name="T14" fmla="*/ 236 w 247"/>
                  <a:gd name="T15" fmla="*/ 210 h 1814"/>
                  <a:gd name="T16" fmla="*/ 247 w 247"/>
                  <a:gd name="T17" fmla="*/ 248 h 1814"/>
                  <a:gd name="T18" fmla="*/ 228 w 247"/>
                  <a:gd name="T19" fmla="*/ 288 h 1814"/>
                  <a:gd name="T20" fmla="*/ 142 w 247"/>
                  <a:gd name="T21" fmla="*/ 358 h 1814"/>
                  <a:gd name="T22" fmla="*/ 138 w 247"/>
                  <a:gd name="T23" fmla="*/ 397 h 1814"/>
                  <a:gd name="T24" fmla="*/ 155 w 247"/>
                  <a:gd name="T25" fmla="*/ 417 h 1814"/>
                  <a:gd name="T26" fmla="*/ 142 w 247"/>
                  <a:gd name="T27" fmla="*/ 443 h 1814"/>
                  <a:gd name="T28" fmla="*/ 151 w 247"/>
                  <a:gd name="T29" fmla="*/ 465 h 1814"/>
                  <a:gd name="T30" fmla="*/ 155 w 247"/>
                  <a:gd name="T31" fmla="*/ 495 h 1814"/>
                  <a:gd name="T32" fmla="*/ 125 w 247"/>
                  <a:gd name="T33" fmla="*/ 506 h 1814"/>
                  <a:gd name="T34" fmla="*/ 81 w 247"/>
                  <a:gd name="T35" fmla="*/ 533 h 1814"/>
                  <a:gd name="T36" fmla="*/ 19 w 247"/>
                  <a:gd name="T37" fmla="*/ 531 h 1814"/>
                  <a:gd name="T38" fmla="*/ 5 w 247"/>
                  <a:gd name="T39" fmla="*/ 540 h 1814"/>
                  <a:gd name="T40" fmla="*/ 2 w 247"/>
                  <a:gd name="T41" fmla="*/ 594 h 1814"/>
                  <a:gd name="T42" fmla="*/ 25 w 247"/>
                  <a:gd name="T43" fmla="*/ 592 h 1814"/>
                  <a:gd name="T44" fmla="*/ 35 w 247"/>
                  <a:gd name="T45" fmla="*/ 614 h 1814"/>
                  <a:gd name="T46" fmla="*/ 59 w 247"/>
                  <a:gd name="T47" fmla="*/ 636 h 1814"/>
                  <a:gd name="T48" fmla="*/ 63 w 247"/>
                  <a:gd name="T49" fmla="*/ 666 h 1814"/>
                  <a:gd name="T50" fmla="*/ 87 w 247"/>
                  <a:gd name="T51" fmla="*/ 686 h 1814"/>
                  <a:gd name="T52" fmla="*/ 75 w 247"/>
                  <a:gd name="T53" fmla="*/ 711 h 1814"/>
                  <a:gd name="T54" fmla="*/ 77 w 247"/>
                  <a:gd name="T55" fmla="*/ 750 h 1814"/>
                  <a:gd name="T56" fmla="*/ 113 w 247"/>
                  <a:gd name="T57" fmla="*/ 792 h 1814"/>
                  <a:gd name="T58" fmla="*/ 91 w 247"/>
                  <a:gd name="T59" fmla="*/ 802 h 1814"/>
                  <a:gd name="T60" fmla="*/ 59 w 247"/>
                  <a:gd name="T61" fmla="*/ 797 h 1814"/>
                  <a:gd name="T62" fmla="*/ 0 w 247"/>
                  <a:gd name="T63" fmla="*/ 819 h 1814"/>
                  <a:gd name="T64" fmla="*/ 1 w 247"/>
                  <a:gd name="T65" fmla="*/ 833 h 1814"/>
                  <a:gd name="T66" fmla="*/ 18 w 247"/>
                  <a:gd name="T67" fmla="*/ 855 h 1814"/>
                  <a:gd name="T68" fmla="*/ 68 w 247"/>
                  <a:gd name="T69" fmla="*/ 966 h 1814"/>
                  <a:gd name="T70" fmla="*/ 17 w 247"/>
                  <a:gd name="T71" fmla="*/ 1086 h 1814"/>
                  <a:gd name="T72" fmla="*/ 19 w 247"/>
                  <a:gd name="T73" fmla="*/ 1110 h 1814"/>
                  <a:gd name="T74" fmla="*/ 111 w 247"/>
                  <a:gd name="T75" fmla="*/ 1193 h 1814"/>
                  <a:gd name="T76" fmla="*/ 116 w 247"/>
                  <a:gd name="T77" fmla="*/ 1246 h 1814"/>
                  <a:gd name="T78" fmla="*/ 160 w 247"/>
                  <a:gd name="T79" fmla="*/ 1382 h 1814"/>
                  <a:gd name="T80" fmla="*/ 151 w 247"/>
                  <a:gd name="T81" fmla="*/ 1453 h 1814"/>
                  <a:gd name="T82" fmla="*/ 193 w 247"/>
                  <a:gd name="T83" fmla="*/ 1486 h 1814"/>
                  <a:gd name="T84" fmla="*/ 202 w 247"/>
                  <a:gd name="T85" fmla="*/ 1510 h 1814"/>
                  <a:gd name="T86" fmla="*/ 193 w 247"/>
                  <a:gd name="T87" fmla="*/ 1571 h 1814"/>
                  <a:gd name="T88" fmla="*/ 205 w 247"/>
                  <a:gd name="T89" fmla="*/ 1609 h 1814"/>
                  <a:gd name="T90" fmla="*/ 178 w 247"/>
                  <a:gd name="T91" fmla="*/ 1666 h 1814"/>
                  <a:gd name="T92" fmla="*/ 190 w 247"/>
                  <a:gd name="T93" fmla="*/ 1703 h 1814"/>
                  <a:gd name="T94" fmla="*/ 194 w 247"/>
                  <a:gd name="T95" fmla="*/ 1741 h 1814"/>
                  <a:gd name="T96" fmla="*/ 161 w 247"/>
                  <a:gd name="T97" fmla="*/ 1814 h 1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47" h="1814">
                    <a:moveTo>
                      <a:pt x="77" y="0"/>
                    </a:moveTo>
                    <a:lnTo>
                      <a:pt x="151" y="40"/>
                    </a:lnTo>
                    <a:lnTo>
                      <a:pt x="145" y="63"/>
                    </a:lnTo>
                    <a:lnTo>
                      <a:pt x="161" y="71"/>
                    </a:lnTo>
                    <a:lnTo>
                      <a:pt x="182" y="123"/>
                    </a:lnTo>
                    <a:lnTo>
                      <a:pt x="241" y="179"/>
                    </a:lnTo>
                    <a:lnTo>
                      <a:pt x="227" y="196"/>
                    </a:lnTo>
                    <a:lnTo>
                      <a:pt x="236" y="210"/>
                    </a:lnTo>
                    <a:lnTo>
                      <a:pt x="247" y="248"/>
                    </a:lnTo>
                    <a:lnTo>
                      <a:pt x="228" y="288"/>
                    </a:lnTo>
                    <a:lnTo>
                      <a:pt x="142" y="358"/>
                    </a:lnTo>
                    <a:lnTo>
                      <a:pt x="138" y="397"/>
                    </a:lnTo>
                    <a:lnTo>
                      <a:pt x="155" y="417"/>
                    </a:lnTo>
                    <a:lnTo>
                      <a:pt x="142" y="443"/>
                    </a:lnTo>
                    <a:lnTo>
                      <a:pt x="151" y="465"/>
                    </a:lnTo>
                    <a:lnTo>
                      <a:pt x="155" y="495"/>
                    </a:lnTo>
                    <a:lnTo>
                      <a:pt x="125" y="506"/>
                    </a:lnTo>
                    <a:lnTo>
                      <a:pt x="81" y="533"/>
                    </a:lnTo>
                    <a:lnTo>
                      <a:pt x="19" y="531"/>
                    </a:lnTo>
                    <a:lnTo>
                      <a:pt x="5" y="540"/>
                    </a:lnTo>
                    <a:lnTo>
                      <a:pt x="2" y="594"/>
                    </a:lnTo>
                    <a:lnTo>
                      <a:pt x="25" y="592"/>
                    </a:lnTo>
                    <a:lnTo>
                      <a:pt x="35" y="614"/>
                    </a:lnTo>
                    <a:lnTo>
                      <a:pt x="59" y="636"/>
                    </a:lnTo>
                    <a:lnTo>
                      <a:pt x="63" y="666"/>
                    </a:lnTo>
                    <a:lnTo>
                      <a:pt x="87" y="686"/>
                    </a:lnTo>
                    <a:lnTo>
                      <a:pt x="75" y="711"/>
                    </a:lnTo>
                    <a:lnTo>
                      <a:pt x="77" y="750"/>
                    </a:lnTo>
                    <a:lnTo>
                      <a:pt x="113" y="792"/>
                    </a:lnTo>
                    <a:lnTo>
                      <a:pt x="91" y="802"/>
                    </a:lnTo>
                    <a:lnTo>
                      <a:pt x="59" y="797"/>
                    </a:lnTo>
                    <a:lnTo>
                      <a:pt x="0" y="819"/>
                    </a:lnTo>
                    <a:lnTo>
                      <a:pt x="1" y="833"/>
                    </a:lnTo>
                    <a:lnTo>
                      <a:pt x="18" y="855"/>
                    </a:lnTo>
                    <a:lnTo>
                      <a:pt x="68" y="966"/>
                    </a:lnTo>
                    <a:lnTo>
                      <a:pt x="17" y="1086"/>
                    </a:lnTo>
                    <a:lnTo>
                      <a:pt x="19" y="1110"/>
                    </a:lnTo>
                    <a:lnTo>
                      <a:pt x="111" y="1193"/>
                    </a:lnTo>
                    <a:lnTo>
                      <a:pt x="116" y="1246"/>
                    </a:lnTo>
                    <a:lnTo>
                      <a:pt x="160" y="1382"/>
                    </a:lnTo>
                    <a:lnTo>
                      <a:pt x="151" y="1453"/>
                    </a:lnTo>
                    <a:lnTo>
                      <a:pt x="193" y="1486"/>
                    </a:lnTo>
                    <a:lnTo>
                      <a:pt x="202" y="1510"/>
                    </a:lnTo>
                    <a:lnTo>
                      <a:pt x="193" y="1571"/>
                    </a:lnTo>
                    <a:lnTo>
                      <a:pt x="205" y="1609"/>
                    </a:lnTo>
                    <a:lnTo>
                      <a:pt x="178" y="1666"/>
                    </a:lnTo>
                    <a:lnTo>
                      <a:pt x="190" y="1703"/>
                    </a:lnTo>
                    <a:lnTo>
                      <a:pt x="194" y="1741"/>
                    </a:lnTo>
                    <a:lnTo>
                      <a:pt x="161" y="18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392">
                <a:extLst>
                  <a:ext uri="{FF2B5EF4-FFF2-40B4-BE49-F238E27FC236}">
                    <a16:creationId xmlns:a16="http://schemas.microsoft.com/office/drawing/2014/main" id="{9E362ADA-9035-3DF1-1010-C78584263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094"/>
                <a:ext cx="571" cy="343"/>
              </a:xfrm>
              <a:custGeom>
                <a:avLst/>
                <a:gdLst>
                  <a:gd name="T0" fmla="*/ 2628 w 2851"/>
                  <a:gd name="T1" fmla="*/ 428 h 1718"/>
                  <a:gd name="T2" fmla="*/ 2599 w 2851"/>
                  <a:gd name="T3" fmla="*/ 361 h 1718"/>
                  <a:gd name="T4" fmla="*/ 2563 w 2851"/>
                  <a:gd name="T5" fmla="*/ 319 h 1718"/>
                  <a:gd name="T6" fmla="*/ 2510 w 2851"/>
                  <a:gd name="T7" fmla="*/ 324 h 1718"/>
                  <a:gd name="T8" fmla="*/ 2466 w 2851"/>
                  <a:gd name="T9" fmla="*/ 435 h 1718"/>
                  <a:gd name="T10" fmla="*/ 2485 w 2851"/>
                  <a:gd name="T11" fmla="*/ 464 h 1718"/>
                  <a:gd name="T12" fmla="*/ 2485 w 2851"/>
                  <a:gd name="T13" fmla="*/ 549 h 1718"/>
                  <a:gd name="T14" fmla="*/ 2463 w 2851"/>
                  <a:gd name="T15" fmla="*/ 483 h 1718"/>
                  <a:gd name="T16" fmla="*/ 2440 w 2851"/>
                  <a:gd name="T17" fmla="*/ 399 h 1718"/>
                  <a:gd name="T18" fmla="*/ 2346 w 2851"/>
                  <a:gd name="T19" fmla="*/ 393 h 1718"/>
                  <a:gd name="T20" fmla="*/ 2321 w 2851"/>
                  <a:gd name="T21" fmla="*/ 441 h 1718"/>
                  <a:gd name="T22" fmla="*/ 2206 w 2851"/>
                  <a:gd name="T23" fmla="*/ 375 h 1718"/>
                  <a:gd name="T24" fmla="*/ 2120 w 2851"/>
                  <a:gd name="T25" fmla="*/ 352 h 1718"/>
                  <a:gd name="T26" fmla="*/ 1987 w 2851"/>
                  <a:gd name="T27" fmla="*/ 411 h 1718"/>
                  <a:gd name="T28" fmla="*/ 1857 w 2851"/>
                  <a:gd name="T29" fmla="*/ 515 h 1718"/>
                  <a:gd name="T30" fmla="*/ 1744 w 2851"/>
                  <a:gd name="T31" fmla="*/ 302 h 1718"/>
                  <a:gd name="T32" fmla="*/ 1598 w 2851"/>
                  <a:gd name="T33" fmla="*/ 130 h 1718"/>
                  <a:gd name="T34" fmla="*/ 1601 w 2851"/>
                  <a:gd name="T35" fmla="*/ 84 h 1718"/>
                  <a:gd name="T36" fmla="*/ 1533 w 2851"/>
                  <a:gd name="T37" fmla="*/ 13 h 1718"/>
                  <a:gd name="T38" fmla="*/ 1433 w 2851"/>
                  <a:gd name="T39" fmla="*/ 15 h 1718"/>
                  <a:gd name="T40" fmla="*/ 1335 w 2851"/>
                  <a:gd name="T41" fmla="*/ 32 h 1718"/>
                  <a:gd name="T42" fmla="*/ 1164 w 2851"/>
                  <a:gd name="T43" fmla="*/ 24 h 1718"/>
                  <a:gd name="T44" fmla="*/ 1109 w 2851"/>
                  <a:gd name="T45" fmla="*/ 98 h 1718"/>
                  <a:gd name="T46" fmla="*/ 1097 w 2851"/>
                  <a:gd name="T47" fmla="*/ 216 h 1718"/>
                  <a:gd name="T48" fmla="*/ 1029 w 2851"/>
                  <a:gd name="T49" fmla="*/ 238 h 1718"/>
                  <a:gd name="T50" fmla="*/ 898 w 2851"/>
                  <a:gd name="T51" fmla="*/ 156 h 1718"/>
                  <a:gd name="T52" fmla="*/ 802 w 2851"/>
                  <a:gd name="T53" fmla="*/ 212 h 1718"/>
                  <a:gd name="T54" fmla="*/ 749 w 2851"/>
                  <a:gd name="T55" fmla="*/ 125 h 1718"/>
                  <a:gd name="T56" fmla="*/ 589 w 2851"/>
                  <a:gd name="T57" fmla="*/ 154 h 1718"/>
                  <a:gd name="T58" fmla="*/ 462 w 2851"/>
                  <a:gd name="T59" fmla="*/ 198 h 1718"/>
                  <a:gd name="T60" fmla="*/ 324 w 2851"/>
                  <a:gd name="T61" fmla="*/ 203 h 1718"/>
                  <a:gd name="T62" fmla="*/ 167 w 2851"/>
                  <a:gd name="T63" fmla="*/ 256 h 1718"/>
                  <a:gd name="T64" fmla="*/ 37 w 2851"/>
                  <a:gd name="T65" fmla="*/ 344 h 1718"/>
                  <a:gd name="T66" fmla="*/ 14 w 2851"/>
                  <a:gd name="T67" fmla="*/ 509 h 1718"/>
                  <a:gd name="T68" fmla="*/ 95 w 2851"/>
                  <a:gd name="T69" fmla="*/ 555 h 1718"/>
                  <a:gd name="T70" fmla="*/ 338 w 2851"/>
                  <a:gd name="T71" fmla="*/ 525 h 1718"/>
                  <a:gd name="T72" fmla="*/ 314 w 2851"/>
                  <a:gd name="T73" fmla="*/ 596 h 1718"/>
                  <a:gd name="T74" fmla="*/ 418 w 2851"/>
                  <a:gd name="T75" fmla="*/ 633 h 1718"/>
                  <a:gd name="T76" fmla="*/ 405 w 2851"/>
                  <a:gd name="T77" fmla="*/ 666 h 1718"/>
                  <a:gd name="T78" fmla="*/ 218 w 2851"/>
                  <a:gd name="T79" fmla="*/ 644 h 1718"/>
                  <a:gd name="T80" fmla="*/ 172 w 2851"/>
                  <a:gd name="T81" fmla="*/ 641 h 1718"/>
                  <a:gd name="T82" fmla="*/ 193 w 2851"/>
                  <a:gd name="T83" fmla="*/ 786 h 1718"/>
                  <a:gd name="T84" fmla="*/ 395 w 2851"/>
                  <a:gd name="T85" fmla="*/ 805 h 1718"/>
                  <a:gd name="T86" fmla="*/ 376 w 2851"/>
                  <a:gd name="T87" fmla="*/ 923 h 1718"/>
                  <a:gd name="T88" fmla="*/ 32 w 2851"/>
                  <a:gd name="T89" fmla="*/ 955 h 1718"/>
                  <a:gd name="T90" fmla="*/ 260 w 2851"/>
                  <a:gd name="T91" fmla="*/ 1087 h 1718"/>
                  <a:gd name="T92" fmla="*/ 314 w 2851"/>
                  <a:gd name="T93" fmla="*/ 1252 h 1718"/>
                  <a:gd name="T94" fmla="*/ 382 w 2851"/>
                  <a:gd name="T95" fmla="*/ 1331 h 1718"/>
                  <a:gd name="T96" fmla="*/ 468 w 2851"/>
                  <a:gd name="T97" fmla="*/ 1261 h 1718"/>
                  <a:gd name="T98" fmla="*/ 616 w 2851"/>
                  <a:gd name="T99" fmla="*/ 1270 h 1718"/>
                  <a:gd name="T100" fmla="*/ 666 w 2851"/>
                  <a:gd name="T101" fmla="*/ 1228 h 1718"/>
                  <a:gd name="T102" fmla="*/ 762 w 2851"/>
                  <a:gd name="T103" fmla="*/ 1358 h 1718"/>
                  <a:gd name="T104" fmla="*/ 914 w 2851"/>
                  <a:gd name="T105" fmla="*/ 1405 h 1718"/>
                  <a:gd name="T106" fmla="*/ 1040 w 2851"/>
                  <a:gd name="T107" fmla="*/ 1347 h 1718"/>
                  <a:gd name="T108" fmla="*/ 1046 w 2851"/>
                  <a:gd name="T109" fmla="*/ 1423 h 1718"/>
                  <a:gd name="T110" fmla="*/ 1148 w 2851"/>
                  <a:gd name="T111" fmla="*/ 1523 h 1718"/>
                  <a:gd name="T112" fmla="*/ 1242 w 2851"/>
                  <a:gd name="T113" fmla="*/ 1544 h 1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51" h="1718">
                    <a:moveTo>
                      <a:pt x="2851" y="423"/>
                    </a:moveTo>
                    <a:lnTo>
                      <a:pt x="2729" y="441"/>
                    </a:lnTo>
                    <a:lnTo>
                      <a:pt x="2628" y="428"/>
                    </a:lnTo>
                    <a:lnTo>
                      <a:pt x="2603" y="415"/>
                    </a:lnTo>
                    <a:lnTo>
                      <a:pt x="2592" y="386"/>
                    </a:lnTo>
                    <a:lnTo>
                      <a:pt x="2599" y="361"/>
                    </a:lnTo>
                    <a:lnTo>
                      <a:pt x="2619" y="336"/>
                    </a:lnTo>
                    <a:lnTo>
                      <a:pt x="2609" y="307"/>
                    </a:lnTo>
                    <a:lnTo>
                      <a:pt x="2563" y="319"/>
                    </a:lnTo>
                    <a:lnTo>
                      <a:pt x="2540" y="313"/>
                    </a:lnTo>
                    <a:lnTo>
                      <a:pt x="2517" y="323"/>
                    </a:lnTo>
                    <a:lnTo>
                      <a:pt x="2510" y="324"/>
                    </a:lnTo>
                    <a:lnTo>
                      <a:pt x="2496" y="332"/>
                    </a:lnTo>
                    <a:lnTo>
                      <a:pt x="2453" y="375"/>
                    </a:lnTo>
                    <a:lnTo>
                      <a:pt x="2466" y="435"/>
                    </a:lnTo>
                    <a:lnTo>
                      <a:pt x="2491" y="449"/>
                    </a:lnTo>
                    <a:lnTo>
                      <a:pt x="2499" y="456"/>
                    </a:lnTo>
                    <a:lnTo>
                      <a:pt x="2485" y="464"/>
                    </a:lnTo>
                    <a:lnTo>
                      <a:pt x="2498" y="518"/>
                    </a:lnTo>
                    <a:lnTo>
                      <a:pt x="2512" y="516"/>
                    </a:lnTo>
                    <a:lnTo>
                      <a:pt x="2485" y="549"/>
                    </a:lnTo>
                    <a:lnTo>
                      <a:pt x="2476" y="535"/>
                    </a:lnTo>
                    <a:lnTo>
                      <a:pt x="2489" y="510"/>
                    </a:lnTo>
                    <a:lnTo>
                      <a:pt x="2463" y="483"/>
                    </a:lnTo>
                    <a:lnTo>
                      <a:pt x="2469" y="458"/>
                    </a:lnTo>
                    <a:lnTo>
                      <a:pt x="2452" y="445"/>
                    </a:lnTo>
                    <a:lnTo>
                      <a:pt x="2440" y="399"/>
                    </a:lnTo>
                    <a:lnTo>
                      <a:pt x="2416" y="378"/>
                    </a:lnTo>
                    <a:lnTo>
                      <a:pt x="2354" y="384"/>
                    </a:lnTo>
                    <a:lnTo>
                      <a:pt x="2346" y="393"/>
                    </a:lnTo>
                    <a:lnTo>
                      <a:pt x="2365" y="422"/>
                    </a:lnTo>
                    <a:lnTo>
                      <a:pt x="2342" y="416"/>
                    </a:lnTo>
                    <a:lnTo>
                      <a:pt x="2321" y="441"/>
                    </a:lnTo>
                    <a:lnTo>
                      <a:pt x="2289" y="436"/>
                    </a:lnTo>
                    <a:lnTo>
                      <a:pt x="2253" y="378"/>
                    </a:lnTo>
                    <a:lnTo>
                      <a:pt x="2206" y="375"/>
                    </a:lnTo>
                    <a:lnTo>
                      <a:pt x="2211" y="336"/>
                    </a:lnTo>
                    <a:lnTo>
                      <a:pt x="2193" y="314"/>
                    </a:lnTo>
                    <a:lnTo>
                      <a:pt x="2120" y="352"/>
                    </a:lnTo>
                    <a:lnTo>
                      <a:pt x="2065" y="349"/>
                    </a:lnTo>
                    <a:lnTo>
                      <a:pt x="2045" y="382"/>
                    </a:lnTo>
                    <a:lnTo>
                      <a:pt x="1987" y="411"/>
                    </a:lnTo>
                    <a:lnTo>
                      <a:pt x="1915" y="479"/>
                    </a:lnTo>
                    <a:lnTo>
                      <a:pt x="1877" y="483"/>
                    </a:lnTo>
                    <a:lnTo>
                      <a:pt x="1857" y="515"/>
                    </a:lnTo>
                    <a:lnTo>
                      <a:pt x="1827" y="441"/>
                    </a:lnTo>
                    <a:lnTo>
                      <a:pt x="1751" y="378"/>
                    </a:lnTo>
                    <a:lnTo>
                      <a:pt x="1744" y="302"/>
                    </a:lnTo>
                    <a:lnTo>
                      <a:pt x="1659" y="210"/>
                    </a:lnTo>
                    <a:lnTo>
                      <a:pt x="1663" y="163"/>
                    </a:lnTo>
                    <a:lnTo>
                      <a:pt x="1598" y="130"/>
                    </a:lnTo>
                    <a:lnTo>
                      <a:pt x="1589" y="115"/>
                    </a:lnTo>
                    <a:lnTo>
                      <a:pt x="1602" y="99"/>
                    </a:lnTo>
                    <a:lnTo>
                      <a:pt x="1601" y="84"/>
                    </a:lnTo>
                    <a:lnTo>
                      <a:pt x="1554" y="73"/>
                    </a:lnTo>
                    <a:lnTo>
                      <a:pt x="1541" y="19"/>
                    </a:lnTo>
                    <a:lnTo>
                      <a:pt x="1533" y="13"/>
                    </a:lnTo>
                    <a:lnTo>
                      <a:pt x="1480" y="26"/>
                    </a:lnTo>
                    <a:lnTo>
                      <a:pt x="1444" y="52"/>
                    </a:lnTo>
                    <a:lnTo>
                      <a:pt x="1433" y="15"/>
                    </a:lnTo>
                    <a:lnTo>
                      <a:pt x="1423" y="0"/>
                    </a:lnTo>
                    <a:lnTo>
                      <a:pt x="1388" y="27"/>
                    </a:lnTo>
                    <a:lnTo>
                      <a:pt x="1335" y="32"/>
                    </a:lnTo>
                    <a:lnTo>
                      <a:pt x="1252" y="70"/>
                    </a:lnTo>
                    <a:lnTo>
                      <a:pt x="1201" y="21"/>
                    </a:lnTo>
                    <a:lnTo>
                      <a:pt x="1164" y="24"/>
                    </a:lnTo>
                    <a:lnTo>
                      <a:pt x="1136" y="57"/>
                    </a:lnTo>
                    <a:lnTo>
                      <a:pt x="1113" y="59"/>
                    </a:lnTo>
                    <a:lnTo>
                      <a:pt x="1109" y="98"/>
                    </a:lnTo>
                    <a:lnTo>
                      <a:pt x="1137" y="150"/>
                    </a:lnTo>
                    <a:lnTo>
                      <a:pt x="1099" y="169"/>
                    </a:lnTo>
                    <a:lnTo>
                      <a:pt x="1097" y="216"/>
                    </a:lnTo>
                    <a:lnTo>
                      <a:pt x="1074" y="226"/>
                    </a:lnTo>
                    <a:lnTo>
                      <a:pt x="1050" y="212"/>
                    </a:lnTo>
                    <a:lnTo>
                      <a:pt x="1029" y="238"/>
                    </a:lnTo>
                    <a:lnTo>
                      <a:pt x="1035" y="213"/>
                    </a:lnTo>
                    <a:lnTo>
                      <a:pt x="1024" y="192"/>
                    </a:lnTo>
                    <a:lnTo>
                      <a:pt x="898" y="156"/>
                    </a:lnTo>
                    <a:lnTo>
                      <a:pt x="870" y="183"/>
                    </a:lnTo>
                    <a:lnTo>
                      <a:pt x="838" y="255"/>
                    </a:lnTo>
                    <a:lnTo>
                      <a:pt x="802" y="212"/>
                    </a:lnTo>
                    <a:lnTo>
                      <a:pt x="772" y="207"/>
                    </a:lnTo>
                    <a:lnTo>
                      <a:pt x="758" y="139"/>
                    </a:lnTo>
                    <a:lnTo>
                      <a:pt x="749" y="125"/>
                    </a:lnTo>
                    <a:lnTo>
                      <a:pt x="712" y="136"/>
                    </a:lnTo>
                    <a:lnTo>
                      <a:pt x="675" y="163"/>
                    </a:lnTo>
                    <a:lnTo>
                      <a:pt x="589" y="154"/>
                    </a:lnTo>
                    <a:lnTo>
                      <a:pt x="532" y="199"/>
                    </a:lnTo>
                    <a:lnTo>
                      <a:pt x="486" y="203"/>
                    </a:lnTo>
                    <a:lnTo>
                      <a:pt x="462" y="198"/>
                    </a:lnTo>
                    <a:lnTo>
                      <a:pt x="452" y="175"/>
                    </a:lnTo>
                    <a:lnTo>
                      <a:pt x="421" y="163"/>
                    </a:lnTo>
                    <a:lnTo>
                      <a:pt x="324" y="203"/>
                    </a:lnTo>
                    <a:lnTo>
                      <a:pt x="246" y="201"/>
                    </a:lnTo>
                    <a:lnTo>
                      <a:pt x="226" y="227"/>
                    </a:lnTo>
                    <a:lnTo>
                      <a:pt x="167" y="256"/>
                    </a:lnTo>
                    <a:lnTo>
                      <a:pt x="114" y="268"/>
                    </a:lnTo>
                    <a:lnTo>
                      <a:pt x="56" y="304"/>
                    </a:lnTo>
                    <a:lnTo>
                      <a:pt x="37" y="344"/>
                    </a:lnTo>
                    <a:lnTo>
                      <a:pt x="34" y="399"/>
                    </a:lnTo>
                    <a:lnTo>
                      <a:pt x="9" y="456"/>
                    </a:lnTo>
                    <a:lnTo>
                      <a:pt x="14" y="509"/>
                    </a:lnTo>
                    <a:lnTo>
                      <a:pt x="0" y="533"/>
                    </a:lnTo>
                    <a:lnTo>
                      <a:pt x="34" y="569"/>
                    </a:lnTo>
                    <a:lnTo>
                      <a:pt x="95" y="555"/>
                    </a:lnTo>
                    <a:lnTo>
                      <a:pt x="150" y="573"/>
                    </a:lnTo>
                    <a:lnTo>
                      <a:pt x="255" y="541"/>
                    </a:lnTo>
                    <a:lnTo>
                      <a:pt x="338" y="525"/>
                    </a:lnTo>
                    <a:lnTo>
                      <a:pt x="340" y="532"/>
                    </a:lnTo>
                    <a:lnTo>
                      <a:pt x="320" y="573"/>
                    </a:lnTo>
                    <a:lnTo>
                      <a:pt x="314" y="596"/>
                    </a:lnTo>
                    <a:lnTo>
                      <a:pt x="338" y="610"/>
                    </a:lnTo>
                    <a:lnTo>
                      <a:pt x="415" y="595"/>
                    </a:lnTo>
                    <a:lnTo>
                      <a:pt x="418" y="633"/>
                    </a:lnTo>
                    <a:lnTo>
                      <a:pt x="460" y="668"/>
                    </a:lnTo>
                    <a:lnTo>
                      <a:pt x="452" y="676"/>
                    </a:lnTo>
                    <a:lnTo>
                      <a:pt x="405" y="666"/>
                    </a:lnTo>
                    <a:lnTo>
                      <a:pt x="346" y="679"/>
                    </a:lnTo>
                    <a:lnTo>
                      <a:pt x="243" y="657"/>
                    </a:lnTo>
                    <a:lnTo>
                      <a:pt x="218" y="644"/>
                    </a:lnTo>
                    <a:lnTo>
                      <a:pt x="207" y="606"/>
                    </a:lnTo>
                    <a:lnTo>
                      <a:pt x="192" y="600"/>
                    </a:lnTo>
                    <a:lnTo>
                      <a:pt x="172" y="641"/>
                    </a:lnTo>
                    <a:lnTo>
                      <a:pt x="150" y="666"/>
                    </a:lnTo>
                    <a:lnTo>
                      <a:pt x="186" y="709"/>
                    </a:lnTo>
                    <a:lnTo>
                      <a:pt x="193" y="786"/>
                    </a:lnTo>
                    <a:lnTo>
                      <a:pt x="257" y="733"/>
                    </a:lnTo>
                    <a:lnTo>
                      <a:pt x="370" y="777"/>
                    </a:lnTo>
                    <a:lnTo>
                      <a:pt x="395" y="805"/>
                    </a:lnTo>
                    <a:lnTo>
                      <a:pt x="413" y="834"/>
                    </a:lnTo>
                    <a:lnTo>
                      <a:pt x="404" y="897"/>
                    </a:lnTo>
                    <a:lnTo>
                      <a:pt x="376" y="923"/>
                    </a:lnTo>
                    <a:lnTo>
                      <a:pt x="304" y="907"/>
                    </a:lnTo>
                    <a:lnTo>
                      <a:pt x="67" y="929"/>
                    </a:lnTo>
                    <a:lnTo>
                      <a:pt x="32" y="955"/>
                    </a:lnTo>
                    <a:lnTo>
                      <a:pt x="137" y="1015"/>
                    </a:lnTo>
                    <a:lnTo>
                      <a:pt x="186" y="1033"/>
                    </a:lnTo>
                    <a:lnTo>
                      <a:pt x="260" y="1087"/>
                    </a:lnTo>
                    <a:lnTo>
                      <a:pt x="297" y="1154"/>
                    </a:lnTo>
                    <a:lnTo>
                      <a:pt x="309" y="1206"/>
                    </a:lnTo>
                    <a:lnTo>
                      <a:pt x="314" y="1252"/>
                    </a:lnTo>
                    <a:lnTo>
                      <a:pt x="302" y="1292"/>
                    </a:lnTo>
                    <a:lnTo>
                      <a:pt x="303" y="1308"/>
                    </a:lnTo>
                    <a:lnTo>
                      <a:pt x="382" y="1331"/>
                    </a:lnTo>
                    <a:lnTo>
                      <a:pt x="436" y="1326"/>
                    </a:lnTo>
                    <a:lnTo>
                      <a:pt x="472" y="1299"/>
                    </a:lnTo>
                    <a:lnTo>
                      <a:pt x="468" y="1261"/>
                    </a:lnTo>
                    <a:lnTo>
                      <a:pt x="475" y="1253"/>
                    </a:lnTo>
                    <a:lnTo>
                      <a:pt x="546" y="1255"/>
                    </a:lnTo>
                    <a:lnTo>
                      <a:pt x="616" y="1270"/>
                    </a:lnTo>
                    <a:lnTo>
                      <a:pt x="632" y="1269"/>
                    </a:lnTo>
                    <a:lnTo>
                      <a:pt x="651" y="1236"/>
                    </a:lnTo>
                    <a:lnTo>
                      <a:pt x="666" y="1228"/>
                    </a:lnTo>
                    <a:lnTo>
                      <a:pt x="701" y="1263"/>
                    </a:lnTo>
                    <a:lnTo>
                      <a:pt x="729" y="1314"/>
                    </a:lnTo>
                    <a:lnTo>
                      <a:pt x="762" y="1358"/>
                    </a:lnTo>
                    <a:lnTo>
                      <a:pt x="818" y="1376"/>
                    </a:lnTo>
                    <a:lnTo>
                      <a:pt x="864" y="1371"/>
                    </a:lnTo>
                    <a:lnTo>
                      <a:pt x="914" y="1405"/>
                    </a:lnTo>
                    <a:lnTo>
                      <a:pt x="1009" y="1427"/>
                    </a:lnTo>
                    <a:lnTo>
                      <a:pt x="1036" y="1401"/>
                    </a:lnTo>
                    <a:lnTo>
                      <a:pt x="1040" y="1347"/>
                    </a:lnTo>
                    <a:lnTo>
                      <a:pt x="1052" y="1323"/>
                    </a:lnTo>
                    <a:lnTo>
                      <a:pt x="1040" y="1355"/>
                    </a:lnTo>
                    <a:lnTo>
                      <a:pt x="1046" y="1423"/>
                    </a:lnTo>
                    <a:lnTo>
                      <a:pt x="1085" y="1504"/>
                    </a:lnTo>
                    <a:lnTo>
                      <a:pt x="1109" y="1518"/>
                    </a:lnTo>
                    <a:lnTo>
                      <a:pt x="1148" y="1523"/>
                    </a:lnTo>
                    <a:lnTo>
                      <a:pt x="1207" y="1486"/>
                    </a:lnTo>
                    <a:lnTo>
                      <a:pt x="1202" y="1525"/>
                    </a:lnTo>
                    <a:lnTo>
                      <a:pt x="1242" y="1544"/>
                    </a:lnTo>
                    <a:lnTo>
                      <a:pt x="1295" y="1601"/>
                    </a:lnTo>
                    <a:lnTo>
                      <a:pt x="1367" y="17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393">
                <a:extLst>
                  <a:ext uri="{FF2B5EF4-FFF2-40B4-BE49-F238E27FC236}">
                    <a16:creationId xmlns:a16="http://schemas.microsoft.com/office/drawing/2014/main" id="{12B97CDB-39ED-B810-7440-EFAF4029BD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8"/>
                <a:ext cx="5" cy="6"/>
              </a:xfrm>
              <a:custGeom>
                <a:avLst/>
                <a:gdLst>
                  <a:gd name="T0" fmla="*/ 6 w 23"/>
                  <a:gd name="T1" fmla="*/ 2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2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394">
                <a:extLst>
                  <a:ext uri="{FF2B5EF4-FFF2-40B4-BE49-F238E27FC236}">
                    <a16:creationId xmlns:a16="http://schemas.microsoft.com/office/drawing/2014/main" id="{F9A24C68-9A2E-5E5F-25A8-8635130890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10"/>
                <a:ext cx="6" cy="5"/>
              </a:xfrm>
              <a:custGeom>
                <a:avLst/>
                <a:gdLst>
                  <a:gd name="T0" fmla="*/ 9 w 31"/>
                  <a:gd name="T1" fmla="*/ 25 h 25"/>
                  <a:gd name="T2" fmla="*/ 16 w 31"/>
                  <a:gd name="T3" fmla="*/ 17 h 25"/>
                  <a:gd name="T4" fmla="*/ 31 w 31"/>
                  <a:gd name="T5" fmla="*/ 16 h 25"/>
                  <a:gd name="T6" fmla="*/ 30 w 31"/>
                  <a:gd name="T7" fmla="*/ 0 h 25"/>
                  <a:gd name="T8" fmla="*/ 14 w 31"/>
                  <a:gd name="T9" fmla="*/ 1 h 25"/>
                  <a:gd name="T10" fmla="*/ 0 w 31"/>
                  <a:gd name="T11" fmla="*/ 11 h 25"/>
                  <a:gd name="T12" fmla="*/ 9 w 31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9" y="25"/>
                    </a:moveTo>
                    <a:lnTo>
                      <a:pt x="16" y="17"/>
                    </a:lnTo>
                    <a:lnTo>
                      <a:pt x="31" y="16"/>
                    </a:lnTo>
                    <a:lnTo>
                      <a:pt x="30" y="0"/>
                    </a:ln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395">
                <a:extLst>
                  <a:ext uri="{FF2B5EF4-FFF2-40B4-BE49-F238E27FC236}">
                    <a16:creationId xmlns:a16="http://schemas.microsoft.com/office/drawing/2014/main" id="{E14454FF-39D9-3E1E-0BAE-7946BFE82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1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1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396">
                <a:extLst>
                  <a:ext uri="{FF2B5EF4-FFF2-40B4-BE49-F238E27FC236}">
                    <a16:creationId xmlns:a16="http://schemas.microsoft.com/office/drawing/2014/main" id="{7B6FD5E6-4CB9-BAB4-DF60-9314C9BD6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5"/>
                <a:ext cx="3" cy="4"/>
              </a:xfrm>
              <a:custGeom>
                <a:avLst/>
                <a:gdLst>
                  <a:gd name="T0" fmla="*/ 17 w 17"/>
                  <a:gd name="T1" fmla="*/ 21 h 23"/>
                  <a:gd name="T2" fmla="*/ 8 w 17"/>
                  <a:gd name="T3" fmla="*/ 0 h 23"/>
                  <a:gd name="T4" fmla="*/ 0 w 17"/>
                  <a:gd name="T5" fmla="*/ 8 h 23"/>
                  <a:gd name="T6" fmla="*/ 3 w 17"/>
                  <a:gd name="T7" fmla="*/ 23 h 23"/>
                  <a:gd name="T8" fmla="*/ 17 w 17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1"/>
                    </a:moveTo>
                    <a:lnTo>
                      <a:pt x="8" y="0"/>
                    </a:lnTo>
                    <a:lnTo>
                      <a:pt x="0" y="8"/>
                    </a:lnTo>
                    <a:lnTo>
                      <a:pt x="3" y="23"/>
                    </a:lnTo>
                    <a:lnTo>
                      <a:pt x="17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397">
                <a:extLst>
                  <a:ext uri="{FF2B5EF4-FFF2-40B4-BE49-F238E27FC236}">
                    <a16:creationId xmlns:a16="http://schemas.microsoft.com/office/drawing/2014/main" id="{62CCCB9D-3B3C-7C86-4911-3A26F68DF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398">
                <a:extLst>
                  <a:ext uri="{FF2B5EF4-FFF2-40B4-BE49-F238E27FC236}">
                    <a16:creationId xmlns:a16="http://schemas.microsoft.com/office/drawing/2014/main" id="{9B7663DB-15BA-A35B-0C8A-1F3384D12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6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6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399">
                <a:extLst>
                  <a:ext uri="{FF2B5EF4-FFF2-40B4-BE49-F238E27FC236}">
                    <a16:creationId xmlns:a16="http://schemas.microsoft.com/office/drawing/2014/main" id="{1BBBA56A-6013-FC2E-767F-99D2FAFA2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92"/>
                  <a:gd name="T1" fmla="*/ 46 h 261"/>
                  <a:gd name="T2" fmla="*/ 100 w 592"/>
                  <a:gd name="T3" fmla="*/ 36 h 261"/>
                  <a:gd name="T4" fmla="*/ 157 w 592"/>
                  <a:gd name="T5" fmla="*/ 70 h 261"/>
                  <a:gd name="T6" fmla="*/ 167 w 592"/>
                  <a:gd name="T7" fmla="*/ 15 h 261"/>
                  <a:gd name="T8" fmla="*/ 207 w 592"/>
                  <a:gd name="T9" fmla="*/ 35 h 261"/>
                  <a:gd name="T10" fmla="*/ 260 w 592"/>
                  <a:gd name="T11" fmla="*/ 14 h 261"/>
                  <a:gd name="T12" fmla="*/ 327 w 592"/>
                  <a:gd name="T13" fmla="*/ 0 h 261"/>
                  <a:gd name="T14" fmla="*/ 393 w 592"/>
                  <a:gd name="T15" fmla="*/ 40 h 261"/>
                  <a:gd name="T16" fmla="*/ 346 w 592"/>
                  <a:gd name="T17" fmla="*/ 106 h 261"/>
                  <a:gd name="T18" fmla="*/ 261 w 592"/>
                  <a:gd name="T19" fmla="*/ 106 h 261"/>
                  <a:gd name="T20" fmla="*/ 228 w 592"/>
                  <a:gd name="T21" fmla="*/ 94 h 261"/>
                  <a:gd name="T22" fmla="*/ 214 w 592"/>
                  <a:gd name="T23" fmla="*/ 103 h 261"/>
                  <a:gd name="T24" fmla="*/ 257 w 592"/>
                  <a:gd name="T25" fmla="*/ 161 h 261"/>
                  <a:gd name="T26" fmla="*/ 290 w 592"/>
                  <a:gd name="T27" fmla="*/ 180 h 261"/>
                  <a:gd name="T28" fmla="*/ 389 w 592"/>
                  <a:gd name="T29" fmla="*/ 172 h 261"/>
                  <a:gd name="T30" fmla="*/ 447 w 592"/>
                  <a:gd name="T31" fmla="*/ 128 h 261"/>
                  <a:gd name="T32" fmla="*/ 485 w 592"/>
                  <a:gd name="T33" fmla="*/ 116 h 261"/>
                  <a:gd name="T34" fmla="*/ 496 w 592"/>
                  <a:gd name="T35" fmla="*/ 154 h 261"/>
                  <a:gd name="T36" fmla="*/ 558 w 592"/>
                  <a:gd name="T37" fmla="*/ 156 h 261"/>
                  <a:gd name="T38" fmla="*/ 592 w 592"/>
                  <a:gd name="T39" fmla="*/ 184 h 261"/>
                  <a:gd name="T40" fmla="*/ 565 w 592"/>
                  <a:gd name="T41" fmla="*/ 232 h 261"/>
                  <a:gd name="T42" fmla="*/ 566 w 592"/>
                  <a:gd name="T43" fmla="*/ 248 h 261"/>
                  <a:gd name="T44" fmla="*/ 590 w 592"/>
                  <a:gd name="T45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2" h="261">
                    <a:moveTo>
                      <a:pt x="0" y="46"/>
                    </a:moveTo>
                    <a:lnTo>
                      <a:pt x="100" y="36"/>
                    </a:lnTo>
                    <a:lnTo>
                      <a:pt x="157" y="70"/>
                    </a:lnTo>
                    <a:lnTo>
                      <a:pt x="167" y="15"/>
                    </a:lnTo>
                    <a:lnTo>
                      <a:pt x="207" y="35"/>
                    </a:lnTo>
                    <a:lnTo>
                      <a:pt x="260" y="14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6"/>
                    </a:lnTo>
                    <a:lnTo>
                      <a:pt x="261" y="106"/>
                    </a:lnTo>
                    <a:lnTo>
                      <a:pt x="228" y="94"/>
                    </a:lnTo>
                    <a:lnTo>
                      <a:pt x="214" y="103"/>
                    </a:lnTo>
                    <a:lnTo>
                      <a:pt x="257" y="161"/>
                    </a:lnTo>
                    <a:lnTo>
                      <a:pt x="290" y="180"/>
                    </a:lnTo>
                    <a:lnTo>
                      <a:pt x="389" y="172"/>
                    </a:lnTo>
                    <a:lnTo>
                      <a:pt x="447" y="128"/>
                    </a:lnTo>
                    <a:lnTo>
                      <a:pt x="485" y="116"/>
                    </a:lnTo>
                    <a:lnTo>
                      <a:pt x="496" y="154"/>
                    </a:lnTo>
                    <a:lnTo>
                      <a:pt x="558" y="156"/>
                    </a:lnTo>
                    <a:lnTo>
                      <a:pt x="592" y="184"/>
                    </a:lnTo>
                    <a:lnTo>
                      <a:pt x="565" y="232"/>
                    </a:lnTo>
                    <a:lnTo>
                      <a:pt x="566" y="248"/>
                    </a:lnTo>
                    <a:lnTo>
                      <a:pt x="590" y="2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400">
                <a:extLst>
                  <a:ext uri="{FF2B5EF4-FFF2-40B4-BE49-F238E27FC236}">
                    <a16:creationId xmlns:a16="http://schemas.microsoft.com/office/drawing/2014/main" id="{F97403B1-06E5-4974-4A87-38FDA9938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5"/>
                <a:ext cx="5" cy="5"/>
              </a:xfrm>
              <a:custGeom>
                <a:avLst/>
                <a:gdLst>
                  <a:gd name="T0" fmla="*/ 3 w 23"/>
                  <a:gd name="T1" fmla="*/ 25 h 25"/>
                  <a:gd name="T2" fmla="*/ 23 w 23"/>
                  <a:gd name="T3" fmla="*/ 8 h 25"/>
                  <a:gd name="T4" fmla="*/ 15 w 23"/>
                  <a:gd name="T5" fmla="*/ 0 h 25"/>
                  <a:gd name="T6" fmla="*/ 0 w 23"/>
                  <a:gd name="T7" fmla="*/ 10 h 25"/>
                  <a:gd name="T8" fmla="*/ 3 w 23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3" y="25"/>
                    </a:moveTo>
                    <a:lnTo>
                      <a:pt x="23" y="8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401">
                <a:extLst>
                  <a:ext uri="{FF2B5EF4-FFF2-40B4-BE49-F238E27FC236}">
                    <a16:creationId xmlns:a16="http://schemas.microsoft.com/office/drawing/2014/main" id="{AD475E8D-30AE-68C2-7898-2EA9F36014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5 h 41"/>
                  <a:gd name="T2" fmla="*/ 20 w 21"/>
                  <a:gd name="T3" fmla="*/ 0 h 41"/>
                  <a:gd name="T4" fmla="*/ 6 w 21"/>
                  <a:gd name="T5" fmla="*/ 17 h 41"/>
                  <a:gd name="T6" fmla="*/ 0 w 21"/>
                  <a:gd name="T7" fmla="*/ 41 h 41"/>
                  <a:gd name="T8" fmla="*/ 8 w 21"/>
                  <a:gd name="T9" fmla="*/ 40 h 41"/>
                  <a:gd name="T10" fmla="*/ 14 w 21"/>
                  <a:gd name="T11" fmla="*/ 17 h 41"/>
                  <a:gd name="T12" fmla="*/ 21 w 21"/>
                  <a:gd name="T13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1">
                    <a:moveTo>
                      <a:pt x="21" y="15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1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402">
                <a:extLst>
                  <a:ext uri="{FF2B5EF4-FFF2-40B4-BE49-F238E27FC236}">
                    <a16:creationId xmlns:a16="http://schemas.microsoft.com/office/drawing/2014/main" id="{ED758790-8A79-ADEC-452D-66DC7DA86D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5"/>
                  <a:gd name="T2" fmla="*/ 0 w 53"/>
                  <a:gd name="T3" fmla="*/ 64 h 135"/>
                  <a:gd name="T4" fmla="*/ 13 w 53"/>
                  <a:gd name="T5" fmla="*/ 125 h 135"/>
                  <a:gd name="T6" fmla="*/ 14 w 53"/>
                  <a:gd name="T7" fmla="*/ 132 h 135"/>
                  <a:gd name="T8" fmla="*/ 29 w 53"/>
                  <a:gd name="T9" fmla="*/ 123 h 135"/>
                  <a:gd name="T10" fmla="*/ 37 w 53"/>
                  <a:gd name="T11" fmla="*/ 129 h 135"/>
                  <a:gd name="T12" fmla="*/ 53 w 53"/>
                  <a:gd name="T13" fmla="*/ 135 h 135"/>
                  <a:gd name="T14" fmla="*/ 52 w 53"/>
                  <a:gd name="T15" fmla="*/ 128 h 135"/>
                  <a:gd name="T16" fmla="*/ 34 w 53"/>
                  <a:gd name="T17" fmla="*/ 99 h 135"/>
                  <a:gd name="T18" fmla="*/ 25 w 53"/>
                  <a:gd name="T19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5">
                    <a:moveTo>
                      <a:pt x="25" y="0"/>
                    </a:moveTo>
                    <a:lnTo>
                      <a:pt x="0" y="64"/>
                    </a:lnTo>
                    <a:lnTo>
                      <a:pt x="13" y="125"/>
                    </a:lnTo>
                    <a:lnTo>
                      <a:pt x="14" y="132"/>
                    </a:lnTo>
                    <a:lnTo>
                      <a:pt x="29" y="123"/>
                    </a:lnTo>
                    <a:lnTo>
                      <a:pt x="37" y="129"/>
                    </a:lnTo>
                    <a:lnTo>
                      <a:pt x="53" y="135"/>
                    </a:lnTo>
                    <a:lnTo>
                      <a:pt x="52" y="128"/>
                    </a:lnTo>
                    <a:lnTo>
                      <a:pt x="34" y="99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403">
                <a:extLst>
                  <a:ext uri="{FF2B5EF4-FFF2-40B4-BE49-F238E27FC236}">
                    <a16:creationId xmlns:a16="http://schemas.microsoft.com/office/drawing/2014/main" id="{D57D8F34-2BA9-029F-02CB-DB9DB82588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404">
                <a:extLst>
                  <a:ext uri="{FF2B5EF4-FFF2-40B4-BE49-F238E27FC236}">
                    <a16:creationId xmlns:a16="http://schemas.microsoft.com/office/drawing/2014/main" id="{963393D5-46B6-6CCF-4708-60AF794952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5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30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9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2 h 157"/>
                  <a:gd name="T52" fmla="*/ 92 w 176"/>
                  <a:gd name="T53" fmla="*/ 39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5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30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9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2"/>
                    </a:lnTo>
                    <a:lnTo>
                      <a:pt x="92" y="39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405">
                <a:extLst>
                  <a:ext uri="{FF2B5EF4-FFF2-40B4-BE49-F238E27FC236}">
                    <a16:creationId xmlns:a16="http://schemas.microsoft.com/office/drawing/2014/main" id="{42D12C55-F690-A276-3857-6054E597D6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6 w 32"/>
                  <a:gd name="T1" fmla="*/ 29 h 29"/>
                  <a:gd name="T2" fmla="*/ 32 w 32"/>
                  <a:gd name="T3" fmla="*/ 22 h 29"/>
                  <a:gd name="T4" fmla="*/ 23 w 32"/>
                  <a:gd name="T5" fmla="*/ 14 h 29"/>
                  <a:gd name="T6" fmla="*/ 16 w 32"/>
                  <a:gd name="T7" fmla="*/ 14 h 29"/>
                  <a:gd name="T8" fmla="*/ 8 w 32"/>
                  <a:gd name="T9" fmla="*/ 0 h 29"/>
                  <a:gd name="T10" fmla="*/ 0 w 32"/>
                  <a:gd name="T11" fmla="*/ 8 h 29"/>
                  <a:gd name="T12" fmla="*/ 9 w 32"/>
                  <a:gd name="T13" fmla="*/ 23 h 29"/>
                  <a:gd name="T14" fmla="*/ 26 w 32"/>
                  <a:gd name="T1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6" y="29"/>
                    </a:moveTo>
                    <a:lnTo>
                      <a:pt x="32" y="22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8" name="Freeform 407">
              <a:extLst>
                <a:ext uri="{FF2B5EF4-FFF2-40B4-BE49-F238E27FC236}">
                  <a16:creationId xmlns:a16="http://schemas.microsoft.com/office/drawing/2014/main" id="{E299C12B-4CB3-71A0-08F3-D44846F1CD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5" y="1501"/>
              <a:ext cx="6" cy="3"/>
            </a:xfrm>
            <a:custGeom>
              <a:avLst/>
              <a:gdLst>
                <a:gd name="T0" fmla="*/ 6 w 29"/>
                <a:gd name="T1" fmla="*/ 3 h 17"/>
                <a:gd name="T2" fmla="*/ 0 w 29"/>
                <a:gd name="T3" fmla="*/ 11 h 17"/>
                <a:gd name="T4" fmla="*/ 8 w 29"/>
                <a:gd name="T5" fmla="*/ 17 h 17"/>
                <a:gd name="T6" fmla="*/ 23 w 29"/>
                <a:gd name="T7" fmla="*/ 16 h 17"/>
                <a:gd name="T8" fmla="*/ 29 w 29"/>
                <a:gd name="T9" fmla="*/ 0 h 17"/>
                <a:gd name="T10" fmla="*/ 6 w 29"/>
                <a:gd name="T1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17">
                  <a:moveTo>
                    <a:pt x="6" y="3"/>
                  </a:moveTo>
                  <a:lnTo>
                    <a:pt x="0" y="11"/>
                  </a:lnTo>
                  <a:lnTo>
                    <a:pt x="8" y="17"/>
                  </a:lnTo>
                  <a:lnTo>
                    <a:pt x="23" y="16"/>
                  </a:lnTo>
                  <a:lnTo>
                    <a:pt x="29" y="0"/>
                  </a:lnTo>
                  <a:lnTo>
                    <a:pt x="6" y="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408">
              <a:extLst>
                <a:ext uri="{FF2B5EF4-FFF2-40B4-BE49-F238E27FC236}">
                  <a16:creationId xmlns:a16="http://schemas.microsoft.com/office/drawing/2014/main" id="{DB00972E-0ECA-15F1-059B-B622BF27A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4" y="1178"/>
              <a:ext cx="85" cy="47"/>
            </a:xfrm>
            <a:custGeom>
              <a:avLst/>
              <a:gdLst>
                <a:gd name="T0" fmla="*/ 0 w 426"/>
                <a:gd name="T1" fmla="*/ 0 h 233"/>
                <a:gd name="T2" fmla="*/ 19 w 426"/>
                <a:gd name="T3" fmla="*/ 36 h 233"/>
                <a:gd name="T4" fmla="*/ 21 w 426"/>
                <a:gd name="T5" fmla="*/ 60 h 233"/>
                <a:gd name="T6" fmla="*/ 31 w 426"/>
                <a:gd name="T7" fmla="*/ 81 h 233"/>
                <a:gd name="T8" fmla="*/ 25 w 426"/>
                <a:gd name="T9" fmla="*/ 106 h 233"/>
                <a:gd name="T10" fmla="*/ 64 w 426"/>
                <a:gd name="T11" fmla="*/ 187 h 233"/>
                <a:gd name="T12" fmla="*/ 95 w 426"/>
                <a:gd name="T13" fmla="*/ 199 h 233"/>
                <a:gd name="T14" fmla="*/ 114 w 426"/>
                <a:gd name="T15" fmla="*/ 228 h 233"/>
                <a:gd name="T16" fmla="*/ 152 w 426"/>
                <a:gd name="T17" fmla="*/ 233 h 233"/>
                <a:gd name="T18" fmla="*/ 203 w 426"/>
                <a:gd name="T19" fmla="*/ 189 h 233"/>
                <a:gd name="T20" fmla="*/ 240 w 426"/>
                <a:gd name="T21" fmla="*/ 170 h 233"/>
                <a:gd name="T22" fmla="*/ 252 w 426"/>
                <a:gd name="T23" fmla="*/ 138 h 233"/>
                <a:gd name="T24" fmla="*/ 275 w 426"/>
                <a:gd name="T25" fmla="*/ 129 h 233"/>
                <a:gd name="T26" fmla="*/ 426 w 426"/>
                <a:gd name="T27" fmla="*/ 184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6" h="233">
                  <a:moveTo>
                    <a:pt x="0" y="0"/>
                  </a:moveTo>
                  <a:lnTo>
                    <a:pt x="19" y="36"/>
                  </a:lnTo>
                  <a:lnTo>
                    <a:pt x="21" y="60"/>
                  </a:lnTo>
                  <a:lnTo>
                    <a:pt x="31" y="81"/>
                  </a:lnTo>
                  <a:lnTo>
                    <a:pt x="25" y="106"/>
                  </a:lnTo>
                  <a:lnTo>
                    <a:pt x="64" y="187"/>
                  </a:lnTo>
                  <a:lnTo>
                    <a:pt x="95" y="199"/>
                  </a:lnTo>
                  <a:lnTo>
                    <a:pt x="114" y="228"/>
                  </a:lnTo>
                  <a:lnTo>
                    <a:pt x="152" y="233"/>
                  </a:lnTo>
                  <a:lnTo>
                    <a:pt x="203" y="189"/>
                  </a:lnTo>
                  <a:lnTo>
                    <a:pt x="240" y="170"/>
                  </a:lnTo>
                  <a:lnTo>
                    <a:pt x="252" y="138"/>
                  </a:lnTo>
                  <a:lnTo>
                    <a:pt x="275" y="129"/>
                  </a:lnTo>
                  <a:lnTo>
                    <a:pt x="426" y="18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409">
              <a:extLst>
                <a:ext uri="{FF2B5EF4-FFF2-40B4-BE49-F238E27FC236}">
                  <a16:creationId xmlns:a16="http://schemas.microsoft.com/office/drawing/2014/main" id="{96E342B6-CCD2-5ED6-8EE5-C430A5073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5" y="1215"/>
              <a:ext cx="266" cy="265"/>
            </a:xfrm>
            <a:custGeom>
              <a:avLst/>
              <a:gdLst>
                <a:gd name="T0" fmla="*/ 1314 w 1329"/>
                <a:gd name="T1" fmla="*/ 23 h 1326"/>
                <a:gd name="T2" fmla="*/ 1307 w 1329"/>
                <a:gd name="T3" fmla="*/ 109 h 1326"/>
                <a:gd name="T4" fmla="*/ 1321 w 1329"/>
                <a:gd name="T5" fmla="*/ 185 h 1326"/>
                <a:gd name="T6" fmla="*/ 1292 w 1329"/>
                <a:gd name="T7" fmla="*/ 288 h 1326"/>
                <a:gd name="T8" fmla="*/ 1286 w 1329"/>
                <a:gd name="T9" fmla="*/ 388 h 1326"/>
                <a:gd name="T10" fmla="*/ 1292 w 1329"/>
                <a:gd name="T11" fmla="*/ 450 h 1326"/>
                <a:gd name="T12" fmla="*/ 1309 w 1329"/>
                <a:gd name="T13" fmla="*/ 557 h 1326"/>
                <a:gd name="T14" fmla="*/ 1325 w 1329"/>
                <a:gd name="T15" fmla="*/ 632 h 1326"/>
                <a:gd name="T16" fmla="*/ 1292 w 1329"/>
                <a:gd name="T17" fmla="*/ 697 h 1326"/>
                <a:gd name="T18" fmla="*/ 1232 w 1329"/>
                <a:gd name="T19" fmla="*/ 711 h 1326"/>
                <a:gd name="T20" fmla="*/ 1186 w 1329"/>
                <a:gd name="T21" fmla="*/ 799 h 1326"/>
                <a:gd name="T22" fmla="*/ 1168 w 1329"/>
                <a:gd name="T23" fmla="*/ 848 h 1326"/>
                <a:gd name="T24" fmla="*/ 1141 w 1329"/>
                <a:gd name="T25" fmla="*/ 896 h 1326"/>
                <a:gd name="T26" fmla="*/ 1117 w 1329"/>
                <a:gd name="T27" fmla="*/ 960 h 1326"/>
                <a:gd name="T28" fmla="*/ 986 w 1329"/>
                <a:gd name="T29" fmla="*/ 888 h 1326"/>
                <a:gd name="T30" fmla="*/ 908 w 1329"/>
                <a:gd name="T31" fmla="*/ 879 h 1326"/>
                <a:gd name="T32" fmla="*/ 912 w 1329"/>
                <a:gd name="T33" fmla="*/ 917 h 1326"/>
                <a:gd name="T34" fmla="*/ 777 w 1329"/>
                <a:gd name="T35" fmla="*/ 960 h 1326"/>
                <a:gd name="T36" fmla="*/ 706 w 1329"/>
                <a:gd name="T37" fmla="*/ 1021 h 1326"/>
                <a:gd name="T38" fmla="*/ 558 w 1329"/>
                <a:gd name="T39" fmla="*/ 1020 h 1326"/>
                <a:gd name="T40" fmla="*/ 469 w 1329"/>
                <a:gd name="T41" fmla="*/ 1051 h 1326"/>
                <a:gd name="T42" fmla="*/ 423 w 1329"/>
                <a:gd name="T43" fmla="*/ 1063 h 1326"/>
                <a:gd name="T44" fmla="*/ 380 w 1329"/>
                <a:gd name="T45" fmla="*/ 1083 h 1326"/>
                <a:gd name="T46" fmla="*/ 343 w 1329"/>
                <a:gd name="T47" fmla="*/ 1109 h 1326"/>
                <a:gd name="T48" fmla="*/ 332 w 1329"/>
                <a:gd name="T49" fmla="*/ 1157 h 1326"/>
                <a:gd name="T50" fmla="*/ 317 w 1329"/>
                <a:gd name="T51" fmla="*/ 1243 h 1326"/>
                <a:gd name="T52" fmla="*/ 286 w 1329"/>
                <a:gd name="T53" fmla="*/ 1245 h 1326"/>
                <a:gd name="T54" fmla="*/ 251 w 1329"/>
                <a:gd name="T55" fmla="*/ 1279 h 1326"/>
                <a:gd name="T56" fmla="*/ 197 w 1329"/>
                <a:gd name="T57" fmla="*/ 1277 h 1326"/>
                <a:gd name="T58" fmla="*/ 187 w 1329"/>
                <a:gd name="T59" fmla="*/ 1255 h 1326"/>
                <a:gd name="T60" fmla="*/ 123 w 1329"/>
                <a:gd name="T61" fmla="*/ 1314 h 1326"/>
                <a:gd name="T62" fmla="*/ 36 w 1329"/>
                <a:gd name="T63" fmla="*/ 1291 h 1326"/>
                <a:gd name="T64" fmla="*/ 0 w 1329"/>
                <a:gd name="T65" fmla="*/ 1326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29" h="1326">
                  <a:moveTo>
                    <a:pt x="1320" y="0"/>
                  </a:moveTo>
                  <a:lnTo>
                    <a:pt x="1314" y="23"/>
                  </a:lnTo>
                  <a:lnTo>
                    <a:pt x="1319" y="69"/>
                  </a:lnTo>
                  <a:lnTo>
                    <a:pt x="1307" y="109"/>
                  </a:lnTo>
                  <a:lnTo>
                    <a:pt x="1327" y="169"/>
                  </a:lnTo>
                  <a:lnTo>
                    <a:pt x="1321" y="185"/>
                  </a:lnTo>
                  <a:lnTo>
                    <a:pt x="1326" y="238"/>
                  </a:lnTo>
                  <a:lnTo>
                    <a:pt x="1292" y="288"/>
                  </a:lnTo>
                  <a:lnTo>
                    <a:pt x="1280" y="320"/>
                  </a:lnTo>
                  <a:lnTo>
                    <a:pt x="1286" y="388"/>
                  </a:lnTo>
                  <a:lnTo>
                    <a:pt x="1296" y="411"/>
                  </a:lnTo>
                  <a:lnTo>
                    <a:pt x="1292" y="450"/>
                  </a:lnTo>
                  <a:lnTo>
                    <a:pt x="1302" y="472"/>
                  </a:lnTo>
                  <a:lnTo>
                    <a:pt x="1309" y="557"/>
                  </a:lnTo>
                  <a:lnTo>
                    <a:pt x="1327" y="586"/>
                  </a:lnTo>
                  <a:lnTo>
                    <a:pt x="1325" y="632"/>
                  </a:lnTo>
                  <a:lnTo>
                    <a:pt x="1329" y="678"/>
                  </a:lnTo>
                  <a:lnTo>
                    <a:pt x="1292" y="697"/>
                  </a:lnTo>
                  <a:lnTo>
                    <a:pt x="1245" y="694"/>
                  </a:lnTo>
                  <a:lnTo>
                    <a:pt x="1232" y="711"/>
                  </a:lnTo>
                  <a:lnTo>
                    <a:pt x="1210" y="720"/>
                  </a:lnTo>
                  <a:lnTo>
                    <a:pt x="1186" y="799"/>
                  </a:lnTo>
                  <a:lnTo>
                    <a:pt x="1164" y="816"/>
                  </a:lnTo>
                  <a:lnTo>
                    <a:pt x="1168" y="848"/>
                  </a:lnTo>
                  <a:lnTo>
                    <a:pt x="1146" y="865"/>
                  </a:lnTo>
                  <a:lnTo>
                    <a:pt x="1141" y="896"/>
                  </a:lnTo>
                  <a:lnTo>
                    <a:pt x="1120" y="922"/>
                  </a:lnTo>
                  <a:lnTo>
                    <a:pt x="1117" y="960"/>
                  </a:lnTo>
                  <a:lnTo>
                    <a:pt x="1014" y="931"/>
                  </a:lnTo>
                  <a:lnTo>
                    <a:pt x="986" y="888"/>
                  </a:lnTo>
                  <a:lnTo>
                    <a:pt x="915" y="878"/>
                  </a:lnTo>
                  <a:lnTo>
                    <a:pt x="908" y="879"/>
                  </a:lnTo>
                  <a:lnTo>
                    <a:pt x="918" y="901"/>
                  </a:lnTo>
                  <a:lnTo>
                    <a:pt x="912" y="917"/>
                  </a:lnTo>
                  <a:lnTo>
                    <a:pt x="814" y="942"/>
                  </a:lnTo>
                  <a:lnTo>
                    <a:pt x="777" y="960"/>
                  </a:lnTo>
                  <a:lnTo>
                    <a:pt x="745" y="1026"/>
                  </a:lnTo>
                  <a:lnTo>
                    <a:pt x="706" y="1021"/>
                  </a:lnTo>
                  <a:lnTo>
                    <a:pt x="684" y="1039"/>
                  </a:lnTo>
                  <a:lnTo>
                    <a:pt x="558" y="1020"/>
                  </a:lnTo>
                  <a:lnTo>
                    <a:pt x="469" y="1059"/>
                  </a:lnTo>
                  <a:lnTo>
                    <a:pt x="469" y="1051"/>
                  </a:lnTo>
                  <a:lnTo>
                    <a:pt x="460" y="1037"/>
                  </a:lnTo>
                  <a:lnTo>
                    <a:pt x="423" y="1063"/>
                  </a:lnTo>
                  <a:lnTo>
                    <a:pt x="393" y="1066"/>
                  </a:lnTo>
                  <a:lnTo>
                    <a:pt x="380" y="1083"/>
                  </a:lnTo>
                  <a:lnTo>
                    <a:pt x="357" y="1084"/>
                  </a:lnTo>
                  <a:lnTo>
                    <a:pt x="343" y="1109"/>
                  </a:lnTo>
                  <a:lnTo>
                    <a:pt x="353" y="1131"/>
                  </a:lnTo>
                  <a:lnTo>
                    <a:pt x="332" y="1157"/>
                  </a:lnTo>
                  <a:lnTo>
                    <a:pt x="331" y="1233"/>
                  </a:lnTo>
                  <a:lnTo>
                    <a:pt x="317" y="1243"/>
                  </a:lnTo>
                  <a:lnTo>
                    <a:pt x="301" y="1237"/>
                  </a:lnTo>
                  <a:lnTo>
                    <a:pt x="286" y="1245"/>
                  </a:lnTo>
                  <a:lnTo>
                    <a:pt x="267" y="1285"/>
                  </a:lnTo>
                  <a:lnTo>
                    <a:pt x="251" y="1279"/>
                  </a:lnTo>
                  <a:lnTo>
                    <a:pt x="249" y="1256"/>
                  </a:lnTo>
                  <a:lnTo>
                    <a:pt x="197" y="1277"/>
                  </a:lnTo>
                  <a:lnTo>
                    <a:pt x="188" y="1269"/>
                  </a:lnTo>
                  <a:lnTo>
                    <a:pt x="187" y="1255"/>
                  </a:lnTo>
                  <a:lnTo>
                    <a:pt x="156" y="1250"/>
                  </a:lnTo>
                  <a:lnTo>
                    <a:pt x="123" y="1314"/>
                  </a:lnTo>
                  <a:lnTo>
                    <a:pt x="54" y="1313"/>
                  </a:lnTo>
                  <a:lnTo>
                    <a:pt x="36" y="1291"/>
                  </a:lnTo>
                  <a:lnTo>
                    <a:pt x="15" y="1309"/>
                  </a:lnTo>
                  <a:lnTo>
                    <a:pt x="0" y="13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410">
              <a:extLst>
                <a:ext uri="{FF2B5EF4-FFF2-40B4-BE49-F238E27FC236}">
                  <a16:creationId xmlns:a16="http://schemas.microsoft.com/office/drawing/2014/main" id="{6ACBF7C8-6C3E-6521-EA33-A58A03A5DD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1" y="1108"/>
              <a:ext cx="3" cy="5"/>
            </a:xfrm>
            <a:custGeom>
              <a:avLst/>
              <a:gdLst>
                <a:gd name="T0" fmla="*/ 15 w 15"/>
                <a:gd name="T1" fmla="*/ 14 h 24"/>
                <a:gd name="T2" fmla="*/ 12 w 15"/>
                <a:gd name="T3" fmla="*/ 0 h 24"/>
                <a:gd name="T4" fmla="*/ 6 w 15"/>
                <a:gd name="T5" fmla="*/ 8 h 24"/>
                <a:gd name="T6" fmla="*/ 0 w 15"/>
                <a:gd name="T7" fmla="*/ 24 h 24"/>
                <a:gd name="T8" fmla="*/ 7 w 15"/>
                <a:gd name="T9" fmla="*/ 23 h 24"/>
                <a:gd name="T10" fmla="*/ 15 w 15"/>
                <a:gd name="T11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4">
                  <a:moveTo>
                    <a:pt x="15" y="14"/>
                  </a:moveTo>
                  <a:lnTo>
                    <a:pt x="12" y="0"/>
                  </a:lnTo>
                  <a:lnTo>
                    <a:pt x="6" y="8"/>
                  </a:lnTo>
                  <a:lnTo>
                    <a:pt x="0" y="24"/>
                  </a:lnTo>
                  <a:lnTo>
                    <a:pt x="7" y="23"/>
                  </a:lnTo>
                  <a:lnTo>
                    <a:pt x="15" y="1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411">
              <a:extLst>
                <a:ext uri="{FF2B5EF4-FFF2-40B4-BE49-F238E27FC236}">
                  <a16:creationId xmlns:a16="http://schemas.microsoft.com/office/drawing/2014/main" id="{BBCFA3FD-BF4C-F449-9690-7359FB1BD4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8" y="1480"/>
              <a:ext cx="250" cy="327"/>
            </a:xfrm>
            <a:custGeom>
              <a:avLst/>
              <a:gdLst>
                <a:gd name="T0" fmla="*/ 84 w 1249"/>
                <a:gd name="T1" fmla="*/ 0 h 1632"/>
                <a:gd name="T2" fmla="*/ 88 w 1249"/>
                <a:gd name="T3" fmla="*/ 38 h 1632"/>
                <a:gd name="T4" fmla="*/ 59 w 1249"/>
                <a:gd name="T5" fmla="*/ 49 h 1632"/>
                <a:gd name="T6" fmla="*/ 0 w 1249"/>
                <a:gd name="T7" fmla="*/ 85 h 1632"/>
                <a:gd name="T8" fmla="*/ 27 w 1249"/>
                <a:gd name="T9" fmla="*/ 129 h 1632"/>
                <a:gd name="T10" fmla="*/ 31 w 1249"/>
                <a:gd name="T11" fmla="*/ 175 h 1632"/>
                <a:gd name="T12" fmla="*/ 55 w 1249"/>
                <a:gd name="T13" fmla="*/ 187 h 1632"/>
                <a:gd name="T14" fmla="*/ 49 w 1249"/>
                <a:gd name="T15" fmla="*/ 204 h 1632"/>
                <a:gd name="T16" fmla="*/ 11 w 1249"/>
                <a:gd name="T17" fmla="*/ 192 h 1632"/>
                <a:gd name="T18" fmla="*/ 2 w 1249"/>
                <a:gd name="T19" fmla="*/ 193 h 1632"/>
                <a:gd name="T20" fmla="*/ 3 w 1249"/>
                <a:gd name="T21" fmla="*/ 200 h 1632"/>
                <a:gd name="T22" fmla="*/ 92 w 1249"/>
                <a:gd name="T23" fmla="*/ 246 h 1632"/>
                <a:gd name="T24" fmla="*/ 114 w 1249"/>
                <a:gd name="T25" fmla="*/ 228 h 1632"/>
                <a:gd name="T26" fmla="*/ 137 w 1249"/>
                <a:gd name="T27" fmla="*/ 226 h 1632"/>
                <a:gd name="T28" fmla="*/ 219 w 1249"/>
                <a:gd name="T29" fmla="*/ 288 h 1632"/>
                <a:gd name="T30" fmla="*/ 301 w 1249"/>
                <a:gd name="T31" fmla="*/ 250 h 1632"/>
                <a:gd name="T32" fmla="*/ 329 w 1249"/>
                <a:gd name="T33" fmla="*/ 223 h 1632"/>
                <a:gd name="T34" fmla="*/ 390 w 1249"/>
                <a:gd name="T35" fmla="*/ 210 h 1632"/>
                <a:gd name="T36" fmla="*/ 420 w 1249"/>
                <a:gd name="T37" fmla="*/ 208 h 1632"/>
                <a:gd name="T38" fmla="*/ 482 w 1249"/>
                <a:gd name="T39" fmla="*/ 210 h 1632"/>
                <a:gd name="T40" fmla="*/ 538 w 1249"/>
                <a:gd name="T41" fmla="*/ 228 h 1632"/>
                <a:gd name="T42" fmla="*/ 613 w 1249"/>
                <a:gd name="T43" fmla="*/ 290 h 1632"/>
                <a:gd name="T44" fmla="*/ 606 w 1249"/>
                <a:gd name="T45" fmla="*/ 299 h 1632"/>
                <a:gd name="T46" fmla="*/ 549 w 1249"/>
                <a:gd name="T47" fmla="*/ 257 h 1632"/>
                <a:gd name="T48" fmla="*/ 454 w 1249"/>
                <a:gd name="T49" fmla="*/ 236 h 1632"/>
                <a:gd name="T50" fmla="*/ 424 w 1249"/>
                <a:gd name="T51" fmla="*/ 246 h 1632"/>
                <a:gd name="T52" fmla="*/ 340 w 1249"/>
                <a:gd name="T53" fmla="*/ 261 h 1632"/>
                <a:gd name="T54" fmla="*/ 321 w 1249"/>
                <a:gd name="T55" fmla="*/ 294 h 1632"/>
                <a:gd name="T56" fmla="*/ 332 w 1249"/>
                <a:gd name="T57" fmla="*/ 340 h 1632"/>
                <a:gd name="T58" fmla="*/ 321 w 1249"/>
                <a:gd name="T59" fmla="*/ 387 h 1632"/>
                <a:gd name="T60" fmla="*/ 307 w 1249"/>
                <a:gd name="T61" fmla="*/ 404 h 1632"/>
                <a:gd name="T62" fmla="*/ 277 w 1249"/>
                <a:gd name="T63" fmla="*/ 406 h 1632"/>
                <a:gd name="T64" fmla="*/ 255 w 1249"/>
                <a:gd name="T65" fmla="*/ 423 h 1632"/>
                <a:gd name="T66" fmla="*/ 408 w 1249"/>
                <a:gd name="T67" fmla="*/ 486 h 1632"/>
                <a:gd name="T68" fmla="*/ 416 w 1249"/>
                <a:gd name="T69" fmla="*/ 494 h 1632"/>
                <a:gd name="T70" fmla="*/ 459 w 1249"/>
                <a:gd name="T71" fmla="*/ 543 h 1632"/>
                <a:gd name="T72" fmla="*/ 478 w 1249"/>
                <a:gd name="T73" fmla="*/ 588 h 1632"/>
                <a:gd name="T74" fmla="*/ 435 w 1249"/>
                <a:gd name="T75" fmla="*/ 608 h 1632"/>
                <a:gd name="T76" fmla="*/ 402 w 1249"/>
                <a:gd name="T77" fmla="*/ 680 h 1632"/>
                <a:gd name="T78" fmla="*/ 396 w 1249"/>
                <a:gd name="T79" fmla="*/ 689 h 1632"/>
                <a:gd name="T80" fmla="*/ 353 w 1249"/>
                <a:gd name="T81" fmla="*/ 731 h 1632"/>
                <a:gd name="T82" fmla="*/ 340 w 1249"/>
                <a:gd name="T83" fmla="*/ 756 h 1632"/>
                <a:gd name="T84" fmla="*/ 310 w 1249"/>
                <a:gd name="T85" fmla="*/ 765 h 1632"/>
                <a:gd name="T86" fmla="*/ 317 w 1249"/>
                <a:gd name="T87" fmla="*/ 843 h 1632"/>
                <a:gd name="T88" fmla="*/ 327 w 1249"/>
                <a:gd name="T89" fmla="*/ 865 h 1632"/>
                <a:gd name="T90" fmla="*/ 430 w 1249"/>
                <a:gd name="T91" fmla="*/ 970 h 1632"/>
                <a:gd name="T92" fmla="*/ 466 w 1249"/>
                <a:gd name="T93" fmla="*/ 1030 h 1632"/>
                <a:gd name="T94" fmla="*/ 490 w 1249"/>
                <a:gd name="T95" fmla="*/ 1042 h 1632"/>
                <a:gd name="T96" fmla="*/ 545 w 1249"/>
                <a:gd name="T97" fmla="*/ 1137 h 1632"/>
                <a:gd name="T98" fmla="*/ 591 w 1249"/>
                <a:gd name="T99" fmla="*/ 1302 h 1632"/>
                <a:gd name="T100" fmla="*/ 631 w 1249"/>
                <a:gd name="T101" fmla="*/ 1314 h 1632"/>
                <a:gd name="T102" fmla="*/ 756 w 1249"/>
                <a:gd name="T103" fmla="*/ 1419 h 1632"/>
                <a:gd name="T104" fmla="*/ 852 w 1249"/>
                <a:gd name="T105" fmla="*/ 1448 h 1632"/>
                <a:gd name="T106" fmla="*/ 898 w 1249"/>
                <a:gd name="T107" fmla="*/ 1522 h 1632"/>
                <a:gd name="T108" fmla="*/ 998 w 1249"/>
                <a:gd name="T109" fmla="*/ 1535 h 1632"/>
                <a:gd name="T110" fmla="*/ 1043 w 1249"/>
                <a:gd name="T111" fmla="*/ 1593 h 1632"/>
                <a:gd name="T112" fmla="*/ 1050 w 1249"/>
                <a:gd name="T113" fmla="*/ 1599 h 1632"/>
                <a:gd name="T114" fmla="*/ 1049 w 1249"/>
                <a:gd name="T115" fmla="*/ 1585 h 1632"/>
                <a:gd name="T116" fmla="*/ 1058 w 1249"/>
                <a:gd name="T117" fmla="*/ 1583 h 1632"/>
                <a:gd name="T118" fmla="*/ 1116 w 1249"/>
                <a:gd name="T119" fmla="*/ 1632 h 1632"/>
                <a:gd name="T120" fmla="*/ 1141 w 1249"/>
                <a:gd name="T121" fmla="*/ 1576 h 1632"/>
                <a:gd name="T122" fmla="*/ 1249 w 1249"/>
                <a:gd name="T123" fmla="*/ 1581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9" h="1632">
                  <a:moveTo>
                    <a:pt x="84" y="0"/>
                  </a:moveTo>
                  <a:lnTo>
                    <a:pt x="88" y="38"/>
                  </a:lnTo>
                  <a:lnTo>
                    <a:pt x="59" y="49"/>
                  </a:lnTo>
                  <a:lnTo>
                    <a:pt x="0" y="85"/>
                  </a:lnTo>
                  <a:lnTo>
                    <a:pt x="27" y="129"/>
                  </a:lnTo>
                  <a:lnTo>
                    <a:pt x="31" y="175"/>
                  </a:lnTo>
                  <a:lnTo>
                    <a:pt x="55" y="187"/>
                  </a:lnTo>
                  <a:lnTo>
                    <a:pt x="49" y="204"/>
                  </a:lnTo>
                  <a:lnTo>
                    <a:pt x="11" y="192"/>
                  </a:lnTo>
                  <a:lnTo>
                    <a:pt x="2" y="193"/>
                  </a:lnTo>
                  <a:lnTo>
                    <a:pt x="3" y="200"/>
                  </a:lnTo>
                  <a:lnTo>
                    <a:pt x="92" y="246"/>
                  </a:lnTo>
                  <a:lnTo>
                    <a:pt x="114" y="228"/>
                  </a:lnTo>
                  <a:lnTo>
                    <a:pt x="137" y="226"/>
                  </a:lnTo>
                  <a:lnTo>
                    <a:pt x="219" y="288"/>
                  </a:lnTo>
                  <a:lnTo>
                    <a:pt x="301" y="250"/>
                  </a:lnTo>
                  <a:lnTo>
                    <a:pt x="329" y="223"/>
                  </a:lnTo>
                  <a:lnTo>
                    <a:pt x="390" y="210"/>
                  </a:lnTo>
                  <a:lnTo>
                    <a:pt x="420" y="208"/>
                  </a:lnTo>
                  <a:lnTo>
                    <a:pt x="482" y="210"/>
                  </a:lnTo>
                  <a:lnTo>
                    <a:pt x="538" y="228"/>
                  </a:lnTo>
                  <a:lnTo>
                    <a:pt x="613" y="290"/>
                  </a:lnTo>
                  <a:lnTo>
                    <a:pt x="606" y="299"/>
                  </a:lnTo>
                  <a:lnTo>
                    <a:pt x="549" y="257"/>
                  </a:lnTo>
                  <a:lnTo>
                    <a:pt x="454" y="236"/>
                  </a:lnTo>
                  <a:lnTo>
                    <a:pt x="424" y="246"/>
                  </a:lnTo>
                  <a:lnTo>
                    <a:pt x="340" y="261"/>
                  </a:lnTo>
                  <a:lnTo>
                    <a:pt x="321" y="294"/>
                  </a:lnTo>
                  <a:lnTo>
                    <a:pt x="332" y="340"/>
                  </a:lnTo>
                  <a:lnTo>
                    <a:pt x="321" y="387"/>
                  </a:lnTo>
                  <a:lnTo>
                    <a:pt x="307" y="404"/>
                  </a:lnTo>
                  <a:lnTo>
                    <a:pt x="277" y="406"/>
                  </a:lnTo>
                  <a:lnTo>
                    <a:pt x="255" y="423"/>
                  </a:lnTo>
                  <a:lnTo>
                    <a:pt x="408" y="486"/>
                  </a:lnTo>
                  <a:lnTo>
                    <a:pt x="416" y="494"/>
                  </a:lnTo>
                  <a:lnTo>
                    <a:pt x="459" y="543"/>
                  </a:lnTo>
                  <a:lnTo>
                    <a:pt x="478" y="588"/>
                  </a:lnTo>
                  <a:lnTo>
                    <a:pt x="435" y="608"/>
                  </a:lnTo>
                  <a:lnTo>
                    <a:pt x="402" y="680"/>
                  </a:lnTo>
                  <a:lnTo>
                    <a:pt x="396" y="689"/>
                  </a:lnTo>
                  <a:lnTo>
                    <a:pt x="353" y="731"/>
                  </a:lnTo>
                  <a:lnTo>
                    <a:pt x="340" y="756"/>
                  </a:lnTo>
                  <a:lnTo>
                    <a:pt x="310" y="765"/>
                  </a:lnTo>
                  <a:lnTo>
                    <a:pt x="317" y="843"/>
                  </a:lnTo>
                  <a:lnTo>
                    <a:pt x="327" y="865"/>
                  </a:lnTo>
                  <a:lnTo>
                    <a:pt x="430" y="970"/>
                  </a:lnTo>
                  <a:lnTo>
                    <a:pt x="466" y="1030"/>
                  </a:lnTo>
                  <a:lnTo>
                    <a:pt x="490" y="1042"/>
                  </a:lnTo>
                  <a:lnTo>
                    <a:pt x="545" y="1137"/>
                  </a:lnTo>
                  <a:lnTo>
                    <a:pt x="591" y="1302"/>
                  </a:lnTo>
                  <a:lnTo>
                    <a:pt x="631" y="1314"/>
                  </a:lnTo>
                  <a:lnTo>
                    <a:pt x="756" y="1419"/>
                  </a:lnTo>
                  <a:lnTo>
                    <a:pt x="852" y="1448"/>
                  </a:lnTo>
                  <a:lnTo>
                    <a:pt x="898" y="1522"/>
                  </a:lnTo>
                  <a:lnTo>
                    <a:pt x="998" y="1535"/>
                  </a:lnTo>
                  <a:lnTo>
                    <a:pt x="1043" y="1593"/>
                  </a:lnTo>
                  <a:lnTo>
                    <a:pt x="1050" y="1599"/>
                  </a:lnTo>
                  <a:lnTo>
                    <a:pt x="1049" y="1585"/>
                  </a:lnTo>
                  <a:lnTo>
                    <a:pt x="1058" y="1583"/>
                  </a:lnTo>
                  <a:lnTo>
                    <a:pt x="1116" y="1632"/>
                  </a:lnTo>
                  <a:lnTo>
                    <a:pt x="1141" y="1576"/>
                  </a:lnTo>
                  <a:lnTo>
                    <a:pt x="1249" y="158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412">
              <a:extLst>
                <a:ext uri="{FF2B5EF4-FFF2-40B4-BE49-F238E27FC236}">
                  <a16:creationId xmlns:a16="http://schemas.microsoft.com/office/drawing/2014/main" id="{78EB8DA4-FCB6-100E-49BF-F5C5F8D8C5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6" y="1460"/>
              <a:ext cx="4" cy="4"/>
            </a:xfrm>
            <a:custGeom>
              <a:avLst/>
              <a:gdLst>
                <a:gd name="T0" fmla="*/ 22 w 22"/>
                <a:gd name="T1" fmla="*/ 0 h 24"/>
                <a:gd name="T2" fmla="*/ 6 w 22"/>
                <a:gd name="T3" fmla="*/ 1 h 24"/>
                <a:gd name="T4" fmla="*/ 0 w 22"/>
                <a:gd name="T5" fmla="*/ 17 h 24"/>
                <a:gd name="T6" fmla="*/ 8 w 22"/>
                <a:gd name="T7" fmla="*/ 24 h 24"/>
                <a:gd name="T8" fmla="*/ 22 w 22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4">
                  <a:moveTo>
                    <a:pt x="22" y="0"/>
                  </a:moveTo>
                  <a:lnTo>
                    <a:pt x="6" y="1"/>
                  </a:lnTo>
                  <a:lnTo>
                    <a:pt x="0" y="17"/>
                  </a:lnTo>
                  <a:lnTo>
                    <a:pt x="8" y="24"/>
                  </a:lnTo>
                  <a:lnTo>
                    <a:pt x="2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413">
              <a:extLst>
                <a:ext uri="{FF2B5EF4-FFF2-40B4-BE49-F238E27FC236}">
                  <a16:creationId xmlns:a16="http://schemas.microsoft.com/office/drawing/2014/main" id="{BE1AACE8-2254-54D2-7851-33A378082F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" y="1580"/>
              <a:ext cx="216" cy="223"/>
            </a:xfrm>
            <a:custGeom>
              <a:avLst/>
              <a:gdLst>
                <a:gd name="T0" fmla="*/ 21 w 1081"/>
                <a:gd name="T1" fmla="*/ 1052 h 1119"/>
                <a:gd name="T2" fmla="*/ 90 w 1081"/>
                <a:gd name="T3" fmla="*/ 1046 h 1119"/>
                <a:gd name="T4" fmla="*/ 129 w 1081"/>
                <a:gd name="T5" fmla="*/ 1050 h 1119"/>
                <a:gd name="T6" fmla="*/ 125 w 1081"/>
                <a:gd name="T7" fmla="*/ 1097 h 1119"/>
                <a:gd name="T8" fmla="*/ 201 w 1081"/>
                <a:gd name="T9" fmla="*/ 1090 h 1119"/>
                <a:gd name="T10" fmla="*/ 253 w 1081"/>
                <a:gd name="T11" fmla="*/ 1069 h 1119"/>
                <a:gd name="T12" fmla="*/ 297 w 1081"/>
                <a:gd name="T13" fmla="*/ 1119 h 1119"/>
                <a:gd name="T14" fmla="*/ 342 w 1081"/>
                <a:gd name="T15" fmla="*/ 1100 h 1119"/>
                <a:gd name="T16" fmla="*/ 395 w 1081"/>
                <a:gd name="T17" fmla="*/ 1102 h 1119"/>
                <a:gd name="T18" fmla="*/ 475 w 1081"/>
                <a:gd name="T19" fmla="*/ 1049 h 1119"/>
                <a:gd name="T20" fmla="*/ 439 w 1081"/>
                <a:gd name="T21" fmla="*/ 983 h 1119"/>
                <a:gd name="T22" fmla="*/ 410 w 1081"/>
                <a:gd name="T23" fmla="*/ 1001 h 1119"/>
                <a:gd name="T24" fmla="*/ 433 w 1081"/>
                <a:gd name="T25" fmla="*/ 921 h 1119"/>
                <a:gd name="T26" fmla="*/ 417 w 1081"/>
                <a:gd name="T27" fmla="*/ 830 h 1119"/>
                <a:gd name="T28" fmla="*/ 445 w 1081"/>
                <a:gd name="T29" fmla="*/ 805 h 1119"/>
                <a:gd name="T30" fmla="*/ 436 w 1081"/>
                <a:gd name="T31" fmla="*/ 706 h 1119"/>
                <a:gd name="T32" fmla="*/ 404 w 1081"/>
                <a:gd name="T33" fmla="*/ 685 h 1119"/>
                <a:gd name="T34" fmla="*/ 389 w 1081"/>
                <a:gd name="T35" fmla="*/ 617 h 1119"/>
                <a:gd name="T36" fmla="*/ 375 w 1081"/>
                <a:gd name="T37" fmla="*/ 549 h 1119"/>
                <a:gd name="T38" fmla="*/ 365 w 1081"/>
                <a:gd name="T39" fmla="*/ 526 h 1119"/>
                <a:gd name="T40" fmla="*/ 354 w 1081"/>
                <a:gd name="T41" fmla="*/ 481 h 1119"/>
                <a:gd name="T42" fmla="*/ 365 w 1081"/>
                <a:gd name="T43" fmla="*/ 441 h 1119"/>
                <a:gd name="T44" fmla="*/ 263 w 1081"/>
                <a:gd name="T45" fmla="*/ 343 h 1119"/>
                <a:gd name="T46" fmla="*/ 232 w 1081"/>
                <a:gd name="T47" fmla="*/ 246 h 1119"/>
                <a:gd name="T48" fmla="*/ 222 w 1081"/>
                <a:gd name="T49" fmla="*/ 232 h 1119"/>
                <a:gd name="T50" fmla="*/ 213 w 1081"/>
                <a:gd name="T51" fmla="*/ 217 h 1119"/>
                <a:gd name="T52" fmla="*/ 312 w 1081"/>
                <a:gd name="T53" fmla="*/ 192 h 1119"/>
                <a:gd name="T54" fmla="*/ 382 w 1081"/>
                <a:gd name="T55" fmla="*/ 209 h 1119"/>
                <a:gd name="T56" fmla="*/ 467 w 1081"/>
                <a:gd name="T57" fmla="*/ 209 h 1119"/>
                <a:gd name="T58" fmla="*/ 528 w 1081"/>
                <a:gd name="T59" fmla="*/ 118 h 1119"/>
                <a:gd name="T60" fmla="*/ 596 w 1081"/>
                <a:gd name="T61" fmla="*/ 104 h 1119"/>
                <a:gd name="T62" fmla="*/ 652 w 1081"/>
                <a:gd name="T63" fmla="*/ 123 h 1119"/>
                <a:gd name="T64" fmla="*/ 727 w 1081"/>
                <a:gd name="T65" fmla="*/ 100 h 1119"/>
                <a:gd name="T66" fmla="*/ 841 w 1081"/>
                <a:gd name="T67" fmla="*/ 89 h 1119"/>
                <a:gd name="T68" fmla="*/ 896 w 1081"/>
                <a:gd name="T69" fmla="*/ 91 h 1119"/>
                <a:gd name="T70" fmla="*/ 908 w 1081"/>
                <a:gd name="T71" fmla="*/ 144 h 1119"/>
                <a:gd name="T72" fmla="*/ 936 w 1081"/>
                <a:gd name="T73" fmla="*/ 110 h 1119"/>
                <a:gd name="T74" fmla="*/ 997 w 1081"/>
                <a:gd name="T75" fmla="*/ 106 h 1119"/>
                <a:gd name="T76" fmla="*/ 1027 w 1081"/>
                <a:gd name="T77" fmla="*/ 10 h 1119"/>
                <a:gd name="T78" fmla="*/ 1081 w 1081"/>
                <a:gd name="T79" fmla="*/ 12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81" h="1119">
                  <a:moveTo>
                    <a:pt x="0" y="1085"/>
                  </a:moveTo>
                  <a:lnTo>
                    <a:pt x="21" y="1052"/>
                  </a:lnTo>
                  <a:lnTo>
                    <a:pt x="58" y="1041"/>
                  </a:lnTo>
                  <a:lnTo>
                    <a:pt x="90" y="1046"/>
                  </a:lnTo>
                  <a:lnTo>
                    <a:pt x="126" y="1027"/>
                  </a:lnTo>
                  <a:lnTo>
                    <a:pt x="129" y="1050"/>
                  </a:lnTo>
                  <a:lnTo>
                    <a:pt x="108" y="1083"/>
                  </a:lnTo>
                  <a:lnTo>
                    <a:pt x="125" y="1097"/>
                  </a:lnTo>
                  <a:lnTo>
                    <a:pt x="185" y="1084"/>
                  </a:lnTo>
                  <a:lnTo>
                    <a:pt x="201" y="1090"/>
                  </a:lnTo>
                  <a:lnTo>
                    <a:pt x="215" y="1066"/>
                  </a:lnTo>
                  <a:lnTo>
                    <a:pt x="253" y="1069"/>
                  </a:lnTo>
                  <a:lnTo>
                    <a:pt x="255" y="1085"/>
                  </a:lnTo>
                  <a:lnTo>
                    <a:pt x="297" y="1119"/>
                  </a:lnTo>
                  <a:lnTo>
                    <a:pt x="320" y="1117"/>
                  </a:lnTo>
                  <a:lnTo>
                    <a:pt x="342" y="1100"/>
                  </a:lnTo>
                  <a:lnTo>
                    <a:pt x="348" y="1091"/>
                  </a:lnTo>
                  <a:lnTo>
                    <a:pt x="395" y="1102"/>
                  </a:lnTo>
                  <a:lnTo>
                    <a:pt x="438" y="1052"/>
                  </a:lnTo>
                  <a:lnTo>
                    <a:pt x="475" y="1049"/>
                  </a:lnTo>
                  <a:lnTo>
                    <a:pt x="496" y="1016"/>
                  </a:lnTo>
                  <a:lnTo>
                    <a:pt x="439" y="983"/>
                  </a:lnTo>
                  <a:lnTo>
                    <a:pt x="418" y="1007"/>
                  </a:lnTo>
                  <a:lnTo>
                    <a:pt x="410" y="1001"/>
                  </a:lnTo>
                  <a:lnTo>
                    <a:pt x="405" y="955"/>
                  </a:lnTo>
                  <a:lnTo>
                    <a:pt x="433" y="921"/>
                  </a:lnTo>
                  <a:lnTo>
                    <a:pt x="411" y="846"/>
                  </a:lnTo>
                  <a:lnTo>
                    <a:pt x="417" y="830"/>
                  </a:lnTo>
                  <a:lnTo>
                    <a:pt x="440" y="828"/>
                  </a:lnTo>
                  <a:lnTo>
                    <a:pt x="445" y="805"/>
                  </a:lnTo>
                  <a:lnTo>
                    <a:pt x="434" y="767"/>
                  </a:lnTo>
                  <a:lnTo>
                    <a:pt x="436" y="706"/>
                  </a:lnTo>
                  <a:lnTo>
                    <a:pt x="427" y="683"/>
                  </a:lnTo>
                  <a:lnTo>
                    <a:pt x="404" y="685"/>
                  </a:lnTo>
                  <a:lnTo>
                    <a:pt x="415" y="645"/>
                  </a:lnTo>
                  <a:lnTo>
                    <a:pt x="389" y="617"/>
                  </a:lnTo>
                  <a:lnTo>
                    <a:pt x="402" y="593"/>
                  </a:lnTo>
                  <a:lnTo>
                    <a:pt x="375" y="549"/>
                  </a:lnTo>
                  <a:lnTo>
                    <a:pt x="373" y="534"/>
                  </a:lnTo>
                  <a:lnTo>
                    <a:pt x="365" y="526"/>
                  </a:lnTo>
                  <a:lnTo>
                    <a:pt x="348" y="506"/>
                  </a:lnTo>
                  <a:lnTo>
                    <a:pt x="354" y="481"/>
                  </a:lnTo>
                  <a:lnTo>
                    <a:pt x="366" y="450"/>
                  </a:lnTo>
                  <a:lnTo>
                    <a:pt x="365" y="441"/>
                  </a:lnTo>
                  <a:lnTo>
                    <a:pt x="308" y="409"/>
                  </a:lnTo>
                  <a:lnTo>
                    <a:pt x="263" y="343"/>
                  </a:lnTo>
                  <a:lnTo>
                    <a:pt x="275" y="303"/>
                  </a:lnTo>
                  <a:lnTo>
                    <a:pt x="232" y="246"/>
                  </a:lnTo>
                  <a:lnTo>
                    <a:pt x="225" y="262"/>
                  </a:lnTo>
                  <a:lnTo>
                    <a:pt x="222" y="232"/>
                  </a:lnTo>
                  <a:lnTo>
                    <a:pt x="206" y="226"/>
                  </a:lnTo>
                  <a:lnTo>
                    <a:pt x="213" y="217"/>
                  </a:lnTo>
                  <a:lnTo>
                    <a:pt x="236" y="222"/>
                  </a:lnTo>
                  <a:lnTo>
                    <a:pt x="312" y="192"/>
                  </a:lnTo>
                  <a:lnTo>
                    <a:pt x="375" y="217"/>
                  </a:lnTo>
                  <a:lnTo>
                    <a:pt x="382" y="209"/>
                  </a:lnTo>
                  <a:lnTo>
                    <a:pt x="419" y="198"/>
                  </a:lnTo>
                  <a:lnTo>
                    <a:pt x="467" y="209"/>
                  </a:lnTo>
                  <a:lnTo>
                    <a:pt x="525" y="165"/>
                  </a:lnTo>
                  <a:lnTo>
                    <a:pt x="528" y="118"/>
                  </a:lnTo>
                  <a:lnTo>
                    <a:pt x="581" y="98"/>
                  </a:lnTo>
                  <a:lnTo>
                    <a:pt x="596" y="104"/>
                  </a:lnTo>
                  <a:lnTo>
                    <a:pt x="590" y="127"/>
                  </a:lnTo>
                  <a:lnTo>
                    <a:pt x="652" y="123"/>
                  </a:lnTo>
                  <a:lnTo>
                    <a:pt x="673" y="97"/>
                  </a:lnTo>
                  <a:lnTo>
                    <a:pt x="727" y="100"/>
                  </a:lnTo>
                  <a:lnTo>
                    <a:pt x="802" y="85"/>
                  </a:lnTo>
                  <a:lnTo>
                    <a:pt x="841" y="89"/>
                  </a:lnTo>
                  <a:lnTo>
                    <a:pt x="864" y="79"/>
                  </a:lnTo>
                  <a:lnTo>
                    <a:pt x="896" y="91"/>
                  </a:lnTo>
                  <a:lnTo>
                    <a:pt x="876" y="132"/>
                  </a:lnTo>
                  <a:lnTo>
                    <a:pt x="908" y="144"/>
                  </a:lnTo>
                  <a:lnTo>
                    <a:pt x="931" y="135"/>
                  </a:lnTo>
                  <a:lnTo>
                    <a:pt x="936" y="110"/>
                  </a:lnTo>
                  <a:lnTo>
                    <a:pt x="950" y="95"/>
                  </a:lnTo>
                  <a:lnTo>
                    <a:pt x="997" y="106"/>
                  </a:lnTo>
                  <a:lnTo>
                    <a:pt x="993" y="60"/>
                  </a:lnTo>
                  <a:lnTo>
                    <a:pt x="1027" y="10"/>
                  </a:lnTo>
                  <a:lnTo>
                    <a:pt x="1050" y="0"/>
                  </a:lnTo>
                  <a:lnTo>
                    <a:pt x="1081" y="1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414">
              <a:extLst>
                <a:ext uri="{FF2B5EF4-FFF2-40B4-BE49-F238E27FC236}">
                  <a16:creationId xmlns:a16="http://schemas.microsoft.com/office/drawing/2014/main" id="{2F5FB8F7-E102-E99F-AD9D-A27CB352D13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5" y="1594"/>
              <a:ext cx="27" cy="35"/>
            </a:xfrm>
            <a:custGeom>
              <a:avLst/>
              <a:gdLst>
                <a:gd name="T0" fmla="*/ 120 w 134"/>
                <a:gd name="T1" fmla="*/ 176 h 176"/>
                <a:gd name="T2" fmla="*/ 134 w 134"/>
                <a:gd name="T3" fmla="*/ 145 h 176"/>
                <a:gd name="T4" fmla="*/ 133 w 134"/>
                <a:gd name="T5" fmla="*/ 129 h 176"/>
                <a:gd name="T6" fmla="*/ 123 w 134"/>
                <a:gd name="T7" fmla="*/ 114 h 176"/>
                <a:gd name="T8" fmla="*/ 65 w 134"/>
                <a:gd name="T9" fmla="*/ 74 h 176"/>
                <a:gd name="T10" fmla="*/ 57 w 134"/>
                <a:gd name="T11" fmla="*/ 67 h 176"/>
                <a:gd name="T12" fmla="*/ 63 w 134"/>
                <a:gd name="T13" fmla="*/ 51 h 176"/>
                <a:gd name="T14" fmla="*/ 71 w 134"/>
                <a:gd name="T15" fmla="*/ 50 h 176"/>
                <a:gd name="T16" fmla="*/ 77 w 134"/>
                <a:gd name="T17" fmla="*/ 34 h 176"/>
                <a:gd name="T18" fmla="*/ 68 w 134"/>
                <a:gd name="T19" fmla="*/ 20 h 176"/>
                <a:gd name="T20" fmla="*/ 51 w 134"/>
                <a:gd name="T21" fmla="*/ 14 h 176"/>
                <a:gd name="T22" fmla="*/ 44 w 134"/>
                <a:gd name="T23" fmla="*/ 7 h 176"/>
                <a:gd name="T24" fmla="*/ 27 w 134"/>
                <a:gd name="T25" fmla="*/ 0 h 176"/>
                <a:gd name="T26" fmla="*/ 4 w 134"/>
                <a:gd name="T27" fmla="*/ 3 h 176"/>
                <a:gd name="T28" fmla="*/ 7 w 134"/>
                <a:gd name="T29" fmla="*/ 26 h 176"/>
                <a:gd name="T30" fmla="*/ 0 w 134"/>
                <a:gd name="T31" fmla="*/ 42 h 176"/>
                <a:gd name="T32" fmla="*/ 2 w 134"/>
                <a:gd name="T33" fmla="*/ 49 h 176"/>
                <a:gd name="T34" fmla="*/ 17 w 134"/>
                <a:gd name="T35" fmla="*/ 64 h 176"/>
                <a:gd name="T36" fmla="*/ 36 w 134"/>
                <a:gd name="T37" fmla="*/ 93 h 176"/>
                <a:gd name="T38" fmla="*/ 50 w 134"/>
                <a:gd name="T39" fmla="*/ 83 h 176"/>
                <a:gd name="T40" fmla="*/ 67 w 134"/>
                <a:gd name="T41" fmla="*/ 89 h 176"/>
                <a:gd name="T42" fmla="*/ 91 w 134"/>
                <a:gd name="T43" fmla="*/ 110 h 176"/>
                <a:gd name="T44" fmla="*/ 120 w 134"/>
                <a:gd name="T45" fmla="*/ 169 h 176"/>
                <a:gd name="T46" fmla="*/ 120 w 134"/>
                <a:gd name="T4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4" h="176">
                  <a:moveTo>
                    <a:pt x="120" y="176"/>
                  </a:moveTo>
                  <a:lnTo>
                    <a:pt x="134" y="145"/>
                  </a:lnTo>
                  <a:lnTo>
                    <a:pt x="133" y="129"/>
                  </a:lnTo>
                  <a:lnTo>
                    <a:pt x="123" y="114"/>
                  </a:lnTo>
                  <a:lnTo>
                    <a:pt x="65" y="74"/>
                  </a:lnTo>
                  <a:lnTo>
                    <a:pt x="57" y="67"/>
                  </a:lnTo>
                  <a:lnTo>
                    <a:pt x="63" y="51"/>
                  </a:lnTo>
                  <a:lnTo>
                    <a:pt x="71" y="50"/>
                  </a:lnTo>
                  <a:lnTo>
                    <a:pt x="77" y="34"/>
                  </a:lnTo>
                  <a:lnTo>
                    <a:pt x="68" y="20"/>
                  </a:lnTo>
                  <a:lnTo>
                    <a:pt x="51" y="14"/>
                  </a:lnTo>
                  <a:lnTo>
                    <a:pt x="44" y="7"/>
                  </a:lnTo>
                  <a:lnTo>
                    <a:pt x="27" y="0"/>
                  </a:lnTo>
                  <a:lnTo>
                    <a:pt x="4" y="3"/>
                  </a:lnTo>
                  <a:lnTo>
                    <a:pt x="7" y="26"/>
                  </a:lnTo>
                  <a:lnTo>
                    <a:pt x="0" y="42"/>
                  </a:lnTo>
                  <a:lnTo>
                    <a:pt x="2" y="49"/>
                  </a:lnTo>
                  <a:lnTo>
                    <a:pt x="17" y="64"/>
                  </a:lnTo>
                  <a:lnTo>
                    <a:pt x="36" y="93"/>
                  </a:lnTo>
                  <a:lnTo>
                    <a:pt x="50" y="83"/>
                  </a:lnTo>
                  <a:lnTo>
                    <a:pt x="67" y="89"/>
                  </a:lnTo>
                  <a:lnTo>
                    <a:pt x="91" y="110"/>
                  </a:lnTo>
                  <a:lnTo>
                    <a:pt x="120" y="169"/>
                  </a:lnTo>
                  <a:lnTo>
                    <a:pt x="120" y="17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415">
              <a:extLst>
                <a:ext uri="{FF2B5EF4-FFF2-40B4-BE49-F238E27FC236}">
                  <a16:creationId xmlns:a16="http://schemas.microsoft.com/office/drawing/2014/main" id="{727C8459-6A1E-32D0-F112-50FB80502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" y="1670"/>
              <a:ext cx="19" cy="13"/>
            </a:xfrm>
            <a:custGeom>
              <a:avLst/>
              <a:gdLst>
                <a:gd name="T0" fmla="*/ 54 w 96"/>
                <a:gd name="T1" fmla="*/ 21 h 67"/>
                <a:gd name="T2" fmla="*/ 46 w 96"/>
                <a:gd name="T3" fmla="*/ 13 h 67"/>
                <a:gd name="T4" fmla="*/ 21 w 96"/>
                <a:gd name="T5" fmla="*/ 0 h 67"/>
                <a:gd name="T6" fmla="*/ 0 w 96"/>
                <a:gd name="T7" fmla="*/ 11 h 67"/>
                <a:gd name="T8" fmla="*/ 1 w 96"/>
                <a:gd name="T9" fmla="*/ 26 h 67"/>
                <a:gd name="T10" fmla="*/ 10 w 96"/>
                <a:gd name="T11" fmla="*/ 40 h 67"/>
                <a:gd name="T12" fmla="*/ 10 w 96"/>
                <a:gd name="T13" fmla="*/ 49 h 67"/>
                <a:gd name="T14" fmla="*/ 26 w 96"/>
                <a:gd name="T15" fmla="*/ 46 h 67"/>
                <a:gd name="T16" fmla="*/ 26 w 96"/>
                <a:gd name="T17" fmla="*/ 55 h 67"/>
                <a:gd name="T18" fmla="*/ 50 w 96"/>
                <a:gd name="T19" fmla="*/ 59 h 67"/>
                <a:gd name="T20" fmla="*/ 59 w 96"/>
                <a:gd name="T21" fmla="*/ 67 h 67"/>
                <a:gd name="T22" fmla="*/ 73 w 96"/>
                <a:gd name="T23" fmla="*/ 57 h 67"/>
                <a:gd name="T24" fmla="*/ 96 w 96"/>
                <a:gd name="T25" fmla="*/ 63 h 67"/>
                <a:gd name="T26" fmla="*/ 88 w 96"/>
                <a:gd name="T27" fmla="*/ 49 h 67"/>
                <a:gd name="T28" fmla="*/ 70 w 96"/>
                <a:gd name="T29" fmla="*/ 27 h 67"/>
                <a:gd name="T30" fmla="*/ 54 w 96"/>
                <a:gd name="T31" fmla="*/ 2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6" h="67">
                  <a:moveTo>
                    <a:pt x="54" y="21"/>
                  </a:moveTo>
                  <a:lnTo>
                    <a:pt x="46" y="13"/>
                  </a:lnTo>
                  <a:lnTo>
                    <a:pt x="21" y="0"/>
                  </a:lnTo>
                  <a:lnTo>
                    <a:pt x="0" y="11"/>
                  </a:lnTo>
                  <a:lnTo>
                    <a:pt x="1" y="26"/>
                  </a:lnTo>
                  <a:lnTo>
                    <a:pt x="10" y="40"/>
                  </a:lnTo>
                  <a:lnTo>
                    <a:pt x="10" y="49"/>
                  </a:lnTo>
                  <a:lnTo>
                    <a:pt x="26" y="46"/>
                  </a:lnTo>
                  <a:lnTo>
                    <a:pt x="26" y="55"/>
                  </a:lnTo>
                  <a:lnTo>
                    <a:pt x="50" y="59"/>
                  </a:lnTo>
                  <a:lnTo>
                    <a:pt x="59" y="67"/>
                  </a:lnTo>
                  <a:lnTo>
                    <a:pt x="73" y="57"/>
                  </a:lnTo>
                  <a:lnTo>
                    <a:pt x="96" y="63"/>
                  </a:lnTo>
                  <a:lnTo>
                    <a:pt x="88" y="49"/>
                  </a:lnTo>
                  <a:lnTo>
                    <a:pt x="70" y="27"/>
                  </a:lnTo>
                  <a:lnTo>
                    <a:pt x="54" y="2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416">
              <a:extLst>
                <a:ext uri="{FF2B5EF4-FFF2-40B4-BE49-F238E27FC236}">
                  <a16:creationId xmlns:a16="http://schemas.microsoft.com/office/drawing/2014/main" id="{8DE059CC-7FCD-DB82-3DB8-A7C61B2D9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2" y="1797"/>
              <a:ext cx="280" cy="940"/>
            </a:xfrm>
            <a:custGeom>
              <a:avLst/>
              <a:gdLst>
                <a:gd name="T0" fmla="*/ 845 w 1403"/>
                <a:gd name="T1" fmla="*/ 19 h 4703"/>
                <a:gd name="T2" fmla="*/ 771 w 1403"/>
                <a:gd name="T3" fmla="*/ 133 h 4703"/>
                <a:gd name="T4" fmla="*/ 755 w 1403"/>
                <a:gd name="T5" fmla="*/ 212 h 4703"/>
                <a:gd name="T6" fmla="*/ 870 w 1403"/>
                <a:gd name="T7" fmla="*/ 371 h 4703"/>
                <a:gd name="T8" fmla="*/ 785 w 1403"/>
                <a:gd name="T9" fmla="*/ 627 h 4703"/>
                <a:gd name="T10" fmla="*/ 860 w 1403"/>
                <a:gd name="T11" fmla="*/ 766 h 4703"/>
                <a:gd name="T12" fmla="*/ 702 w 1403"/>
                <a:gd name="T13" fmla="*/ 719 h 4703"/>
                <a:gd name="T14" fmla="*/ 875 w 1403"/>
                <a:gd name="T15" fmla="*/ 926 h 4703"/>
                <a:gd name="T16" fmla="*/ 1045 w 1403"/>
                <a:gd name="T17" fmla="*/ 1096 h 4703"/>
                <a:gd name="T18" fmla="*/ 1151 w 1403"/>
                <a:gd name="T19" fmla="*/ 1325 h 4703"/>
                <a:gd name="T20" fmla="*/ 1207 w 1403"/>
                <a:gd name="T21" fmla="*/ 1682 h 4703"/>
                <a:gd name="T22" fmla="*/ 1156 w 1403"/>
                <a:gd name="T23" fmla="*/ 1633 h 4703"/>
                <a:gd name="T24" fmla="*/ 1056 w 1403"/>
                <a:gd name="T25" fmla="*/ 1287 h 4703"/>
                <a:gd name="T26" fmla="*/ 844 w 1403"/>
                <a:gd name="T27" fmla="*/ 1006 h 4703"/>
                <a:gd name="T28" fmla="*/ 766 w 1403"/>
                <a:gd name="T29" fmla="*/ 1082 h 4703"/>
                <a:gd name="T30" fmla="*/ 600 w 1403"/>
                <a:gd name="T31" fmla="*/ 2201 h 4703"/>
                <a:gd name="T32" fmla="*/ 640 w 1403"/>
                <a:gd name="T33" fmla="*/ 2129 h 4703"/>
                <a:gd name="T34" fmla="*/ 787 w 1403"/>
                <a:gd name="T35" fmla="*/ 2130 h 4703"/>
                <a:gd name="T36" fmla="*/ 764 w 1403"/>
                <a:gd name="T37" fmla="*/ 2217 h 4703"/>
                <a:gd name="T38" fmla="*/ 692 w 1403"/>
                <a:gd name="T39" fmla="*/ 2193 h 4703"/>
                <a:gd name="T40" fmla="*/ 597 w 1403"/>
                <a:gd name="T41" fmla="*/ 2333 h 4703"/>
                <a:gd name="T42" fmla="*/ 493 w 1403"/>
                <a:gd name="T43" fmla="*/ 2960 h 4703"/>
                <a:gd name="T44" fmla="*/ 344 w 1403"/>
                <a:gd name="T45" fmla="*/ 3521 h 4703"/>
                <a:gd name="T46" fmla="*/ 120 w 1403"/>
                <a:gd name="T47" fmla="*/ 3842 h 4703"/>
                <a:gd name="T48" fmla="*/ 36 w 1403"/>
                <a:gd name="T49" fmla="*/ 3851 h 4703"/>
                <a:gd name="T50" fmla="*/ 42 w 1403"/>
                <a:gd name="T51" fmla="*/ 3920 h 4703"/>
                <a:gd name="T52" fmla="*/ 114 w 1403"/>
                <a:gd name="T53" fmla="*/ 3944 h 4703"/>
                <a:gd name="T54" fmla="*/ 158 w 1403"/>
                <a:gd name="T55" fmla="*/ 4001 h 4703"/>
                <a:gd name="T56" fmla="*/ 167 w 1403"/>
                <a:gd name="T57" fmla="*/ 4023 h 4703"/>
                <a:gd name="T58" fmla="*/ 206 w 1403"/>
                <a:gd name="T59" fmla="*/ 4021 h 4703"/>
                <a:gd name="T60" fmla="*/ 271 w 1403"/>
                <a:gd name="T61" fmla="*/ 3976 h 4703"/>
                <a:gd name="T62" fmla="*/ 360 w 1403"/>
                <a:gd name="T63" fmla="*/ 4013 h 4703"/>
                <a:gd name="T64" fmla="*/ 388 w 1403"/>
                <a:gd name="T65" fmla="*/ 4065 h 4703"/>
                <a:gd name="T66" fmla="*/ 347 w 1403"/>
                <a:gd name="T67" fmla="*/ 4200 h 4703"/>
                <a:gd name="T68" fmla="*/ 326 w 1403"/>
                <a:gd name="T69" fmla="*/ 4310 h 4703"/>
                <a:gd name="T70" fmla="*/ 411 w 1403"/>
                <a:gd name="T71" fmla="*/ 4309 h 4703"/>
                <a:gd name="T72" fmla="*/ 441 w 1403"/>
                <a:gd name="T73" fmla="*/ 4229 h 4703"/>
                <a:gd name="T74" fmla="*/ 454 w 1403"/>
                <a:gd name="T75" fmla="*/ 4282 h 4703"/>
                <a:gd name="T76" fmla="*/ 542 w 1403"/>
                <a:gd name="T77" fmla="*/ 4313 h 4703"/>
                <a:gd name="T78" fmla="*/ 608 w 1403"/>
                <a:gd name="T79" fmla="*/ 4369 h 4703"/>
                <a:gd name="T80" fmla="*/ 673 w 1403"/>
                <a:gd name="T81" fmla="*/ 4393 h 4703"/>
                <a:gd name="T82" fmla="*/ 794 w 1403"/>
                <a:gd name="T83" fmla="*/ 4451 h 4703"/>
                <a:gd name="T84" fmla="*/ 910 w 1403"/>
                <a:gd name="T85" fmla="*/ 4464 h 4703"/>
                <a:gd name="T86" fmla="*/ 996 w 1403"/>
                <a:gd name="T87" fmla="*/ 4479 h 4703"/>
                <a:gd name="T88" fmla="*/ 994 w 1403"/>
                <a:gd name="T89" fmla="*/ 4526 h 4703"/>
                <a:gd name="T90" fmla="*/ 1019 w 1403"/>
                <a:gd name="T91" fmla="*/ 4561 h 4703"/>
                <a:gd name="T92" fmla="*/ 1111 w 1403"/>
                <a:gd name="T93" fmla="*/ 4630 h 4703"/>
                <a:gd name="T94" fmla="*/ 1146 w 1403"/>
                <a:gd name="T95" fmla="*/ 4681 h 4703"/>
                <a:gd name="T96" fmla="*/ 1194 w 1403"/>
                <a:gd name="T97" fmla="*/ 4685 h 4703"/>
                <a:gd name="T98" fmla="*/ 1270 w 1403"/>
                <a:gd name="T99" fmla="*/ 4685 h 4703"/>
                <a:gd name="T100" fmla="*/ 1403 w 1403"/>
                <a:gd name="T101" fmla="*/ 4627 h 4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03" h="4703">
                  <a:moveTo>
                    <a:pt x="881" y="0"/>
                  </a:moveTo>
                  <a:lnTo>
                    <a:pt x="845" y="19"/>
                  </a:lnTo>
                  <a:lnTo>
                    <a:pt x="827" y="74"/>
                  </a:lnTo>
                  <a:lnTo>
                    <a:pt x="771" y="133"/>
                  </a:lnTo>
                  <a:lnTo>
                    <a:pt x="745" y="190"/>
                  </a:lnTo>
                  <a:lnTo>
                    <a:pt x="755" y="212"/>
                  </a:lnTo>
                  <a:lnTo>
                    <a:pt x="805" y="246"/>
                  </a:lnTo>
                  <a:lnTo>
                    <a:pt x="870" y="371"/>
                  </a:lnTo>
                  <a:lnTo>
                    <a:pt x="840" y="552"/>
                  </a:lnTo>
                  <a:lnTo>
                    <a:pt x="785" y="627"/>
                  </a:lnTo>
                  <a:lnTo>
                    <a:pt x="807" y="693"/>
                  </a:lnTo>
                  <a:lnTo>
                    <a:pt x="860" y="766"/>
                  </a:lnTo>
                  <a:lnTo>
                    <a:pt x="745" y="691"/>
                  </a:lnTo>
                  <a:lnTo>
                    <a:pt x="702" y="719"/>
                  </a:lnTo>
                  <a:lnTo>
                    <a:pt x="702" y="804"/>
                  </a:lnTo>
                  <a:lnTo>
                    <a:pt x="875" y="926"/>
                  </a:lnTo>
                  <a:lnTo>
                    <a:pt x="936" y="998"/>
                  </a:lnTo>
                  <a:lnTo>
                    <a:pt x="1045" y="1096"/>
                  </a:lnTo>
                  <a:lnTo>
                    <a:pt x="1116" y="1198"/>
                  </a:lnTo>
                  <a:lnTo>
                    <a:pt x="1151" y="1325"/>
                  </a:lnTo>
                  <a:lnTo>
                    <a:pt x="1183" y="1577"/>
                  </a:lnTo>
                  <a:lnTo>
                    <a:pt x="1207" y="1682"/>
                  </a:lnTo>
                  <a:lnTo>
                    <a:pt x="1183" y="1669"/>
                  </a:lnTo>
                  <a:lnTo>
                    <a:pt x="1156" y="1633"/>
                  </a:lnTo>
                  <a:lnTo>
                    <a:pt x="1096" y="1384"/>
                  </a:lnTo>
                  <a:lnTo>
                    <a:pt x="1056" y="1287"/>
                  </a:lnTo>
                  <a:lnTo>
                    <a:pt x="851" y="1075"/>
                  </a:lnTo>
                  <a:lnTo>
                    <a:pt x="844" y="1006"/>
                  </a:lnTo>
                  <a:lnTo>
                    <a:pt x="806" y="1017"/>
                  </a:lnTo>
                  <a:lnTo>
                    <a:pt x="766" y="1082"/>
                  </a:lnTo>
                  <a:lnTo>
                    <a:pt x="748" y="1131"/>
                  </a:lnTo>
                  <a:lnTo>
                    <a:pt x="600" y="2201"/>
                  </a:lnTo>
                  <a:lnTo>
                    <a:pt x="608" y="2209"/>
                  </a:lnTo>
                  <a:lnTo>
                    <a:pt x="640" y="2129"/>
                  </a:lnTo>
                  <a:lnTo>
                    <a:pt x="702" y="2053"/>
                  </a:lnTo>
                  <a:lnTo>
                    <a:pt x="787" y="2130"/>
                  </a:lnTo>
                  <a:lnTo>
                    <a:pt x="814" y="2189"/>
                  </a:lnTo>
                  <a:lnTo>
                    <a:pt x="764" y="2217"/>
                  </a:lnTo>
                  <a:lnTo>
                    <a:pt x="725" y="2213"/>
                  </a:lnTo>
                  <a:lnTo>
                    <a:pt x="692" y="2193"/>
                  </a:lnTo>
                  <a:lnTo>
                    <a:pt x="662" y="2204"/>
                  </a:lnTo>
                  <a:lnTo>
                    <a:pt x="597" y="2333"/>
                  </a:lnTo>
                  <a:lnTo>
                    <a:pt x="591" y="2441"/>
                  </a:lnTo>
                  <a:lnTo>
                    <a:pt x="493" y="2960"/>
                  </a:lnTo>
                  <a:lnTo>
                    <a:pt x="486" y="2969"/>
                  </a:lnTo>
                  <a:lnTo>
                    <a:pt x="344" y="3521"/>
                  </a:lnTo>
                  <a:lnTo>
                    <a:pt x="184" y="3790"/>
                  </a:lnTo>
                  <a:lnTo>
                    <a:pt x="120" y="3842"/>
                  </a:lnTo>
                  <a:lnTo>
                    <a:pt x="97" y="3838"/>
                  </a:lnTo>
                  <a:lnTo>
                    <a:pt x="36" y="3851"/>
                  </a:lnTo>
                  <a:lnTo>
                    <a:pt x="0" y="3885"/>
                  </a:lnTo>
                  <a:lnTo>
                    <a:pt x="42" y="3920"/>
                  </a:lnTo>
                  <a:lnTo>
                    <a:pt x="55" y="3965"/>
                  </a:lnTo>
                  <a:lnTo>
                    <a:pt x="114" y="3944"/>
                  </a:lnTo>
                  <a:lnTo>
                    <a:pt x="154" y="3955"/>
                  </a:lnTo>
                  <a:lnTo>
                    <a:pt x="158" y="4001"/>
                  </a:lnTo>
                  <a:lnTo>
                    <a:pt x="167" y="4016"/>
                  </a:lnTo>
                  <a:lnTo>
                    <a:pt x="167" y="4023"/>
                  </a:lnTo>
                  <a:lnTo>
                    <a:pt x="199" y="4028"/>
                  </a:lnTo>
                  <a:lnTo>
                    <a:pt x="206" y="4021"/>
                  </a:lnTo>
                  <a:lnTo>
                    <a:pt x="218" y="3981"/>
                  </a:lnTo>
                  <a:lnTo>
                    <a:pt x="271" y="3976"/>
                  </a:lnTo>
                  <a:lnTo>
                    <a:pt x="313" y="4010"/>
                  </a:lnTo>
                  <a:lnTo>
                    <a:pt x="360" y="4013"/>
                  </a:lnTo>
                  <a:lnTo>
                    <a:pt x="377" y="4028"/>
                  </a:lnTo>
                  <a:lnTo>
                    <a:pt x="388" y="4065"/>
                  </a:lnTo>
                  <a:lnTo>
                    <a:pt x="385" y="4119"/>
                  </a:lnTo>
                  <a:lnTo>
                    <a:pt x="347" y="4200"/>
                  </a:lnTo>
                  <a:lnTo>
                    <a:pt x="297" y="4258"/>
                  </a:lnTo>
                  <a:lnTo>
                    <a:pt x="326" y="4310"/>
                  </a:lnTo>
                  <a:lnTo>
                    <a:pt x="398" y="4335"/>
                  </a:lnTo>
                  <a:lnTo>
                    <a:pt x="411" y="4309"/>
                  </a:lnTo>
                  <a:lnTo>
                    <a:pt x="419" y="4247"/>
                  </a:lnTo>
                  <a:lnTo>
                    <a:pt x="441" y="4229"/>
                  </a:lnTo>
                  <a:lnTo>
                    <a:pt x="471" y="4227"/>
                  </a:lnTo>
                  <a:lnTo>
                    <a:pt x="454" y="4282"/>
                  </a:lnTo>
                  <a:lnTo>
                    <a:pt x="488" y="4318"/>
                  </a:lnTo>
                  <a:lnTo>
                    <a:pt x="542" y="4313"/>
                  </a:lnTo>
                  <a:lnTo>
                    <a:pt x="591" y="4347"/>
                  </a:lnTo>
                  <a:lnTo>
                    <a:pt x="608" y="4369"/>
                  </a:lnTo>
                  <a:lnTo>
                    <a:pt x="639" y="4366"/>
                  </a:lnTo>
                  <a:lnTo>
                    <a:pt x="673" y="4393"/>
                  </a:lnTo>
                  <a:lnTo>
                    <a:pt x="727" y="4404"/>
                  </a:lnTo>
                  <a:lnTo>
                    <a:pt x="794" y="4451"/>
                  </a:lnTo>
                  <a:lnTo>
                    <a:pt x="831" y="4449"/>
                  </a:lnTo>
                  <a:lnTo>
                    <a:pt x="910" y="4464"/>
                  </a:lnTo>
                  <a:lnTo>
                    <a:pt x="978" y="4450"/>
                  </a:lnTo>
                  <a:lnTo>
                    <a:pt x="996" y="4479"/>
                  </a:lnTo>
                  <a:lnTo>
                    <a:pt x="1008" y="4516"/>
                  </a:lnTo>
                  <a:lnTo>
                    <a:pt x="994" y="4526"/>
                  </a:lnTo>
                  <a:lnTo>
                    <a:pt x="1003" y="4548"/>
                  </a:lnTo>
                  <a:lnTo>
                    <a:pt x="1019" y="4561"/>
                  </a:lnTo>
                  <a:lnTo>
                    <a:pt x="1060" y="4581"/>
                  </a:lnTo>
                  <a:lnTo>
                    <a:pt x="1111" y="4630"/>
                  </a:lnTo>
                  <a:lnTo>
                    <a:pt x="1122" y="4668"/>
                  </a:lnTo>
                  <a:lnTo>
                    <a:pt x="1146" y="4681"/>
                  </a:lnTo>
                  <a:lnTo>
                    <a:pt x="1163" y="4703"/>
                  </a:lnTo>
                  <a:lnTo>
                    <a:pt x="1194" y="4685"/>
                  </a:lnTo>
                  <a:lnTo>
                    <a:pt x="1213" y="4652"/>
                  </a:lnTo>
                  <a:lnTo>
                    <a:pt x="1270" y="4685"/>
                  </a:lnTo>
                  <a:lnTo>
                    <a:pt x="1325" y="4687"/>
                  </a:lnTo>
                  <a:lnTo>
                    <a:pt x="1403" y="462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417">
              <a:extLst>
                <a:ext uri="{FF2B5EF4-FFF2-40B4-BE49-F238E27FC236}">
                  <a16:creationId xmlns:a16="http://schemas.microsoft.com/office/drawing/2014/main" id="{EB9C7BB8-4ADE-46CA-535C-D4A411D99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8" y="1807"/>
              <a:ext cx="52" cy="34"/>
            </a:xfrm>
            <a:custGeom>
              <a:avLst/>
              <a:gdLst>
                <a:gd name="T0" fmla="*/ 44 w 258"/>
                <a:gd name="T1" fmla="*/ 0 h 169"/>
                <a:gd name="T2" fmla="*/ 14 w 258"/>
                <a:gd name="T3" fmla="*/ 19 h 169"/>
                <a:gd name="T4" fmla="*/ 0 w 258"/>
                <a:gd name="T5" fmla="*/ 20 h 169"/>
                <a:gd name="T6" fmla="*/ 0 w 258"/>
                <a:gd name="T7" fmla="*/ 27 h 169"/>
                <a:gd name="T8" fmla="*/ 19 w 258"/>
                <a:gd name="T9" fmla="*/ 72 h 169"/>
                <a:gd name="T10" fmla="*/ 44 w 258"/>
                <a:gd name="T11" fmla="*/ 85 h 169"/>
                <a:gd name="T12" fmla="*/ 74 w 258"/>
                <a:gd name="T13" fmla="*/ 74 h 169"/>
                <a:gd name="T14" fmla="*/ 90 w 258"/>
                <a:gd name="T15" fmla="*/ 80 h 169"/>
                <a:gd name="T16" fmla="*/ 147 w 258"/>
                <a:gd name="T17" fmla="*/ 114 h 169"/>
                <a:gd name="T18" fmla="*/ 180 w 258"/>
                <a:gd name="T19" fmla="*/ 149 h 169"/>
                <a:gd name="T20" fmla="*/ 222 w 258"/>
                <a:gd name="T21" fmla="*/ 169 h 169"/>
                <a:gd name="T22" fmla="*/ 245 w 258"/>
                <a:gd name="T23" fmla="*/ 166 h 169"/>
                <a:gd name="T24" fmla="*/ 258 w 258"/>
                <a:gd name="T25" fmla="*/ 149 h 169"/>
                <a:gd name="T26" fmla="*/ 250 w 258"/>
                <a:gd name="T27" fmla="*/ 135 h 169"/>
                <a:gd name="T28" fmla="*/ 239 w 258"/>
                <a:gd name="T29" fmla="*/ 106 h 169"/>
                <a:gd name="T30" fmla="*/ 223 w 258"/>
                <a:gd name="T31" fmla="*/ 99 h 169"/>
                <a:gd name="T32" fmla="*/ 216 w 258"/>
                <a:gd name="T33" fmla="*/ 107 h 169"/>
                <a:gd name="T34" fmla="*/ 174 w 258"/>
                <a:gd name="T35" fmla="*/ 73 h 169"/>
                <a:gd name="T36" fmla="*/ 120 w 258"/>
                <a:gd name="T37" fmla="*/ 78 h 169"/>
                <a:gd name="T38" fmla="*/ 104 w 258"/>
                <a:gd name="T39" fmla="*/ 72 h 169"/>
                <a:gd name="T40" fmla="*/ 111 w 258"/>
                <a:gd name="T41" fmla="*/ 63 h 169"/>
                <a:gd name="T42" fmla="*/ 126 w 258"/>
                <a:gd name="T43" fmla="*/ 54 h 169"/>
                <a:gd name="T44" fmla="*/ 133 w 258"/>
                <a:gd name="T45" fmla="*/ 45 h 169"/>
                <a:gd name="T46" fmla="*/ 117 w 258"/>
                <a:gd name="T47" fmla="*/ 39 h 169"/>
                <a:gd name="T48" fmla="*/ 94 w 258"/>
                <a:gd name="T49" fmla="*/ 42 h 169"/>
                <a:gd name="T50" fmla="*/ 73 w 258"/>
                <a:gd name="T51" fmla="*/ 59 h 169"/>
                <a:gd name="T52" fmla="*/ 65 w 258"/>
                <a:gd name="T53" fmla="*/ 60 h 169"/>
                <a:gd name="T54" fmla="*/ 58 w 258"/>
                <a:gd name="T55" fmla="*/ 76 h 169"/>
                <a:gd name="T56" fmla="*/ 57 w 258"/>
                <a:gd name="T57" fmla="*/ 61 h 169"/>
                <a:gd name="T58" fmla="*/ 48 w 258"/>
                <a:gd name="T59" fmla="*/ 54 h 169"/>
                <a:gd name="T60" fmla="*/ 40 w 258"/>
                <a:gd name="T61" fmla="*/ 39 h 169"/>
                <a:gd name="T62" fmla="*/ 54 w 258"/>
                <a:gd name="T63" fmla="*/ 29 h 169"/>
                <a:gd name="T64" fmla="*/ 63 w 258"/>
                <a:gd name="T65" fmla="*/ 44 h 169"/>
                <a:gd name="T66" fmla="*/ 77 w 258"/>
                <a:gd name="T67" fmla="*/ 36 h 169"/>
                <a:gd name="T68" fmla="*/ 68 w 258"/>
                <a:gd name="T69" fmla="*/ 14 h 169"/>
                <a:gd name="T70" fmla="*/ 59 w 258"/>
                <a:gd name="T71" fmla="*/ 6 h 169"/>
                <a:gd name="T72" fmla="*/ 44 w 258"/>
                <a:gd name="T7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58" h="169">
                  <a:moveTo>
                    <a:pt x="44" y="0"/>
                  </a:moveTo>
                  <a:lnTo>
                    <a:pt x="14" y="19"/>
                  </a:lnTo>
                  <a:lnTo>
                    <a:pt x="0" y="20"/>
                  </a:lnTo>
                  <a:lnTo>
                    <a:pt x="0" y="27"/>
                  </a:lnTo>
                  <a:lnTo>
                    <a:pt x="19" y="72"/>
                  </a:lnTo>
                  <a:lnTo>
                    <a:pt x="44" y="85"/>
                  </a:lnTo>
                  <a:lnTo>
                    <a:pt x="74" y="74"/>
                  </a:lnTo>
                  <a:lnTo>
                    <a:pt x="90" y="80"/>
                  </a:lnTo>
                  <a:lnTo>
                    <a:pt x="147" y="114"/>
                  </a:lnTo>
                  <a:lnTo>
                    <a:pt x="180" y="149"/>
                  </a:lnTo>
                  <a:lnTo>
                    <a:pt x="222" y="169"/>
                  </a:lnTo>
                  <a:lnTo>
                    <a:pt x="245" y="166"/>
                  </a:lnTo>
                  <a:lnTo>
                    <a:pt x="258" y="149"/>
                  </a:lnTo>
                  <a:lnTo>
                    <a:pt x="250" y="135"/>
                  </a:lnTo>
                  <a:lnTo>
                    <a:pt x="239" y="106"/>
                  </a:lnTo>
                  <a:lnTo>
                    <a:pt x="223" y="99"/>
                  </a:lnTo>
                  <a:lnTo>
                    <a:pt x="216" y="107"/>
                  </a:lnTo>
                  <a:lnTo>
                    <a:pt x="174" y="73"/>
                  </a:lnTo>
                  <a:lnTo>
                    <a:pt x="120" y="78"/>
                  </a:lnTo>
                  <a:lnTo>
                    <a:pt x="104" y="72"/>
                  </a:lnTo>
                  <a:lnTo>
                    <a:pt x="111" y="63"/>
                  </a:lnTo>
                  <a:lnTo>
                    <a:pt x="126" y="54"/>
                  </a:lnTo>
                  <a:lnTo>
                    <a:pt x="133" y="45"/>
                  </a:lnTo>
                  <a:lnTo>
                    <a:pt x="117" y="39"/>
                  </a:lnTo>
                  <a:lnTo>
                    <a:pt x="94" y="42"/>
                  </a:lnTo>
                  <a:lnTo>
                    <a:pt x="73" y="59"/>
                  </a:lnTo>
                  <a:lnTo>
                    <a:pt x="65" y="60"/>
                  </a:lnTo>
                  <a:lnTo>
                    <a:pt x="58" y="76"/>
                  </a:lnTo>
                  <a:lnTo>
                    <a:pt x="57" y="61"/>
                  </a:lnTo>
                  <a:lnTo>
                    <a:pt x="48" y="54"/>
                  </a:lnTo>
                  <a:lnTo>
                    <a:pt x="40" y="39"/>
                  </a:lnTo>
                  <a:lnTo>
                    <a:pt x="54" y="29"/>
                  </a:lnTo>
                  <a:lnTo>
                    <a:pt x="63" y="44"/>
                  </a:lnTo>
                  <a:lnTo>
                    <a:pt x="77" y="36"/>
                  </a:lnTo>
                  <a:lnTo>
                    <a:pt x="68" y="14"/>
                  </a:lnTo>
                  <a:lnTo>
                    <a:pt x="59" y="6"/>
                  </a:lnTo>
                  <a:lnTo>
                    <a:pt x="4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418">
              <a:extLst>
                <a:ext uri="{FF2B5EF4-FFF2-40B4-BE49-F238E27FC236}">
                  <a16:creationId xmlns:a16="http://schemas.microsoft.com/office/drawing/2014/main" id="{0B19E22C-FE8E-8D0C-72E3-BEB4F1B90C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864"/>
              <a:ext cx="38" cy="67"/>
            </a:xfrm>
            <a:custGeom>
              <a:avLst/>
              <a:gdLst>
                <a:gd name="T0" fmla="*/ 0 w 190"/>
                <a:gd name="T1" fmla="*/ 0 h 335"/>
                <a:gd name="T2" fmla="*/ 13 w 190"/>
                <a:gd name="T3" fmla="*/ 69 h 335"/>
                <a:gd name="T4" fmla="*/ 8 w 190"/>
                <a:gd name="T5" fmla="*/ 92 h 335"/>
                <a:gd name="T6" fmla="*/ 11 w 190"/>
                <a:gd name="T7" fmla="*/ 123 h 335"/>
                <a:gd name="T8" fmla="*/ 46 w 190"/>
                <a:gd name="T9" fmla="*/ 174 h 335"/>
                <a:gd name="T10" fmla="*/ 95 w 190"/>
                <a:gd name="T11" fmla="*/ 207 h 335"/>
                <a:gd name="T12" fmla="*/ 114 w 190"/>
                <a:gd name="T13" fmla="*/ 229 h 335"/>
                <a:gd name="T14" fmla="*/ 125 w 190"/>
                <a:gd name="T15" fmla="*/ 267 h 335"/>
                <a:gd name="T16" fmla="*/ 129 w 190"/>
                <a:gd name="T17" fmla="*/ 327 h 335"/>
                <a:gd name="T18" fmla="*/ 138 w 190"/>
                <a:gd name="T19" fmla="*/ 335 h 335"/>
                <a:gd name="T20" fmla="*/ 174 w 190"/>
                <a:gd name="T21" fmla="*/ 301 h 335"/>
                <a:gd name="T22" fmla="*/ 171 w 190"/>
                <a:gd name="T23" fmla="*/ 271 h 335"/>
                <a:gd name="T24" fmla="*/ 190 w 190"/>
                <a:gd name="T25" fmla="*/ 229 h 335"/>
                <a:gd name="T26" fmla="*/ 180 w 190"/>
                <a:gd name="T27" fmla="*/ 207 h 335"/>
                <a:gd name="T28" fmla="*/ 154 w 190"/>
                <a:gd name="T29" fmla="*/ 171 h 335"/>
                <a:gd name="T30" fmla="*/ 146 w 190"/>
                <a:gd name="T31" fmla="*/ 95 h 335"/>
                <a:gd name="T32" fmla="*/ 83 w 190"/>
                <a:gd name="T33" fmla="*/ 78 h 335"/>
                <a:gd name="T34" fmla="*/ 31 w 190"/>
                <a:gd name="T35" fmla="*/ 14 h 335"/>
                <a:gd name="T36" fmla="*/ 0 w 190"/>
                <a:gd name="T37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0" h="335">
                  <a:moveTo>
                    <a:pt x="0" y="0"/>
                  </a:moveTo>
                  <a:lnTo>
                    <a:pt x="13" y="69"/>
                  </a:lnTo>
                  <a:lnTo>
                    <a:pt x="8" y="92"/>
                  </a:lnTo>
                  <a:lnTo>
                    <a:pt x="11" y="123"/>
                  </a:lnTo>
                  <a:lnTo>
                    <a:pt x="46" y="174"/>
                  </a:lnTo>
                  <a:lnTo>
                    <a:pt x="95" y="207"/>
                  </a:lnTo>
                  <a:lnTo>
                    <a:pt x="114" y="229"/>
                  </a:lnTo>
                  <a:lnTo>
                    <a:pt x="125" y="267"/>
                  </a:lnTo>
                  <a:lnTo>
                    <a:pt x="129" y="327"/>
                  </a:lnTo>
                  <a:lnTo>
                    <a:pt x="138" y="335"/>
                  </a:lnTo>
                  <a:lnTo>
                    <a:pt x="174" y="301"/>
                  </a:lnTo>
                  <a:lnTo>
                    <a:pt x="171" y="271"/>
                  </a:lnTo>
                  <a:lnTo>
                    <a:pt x="190" y="229"/>
                  </a:lnTo>
                  <a:lnTo>
                    <a:pt x="180" y="207"/>
                  </a:lnTo>
                  <a:lnTo>
                    <a:pt x="154" y="171"/>
                  </a:lnTo>
                  <a:lnTo>
                    <a:pt x="146" y="95"/>
                  </a:lnTo>
                  <a:lnTo>
                    <a:pt x="83" y="78"/>
                  </a:lnTo>
                  <a:lnTo>
                    <a:pt x="31" y="14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419">
              <a:extLst>
                <a:ext uri="{FF2B5EF4-FFF2-40B4-BE49-F238E27FC236}">
                  <a16:creationId xmlns:a16="http://schemas.microsoft.com/office/drawing/2014/main" id="{4902EBB3-638B-C1F4-76D5-31B4172D8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4" y="1890"/>
              <a:ext cx="4" cy="3"/>
            </a:xfrm>
            <a:custGeom>
              <a:avLst/>
              <a:gdLst>
                <a:gd name="T0" fmla="*/ 15 w 24"/>
                <a:gd name="T1" fmla="*/ 0 h 16"/>
                <a:gd name="T2" fmla="*/ 0 w 24"/>
                <a:gd name="T3" fmla="*/ 1 h 16"/>
                <a:gd name="T4" fmla="*/ 8 w 24"/>
                <a:gd name="T5" fmla="*/ 16 h 16"/>
                <a:gd name="T6" fmla="*/ 24 w 24"/>
                <a:gd name="T7" fmla="*/ 14 h 16"/>
                <a:gd name="T8" fmla="*/ 15 w 24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6">
                  <a:moveTo>
                    <a:pt x="15" y="0"/>
                  </a:moveTo>
                  <a:lnTo>
                    <a:pt x="0" y="1"/>
                  </a:lnTo>
                  <a:lnTo>
                    <a:pt x="8" y="16"/>
                  </a:lnTo>
                  <a:lnTo>
                    <a:pt x="24" y="14"/>
                  </a:lnTo>
                  <a:lnTo>
                    <a:pt x="15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420">
              <a:extLst>
                <a:ext uri="{FF2B5EF4-FFF2-40B4-BE49-F238E27FC236}">
                  <a16:creationId xmlns:a16="http://schemas.microsoft.com/office/drawing/2014/main" id="{FC7F3F6A-3860-FACE-C924-39C77554CC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" y="1871"/>
              <a:ext cx="5" cy="4"/>
            </a:xfrm>
            <a:custGeom>
              <a:avLst/>
              <a:gdLst>
                <a:gd name="T0" fmla="*/ 0 w 26"/>
                <a:gd name="T1" fmla="*/ 10 h 22"/>
                <a:gd name="T2" fmla="*/ 2 w 26"/>
                <a:gd name="T3" fmla="*/ 17 h 22"/>
                <a:gd name="T4" fmla="*/ 26 w 26"/>
                <a:gd name="T5" fmla="*/ 22 h 22"/>
                <a:gd name="T6" fmla="*/ 15 w 26"/>
                <a:gd name="T7" fmla="*/ 0 h 22"/>
                <a:gd name="T8" fmla="*/ 0 w 26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0" y="10"/>
                  </a:moveTo>
                  <a:lnTo>
                    <a:pt x="2" y="17"/>
                  </a:lnTo>
                  <a:lnTo>
                    <a:pt x="26" y="22"/>
                  </a:lnTo>
                  <a:lnTo>
                    <a:pt x="15" y="0"/>
                  </a:lnTo>
                  <a:lnTo>
                    <a:pt x="0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421">
              <a:extLst>
                <a:ext uri="{FF2B5EF4-FFF2-40B4-BE49-F238E27FC236}">
                  <a16:creationId xmlns:a16="http://schemas.microsoft.com/office/drawing/2014/main" id="{353CABB5-8CA5-5909-4354-9DEFAFAB2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" y="2092"/>
              <a:ext cx="4" cy="10"/>
            </a:xfrm>
            <a:custGeom>
              <a:avLst/>
              <a:gdLst>
                <a:gd name="T0" fmla="*/ 13 w 18"/>
                <a:gd name="T1" fmla="*/ 0 h 46"/>
                <a:gd name="T2" fmla="*/ 6 w 18"/>
                <a:gd name="T3" fmla="*/ 0 h 46"/>
                <a:gd name="T4" fmla="*/ 0 w 18"/>
                <a:gd name="T5" fmla="*/ 17 h 46"/>
                <a:gd name="T6" fmla="*/ 11 w 18"/>
                <a:gd name="T7" fmla="*/ 46 h 46"/>
                <a:gd name="T8" fmla="*/ 18 w 18"/>
                <a:gd name="T9" fmla="*/ 46 h 46"/>
                <a:gd name="T10" fmla="*/ 13 w 18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6">
                  <a:moveTo>
                    <a:pt x="13" y="0"/>
                  </a:moveTo>
                  <a:lnTo>
                    <a:pt x="6" y="0"/>
                  </a:lnTo>
                  <a:lnTo>
                    <a:pt x="0" y="17"/>
                  </a:lnTo>
                  <a:lnTo>
                    <a:pt x="11" y="46"/>
                  </a:lnTo>
                  <a:lnTo>
                    <a:pt x="18" y="46"/>
                  </a:lnTo>
                  <a:lnTo>
                    <a:pt x="13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422">
              <a:extLst>
                <a:ext uri="{FF2B5EF4-FFF2-40B4-BE49-F238E27FC236}">
                  <a16:creationId xmlns:a16="http://schemas.microsoft.com/office/drawing/2014/main" id="{924529DF-B304-46DD-37BD-C8403FF9B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5" y="2107"/>
              <a:ext cx="1" cy="7"/>
            </a:xfrm>
            <a:custGeom>
              <a:avLst/>
              <a:gdLst>
                <a:gd name="T0" fmla="*/ 0 w 8"/>
                <a:gd name="T1" fmla="*/ 8 h 31"/>
                <a:gd name="T2" fmla="*/ 2 w 8"/>
                <a:gd name="T3" fmla="*/ 31 h 31"/>
                <a:gd name="T4" fmla="*/ 8 w 8"/>
                <a:gd name="T5" fmla="*/ 23 h 31"/>
                <a:gd name="T6" fmla="*/ 6 w 8"/>
                <a:gd name="T7" fmla="*/ 0 h 31"/>
                <a:gd name="T8" fmla="*/ 0 w 8"/>
                <a:gd name="T9" fmla="*/ 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1">
                  <a:moveTo>
                    <a:pt x="0" y="8"/>
                  </a:moveTo>
                  <a:lnTo>
                    <a:pt x="2" y="31"/>
                  </a:lnTo>
                  <a:lnTo>
                    <a:pt x="8" y="23"/>
                  </a:lnTo>
                  <a:lnTo>
                    <a:pt x="6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423">
              <a:extLst>
                <a:ext uri="{FF2B5EF4-FFF2-40B4-BE49-F238E27FC236}">
                  <a16:creationId xmlns:a16="http://schemas.microsoft.com/office/drawing/2014/main" id="{EFFFA480-66FD-8CE4-AD13-137026EE91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" y="1689"/>
              <a:ext cx="138" cy="101"/>
            </a:xfrm>
            <a:custGeom>
              <a:avLst/>
              <a:gdLst>
                <a:gd name="T0" fmla="*/ 0 w 686"/>
                <a:gd name="T1" fmla="*/ 507 h 507"/>
                <a:gd name="T2" fmla="*/ 11 w 686"/>
                <a:gd name="T3" fmla="*/ 459 h 507"/>
                <a:gd name="T4" fmla="*/ 24 w 686"/>
                <a:gd name="T5" fmla="*/ 435 h 507"/>
                <a:gd name="T6" fmla="*/ 39 w 686"/>
                <a:gd name="T7" fmla="*/ 434 h 507"/>
                <a:gd name="T8" fmla="*/ 45 w 686"/>
                <a:gd name="T9" fmla="*/ 410 h 507"/>
                <a:gd name="T10" fmla="*/ 66 w 686"/>
                <a:gd name="T11" fmla="*/ 384 h 507"/>
                <a:gd name="T12" fmla="*/ 156 w 686"/>
                <a:gd name="T13" fmla="*/ 368 h 507"/>
                <a:gd name="T14" fmla="*/ 194 w 686"/>
                <a:gd name="T15" fmla="*/ 357 h 507"/>
                <a:gd name="T16" fmla="*/ 204 w 686"/>
                <a:gd name="T17" fmla="*/ 372 h 507"/>
                <a:gd name="T18" fmla="*/ 226 w 686"/>
                <a:gd name="T19" fmla="*/ 362 h 507"/>
                <a:gd name="T20" fmla="*/ 241 w 686"/>
                <a:gd name="T21" fmla="*/ 368 h 507"/>
                <a:gd name="T22" fmla="*/ 300 w 686"/>
                <a:gd name="T23" fmla="*/ 332 h 507"/>
                <a:gd name="T24" fmla="*/ 296 w 686"/>
                <a:gd name="T25" fmla="*/ 286 h 507"/>
                <a:gd name="T26" fmla="*/ 270 w 686"/>
                <a:gd name="T27" fmla="*/ 265 h 507"/>
                <a:gd name="T28" fmla="*/ 289 w 686"/>
                <a:gd name="T29" fmla="*/ 217 h 507"/>
                <a:gd name="T30" fmla="*/ 264 w 686"/>
                <a:gd name="T31" fmla="*/ 196 h 507"/>
                <a:gd name="T32" fmla="*/ 293 w 686"/>
                <a:gd name="T33" fmla="*/ 178 h 507"/>
                <a:gd name="T34" fmla="*/ 318 w 686"/>
                <a:gd name="T35" fmla="*/ 191 h 507"/>
                <a:gd name="T36" fmla="*/ 324 w 686"/>
                <a:gd name="T37" fmla="*/ 176 h 507"/>
                <a:gd name="T38" fmla="*/ 314 w 686"/>
                <a:gd name="T39" fmla="*/ 153 h 507"/>
                <a:gd name="T40" fmla="*/ 359 w 686"/>
                <a:gd name="T41" fmla="*/ 133 h 507"/>
                <a:gd name="T42" fmla="*/ 379 w 686"/>
                <a:gd name="T43" fmla="*/ 116 h 507"/>
                <a:gd name="T44" fmla="*/ 387 w 686"/>
                <a:gd name="T45" fmla="*/ 108 h 507"/>
                <a:gd name="T46" fmla="*/ 393 w 686"/>
                <a:gd name="T47" fmla="*/ 85 h 507"/>
                <a:gd name="T48" fmla="*/ 416 w 686"/>
                <a:gd name="T49" fmla="*/ 82 h 507"/>
                <a:gd name="T50" fmla="*/ 441 w 686"/>
                <a:gd name="T51" fmla="*/ 110 h 507"/>
                <a:gd name="T52" fmla="*/ 478 w 686"/>
                <a:gd name="T53" fmla="*/ 92 h 507"/>
                <a:gd name="T54" fmla="*/ 518 w 686"/>
                <a:gd name="T55" fmla="*/ 103 h 507"/>
                <a:gd name="T56" fmla="*/ 524 w 686"/>
                <a:gd name="T57" fmla="*/ 80 h 507"/>
                <a:gd name="T58" fmla="*/ 587 w 686"/>
                <a:gd name="T59" fmla="*/ 19 h 507"/>
                <a:gd name="T60" fmla="*/ 617 w 686"/>
                <a:gd name="T61" fmla="*/ 17 h 507"/>
                <a:gd name="T62" fmla="*/ 632 w 686"/>
                <a:gd name="T63" fmla="*/ 0 h 507"/>
                <a:gd name="T64" fmla="*/ 686 w 686"/>
                <a:gd name="T65" fmla="*/ 11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86" h="507">
                  <a:moveTo>
                    <a:pt x="0" y="507"/>
                  </a:moveTo>
                  <a:lnTo>
                    <a:pt x="11" y="459"/>
                  </a:lnTo>
                  <a:lnTo>
                    <a:pt x="24" y="435"/>
                  </a:lnTo>
                  <a:lnTo>
                    <a:pt x="39" y="434"/>
                  </a:lnTo>
                  <a:lnTo>
                    <a:pt x="45" y="410"/>
                  </a:lnTo>
                  <a:lnTo>
                    <a:pt x="66" y="384"/>
                  </a:lnTo>
                  <a:lnTo>
                    <a:pt x="156" y="368"/>
                  </a:lnTo>
                  <a:lnTo>
                    <a:pt x="194" y="357"/>
                  </a:lnTo>
                  <a:lnTo>
                    <a:pt x="204" y="372"/>
                  </a:lnTo>
                  <a:lnTo>
                    <a:pt x="226" y="362"/>
                  </a:lnTo>
                  <a:lnTo>
                    <a:pt x="241" y="368"/>
                  </a:lnTo>
                  <a:lnTo>
                    <a:pt x="300" y="332"/>
                  </a:lnTo>
                  <a:lnTo>
                    <a:pt x="296" y="286"/>
                  </a:lnTo>
                  <a:lnTo>
                    <a:pt x="270" y="265"/>
                  </a:lnTo>
                  <a:lnTo>
                    <a:pt x="289" y="217"/>
                  </a:lnTo>
                  <a:lnTo>
                    <a:pt x="264" y="196"/>
                  </a:lnTo>
                  <a:lnTo>
                    <a:pt x="293" y="178"/>
                  </a:lnTo>
                  <a:lnTo>
                    <a:pt x="318" y="191"/>
                  </a:lnTo>
                  <a:lnTo>
                    <a:pt x="324" y="176"/>
                  </a:lnTo>
                  <a:lnTo>
                    <a:pt x="314" y="153"/>
                  </a:lnTo>
                  <a:lnTo>
                    <a:pt x="359" y="133"/>
                  </a:lnTo>
                  <a:lnTo>
                    <a:pt x="379" y="116"/>
                  </a:lnTo>
                  <a:lnTo>
                    <a:pt x="387" y="108"/>
                  </a:lnTo>
                  <a:lnTo>
                    <a:pt x="393" y="85"/>
                  </a:lnTo>
                  <a:lnTo>
                    <a:pt x="416" y="82"/>
                  </a:lnTo>
                  <a:lnTo>
                    <a:pt x="441" y="110"/>
                  </a:lnTo>
                  <a:lnTo>
                    <a:pt x="478" y="92"/>
                  </a:lnTo>
                  <a:lnTo>
                    <a:pt x="518" y="103"/>
                  </a:lnTo>
                  <a:lnTo>
                    <a:pt x="524" y="80"/>
                  </a:lnTo>
                  <a:lnTo>
                    <a:pt x="587" y="19"/>
                  </a:lnTo>
                  <a:lnTo>
                    <a:pt x="617" y="17"/>
                  </a:lnTo>
                  <a:lnTo>
                    <a:pt x="632" y="0"/>
                  </a:lnTo>
                  <a:lnTo>
                    <a:pt x="686" y="1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424">
              <a:extLst>
                <a:ext uri="{FF2B5EF4-FFF2-40B4-BE49-F238E27FC236}">
                  <a16:creationId xmlns:a16="http://schemas.microsoft.com/office/drawing/2014/main" id="{2100FBDC-2C7C-0E07-5A84-0469BC3F6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1582"/>
              <a:ext cx="400" cy="225"/>
            </a:xfrm>
            <a:custGeom>
              <a:avLst/>
              <a:gdLst>
                <a:gd name="T0" fmla="*/ 21 w 2002"/>
                <a:gd name="T1" fmla="*/ 52 h 1123"/>
                <a:gd name="T2" fmla="*/ 85 w 2002"/>
                <a:gd name="T3" fmla="*/ 85 h 1123"/>
                <a:gd name="T4" fmla="*/ 125 w 2002"/>
                <a:gd name="T5" fmla="*/ 105 h 1123"/>
                <a:gd name="T6" fmla="*/ 104 w 2002"/>
                <a:gd name="T7" fmla="*/ 123 h 1123"/>
                <a:gd name="T8" fmla="*/ 130 w 2002"/>
                <a:gd name="T9" fmla="*/ 151 h 1123"/>
                <a:gd name="T10" fmla="*/ 183 w 2002"/>
                <a:gd name="T11" fmla="*/ 138 h 1123"/>
                <a:gd name="T12" fmla="*/ 216 w 2002"/>
                <a:gd name="T13" fmla="*/ 158 h 1123"/>
                <a:gd name="T14" fmla="*/ 210 w 2002"/>
                <a:gd name="T15" fmla="*/ 267 h 1123"/>
                <a:gd name="T16" fmla="*/ 230 w 2002"/>
                <a:gd name="T17" fmla="*/ 319 h 1123"/>
                <a:gd name="T18" fmla="*/ 331 w 2002"/>
                <a:gd name="T19" fmla="*/ 325 h 1123"/>
                <a:gd name="T20" fmla="*/ 412 w 2002"/>
                <a:gd name="T21" fmla="*/ 286 h 1123"/>
                <a:gd name="T22" fmla="*/ 480 w 2002"/>
                <a:gd name="T23" fmla="*/ 272 h 1123"/>
                <a:gd name="T24" fmla="*/ 461 w 2002"/>
                <a:gd name="T25" fmla="*/ 228 h 1123"/>
                <a:gd name="T26" fmla="*/ 518 w 2002"/>
                <a:gd name="T27" fmla="*/ 254 h 1123"/>
                <a:gd name="T28" fmla="*/ 577 w 2002"/>
                <a:gd name="T29" fmla="*/ 318 h 1123"/>
                <a:gd name="T30" fmla="*/ 618 w 2002"/>
                <a:gd name="T31" fmla="*/ 422 h 1123"/>
                <a:gd name="T32" fmla="*/ 673 w 2002"/>
                <a:gd name="T33" fmla="*/ 517 h 1123"/>
                <a:gd name="T34" fmla="*/ 750 w 2002"/>
                <a:gd name="T35" fmla="*/ 603 h 1123"/>
                <a:gd name="T36" fmla="*/ 756 w 2002"/>
                <a:gd name="T37" fmla="*/ 671 h 1123"/>
                <a:gd name="T38" fmla="*/ 739 w 2002"/>
                <a:gd name="T39" fmla="*/ 735 h 1123"/>
                <a:gd name="T40" fmla="*/ 801 w 2002"/>
                <a:gd name="T41" fmla="*/ 814 h 1123"/>
                <a:gd name="T42" fmla="*/ 851 w 2002"/>
                <a:gd name="T43" fmla="*/ 863 h 1123"/>
                <a:gd name="T44" fmla="*/ 955 w 2002"/>
                <a:gd name="T45" fmla="*/ 900 h 1123"/>
                <a:gd name="T46" fmla="*/ 996 w 2002"/>
                <a:gd name="T47" fmla="*/ 1011 h 1123"/>
                <a:gd name="T48" fmla="*/ 987 w 2002"/>
                <a:gd name="T49" fmla="*/ 1066 h 1123"/>
                <a:gd name="T50" fmla="*/ 1035 w 2002"/>
                <a:gd name="T51" fmla="*/ 1092 h 1123"/>
                <a:gd name="T52" fmla="*/ 1104 w 2002"/>
                <a:gd name="T53" fmla="*/ 1086 h 1123"/>
                <a:gd name="T54" fmla="*/ 1147 w 2002"/>
                <a:gd name="T55" fmla="*/ 1051 h 1123"/>
                <a:gd name="T56" fmla="*/ 1207 w 2002"/>
                <a:gd name="T57" fmla="*/ 1123 h 1123"/>
                <a:gd name="T58" fmla="*/ 1305 w 2002"/>
                <a:gd name="T59" fmla="*/ 1021 h 1123"/>
                <a:gd name="T60" fmla="*/ 1332 w 2002"/>
                <a:gd name="T61" fmla="*/ 1057 h 1123"/>
                <a:gd name="T62" fmla="*/ 1394 w 2002"/>
                <a:gd name="T63" fmla="*/ 1060 h 1123"/>
                <a:gd name="T64" fmla="*/ 1418 w 2002"/>
                <a:gd name="T65" fmla="*/ 1072 h 1123"/>
                <a:gd name="T66" fmla="*/ 1480 w 2002"/>
                <a:gd name="T67" fmla="*/ 1067 h 1123"/>
                <a:gd name="T68" fmla="*/ 1522 w 2002"/>
                <a:gd name="T69" fmla="*/ 1025 h 1123"/>
                <a:gd name="T70" fmla="*/ 1534 w 2002"/>
                <a:gd name="T71" fmla="*/ 992 h 1123"/>
                <a:gd name="T72" fmla="*/ 1599 w 2002"/>
                <a:gd name="T73" fmla="*/ 1025 h 1123"/>
                <a:gd name="T74" fmla="*/ 1676 w 2002"/>
                <a:gd name="T75" fmla="*/ 1017 h 1123"/>
                <a:gd name="T76" fmla="*/ 1832 w 2002"/>
                <a:gd name="T77" fmla="*/ 1049 h 1123"/>
                <a:gd name="T78" fmla="*/ 2002 w 2002"/>
                <a:gd name="T79" fmla="*/ 1042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02" h="1123">
                  <a:moveTo>
                    <a:pt x="0" y="0"/>
                  </a:moveTo>
                  <a:lnTo>
                    <a:pt x="21" y="52"/>
                  </a:lnTo>
                  <a:lnTo>
                    <a:pt x="51" y="50"/>
                  </a:lnTo>
                  <a:lnTo>
                    <a:pt x="85" y="85"/>
                  </a:lnTo>
                  <a:lnTo>
                    <a:pt x="107" y="75"/>
                  </a:lnTo>
                  <a:lnTo>
                    <a:pt x="125" y="105"/>
                  </a:lnTo>
                  <a:lnTo>
                    <a:pt x="112" y="122"/>
                  </a:lnTo>
                  <a:lnTo>
                    <a:pt x="104" y="123"/>
                  </a:lnTo>
                  <a:lnTo>
                    <a:pt x="106" y="137"/>
                  </a:lnTo>
                  <a:lnTo>
                    <a:pt x="130" y="151"/>
                  </a:lnTo>
                  <a:lnTo>
                    <a:pt x="166" y="132"/>
                  </a:lnTo>
                  <a:lnTo>
                    <a:pt x="183" y="138"/>
                  </a:lnTo>
                  <a:lnTo>
                    <a:pt x="184" y="162"/>
                  </a:lnTo>
                  <a:lnTo>
                    <a:pt x="216" y="158"/>
                  </a:lnTo>
                  <a:lnTo>
                    <a:pt x="217" y="181"/>
                  </a:lnTo>
                  <a:lnTo>
                    <a:pt x="210" y="267"/>
                  </a:lnTo>
                  <a:lnTo>
                    <a:pt x="221" y="305"/>
                  </a:lnTo>
                  <a:lnTo>
                    <a:pt x="230" y="319"/>
                  </a:lnTo>
                  <a:lnTo>
                    <a:pt x="275" y="300"/>
                  </a:lnTo>
                  <a:lnTo>
                    <a:pt x="331" y="325"/>
                  </a:lnTo>
                  <a:lnTo>
                    <a:pt x="389" y="289"/>
                  </a:lnTo>
                  <a:lnTo>
                    <a:pt x="412" y="286"/>
                  </a:lnTo>
                  <a:lnTo>
                    <a:pt x="475" y="296"/>
                  </a:lnTo>
                  <a:lnTo>
                    <a:pt x="480" y="272"/>
                  </a:lnTo>
                  <a:lnTo>
                    <a:pt x="464" y="258"/>
                  </a:lnTo>
                  <a:lnTo>
                    <a:pt x="461" y="228"/>
                  </a:lnTo>
                  <a:lnTo>
                    <a:pt x="499" y="232"/>
                  </a:lnTo>
                  <a:lnTo>
                    <a:pt x="518" y="254"/>
                  </a:lnTo>
                  <a:lnTo>
                    <a:pt x="565" y="272"/>
                  </a:lnTo>
                  <a:lnTo>
                    <a:pt x="577" y="318"/>
                  </a:lnTo>
                  <a:lnTo>
                    <a:pt x="575" y="371"/>
                  </a:lnTo>
                  <a:lnTo>
                    <a:pt x="618" y="422"/>
                  </a:lnTo>
                  <a:lnTo>
                    <a:pt x="651" y="442"/>
                  </a:lnTo>
                  <a:lnTo>
                    <a:pt x="673" y="517"/>
                  </a:lnTo>
                  <a:lnTo>
                    <a:pt x="718" y="582"/>
                  </a:lnTo>
                  <a:lnTo>
                    <a:pt x="750" y="603"/>
                  </a:lnTo>
                  <a:lnTo>
                    <a:pt x="770" y="646"/>
                  </a:lnTo>
                  <a:lnTo>
                    <a:pt x="756" y="671"/>
                  </a:lnTo>
                  <a:lnTo>
                    <a:pt x="760" y="709"/>
                  </a:lnTo>
                  <a:lnTo>
                    <a:pt x="739" y="735"/>
                  </a:lnTo>
                  <a:lnTo>
                    <a:pt x="750" y="772"/>
                  </a:lnTo>
                  <a:lnTo>
                    <a:pt x="801" y="814"/>
                  </a:lnTo>
                  <a:lnTo>
                    <a:pt x="848" y="825"/>
                  </a:lnTo>
                  <a:lnTo>
                    <a:pt x="851" y="863"/>
                  </a:lnTo>
                  <a:lnTo>
                    <a:pt x="914" y="865"/>
                  </a:lnTo>
                  <a:lnTo>
                    <a:pt x="955" y="900"/>
                  </a:lnTo>
                  <a:lnTo>
                    <a:pt x="962" y="976"/>
                  </a:lnTo>
                  <a:lnTo>
                    <a:pt x="996" y="1011"/>
                  </a:lnTo>
                  <a:lnTo>
                    <a:pt x="1019" y="1009"/>
                  </a:lnTo>
                  <a:lnTo>
                    <a:pt x="987" y="1066"/>
                  </a:lnTo>
                  <a:lnTo>
                    <a:pt x="1017" y="1063"/>
                  </a:lnTo>
                  <a:lnTo>
                    <a:pt x="1035" y="1092"/>
                  </a:lnTo>
                  <a:lnTo>
                    <a:pt x="1064" y="1082"/>
                  </a:lnTo>
                  <a:lnTo>
                    <a:pt x="1104" y="1086"/>
                  </a:lnTo>
                  <a:lnTo>
                    <a:pt x="1124" y="1054"/>
                  </a:lnTo>
                  <a:lnTo>
                    <a:pt x="1147" y="1051"/>
                  </a:lnTo>
                  <a:lnTo>
                    <a:pt x="1197" y="1101"/>
                  </a:lnTo>
                  <a:lnTo>
                    <a:pt x="1207" y="1123"/>
                  </a:lnTo>
                  <a:lnTo>
                    <a:pt x="1279" y="1062"/>
                  </a:lnTo>
                  <a:lnTo>
                    <a:pt x="1305" y="1021"/>
                  </a:lnTo>
                  <a:lnTo>
                    <a:pt x="1322" y="1035"/>
                  </a:lnTo>
                  <a:lnTo>
                    <a:pt x="1332" y="1057"/>
                  </a:lnTo>
                  <a:lnTo>
                    <a:pt x="1391" y="1028"/>
                  </a:lnTo>
                  <a:lnTo>
                    <a:pt x="1394" y="1060"/>
                  </a:lnTo>
                  <a:lnTo>
                    <a:pt x="1411" y="1073"/>
                  </a:lnTo>
                  <a:lnTo>
                    <a:pt x="1418" y="1072"/>
                  </a:lnTo>
                  <a:lnTo>
                    <a:pt x="1454" y="1038"/>
                  </a:lnTo>
                  <a:lnTo>
                    <a:pt x="1480" y="1067"/>
                  </a:lnTo>
                  <a:lnTo>
                    <a:pt x="1496" y="1073"/>
                  </a:lnTo>
                  <a:lnTo>
                    <a:pt x="1522" y="1025"/>
                  </a:lnTo>
                  <a:lnTo>
                    <a:pt x="1520" y="1002"/>
                  </a:lnTo>
                  <a:lnTo>
                    <a:pt x="1534" y="992"/>
                  </a:lnTo>
                  <a:lnTo>
                    <a:pt x="1557" y="991"/>
                  </a:lnTo>
                  <a:lnTo>
                    <a:pt x="1599" y="1025"/>
                  </a:lnTo>
                  <a:lnTo>
                    <a:pt x="1659" y="1011"/>
                  </a:lnTo>
                  <a:lnTo>
                    <a:pt x="1676" y="1017"/>
                  </a:lnTo>
                  <a:lnTo>
                    <a:pt x="1729" y="1012"/>
                  </a:lnTo>
                  <a:lnTo>
                    <a:pt x="1832" y="1049"/>
                  </a:lnTo>
                  <a:lnTo>
                    <a:pt x="1900" y="1035"/>
                  </a:lnTo>
                  <a:lnTo>
                    <a:pt x="2002" y="1042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425">
              <a:extLst>
                <a:ext uri="{FF2B5EF4-FFF2-40B4-BE49-F238E27FC236}">
                  <a16:creationId xmlns:a16="http://schemas.microsoft.com/office/drawing/2014/main" id="{40DA0D84-FA64-050A-3DDB-DB337C7369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1790"/>
              <a:ext cx="102" cy="382"/>
            </a:xfrm>
            <a:custGeom>
              <a:avLst/>
              <a:gdLst>
                <a:gd name="T0" fmla="*/ 69 w 512"/>
                <a:gd name="T1" fmla="*/ 1895 h 1910"/>
                <a:gd name="T2" fmla="*/ 49 w 512"/>
                <a:gd name="T3" fmla="*/ 1850 h 1910"/>
                <a:gd name="T4" fmla="*/ 72 w 512"/>
                <a:gd name="T5" fmla="*/ 1764 h 1910"/>
                <a:gd name="T6" fmla="*/ 114 w 512"/>
                <a:gd name="T7" fmla="*/ 1722 h 1910"/>
                <a:gd name="T8" fmla="*/ 127 w 512"/>
                <a:gd name="T9" fmla="*/ 1696 h 1910"/>
                <a:gd name="T10" fmla="*/ 155 w 512"/>
                <a:gd name="T11" fmla="*/ 1664 h 1910"/>
                <a:gd name="T12" fmla="*/ 119 w 512"/>
                <a:gd name="T13" fmla="*/ 1606 h 1910"/>
                <a:gd name="T14" fmla="*/ 167 w 512"/>
                <a:gd name="T15" fmla="*/ 1546 h 1910"/>
                <a:gd name="T16" fmla="*/ 217 w 512"/>
                <a:gd name="T17" fmla="*/ 1495 h 1910"/>
                <a:gd name="T18" fmla="*/ 274 w 512"/>
                <a:gd name="T19" fmla="*/ 1444 h 1910"/>
                <a:gd name="T20" fmla="*/ 279 w 512"/>
                <a:gd name="T21" fmla="*/ 1335 h 1910"/>
                <a:gd name="T22" fmla="*/ 392 w 512"/>
                <a:gd name="T23" fmla="*/ 1387 h 1910"/>
                <a:gd name="T24" fmla="*/ 435 w 512"/>
                <a:gd name="T25" fmla="*/ 1352 h 1910"/>
                <a:gd name="T26" fmla="*/ 424 w 512"/>
                <a:gd name="T27" fmla="*/ 1161 h 1910"/>
                <a:gd name="T28" fmla="*/ 381 w 512"/>
                <a:gd name="T29" fmla="*/ 1095 h 1910"/>
                <a:gd name="T30" fmla="*/ 429 w 512"/>
                <a:gd name="T31" fmla="*/ 1036 h 1910"/>
                <a:gd name="T32" fmla="*/ 426 w 512"/>
                <a:gd name="T33" fmla="*/ 998 h 1910"/>
                <a:gd name="T34" fmla="*/ 435 w 512"/>
                <a:gd name="T35" fmla="*/ 944 h 1910"/>
                <a:gd name="T36" fmla="*/ 367 w 512"/>
                <a:gd name="T37" fmla="*/ 872 h 1910"/>
                <a:gd name="T38" fmla="*/ 348 w 512"/>
                <a:gd name="T39" fmla="*/ 836 h 1910"/>
                <a:gd name="T40" fmla="*/ 320 w 512"/>
                <a:gd name="T41" fmla="*/ 776 h 1910"/>
                <a:gd name="T42" fmla="*/ 364 w 512"/>
                <a:gd name="T43" fmla="*/ 757 h 1910"/>
                <a:gd name="T44" fmla="*/ 370 w 512"/>
                <a:gd name="T45" fmla="*/ 733 h 1910"/>
                <a:gd name="T46" fmla="*/ 422 w 512"/>
                <a:gd name="T47" fmla="*/ 713 h 1910"/>
                <a:gd name="T48" fmla="*/ 462 w 512"/>
                <a:gd name="T49" fmla="*/ 648 h 1910"/>
                <a:gd name="T50" fmla="*/ 512 w 512"/>
                <a:gd name="T51" fmla="*/ 597 h 1910"/>
                <a:gd name="T52" fmla="*/ 512 w 512"/>
                <a:gd name="T53" fmla="*/ 520 h 1910"/>
                <a:gd name="T54" fmla="*/ 467 w 512"/>
                <a:gd name="T55" fmla="*/ 447 h 1910"/>
                <a:gd name="T56" fmla="*/ 475 w 512"/>
                <a:gd name="T57" fmla="*/ 369 h 1910"/>
                <a:gd name="T58" fmla="*/ 439 w 512"/>
                <a:gd name="T59" fmla="*/ 311 h 1910"/>
                <a:gd name="T60" fmla="*/ 407 w 512"/>
                <a:gd name="T61" fmla="*/ 221 h 1910"/>
                <a:gd name="T62" fmla="*/ 371 w 512"/>
                <a:gd name="T63" fmla="*/ 170 h 1910"/>
                <a:gd name="T64" fmla="*/ 338 w 512"/>
                <a:gd name="T65" fmla="*/ 150 h 1910"/>
                <a:gd name="T66" fmla="*/ 291 w 512"/>
                <a:gd name="T67" fmla="*/ 139 h 1910"/>
                <a:gd name="T68" fmla="*/ 240 w 512"/>
                <a:gd name="T69" fmla="*/ 89 h 1910"/>
                <a:gd name="T70" fmla="*/ 221 w 512"/>
                <a:gd name="T71" fmla="*/ 46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12" h="1910">
                  <a:moveTo>
                    <a:pt x="0" y="1910"/>
                  </a:moveTo>
                  <a:lnTo>
                    <a:pt x="69" y="1895"/>
                  </a:lnTo>
                  <a:lnTo>
                    <a:pt x="67" y="1872"/>
                  </a:lnTo>
                  <a:lnTo>
                    <a:pt x="49" y="1850"/>
                  </a:lnTo>
                  <a:lnTo>
                    <a:pt x="29" y="1807"/>
                  </a:lnTo>
                  <a:lnTo>
                    <a:pt x="72" y="1764"/>
                  </a:lnTo>
                  <a:lnTo>
                    <a:pt x="103" y="1769"/>
                  </a:lnTo>
                  <a:lnTo>
                    <a:pt x="114" y="1722"/>
                  </a:lnTo>
                  <a:lnTo>
                    <a:pt x="112" y="1699"/>
                  </a:lnTo>
                  <a:lnTo>
                    <a:pt x="127" y="1696"/>
                  </a:lnTo>
                  <a:lnTo>
                    <a:pt x="141" y="1672"/>
                  </a:lnTo>
                  <a:lnTo>
                    <a:pt x="155" y="1664"/>
                  </a:lnTo>
                  <a:lnTo>
                    <a:pt x="130" y="1635"/>
                  </a:lnTo>
                  <a:lnTo>
                    <a:pt x="119" y="1606"/>
                  </a:lnTo>
                  <a:lnTo>
                    <a:pt x="125" y="1590"/>
                  </a:lnTo>
                  <a:lnTo>
                    <a:pt x="167" y="1546"/>
                  </a:lnTo>
                  <a:lnTo>
                    <a:pt x="194" y="1498"/>
                  </a:lnTo>
                  <a:lnTo>
                    <a:pt x="217" y="1495"/>
                  </a:lnTo>
                  <a:lnTo>
                    <a:pt x="237" y="1455"/>
                  </a:lnTo>
                  <a:lnTo>
                    <a:pt x="274" y="1444"/>
                  </a:lnTo>
                  <a:lnTo>
                    <a:pt x="290" y="1366"/>
                  </a:lnTo>
                  <a:lnTo>
                    <a:pt x="279" y="1335"/>
                  </a:lnTo>
                  <a:lnTo>
                    <a:pt x="302" y="1334"/>
                  </a:lnTo>
                  <a:lnTo>
                    <a:pt x="392" y="1387"/>
                  </a:lnTo>
                  <a:lnTo>
                    <a:pt x="437" y="1368"/>
                  </a:lnTo>
                  <a:lnTo>
                    <a:pt x="435" y="1352"/>
                  </a:lnTo>
                  <a:lnTo>
                    <a:pt x="401" y="1324"/>
                  </a:lnTo>
                  <a:lnTo>
                    <a:pt x="424" y="1161"/>
                  </a:lnTo>
                  <a:lnTo>
                    <a:pt x="407" y="1139"/>
                  </a:lnTo>
                  <a:lnTo>
                    <a:pt x="381" y="1095"/>
                  </a:lnTo>
                  <a:lnTo>
                    <a:pt x="398" y="1040"/>
                  </a:lnTo>
                  <a:lnTo>
                    <a:pt x="429" y="1036"/>
                  </a:lnTo>
                  <a:lnTo>
                    <a:pt x="434" y="1013"/>
                  </a:lnTo>
                  <a:lnTo>
                    <a:pt x="426" y="998"/>
                  </a:lnTo>
                  <a:lnTo>
                    <a:pt x="439" y="974"/>
                  </a:lnTo>
                  <a:lnTo>
                    <a:pt x="435" y="944"/>
                  </a:lnTo>
                  <a:lnTo>
                    <a:pt x="400" y="893"/>
                  </a:lnTo>
                  <a:lnTo>
                    <a:pt x="367" y="872"/>
                  </a:lnTo>
                  <a:lnTo>
                    <a:pt x="360" y="873"/>
                  </a:lnTo>
                  <a:lnTo>
                    <a:pt x="348" y="836"/>
                  </a:lnTo>
                  <a:lnTo>
                    <a:pt x="313" y="785"/>
                  </a:lnTo>
                  <a:lnTo>
                    <a:pt x="320" y="776"/>
                  </a:lnTo>
                  <a:lnTo>
                    <a:pt x="350" y="774"/>
                  </a:lnTo>
                  <a:lnTo>
                    <a:pt x="364" y="757"/>
                  </a:lnTo>
                  <a:lnTo>
                    <a:pt x="363" y="734"/>
                  </a:lnTo>
                  <a:lnTo>
                    <a:pt x="370" y="733"/>
                  </a:lnTo>
                  <a:lnTo>
                    <a:pt x="409" y="738"/>
                  </a:lnTo>
                  <a:lnTo>
                    <a:pt x="422" y="713"/>
                  </a:lnTo>
                  <a:lnTo>
                    <a:pt x="457" y="680"/>
                  </a:lnTo>
                  <a:lnTo>
                    <a:pt x="462" y="648"/>
                  </a:lnTo>
                  <a:lnTo>
                    <a:pt x="483" y="615"/>
                  </a:lnTo>
                  <a:lnTo>
                    <a:pt x="512" y="597"/>
                  </a:lnTo>
                  <a:lnTo>
                    <a:pt x="501" y="567"/>
                  </a:lnTo>
                  <a:lnTo>
                    <a:pt x="512" y="520"/>
                  </a:lnTo>
                  <a:lnTo>
                    <a:pt x="479" y="492"/>
                  </a:lnTo>
                  <a:lnTo>
                    <a:pt x="467" y="447"/>
                  </a:lnTo>
                  <a:lnTo>
                    <a:pt x="463" y="408"/>
                  </a:lnTo>
                  <a:lnTo>
                    <a:pt x="475" y="369"/>
                  </a:lnTo>
                  <a:lnTo>
                    <a:pt x="472" y="330"/>
                  </a:lnTo>
                  <a:lnTo>
                    <a:pt x="439" y="311"/>
                  </a:lnTo>
                  <a:lnTo>
                    <a:pt x="424" y="242"/>
                  </a:lnTo>
                  <a:lnTo>
                    <a:pt x="407" y="221"/>
                  </a:lnTo>
                  <a:lnTo>
                    <a:pt x="395" y="184"/>
                  </a:lnTo>
                  <a:lnTo>
                    <a:pt x="371" y="170"/>
                  </a:lnTo>
                  <a:lnTo>
                    <a:pt x="341" y="173"/>
                  </a:lnTo>
                  <a:lnTo>
                    <a:pt x="338" y="150"/>
                  </a:lnTo>
                  <a:lnTo>
                    <a:pt x="313" y="122"/>
                  </a:lnTo>
                  <a:lnTo>
                    <a:pt x="291" y="139"/>
                  </a:lnTo>
                  <a:lnTo>
                    <a:pt x="251" y="120"/>
                  </a:lnTo>
                  <a:lnTo>
                    <a:pt x="240" y="89"/>
                  </a:lnTo>
                  <a:lnTo>
                    <a:pt x="261" y="65"/>
                  </a:lnTo>
                  <a:lnTo>
                    <a:pt x="221" y="46"/>
                  </a:lnTo>
                  <a:lnTo>
                    <a:pt x="217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426">
              <a:extLst>
                <a:ext uri="{FF2B5EF4-FFF2-40B4-BE49-F238E27FC236}">
                  <a16:creationId xmlns:a16="http://schemas.microsoft.com/office/drawing/2014/main" id="{419F64EC-EC08-CE0C-2F12-41EFE9E3C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1" y="2152"/>
              <a:ext cx="470" cy="570"/>
            </a:xfrm>
            <a:custGeom>
              <a:avLst/>
              <a:gdLst>
                <a:gd name="T0" fmla="*/ 0 w 2351"/>
                <a:gd name="T1" fmla="*/ 2764 h 2849"/>
                <a:gd name="T2" fmla="*/ 66 w 2351"/>
                <a:gd name="T3" fmla="*/ 2634 h 2849"/>
                <a:gd name="T4" fmla="*/ 130 w 2351"/>
                <a:gd name="T5" fmla="*/ 2591 h 2849"/>
                <a:gd name="T6" fmla="*/ 216 w 2351"/>
                <a:gd name="T7" fmla="*/ 2428 h 2849"/>
                <a:gd name="T8" fmla="*/ 256 w 2351"/>
                <a:gd name="T9" fmla="*/ 2370 h 2849"/>
                <a:gd name="T10" fmla="*/ 312 w 2351"/>
                <a:gd name="T11" fmla="*/ 2296 h 2849"/>
                <a:gd name="T12" fmla="*/ 313 w 2351"/>
                <a:gd name="T13" fmla="*/ 2234 h 2849"/>
                <a:gd name="T14" fmla="*/ 338 w 2351"/>
                <a:gd name="T15" fmla="*/ 2170 h 2849"/>
                <a:gd name="T16" fmla="*/ 307 w 2351"/>
                <a:gd name="T17" fmla="*/ 2087 h 2849"/>
                <a:gd name="T18" fmla="*/ 276 w 2351"/>
                <a:gd name="T19" fmla="*/ 2083 h 2849"/>
                <a:gd name="T20" fmla="*/ 301 w 2351"/>
                <a:gd name="T21" fmla="*/ 2011 h 2849"/>
                <a:gd name="T22" fmla="*/ 250 w 2351"/>
                <a:gd name="T23" fmla="*/ 1885 h 2849"/>
                <a:gd name="T24" fmla="*/ 110 w 2351"/>
                <a:gd name="T25" fmla="*/ 1883 h 2849"/>
                <a:gd name="T26" fmla="*/ 83 w 2351"/>
                <a:gd name="T27" fmla="*/ 1831 h 2849"/>
                <a:gd name="T28" fmla="*/ 116 w 2351"/>
                <a:gd name="T29" fmla="*/ 1781 h 2849"/>
                <a:gd name="T30" fmla="*/ 120 w 2351"/>
                <a:gd name="T31" fmla="*/ 1735 h 2849"/>
                <a:gd name="T32" fmla="*/ 160 w 2351"/>
                <a:gd name="T33" fmla="*/ 1669 h 2849"/>
                <a:gd name="T34" fmla="*/ 137 w 2351"/>
                <a:gd name="T35" fmla="*/ 1587 h 2849"/>
                <a:gd name="T36" fmla="*/ 163 w 2351"/>
                <a:gd name="T37" fmla="*/ 1523 h 2849"/>
                <a:gd name="T38" fmla="*/ 135 w 2351"/>
                <a:gd name="T39" fmla="*/ 1471 h 2849"/>
                <a:gd name="T40" fmla="*/ 192 w 2351"/>
                <a:gd name="T41" fmla="*/ 1420 h 2849"/>
                <a:gd name="T42" fmla="*/ 268 w 2351"/>
                <a:gd name="T43" fmla="*/ 1412 h 2849"/>
                <a:gd name="T44" fmla="*/ 367 w 2351"/>
                <a:gd name="T45" fmla="*/ 1403 h 2849"/>
                <a:gd name="T46" fmla="*/ 412 w 2351"/>
                <a:gd name="T47" fmla="*/ 1477 h 2849"/>
                <a:gd name="T48" fmla="*/ 433 w 2351"/>
                <a:gd name="T49" fmla="*/ 1366 h 2849"/>
                <a:gd name="T50" fmla="*/ 512 w 2351"/>
                <a:gd name="T51" fmla="*/ 1375 h 2849"/>
                <a:gd name="T52" fmla="*/ 601 w 2351"/>
                <a:gd name="T53" fmla="*/ 1343 h 2849"/>
                <a:gd name="T54" fmla="*/ 731 w 2351"/>
                <a:gd name="T55" fmla="*/ 1338 h 2849"/>
                <a:gd name="T56" fmla="*/ 865 w 2351"/>
                <a:gd name="T57" fmla="*/ 1287 h 2849"/>
                <a:gd name="T58" fmla="*/ 949 w 2351"/>
                <a:gd name="T59" fmla="*/ 1280 h 2849"/>
                <a:gd name="T60" fmla="*/ 1074 w 2351"/>
                <a:gd name="T61" fmla="*/ 1284 h 2849"/>
                <a:gd name="T62" fmla="*/ 1071 w 2351"/>
                <a:gd name="T63" fmla="*/ 1268 h 2849"/>
                <a:gd name="T64" fmla="*/ 1133 w 2351"/>
                <a:gd name="T65" fmla="*/ 1178 h 2849"/>
                <a:gd name="T66" fmla="*/ 1214 w 2351"/>
                <a:gd name="T67" fmla="*/ 1147 h 2849"/>
                <a:gd name="T68" fmla="*/ 1235 w 2351"/>
                <a:gd name="T69" fmla="*/ 1114 h 2849"/>
                <a:gd name="T70" fmla="*/ 1280 w 2351"/>
                <a:gd name="T71" fmla="*/ 1010 h 2849"/>
                <a:gd name="T72" fmla="*/ 1205 w 2351"/>
                <a:gd name="T73" fmla="*/ 955 h 2849"/>
                <a:gd name="T74" fmla="*/ 1235 w 2351"/>
                <a:gd name="T75" fmla="*/ 867 h 2849"/>
                <a:gd name="T76" fmla="*/ 1330 w 2351"/>
                <a:gd name="T77" fmla="*/ 890 h 2849"/>
                <a:gd name="T78" fmla="*/ 1380 w 2351"/>
                <a:gd name="T79" fmla="*/ 854 h 2849"/>
                <a:gd name="T80" fmla="*/ 1355 w 2351"/>
                <a:gd name="T81" fmla="*/ 748 h 2849"/>
                <a:gd name="T82" fmla="*/ 1324 w 2351"/>
                <a:gd name="T83" fmla="*/ 651 h 2849"/>
                <a:gd name="T84" fmla="*/ 1412 w 2351"/>
                <a:gd name="T85" fmla="*/ 612 h 2849"/>
                <a:gd name="T86" fmla="*/ 1482 w 2351"/>
                <a:gd name="T87" fmla="*/ 536 h 2849"/>
                <a:gd name="T88" fmla="*/ 1595 w 2351"/>
                <a:gd name="T89" fmla="*/ 426 h 2849"/>
                <a:gd name="T90" fmla="*/ 1627 w 2351"/>
                <a:gd name="T91" fmla="*/ 353 h 2849"/>
                <a:gd name="T92" fmla="*/ 1688 w 2351"/>
                <a:gd name="T93" fmla="*/ 271 h 2849"/>
                <a:gd name="T94" fmla="*/ 1762 w 2351"/>
                <a:gd name="T95" fmla="*/ 224 h 2849"/>
                <a:gd name="T96" fmla="*/ 1763 w 2351"/>
                <a:gd name="T97" fmla="*/ 163 h 2849"/>
                <a:gd name="T98" fmla="*/ 1774 w 2351"/>
                <a:gd name="T99" fmla="*/ 31 h 2849"/>
                <a:gd name="T100" fmla="*/ 1866 w 2351"/>
                <a:gd name="T101" fmla="*/ 22 h 2849"/>
                <a:gd name="T102" fmla="*/ 1994 w 2351"/>
                <a:gd name="T103" fmla="*/ 64 h 2849"/>
                <a:gd name="T104" fmla="*/ 2056 w 2351"/>
                <a:gd name="T105" fmla="*/ 143 h 2849"/>
                <a:gd name="T106" fmla="*/ 2119 w 2351"/>
                <a:gd name="T107" fmla="*/ 160 h 2849"/>
                <a:gd name="T108" fmla="*/ 2205 w 2351"/>
                <a:gd name="T109" fmla="*/ 98 h 2849"/>
                <a:gd name="T110" fmla="*/ 2282 w 2351"/>
                <a:gd name="T111" fmla="*/ 100 h 2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51" h="2849">
                  <a:moveTo>
                    <a:pt x="7" y="2849"/>
                  </a:moveTo>
                  <a:lnTo>
                    <a:pt x="13" y="2824"/>
                  </a:lnTo>
                  <a:lnTo>
                    <a:pt x="0" y="2764"/>
                  </a:lnTo>
                  <a:lnTo>
                    <a:pt x="43" y="2729"/>
                  </a:lnTo>
                  <a:lnTo>
                    <a:pt x="43" y="2644"/>
                  </a:lnTo>
                  <a:lnTo>
                    <a:pt x="66" y="2634"/>
                  </a:lnTo>
                  <a:lnTo>
                    <a:pt x="70" y="2604"/>
                  </a:lnTo>
                  <a:lnTo>
                    <a:pt x="109" y="2607"/>
                  </a:lnTo>
                  <a:lnTo>
                    <a:pt x="130" y="2591"/>
                  </a:lnTo>
                  <a:lnTo>
                    <a:pt x="138" y="2504"/>
                  </a:lnTo>
                  <a:lnTo>
                    <a:pt x="182" y="2485"/>
                  </a:lnTo>
                  <a:lnTo>
                    <a:pt x="216" y="2428"/>
                  </a:lnTo>
                  <a:lnTo>
                    <a:pt x="232" y="2434"/>
                  </a:lnTo>
                  <a:lnTo>
                    <a:pt x="262" y="2423"/>
                  </a:lnTo>
                  <a:lnTo>
                    <a:pt x="256" y="2370"/>
                  </a:lnTo>
                  <a:lnTo>
                    <a:pt x="279" y="2367"/>
                  </a:lnTo>
                  <a:lnTo>
                    <a:pt x="313" y="2319"/>
                  </a:lnTo>
                  <a:lnTo>
                    <a:pt x="312" y="2296"/>
                  </a:lnTo>
                  <a:lnTo>
                    <a:pt x="293" y="2274"/>
                  </a:lnTo>
                  <a:lnTo>
                    <a:pt x="292" y="2258"/>
                  </a:lnTo>
                  <a:lnTo>
                    <a:pt x="313" y="2234"/>
                  </a:lnTo>
                  <a:lnTo>
                    <a:pt x="343" y="2223"/>
                  </a:lnTo>
                  <a:lnTo>
                    <a:pt x="356" y="2206"/>
                  </a:lnTo>
                  <a:lnTo>
                    <a:pt x="338" y="2170"/>
                  </a:lnTo>
                  <a:lnTo>
                    <a:pt x="339" y="2108"/>
                  </a:lnTo>
                  <a:lnTo>
                    <a:pt x="338" y="2085"/>
                  </a:lnTo>
                  <a:lnTo>
                    <a:pt x="307" y="2087"/>
                  </a:lnTo>
                  <a:lnTo>
                    <a:pt x="295" y="2112"/>
                  </a:lnTo>
                  <a:lnTo>
                    <a:pt x="286" y="2113"/>
                  </a:lnTo>
                  <a:lnTo>
                    <a:pt x="276" y="2083"/>
                  </a:lnTo>
                  <a:lnTo>
                    <a:pt x="281" y="2060"/>
                  </a:lnTo>
                  <a:lnTo>
                    <a:pt x="319" y="2040"/>
                  </a:lnTo>
                  <a:lnTo>
                    <a:pt x="301" y="2011"/>
                  </a:lnTo>
                  <a:lnTo>
                    <a:pt x="296" y="1958"/>
                  </a:lnTo>
                  <a:lnTo>
                    <a:pt x="255" y="1931"/>
                  </a:lnTo>
                  <a:lnTo>
                    <a:pt x="250" y="1885"/>
                  </a:lnTo>
                  <a:lnTo>
                    <a:pt x="188" y="1883"/>
                  </a:lnTo>
                  <a:lnTo>
                    <a:pt x="171" y="1869"/>
                  </a:lnTo>
                  <a:lnTo>
                    <a:pt x="110" y="1883"/>
                  </a:lnTo>
                  <a:lnTo>
                    <a:pt x="101" y="1860"/>
                  </a:lnTo>
                  <a:lnTo>
                    <a:pt x="107" y="1844"/>
                  </a:lnTo>
                  <a:lnTo>
                    <a:pt x="83" y="1831"/>
                  </a:lnTo>
                  <a:lnTo>
                    <a:pt x="73" y="1809"/>
                  </a:lnTo>
                  <a:lnTo>
                    <a:pt x="89" y="1807"/>
                  </a:lnTo>
                  <a:lnTo>
                    <a:pt x="116" y="1781"/>
                  </a:lnTo>
                  <a:lnTo>
                    <a:pt x="115" y="1766"/>
                  </a:lnTo>
                  <a:lnTo>
                    <a:pt x="107" y="1752"/>
                  </a:lnTo>
                  <a:lnTo>
                    <a:pt x="120" y="1735"/>
                  </a:lnTo>
                  <a:lnTo>
                    <a:pt x="110" y="1713"/>
                  </a:lnTo>
                  <a:lnTo>
                    <a:pt x="161" y="1677"/>
                  </a:lnTo>
                  <a:lnTo>
                    <a:pt x="160" y="1669"/>
                  </a:lnTo>
                  <a:lnTo>
                    <a:pt x="144" y="1663"/>
                  </a:lnTo>
                  <a:lnTo>
                    <a:pt x="150" y="1647"/>
                  </a:lnTo>
                  <a:lnTo>
                    <a:pt x="137" y="1587"/>
                  </a:lnTo>
                  <a:lnTo>
                    <a:pt x="167" y="1583"/>
                  </a:lnTo>
                  <a:lnTo>
                    <a:pt x="172" y="1553"/>
                  </a:lnTo>
                  <a:lnTo>
                    <a:pt x="163" y="1523"/>
                  </a:lnTo>
                  <a:lnTo>
                    <a:pt x="176" y="1506"/>
                  </a:lnTo>
                  <a:lnTo>
                    <a:pt x="175" y="1490"/>
                  </a:lnTo>
                  <a:lnTo>
                    <a:pt x="135" y="1471"/>
                  </a:lnTo>
                  <a:lnTo>
                    <a:pt x="141" y="1455"/>
                  </a:lnTo>
                  <a:lnTo>
                    <a:pt x="163" y="1445"/>
                  </a:lnTo>
                  <a:lnTo>
                    <a:pt x="192" y="1420"/>
                  </a:lnTo>
                  <a:lnTo>
                    <a:pt x="245" y="1415"/>
                  </a:lnTo>
                  <a:lnTo>
                    <a:pt x="269" y="1428"/>
                  </a:lnTo>
                  <a:lnTo>
                    <a:pt x="268" y="1412"/>
                  </a:lnTo>
                  <a:lnTo>
                    <a:pt x="291" y="1410"/>
                  </a:lnTo>
                  <a:lnTo>
                    <a:pt x="332" y="1360"/>
                  </a:lnTo>
                  <a:lnTo>
                    <a:pt x="367" y="1403"/>
                  </a:lnTo>
                  <a:lnTo>
                    <a:pt x="347" y="1435"/>
                  </a:lnTo>
                  <a:lnTo>
                    <a:pt x="389" y="1471"/>
                  </a:lnTo>
                  <a:lnTo>
                    <a:pt x="412" y="1477"/>
                  </a:lnTo>
                  <a:lnTo>
                    <a:pt x="433" y="1451"/>
                  </a:lnTo>
                  <a:lnTo>
                    <a:pt x="421" y="1398"/>
                  </a:lnTo>
                  <a:lnTo>
                    <a:pt x="433" y="1366"/>
                  </a:lnTo>
                  <a:lnTo>
                    <a:pt x="493" y="1353"/>
                  </a:lnTo>
                  <a:lnTo>
                    <a:pt x="503" y="1375"/>
                  </a:lnTo>
                  <a:lnTo>
                    <a:pt x="512" y="1375"/>
                  </a:lnTo>
                  <a:lnTo>
                    <a:pt x="545" y="1332"/>
                  </a:lnTo>
                  <a:lnTo>
                    <a:pt x="576" y="1323"/>
                  </a:lnTo>
                  <a:lnTo>
                    <a:pt x="601" y="1343"/>
                  </a:lnTo>
                  <a:lnTo>
                    <a:pt x="656" y="1361"/>
                  </a:lnTo>
                  <a:lnTo>
                    <a:pt x="670" y="1344"/>
                  </a:lnTo>
                  <a:lnTo>
                    <a:pt x="731" y="1338"/>
                  </a:lnTo>
                  <a:lnTo>
                    <a:pt x="776" y="1319"/>
                  </a:lnTo>
                  <a:lnTo>
                    <a:pt x="811" y="1285"/>
                  </a:lnTo>
                  <a:lnTo>
                    <a:pt x="865" y="1287"/>
                  </a:lnTo>
                  <a:lnTo>
                    <a:pt x="888" y="1285"/>
                  </a:lnTo>
                  <a:lnTo>
                    <a:pt x="932" y="1258"/>
                  </a:lnTo>
                  <a:lnTo>
                    <a:pt x="949" y="1280"/>
                  </a:lnTo>
                  <a:lnTo>
                    <a:pt x="1000" y="1321"/>
                  </a:lnTo>
                  <a:lnTo>
                    <a:pt x="1044" y="1294"/>
                  </a:lnTo>
                  <a:lnTo>
                    <a:pt x="1074" y="1284"/>
                  </a:lnTo>
                  <a:lnTo>
                    <a:pt x="1081" y="1283"/>
                  </a:lnTo>
                  <a:lnTo>
                    <a:pt x="1073" y="1275"/>
                  </a:lnTo>
                  <a:lnTo>
                    <a:pt x="1071" y="1268"/>
                  </a:lnTo>
                  <a:lnTo>
                    <a:pt x="1091" y="1228"/>
                  </a:lnTo>
                  <a:lnTo>
                    <a:pt x="1128" y="1209"/>
                  </a:lnTo>
                  <a:lnTo>
                    <a:pt x="1133" y="1178"/>
                  </a:lnTo>
                  <a:lnTo>
                    <a:pt x="1197" y="1203"/>
                  </a:lnTo>
                  <a:lnTo>
                    <a:pt x="1218" y="1186"/>
                  </a:lnTo>
                  <a:lnTo>
                    <a:pt x="1214" y="1147"/>
                  </a:lnTo>
                  <a:lnTo>
                    <a:pt x="1191" y="1142"/>
                  </a:lnTo>
                  <a:lnTo>
                    <a:pt x="1190" y="1126"/>
                  </a:lnTo>
                  <a:lnTo>
                    <a:pt x="1235" y="1114"/>
                  </a:lnTo>
                  <a:lnTo>
                    <a:pt x="1254" y="1074"/>
                  </a:lnTo>
                  <a:lnTo>
                    <a:pt x="1264" y="1018"/>
                  </a:lnTo>
                  <a:lnTo>
                    <a:pt x="1280" y="1010"/>
                  </a:lnTo>
                  <a:lnTo>
                    <a:pt x="1253" y="974"/>
                  </a:lnTo>
                  <a:lnTo>
                    <a:pt x="1230" y="976"/>
                  </a:lnTo>
                  <a:lnTo>
                    <a:pt x="1205" y="955"/>
                  </a:lnTo>
                  <a:lnTo>
                    <a:pt x="1231" y="914"/>
                  </a:lnTo>
                  <a:lnTo>
                    <a:pt x="1229" y="884"/>
                  </a:lnTo>
                  <a:lnTo>
                    <a:pt x="1235" y="867"/>
                  </a:lnTo>
                  <a:lnTo>
                    <a:pt x="1258" y="866"/>
                  </a:lnTo>
                  <a:lnTo>
                    <a:pt x="1276" y="895"/>
                  </a:lnTo>
                  <a:lnTo>
                    <a:pt x="1330" y="890"/>
                  </a:lnTo>
                  <a:lnTo>
                    <a:pt x="1377" y="892"/>
                  </a:lnTo>
                  <a:lnTo>
                    <a:pt x="1390" y="877"/>
                  </a:lnTo>
                  <a:lnTo>
                    <a:pt x="1380" y="854"/>
                  </a:lnTo>
                  <a:lnTo>
                    <a:pt x="1384" y="815"/>
                  </a:lnTo>
                  <a:lnTo>
                    <a:pt x="1359" y="787"/>
                  </a:lnTo>
                  <a:lnTo>
                    <a:pt x="1355" y="748"/>
                  </a:lnTo>
                  <a:lnTo>
                    <a:pt x="1347" y="734"/>
                  </a:lnTo>
                  <a:lnTo>
                    <a:pt x="1351" y="702"/>
                  </a:lnTo>
                  <a:lnTo>
                    <a:pt x="1324" y="651"/>
                  </a:lnTo>
                  <a:lnTo>
                    <a:pt x="1338" y="650"/>
                  </a:lnTo>
                  <a:lnTo>
                    <a:pt x="1354" y="656"/>
                  </a:lnTo>
                  <a:lnTo>
                    <a:pt x="1412" y="612"/>
                  </a:lnTo>
                  <a:lnTo>
                    <a:pt x="1428" y="618"/>
                  </a:lnTo>
                  <a:lnTo>
                    <a:pt x="1433" y="587"/>
                  </a:lnTo>
                  <a:lnTo>
                    <a:pt x="1482" y="536"/>
                  </a:lnTo>
                  <a:lnTo>
                    <a:pt x="1477" y="490"/>
                  </a:lnTo>
                  <a:lnTo>
                    <a:pt x="1545" y="468"/>
                  </a:lnTo>
                  <a:lnTo>
                    <a:pt x="1595" y="426"/>
                  </a:lnTo>
                  <a:lnTo>
                    <a:pt x="1619" y="431"/>
                  </a:lnTo>
                  <a:lnTo>
                    <a:pt x="1645" y="375"/>
                  </a:lnTo>
                  <a:lnTo>
                    <a:pt x="1627" y="353"/>
                  </a:lnTo>
                  <a:lnTo>
                    <a:pt x="1625" y="330"/>
                  </a:lnTo>
                  <a:lnTo>
                    <a:pt x="1685" y="309"/>
                  </a:lnTo>
                  <a:lnTo>
                    <a:pt x="1688" y="271"/>
                  </a:lnTo>
                  <a:lnTo>
                    <a:pt x="1726" y="258"/>
                  </a:lnTo>
                  <a:lnTo>
                    <a:pt x="1739" y="227"/>
                  </a:lnTo>
                  <a:lnTo>
                    <a:pt x="1762" y="224"/>
                  </a:lnTo>
                  <a:lnTo>
                    <a:pt x="1760" y="209"/>
                  </a:lnTo>
                  <a:lnTo>
                    <a:pt x="1734" y="181"/>
                  </a:lnTo>
                  <a:lnTo>
                    <a:pt x="1763" y="163"/>
                  </a:lnTo>
                  <a:lnTo>
                    <a:pt x="1743" y="111"/>
                  </a:lnTo>
                  <a:lnTo>
                    <a:pt x="1738" y="57"/>
                  </a:lnTo>
                  <a:lnTo>
                    <a:pt x="1774" y="31"/>
                  </a:lnTo>
                  <a:lnTo>
                    <a:pt x="1790" y="37"/>
                  </a:lnTo>
                  <a:lnTo>
                    <a:pt x="1848" y="0"/>
                  </a:lnTo>
                  <a:lnTo>
                    <a:pt x="1866" y="22"/>
                  </a:lnTo>
                  <a:lnTo>
                    <a:pt x="1897" y="11"/>
                  </a:lnTo>
                  <a:lnTo>
                    <a:pt x="1951" y="22"/>
                  </a:lnTo>
                  <a:lnTo>
                    <a:pt x="1994" y="64"/>
                  </a:lnTo>
                  <a:lnTo>
                    <a:pt x="2020" y="101"/>
                  </a:lnTo>
                  <a:lnTo>
                    <a:pt x="2053" y="127"/>
                  </a:lnTo>
                  <a:lnTo>
                    <a:pt x="2056" y="143"/>
                  </a:lnTo>
                  <a:lnTo>
                    <a:pt x="2080" y="164"/>
                  </a:lnTo>
                  <a:lnTo>
                    <a:pt x="2087" y="155"/>
                  </a:lnTo>
                  <a:lnTo>
                    <a:pt x="2119" y="160"/>
                  </a:lnTo>
                  <a:lnTo>
                    <a:pt x="2132" y="144"/>
                  </a:lnTo>
                  <a:lnTo>
                    <a:pt x="2184" y="124"/>
                  </a:lnTo>
                  <a:lnTo>
                    <a:pt x="2205" y="98"/>
                  </a:lnTo>
                  <a:lnTo>
                    <a:pt x="2229" y="104"/>
                  </a:lnTo>
                  <a:lnTo>
                    <a:pt x="2239" y="126"/>
                  </a:lnTo>
                  <a:lnTo>
                    <a:pt x="2282" y="100"/>
                  </a:lnTo>
                  <a:lnTo>
                    <a:pt x="2328" y="95"/>
                  </a:lnTo>
                  <a:lnTo>
                    <a:pt x="2351" y="10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427">
              <a:extLst>
                <a:ext uri="{FF2B5EF4-FFF2-40B4-BE49-F238E27FC236}">
                  <a16:creationId xmlns:a16="http://schemas.microsoft.com/office/drawing/2014/main" id="{BE610674-89FC-6C83-F05F-E323D9E35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" y="2548"/>
              <a:ext cx="884" cy="324"/>
            </a:xfrm>
            <a:custGeom>
              <a:avLst/>
              <a:gdLst>
                <a:gd name="T0" fmla="*/ 147 w 4420"/>
                <a:gd name="T1" fmla="*/ 955 h 1621"/>
                <a:gd name="T2" fmla="*/ 284 w 4420"/>
                <a:gd name="T3" fmla="*/ 1097 h 1621"/>
                <a:gd name="T4" fmla="*/ 552 w 4420"/>
                <a:gd name="T5" fmla="*/ 1071 h 1621"/>
                <a:gd name="T6" fmla="*/ 610 w 4420"/>
                <a:gd name="T7" fmla="*/ 1112 h 1621"/>
                <a:gd name="T8" fmla="*/ 725 w 4420"/>
                <a:gd name="T9" fmla="*/ 1110 h 1621"/>
                <a:gd name="T10" fmla="*/ 809 w 4420"/>
                <a:gd name="T11" fmla="*/ 1101 h 1621"/>
                <a:gd name="T12" fmla="*/ 885 w 4420"/>
                <a:gd name="T13" fmla="*/ 1094 h 1621"/>
                <a:gd name="T14" fmla="*/ 965 w 4420"/>
                <a:gd name="T15" fmla="*/ 1118 h 1621"/>
                <a:gd name="T16" fmla="*/ 961 w 4420"/>
                <a:gd name="T17" fmla="*/ 1080 h 1621"/>
                <a:gd name="T18" fmla="*/ 951 w 4420"/>
                <a:gd name="T19" fmla="*/ 1042 h 1621"/>
                <a:gd name="T20" fmla="*/ 937 w 4420"/>
                <a:gd name="T21" fmla="*/ 990 h 1621"/>
                <a:gd name="T22" fmla="*/ 976 w 4420"/>
                <a:gd name="T23" fmla="*/ 901 h 1621"/>
                <a:gd name="T24" fmla="*/ 1141 w 4420"/>
                <a:gd name="T25" fmla="*/ 940 h 1621"/>
                <a:gd name="T26" fmla="*/ 1269 w 4420"/>
                <a:gd name="T27" fmla="*/ 997 h 1621"/>
                <a:gd name="T28" fmla="*/ 1405 w 4420"/>
                <a:gd name="T29" fmla="*/ 1047 h 1621"/>
                <a:gd name="T30" fmla="*/ 1502 w 4420"/>
                <a:gd name="T31" fmla="*/ 1083 h 1621"/>
                <a:gd name="T32" fmla="*/ 1628 w 4420"/>
                <a:gd name="T33" fmla="*/ 1118 h 1621"/>
                <a:gd name="T34" fmla="*/ 1680 w 4420"/>
                <a:gd name="T35" fmla="*/ 1183 h 1621"/>
                <a:gd name="T36" fmla="*/ 1739 w 4420"/>
                <a:gd name="T37" fmla="*/ 1240 h 1621"/>
                <a:gd name="T38" fmla="*/ 1782 w 4420"/>
                <a:gd name="T39" fmla="*/ 1196 h 1621"/>
                <a:gd name="T40" fmla="*/ 1994 w 4420"/>
                <a:gd name="T41" fmla="*/ 1238 h 1621"/>
                <a:gd name="T42" fmla="*/ 2032 w 4420"/>
                <a:gd name="T43" fmla="*/ 1305 h 1621"/>
                <a:gd name="T44" fmla="*/ 1998 w 4420"/>
                <a:gd name="T45" fmla="*/ 1354 h 1621"/>
                <a:gd name="T46" fmla="*/ 1994 w 4420"/>
                <a:gd name="T47" fmla="*/ 1401 h 1621"/>
                <a:gd name="T48" fmla="*/ 2192 w 4420"/>
                <a:gd name="T49" fmla="*/ 1459 h 1621"/>
                <a:gd name="T50" fmla="*/ 2274 w 4420"/>
                <a:gd name="T51" fmla="*/ 1591 h 1621"/>
                <a:gd name="T52" fmla="*/ 2458 w 4420"/>
                <a:gd name="T53" fmla="*/ 1504 h 1621"/>
                <a:gd name="T54" fmla="*/ 2614 w 4420"/>
                <a:gd name="T55" fmla="*/ 1528 h 1621"/>
                <a:gd name="T56" fmla="*/ 2778 w 4420"/>
                <a:gd name="T57" fmla="*/ 1621 h 1621"/>
                <a:gd name="T58" fmla="*/ 2915 w 4420"/>
                <a:gd name="T59" fmla="*/ 1608 h 1621"/>
                <a:gd name="T60" fmla="*/ 2924 w 4420"/>
                <a:gd name="T61" fmla="*/ 1531 h 1621"/>
                <a:gd name="T62" fmla="*/ 3014 w 4420"/>
                <a:gd name="T63" fmla="*/ 1514 h 1621"/>
                <a:gd name="T64" fmla="*/ 3116 w 4420"/>
                <a:gd name="T65" fmla="*/ 1451 h 1621"/>
                <a:gd name="T66" fmla="*/ 3210 w 4420"/>
                <a:gd name="T67" fmla="*/ 1449 h 1621"/>
                <a:gd name="T68" fmla="*/ 3360 w 4420"/>
                <a:gd name="T69" fmla="*/ 1489 h 1621"/>
                <a:gd name="T70" fmla="*/ 3370 w 4420"/>
                <a:gd name="T71" fmla="*/ 1427 h 1621"/>
                <a:gd name="T72" fmla="*/ 3291 w 4420"/>
                <a:gd name="T73" fmla="*/ 1334 h 1621"/>
                <a:gd name="T74" fmla="*/ 3293 w 4420"/>
                <a:gd name="T75" fmla="*/ 855 h 1621"/>
                <a:gd name="T76" fmla="*/ 3303 w 4420"/>
                <a:gd name="T77" fmla="*/ 709 h 1621"/>
                <a:gd name="T78" fmla="*/ 3544 w 4420"/>
                <a:gd name="T79" fmla="*/ 401 h 1621"/>
                <a:gd name="T80" fmla="*/ 3860 w 4420"/>
                <a:gd name="T81" fmla="*/ 240 h 1621"/>
                <a:gd name="T82" fmla="*/ 4000 w 4420"/>
                <a:gd name="T83" fmla="*/ 157 h 1621"/>
                <a:gd name="T84" fmla="*/ 4209 w 4420"/>
                <a:gd name="T85" fmla="*/ 7 h 1621"/>
                <a:gd name="T86" fmla="*/ 4335 w 4420"/>
                <a:gd name="T87" fmla="*/ 34 h 1621"/>
                <a:gd name="T88" fmla="*/ 4314 w 4420"/>
                <a:gd name="T89" fmla="*/ 59 h 1621"/>
                <a:gd name="T90" fmla="*/ 4341 w 4420"/>
                <a:gd name="T91" fmla="*/ 10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420" h="1621">
                  <a:moveTo>
                    <a:pt x="0" y="869"/>
                  </a:moveTo>
                  <a:lnTo>
                    <a:pt x="100" y="937"/>
                  </a:lnTo>
                  <a:lnTo>
                    <a:pt x="147" y="955"/>
                  </a:lnTo>
                  <a:lnTo>
                    <a:pt x="193" y="1027"/>
                  </a:lnTo>
                  <a:lnTo>
                    <a:pt x="260" y="1083"/>
                  </a:lnTo>
                  <a:lnTo>
                    <a:pt x="284" y="1097"/>
                  </a:lnTo>
                  <a:lnTo>
                    <a:pt x="345" y="1083"/>
                  </a:lnTo>
                  <a:lnTo>
                    <a:pt x="479" y="1040"/>
                  </a:lnTo>
                  <a:lnTo>
                    <a:pt x="552" y="1071"/>
                  </a:lnTo>
                  <a:lnTo>
                    <a:pt x="570" y="1100"/>
                  </a:lnTo>
                  <a:lnTo>
                    <a:pt x="587" y="1122"/>
                  </a:lnTo>
                  <a:lnTo>
                    <a:pt x="610" y="1112"/>
                  </a:lnTo>
                  <a:lnTo>
                    <a:pt x="644" y="1071"/>
                  </a:lnTo>
                  <a:lnTo>
                    <a:pt x="668" y="1076"/>
                  </a:lnTo>
                  <a:lnTo>
                    <a:pt x="725" y="1110"/>
                  </a:lnTo>
                  <a:lnTo>
                    <a:pt x="770" y="1098"/>
                  </a:lnTo>
                  <a:lnTo>
                    <a:pt x="803" y="1110"/>
                  </a:lnTo>
                  <a:lnTo>
                    <a:pt x="809" y="1101"/>
                  </a:lnTo>
                  <a:lnTo>
                    <a:pt x="823" y="1093"/>
                  </a:lnTo>
                  <a:lnTo>
                    <a:pt x="871" y="1104"/>
                  </a:lnTo>
                  <a:lnTo>
                    <a:pt x="885" y="1094"/>
                  </a:lnTo>
                  <a:lnTo>
                    <a:pt x="949" y="1112"/>
                  </a:lnTo>
                  <a:lnTo>
                    <a:pt x="958" y="1118"/>
                  </a:lnTo>
                  <a:lnTo>
                    <a:pt x="965" y="1118"/>
                  </a:lnTo>
                  <a:lnTo>
                    <a:pt x="964" y="1103"/>
                  </a:lnTo>
                  <a:lnTo>
                    <a:pt x="970" y="1094"/>
                  </a:lnTo>
                  <a:lnTo>
                    <a:pt x="961" y="1080"/>
                  </a:lnTo>
                  <a:lnTo>
                    <a:pt x="969" y="1071"/>
                  </a:lnTo>
                  <a:lnTo>
                    <a:pt x="960" y="1065"/>
                  </a:lnTo>
                  <a:lnTo>
                    <a:pt x="951" y="1042"/>
                  </a:lnTo>
                  <a:lnTo>
                    <a:pt x="934" y="1029"/>
                  </a:lnTo>
                  <a:lnTo>
                    <a:pt x="954" y="1003"/>
                  </a:lnTo>
                  <a:lnTo>
                    <a:pt x="937" y="990"/>
                  </a:lnTo>
                  <a:lnTo>
                    <a:pt x="958" y="964"/>
                  </a:lnTo>
                  <a:lnTo>
                    <a:pt x="954" y="918"/>
                  </a:lnTo>
                  <a:lnTo>
                    <a:pt x="976" y="901"/>
                  </a:lnTo>
                  <a:lnTo>
                    <a:pt x="1005" y="891"/>
                  </a:lnTo>
                  <a:lnTo>
                    <a:pt x="1062" y="924"/>
                  </a:lnTo>
                  <a:lnTo>
                    <a:pt x="1141" y="940"/>
                  </a:lnTo>
                  <a:lnTo>
                    <a:pt x="1207" y="987"/>
                  </a:lnTo>
                  <a:lnTo>
                    <a:pt x="1245" y="977"/>
                  </a:lnTo>
                  <a:lnTo>
                    <a:pt x="1269" y="997"/>
                  </a:lnTo>
                  <a:lnTo>
                    <a:pt x="1363" y="1004"/>
                  </a:lnTo>
                  <a:lnTo>
                    <a:pt x="1389" y="1032"/>
                  </a:lnTo>
                  <a:lnTo>
                    <a:pt x="1405" y="1047"/>
                  </a:lnTo>
                  <a:lnTo>
                    <a:pt x="1416" y="1076"/>
                  </a:lnTo>
                  <a:lnTo>
                    <a:pt x="1450" y="1104"/>
                  </a:lnTo>
                  <a:lnTo>
                    <a:pt x="1502" y="1083"/>
                  </a:lnTo>
                  <a:lnTo>
                    <a:pt x="1533" y="1097"/>
                  </a:lnTo>
                  <a:lnTo>
                    <a:pt x="1626" y="1095"/>
                  </a:lnTo>
                  <a:lnTo>
                    <a:pt x="1628" y="1118"/>
                  </a:lnTo>
                  <a:lnTo>
                    <a:pt x="1653" y="1139"/>
                  </a:lnTo>
                  <a:lnTo>
                    <a:pt x="1663" y="1161"/>
                  </a:lnTo>
                  <a:lnTo>
                    <a:pt x="1680" y="1183"/>
                  </a:lnTo>
                  <a:lnTo>
                    <a:pt x="1692" y="1220"/>
                  </a:lnTo>
                  <a:lnTo>
                    <a:pt x="1709" y="1249"/>
                  </a:lnTo>
                  <a:lnTo>
                    <a:pt x="1739" y="1240"/>
                  </a:lnTo>
                  <a:lnTo>
                    <a:pt x="1737" y="1208"/>
                  </a:lnTo>
                  <a:lnTo>
                    <a:pt x="1750" y="1191"/>
                  </a:lnTo>
                  <a:lnTo>
                    <a:pt x="1782" y="1196"/>
                  </a:lnTo>
                  <a:lnTo>
                    <a:pt x="1819" y="1185"/>
                  </a:lnTo>
                  <a:lnTo>
                    <a:pt x="1869" y="1219"/>
                  </a:lnTo>
                  <a:lnTo>
                    <a:pt x="1994" y="1238"/>
                  </a:lnTo>
                  <a:lnTo>
                    <a:pt x="1996" y="1269"/>
                  </a:lnTo>
                  <a:lnTo>
                    <a:pt x="2046" y="1295"/>
                  </a:lnTo>
                  <a:lnTo>
                    <a:pt x="2032" y="1305"/>
                  </a:lnTo>
                  <a:lnTo>
                    <a:pt x="2016" y="1306"/>
                  </a:lnTo>
                  <a:lnTo>
                    <a:pt x="1995" y="1331"/>
                  </a:lnTo>
                  <a:lnTo>
                    <a:pt x="1998" y="1354"/>
                  </a:lnTo>
                  <a:lnTo>
                    <a:pt x="1983" y="1371"/>
                  </a:lnTo>
                  <a:lnTo>
                    <a:pt x="1984" y="1386"/>
                  </a:lnTo>
                  <a:lnTo>
                    <a:pt x="1994" y="1401"/>
                  </a:lnTo>
                  <a:lnTo>
                    <a:pt x="2087" y="1415"/>
                  </a:lnTo>
                  <a:lnTo>
                    <a:pt x="2147" y="1464"/>
                  </a:lnTo>
                  <a:lnTo>
                    <a:pt x="2192" y="1459"/>
                  </a:lnTo>
                  <a:lnTo>
                    <a:pt x="2212" y="1504"/>
                  </a:lnTo>
                  <a:lnTo>
                    <a:pt x="2224" y="1556"/>
                  </a:lnTo>
                  <a:lnTo>
                    <a:pt x="2274" y="1591"/>
                  </a:lnTo>
                  <a:lnTo>
                    <a:pt x="2335" y="1578"/>
                  </a:lnTo>
                  <a:lnTo>
                    <a:pt x="2404" y="1501"/>
                  </a:lnTo>
                  <a:lnTo>
                    <a:pt x="2458" y="1504"/>
                  </a:lnTo>
                  <a:lnTo>
                    <a:pt x="2510" y="1483"/>
                  </a:lnTo>
                  <a:lnTo>
                    <a:pt x="2558" y="1494"/>
                  </a:lnTo>
                  <a:lnTo>
                    <a:pt x="2614" y="1528"/>
                  </a:lnTo>
                  <a:lnTo>
                    <a:pt x="2679" y="1545"/>
                  </a:lnTo>
                  <a:lnTo>
                    <a:pt x="2731" y="1609"/>
                  </a:lnTo>
                  <a:lnTo>
                    <a:pt x="2778" y="1621"/>
                  </a:lnTo>
                  <a:lnTo>
                    <a:pt x="2793" y="1619"/>
                  </a:lnTo>
                  <a:lnTo>
                    <a:pt x="2813" y="1595"/>
                  </a:lnTo>
                  <a:lnTo>
                    <a:pt x="2915" y="1608"/>
                  </a:lnTo>
                  <a:lnTo>
                    <a:pt x="2922" y="1600"/>
                  </a:lnTo>
                  <a:lnTo>
                    <a:pt x="2903" y="1555"/>
                  </a:lnTo>
                  <a:lnTo>
                    <a:pt x="2924" y="1531"/>
                  </a:lnTo>
                  <a:lnTo>
                    <a:pt x="2938" y="1521"/>
                  </a:lnTo>
                  <a:lnTo>
                    <a:pt x="2990" y="1501"/>
                  </a:lnTo>
                  <a:lnTo>
                    <a:pt x="3014" y="1514"/>
                  </a:lnTo>
                  <a:lnTo>
                    <a:pt x="3037" y="1512"/>
                  </a:lnTo>
                  <a:lnTo>
                    <a:pt x="3087" y="1461"/>
                  </a:lnTo>
                  <a:lnTo>
                    <a:pt x="3116" y="1451"/>
                  </a:lnTo>
                  <a:lnTo>
                    <a:pt x="3163" y="1454"/>
                  </a:lnTo>
                  <a:lnTo>
                    <a:pt x="3184" y="1429"/>
                  </a:lnTo>
                  <a:lnTo>
                    <a:pt x="3210" y="1449"/>
                  </a:lnTo>
                  <a:lnTo>
                    <a:pt x="3277" y="1443"/>
                  </a:lnTo>
                  <a:lnTo>
                    <a:pt x="3330" y="1500"/>
                  </a:lnTo>
                  <a:lnTo>
                    <a:pt x="3360" y="1489"/>
                  </a:lnTo>
                  <a:lnTo>
                    <a:pt x="3413" y="1493"/>
                  </a:lnTo>
                  <a:lnTo>
                    <a:pt x="3394" y="1441"/>
                  </a:lnTo>
                  <a:lnTo>
                    <a:pt x="3370" y="1427"/>
                  </a:lnTo>
                  <a:lnTo>
                    <a:pt x="3372" y="1380"/>
                  </a:lnTo>
                  <a:lnTo>
                    <a:pt x="3325" y="1369"/>
                  </a:lnTo>
                  <a:lnTo>
                    <a:pt x="3291" y="1334"/>
                  </a:lnTo>
                  <a:lnTo>
                    <a:pt x="3279" y="1204"/>
                  </a:lnTo>
                  <a:lnTo>
                    <a:pt x="3279" y="957"/>
                  </a:lnTo>
                  <a:lnTo>
                    <a:pt x="3293" y="855"/>
                  </a:lnTo>
                  <a:lnTo>
                    <a:pt x="3275" y="826"/>
                  </a:lnTo>
                  <a:lnTo>
                    <a:pt x="3280" y="795"/>
                  </a:lnTo>
                  <a:lnTo>
                    <a:pt x="3303" y="709"/>
                  </a:lnTo>
                  <a:lnTo>
                    <a:pt x="3382" y="562"/>
                  </a:lnTo>
                  <a:lnTo>
                    <a:pt x="3473" y="461"/>
                  </a:lnTo>
                  <a:lnTo>
                    <a:pt x="3544" y="401"/>
                  </a:lnTo>
                  <a:lnTo>
                    <a:pt x="3625" y="362"/>
                  </a:lnTo>
                  <a:lnTo>
                    <a:pt x="3734" y="375"/>
                  </a:lnTo>
                  <a:lnTo>
                    <a:pt x="3860" y="240"/>
                  </a:lnTo>
                  <a:lnTo>
                    <a:pt x="3927" y="211"/>
                  </a:lnTo>
                  <a:lnTo>
                    <a:pt x="3940" y="186"/>
                  </a:lnTo>
                  <a:lnTo>
                    <a:pt x="4000" y="157"/>
                  </a:lnTo>
                  <a:lnTo>
                    <a:pt x="4063" y="89"/>
                  </a:lnTo>
                  <a:lnTo>
                    <a:pt x="4114" y="54"/>
                  </a:lnTo>
                  <a:lnTo>
                    <a:pt x="4209" y="7"/>
                  </a:lnTo>
                  <a:lnTo>
                    <a:pt x="4293" y="0"/>
                  </a:lnTo>
                  <a:lnTo>
                    <a:pt x="4326" y="12"/>
                  </a:lnTo>
                  <a:lnTo>
                    <a:pt x="4335" y="34"/>
                  </a:lnTo>
                  <a:lnTo>
                    <a:pt x="4328" y="42"/>
                  </a:lnTo>
                  <a:lnTo>
                    <a:pt x="4321" y="43"/>
                  </a:lnTo>
                  <a:lnTo>
                    <a:pt x="4314" y="59"/>
                  </a:lnTo>
                  <a:lnTo>
                    <a:pt x="4306" y="59"/>
                  </a:lnTo>
                  <a:lnTo>
                    <a:pt x="4324" y="88"/>
                  </a:lnTo>
                  <a:lnTo>
                    <a:pt x="4341" y="103"/>
                  </a:lnTo>
                  <a:lnTo>
                    <a:pt x="4357" y="109"/>
                  </a:lnTo>
                  <a:lnTo>
                    <a:pt x="4420" y="1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428">
              <a:extLst>
                <a:ext uri="{FF2B5EF4-FFF2-40B4-BE49-F238E27FC236}">
                  <a16:creationId xmlns:a16="http://schemas.microsoft.com/office/drawing/2014/main" id="{D28EC739-E790-C5AA-05E7-F943799FB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2828"/>
              <a:ext cx="11" cy="14"/>
            </a:xfrm>
            <a:custGeom>
              <a:avLst/>
              <a:gdLst>
                <a:gd name="T0" fmla="*/ 47 w 54"/>
                <a:gd name="T1" fmla="*/ 68 h 68"/>
                <a:gd name="T2" fmla="*/ 24 w 54"/>
                <a:gd name="T3" fmla="*/ 62 h 68"/>
                <a:gd name="T4" fmla="*/ 8 w 54"/>
                <a:gd name="T5" fmla="*/ 56 h 68"/>
                <a:gd name="T6" fmla="*/ 0 w 54"/>
                <a:gd name="T7" fmla="*/ 48 h 68"/>
                <a:gd name="T8" fmla="*/ 4 w 54"/>
                <a:gd name="T9" fmla="*/ 25 h 68"/>
                <a:gd name="T10" fmla="*/ 19 w 54"/>
                <a:gd name="T11" fmla="*/ 16 h 68"/>
                <a:gd name="T12" fmla="*/ 25 w 54"/>
                <a:gd name="T13" fmla="*/ 0 h 68"/>
                <a:gd name="T14" fmla="*/ 42 w 54"/>
                <a:gd name="T15" fmla="*/ 13 h 68"/>
                <a:gd name="T16" fmla="*/ 29 w 54"/>
                <a:gd name="T17" fmla="*/ 30 h 68"/>
                <a:gd name="T18" fmla="*/ 37 w 54"/>
                <a:gd name="T19" fmla="*/ 45 h 68"/>
                <a:gd name="T20" fmla="*/ 54 w 54"/>
                <a:gd name="T21" fmla="*/ 59 h 68"/>
                <a:gd name="T22" fmla="*/ 47 w 54"/>
                <a:gd name="T2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68">
                  <a:moveTo>
                    <a:pt x="47" y="68"/>
                  </a:moveTo>
                  <a:lnTo>
                    <a:pt x="24" y="62"/>
                  </a:lnTo>
                  <a:lnTo>
                    <a:pt x="8" y="56"/>
                  </a:lnTo>
                  <a:lnTo>
                    <a:pt x="0" y="48"/>
                  </a:lnTo>
                  <a:lnTo>
                    <a:pt x="4" y="25"/>
                  </a:lnTo>
                  <a:lnTo>
                    <a:pt x="19" y="16"/>
                  </a:lnTo>
                  <a:lnTo>
                    <a:pt x="25" y="0"/>
                  </a:lnTo>
                  <a:lnTo>
                    <a:pt x="42" y="13"/>
                  </a:lnTo>
                  <a:lnTo>
                    <a:pt x="29" y="30"/>
                  </a:lnTo>
                  <a:lnTo>
                    <a:pt x="37" y="45"/>
                  </a:lnTo>
                  <a:lnTo>
                    <a:pt x="54" y="59"/>
                  </a:lnTo>
                  <a:lnTo>
                    <a:pt x="47" y="6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429">
              <a:extLst>
                <a:ext uri="{FF2B5EF4-FFF2-40B4-BE49-F238E27FC236}">
                  <a16:creationId xmlns:a16="http://schemas.microsoft.com/office/drawing/2014/main" id="{F6883D9A-FD5F-7458-658F-4A3A7FABB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585"/>
              <a:ext cx="14" cy="34"/>
            </a:xfrm>
            <a:custGeom>
              <a:avLst/>
              <a:gdLst>
                <a:gd name="T0" fmla="*/ 59 w 69"/>
                <a:gd name="T1" fmla="*/ 14 h 172"/>
                <a:gd name="T2" fmla="*/ 69 w 69"/>
                <a:gd name="T3" fmla="*/ 36 h 172"/>
                <a:gd name="T4" fmla="*/ 65 w 69"/>
                <a:gd name="T5" fmla="*/ 82 h 172"/>
                <a:gd name="T6" fmla="*/ 35 w 69"/>
                <a:gd name="T7" fmla="*/ 86 h 172"/>
                <a:gd name="T8" fmla="*/ 43 w 69"/>
                <a:gd name="T9" fmla="*/ 100 h 172"/>
                <a:gd name="T10" fmla="*/ 48 w 69"/>
                <a:gd name="T11" fmla="*/ 154 h 172"/>
                <a:gd name="T12" fmla="*/ 42 w 69"/>
                <a:gd name="T13" fmla="*/ 162 h 172"/>
                <a:gd name="T14" fmla="*/ 26 w 69"/>
                <a:gd name="T15" fmla="*/ 163 h 172"/>
                <a:gd name="T16" fmla="*/ 27 w 69"/>
                <a:gd name="T17" fmla="*/ 171 h 172"/>
                <a:gd name="T18" fmla="*/ 12 w 69"/>
                <a:gd name="T19" fmla="*/ 172 h 172"/>
                <a:gd name="T20" fmla="*/ 2 w 69"/>
                <a:gd name="T21" fmla="*/ 150 h 172"/>
                <a:gd name="T22" fmla="*/ 0 w 69"/>
                <a:gd name="T23" fmla="*/ 120 h 172"/>
                <a:gd name="T24" fmla="*/ 26 w 69"/>
                <a:gd name="T25" fmla="*/ 78 h 172"/>
                <a:gd name="T26" fmla="*/ 24 w 69"/>
                <a:gd name="T27" fmla="*/ 55 h 172"/>
                <a:gd name="T28" fmla="*/ 47 w 69"/>
                <a:gd name="T29" fmla="*/ 53 h 172"/>
                <a:gd name="T30" fmla="*/ 44 w 69"/>
                <a:gd name="T31" fmla="*/ 30 h 172"/>
                <a:gd name="T32" fmla="*/ 29 w 69"/>
                <a:gd name="T33" fmla="*/ 17 h 172"/>
                <a:gd name="T34" fmla="*/ 42 w 69"/>
                <a:gd name="T35" fmla="*/ 0 h 172"/>
                <a:gd name="T36" fmla="*/ 59 w 69"/>
                <a:gd name="T37" fmla="*/ 1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2">
                  <a:moveTo>
                    <a:pt x="59" y="14"/>
                  </a:moveTo>
                  <a:lnTo>
                    <a:pt x="69" y="36"/>
                  </a:lnTo>
                  <a:lnTo>
                    <a:pt x="65" y="82"/>
                  </a:lnTo>
                  <a:lnTo>
                    <a:pt x="35" y="86"/>
                  </a:lnTo>
                  <a:lnTo>
                    <a:pt x="43" y="100"/>
                  </a:lnTo>
                  <a:lnTo>
                    <a:pt x="48" y="154"/>
                  </a:lnTo>
                  <a:lnTo>
                    <a:pt x="42" y="162"/>
                  </a:lnTo>
                  <a:lnTo>
                    <a:pt x="26" y="163"/>
                  </a:lnTo>
                  <a:lnTo>
                    <a:pt x="27" y="171"/>
                  </a:lnTo>
                  <a:lnTo>
                    <a:pt x="12" y="172"/>
                  </a:lnTo>
                  <a:lnTo>
                    <a:pt x="2" y="150"/>
                  </a:lnTo>
                  <a:lnTo>
                    <a:pt x="0" y="120"/>
                  </a:lnTo>
                  <a:lnTo>
                    <a:pt x="26" y="78"/>
                  </a:lnTo>
                  <a:lnTo>
                    <a:pt x="24" y="55"/>
                  </a:lnTo>
                  <a:lnTo>
                    <a:pt x="47" y="53"/>
                  </a:lnTo>
                  <a:lnTo>
                    <a:pt x="44" y="30"/>
                  </a:lnTo>
                  <a:lnTo>
                    <a:pt x="29" y="17"/>
                  </a:lnTo>
                  <a:lnTo>
                    <a:pt x="42" y="0"/>
                  </a:lnTo>
                  <a:lnTo>
                    <a:pt x="59" y="1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430">
              <a:extLst>
                <a:ext uri="{FF2B5EF4-FFF2-40B4-BE49-F238E27FC236}">
                  <a16:creationId xmlns:a16="http://schemas.microsoft.com/office/drawing/2014/main" id="{C06E1390-B99C-DE28-E31B-271A7D020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2642"/>
              <a:ext cx="202" cy="435"/>
            </a:xfrm>
            <a:custGeom>
              <a:avLst/>
              <a:gdLst>
                <a:gd name="T0" fmla="*/ 726 w 1012"/>
                <a:gd name="T1" fmla="*/ 9 h 2175"/>
                <a:gd name="T2" fmla="*/ 713 w 1012"/>
                <a:gd name="T3" fmla="*/ 25 h 2175"/>
                <a:gd name="T4" fmla="*/ 701 w 1012"/>
                <a:gd name="T5" fmla="*/ 150 h 2175"/>
                <a:gd name="T6" fmla="*/ 693 w 1012"/>
                <a:gd name="T7" fmla="*/ 236 h 2175"/>
                <a:gd name="T8" fmla="*/ 736 w 1012"/>
                <a:gd name="T9" fmla="*/ 355 h 2175"/>
                <a:gd name="T10" fmla="*/ 690 w 1012"/>
                <a:gd name="T11" fmla="*/ 445 h 2175"/>
                <a:gd name="T12" fmla="*/ 615 w 1012"/>
                <a:gd name="T13" fmla="*/ 382 h 2175"/>
                <a:gd name="T14" fmla="*/ 466 w 1012"/>
                <a:gd name="T15" fmla="*/ 442 h 2175"/>
                <a:gd name="T16" fmla="*/ 427 w 1012"/>
                <a:gd name="T17" fmla="*/ 515 h 2175"/>
                <a:gd name="T18" fmla="*/ 298 w 1012"/>
                <a:gd name="T19" fmla="*/ 543 h 2175"/>
                <a:gd name="T20" fmla="*/ 232 w 1012"/>
                <a:gd name="T21" fmla="*/ 579 h 2175"/>
                <a:gd name="T22" fmla="*/ 228 w 1012"/>
                <a:gd name="T23" fmla="*/ 626 h 2175"/>
                <a:gd name="T24" fmla="*/ 192 w 1012"/>
                <a:gd name="T25" fmla="*/ 645 h 2175"/>
                <a:gd name="T26" fmla="*/ 152 w 1012"/>
                <a:gd name="T27" fmla="*/ 634 h 2175"/>
                <a:gd name="T28" fmla="*/ 136 w 1012"/>
                <a:gd name="T29" fmla="*/ 626 h 2175"/>
                <a:gd name="T30" fmla="*/ 142 w 1012"/>
                <a:gd name="T31" fmla="*/ 688 h 2175"/>
                <a:gd name="T32" fmla="*/ 86 w 1012"/>
                <a:gd name="T33" fmla="*/ 755 h 2175"/>
                <a:gd name="T34" fmla="*/ 91 w 1012"/>
                <a:gd name="T35" fmla="*/ 801 h 2175"/>
                <a:gd name="T36" fmla="*/ 72 w 1012"/>
                <a:gd name="T37" fmla="*/ 841 h 2175"/>
                <a:gd name="T38" fmla="*/ 52 w 1012"/>
                <a:gd name="T39" fmla="*/ 882 h 2175"/>
                <a:gd name="T40" fmla="*/ 0 w 1012"/>
                <a:gd name="T41" fmla="*/ 910 h 2175"/>
                <a:gd name="T42" fmla="*/ 64 w 1012"/>
                <a:gd name="T43" fmla="*/ 934 h 2175"/>
                <a:gd name="T44" fmla="*/ 108 w 1012"/>
                <a:gd name="T45" fmla="*/ 992 h 2175"/>
                <a:gd name="T46" fmla="*/ 129 w 1012"/>
                <a:gd name="T47" fmla="*/ 1045 h 2175"/>
                <a:gd name="T48" fmla="*/ 35 w 1012"/>
                <a:gd name="T49" fmla="*/ 1115 h 2175"/>
                <a:gd name="T50" fmla="*/ 132 w 1012"/>
                <a:gd name="T51" fmla="*/ 1245 h 2175"/>
                <a:gd name="T52" fmla="*/ 216 w 1012"/>
                <a:gd name="T53" fmla="*/ 1314 h 2175"/>
                <a:gd name="T54" fmla="*/ 150 w 1012"/>
                <a:gd name="T55" fmla="*/ 1366 h 2175"/>
                <a:gd name="T56" fmla="*/ 96 w 1012"/>
                <a:gd name="T57" fmla="*/ 1441 h 2175"/>
                <a:gd name="T58" fmla="*/ 194 w 1012"/>
                <a:gd name="T59" fmla="*/ 1502 h 2175"/>
                <a:gd name="T60" fmla="*/ 269 w 1012"/>
                <a:gd name="T61" fmla="*/ 1478 h 2175"/>
                <a:gd name="T62" fmla="*/ 267 w 1012"/>
                <a:gd name="T63" fmla="*/ 1618 h 2175"/>
                <a:gd name="T64" fmla="*/ 227 w 1012"/>
                <a:gd name="T65" fmla="*/ 1683 h 2175"/>
                <a:gd name="T66" fmla="*/ 224 w 1012"/>
                <a:gd name="T67" fmla="*/ 1745 h 2175"/>
                <a:gd name="T68" fmla="*/ 296 w 1012"/>
                <a:gd name="T69" fmla="*/ 1761 h 2175"/>
                <a:gd name="T70" fmla="*/ 413 w 1012"/>
                <a:gd name="T71" fmla="*/ 1782 h 2175"/>
                <a:gd name="T72" fmla="*/ 320 w 1012"/>
                <a:gd name="T73" fmla="*/ 1868 h 2175"/>
                <a:gd name="T74" fmla="*/ 321 w 1012"/>
                <a:gd name="T75" fmla="*/ 1952 h 2175"/>
                <a:gd name="T76" fmla="*/ 379 w 1012"/>
                <a:gd name="T77" fmla="*/ 2001 h 2175"/>
                <a:gd name="T78" fmla="*/ 459 w 1012"/>
                <a:gd name="T79" fmla="*/ 2031 h 2175"/>
                <a:gd name="T80" fmla="*/ 642 w 1012"/>
                <a:gd name="T81" fmla="*/ 2092 h 2175"/>
                <a:gd name="T82" fmla="*/ 743 w 1012"/>
                <a:gd name="T83" fmla="*/ 2175 h 2175"/>
                <a:gd name="T84" fmla="*/ 792 w 1012"/>
                <a:gd name="T85" fmla="*/ 2125 h 2175"/>
                <a:gd name="T86" fmla="*/ 765 w 1012"/>
                <a:gd name="T87" fmla="*/ 2088 h 2175"/>
                <a:gd name="T88" fmla="*/ 816 w 1012"/>
                <a:gd name="T89" fmla="*/ 1960 h 2175"/>
                <a:gd name="T90" fmla="*/ 845 w 1012"/>
                <a:gd name="T91" fmla="*/ 1865 h 2175"/>
                <a:gd name="T92" fmla="*/ 813 w 1012"/>
                <a:gd name="T93" fmla="*/ 1860 h 2175"/>
                <a:gd name="T94" fmla="*/ 864 w 1012"/>
                <a:gd name="T95" fmla="*/ 1824 h 2175"/>
                <a:gd name="T96" fmla="*/ 888 w 1012"/>
                <a:gd name="T97" fmla="*/ 1752 h 2175"/>
                <a:gd name="T98" fmla="*/ 897 w 1012"/>
                <a:gd name="T99" fmla="*/ 1597 h 2175"/>
                <a:gd name="T100" fmla="*/ 890 w 1012"/>
                <a:gd name="T101" fmla="*/ 1514 h 2175"/>
                <a:gd name="T102" fmla="*/ 897 w 1012"/>
                <a:gd name="T103" fmla="*/ 1428 h 2175"/>
                <a:gd name="T104" fmla="*/ 1012 w 1012"/>
                <a:gd name="T105" fmla="*/ 1178 h 2175"/>
                <a:gd name="T106" fmla="*/ 965 w 1012"/>
                <a:gd name="T107" fmla="*/ 835 h 2175"/>
                <a:gd name="T108" fmla="*/ 943 w 1012"/>
                <a:gd name="T109" fmla="*/ 598 h 2175"/>
                <a:gd name="T110" fmla="*/ 915 w 1012"/>
                <a:gd name="T111" fmla="*/ 539 h 2175"/>
                <a:gd name="T112" fmla="*/ 856 w 1012"/>
                <a:gd name="T113" fmla="*/ 321 h 2175"/>
                <a:gd name="T114" fmla="*/ 835 w 1012"/>
                <a:gd name="T115" fmla="*/ 99 h 2175"/>
                <a:gd name="T116" fmla="*/ 821 w 1012"/>
                <a:gd name="T117" fmla="*/ 24 h 2175"/>
                <a:gd name="T118" fmla="*/ 749 w 1012"/>
                <a:gd name="T119" fmla="*/ 0 h 2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2" h="2175">
                  <a:moveTo>
                    <a:pt x="749" y="0"/>
                  </a:moveTo>
                  <a:lnTo>
                    <a:pt x="726" y="9"/>
                  </a:lnTo>
                  <a:lnTo>
                    <a:pt x="719" y="9"/>
                  </a:lnTo>
                  <a:lnTo>
                    <a:pt x="713" y="25"/>
                  </a:lnTo>
                  <a:lnTo>
                    <a:pt x="729" y="117"/>
                  </a:lnTo>
                  <a:lnTo>
                    <a:pt x="701" y="150"/>
                  </a:lnTo>
                  <a:lnTo>
                    <a:pt x="713" y="195"/>
                  </a:lnTo>
                  <a:lnTo>
                    <a:pt x="693" y="236"/>
                  </a:lnTo>
                  <a:lnTo>
                    <a:pt x="730" y="287"/>
                  </a:lnTo>
                  <a:lnTo>
                    <a:pt x="736" y="355"/>
                  </a:lnTo>
                  <a:lnTo>
                    <a:pt x="712" y="426"/>
                  </a:lnTo>
                  <a:lnTo>
                    <a:pt x="690" y="445"/>
                  </a:lnTo>
                  <a:lnTo>
                    <a:pt x="655" y="394"/>
                  </a:lnTo>
                  <a:lnTo>
                    <a:pt x="615" y="382"/>
                  </a:lnTo>
                  <a:lnTo>
                    <a:pt x="522" y="390"/>
                  </a:lnTo>
                  <a:lnTo>
                    <a:pt x="466" y="442"/>
                  </a:lnTo>
                  <a:lnTo>
                    <a:pt x="463" y="488"/>
                  </a:lnTo>
                  <a:lnTo>
                    <a:pt x="427" y="515"/>
                  </a:lnTo>
                  <a:lnTo>
                    <a:pt x="335" y="523"/>
                  </a:lnTo>
                  <a:lnTo>
                    <a:pt x="298" y="543"/>
                  </a:lnTo>
                  <a:lnTo>
                    <a:pt x="285" y="567"/>
                  </a:lnTo>
                  <a:lnTo>
                    <a:pt x="232" y="579"/>
                  </a:lnTo>
                  <a:lnTo>
                    <a:pt x="233" y="595"/>
                  </a:lnTo>
                  <a:lnTo>
                    <a:pt x="228" y="626"/>
                  </a:lnTo>
                  <a:lnTo>
                    <a:pt x="207" y="643"/>
                  </a:lnTo>
                  <a:lnTo>
                    <a:pt x="192" y="645"/>
                  </a:lnTo>
                  <a:lnTo>
                    <a:pt x="183" y="630"/>
                  </a:lnTo>
                  <a:lnTo>
                    <a:pt x="152" y="634"/>
                  </a:lnTo>
                  <a:lnTo>
                    <a:pt x="143" y="619"/>
                  </a:lnTo>
                  <a:lnTo>
                    <a:pt x="136" y="626"/>
                  </a:lnTo>
                  <a:lnTo>
                    <a:pt x="146" y="649"/>
                  </a:lnTo>
                  <a:lnTo>
                    <a:pt x="142" y="688"/>
                  </a:lnTo>
                  <a:lnTo>
                    <a:pt x="97" y="708"/>
                  </a:lnTo>
                  <a:lnTo>
                    <a:pt x="86" y="755"/>
                  </a:lnTo>
                  <a:lnTo>
                    <a:pt x="110" y="768"/>
                  </a:lnTo>
                  <a:lnTo>
                    <a:pt x="91" y="801"/>
                  </a:lnTo>
                  <a:lnTo>
                    <a:pt x="93" y="831"/>
                  </a:lnTo>
                  <a:lnTo>
                    <a:pt x="72" y="841"/>
                  </a:lnTo>
                  <a:lnTo>
                    <a:pt x="56" y="842"/>
                  </a:lnTo>
                  <a:lnTo>
                    <a:pt x="52" y="882"/>
                  </a:lnTo>
                  <a:lnTo>
                    <a:pt x="22" y="892"/>
                  </a:lnTo>
                  <a:lnTo>
                    <a:pt x="0" y="910"/>
                  </a:lnTo>
                  <a:lnTo>
                    <a:pt x="4" y="940"/>
                  </a:lnTo>
                  <a:lnTo>
                    <a:pt x="64" y="934"/>
                  </a:lnTo>
                  <a:lnTo>
                    <a:pt x="68" y="973"/>
                  </a:lnTo>
                  <a:lnTo>
                    <a:pt x="108" y="992"/>
                  </a:lnTo>
                  <a:lnTo>
                    <a:pt x="135" y="1028"/>
                  </a:lnTo>
                  <a:lnTo>
                    <a:pt x="129" y="1045"/>
                  </a:lnTo>
                  <a:lnTo>
                    <a:pt x="24" y="1085"/>
                  </a:lnTo>
                  <a:lnTo>
                    <a:pt x="35" y="1115"/>
                  </a:lnTo>
                  <a:lnTo>
                    <a:pt x="51" y="1206"/>
                  </a:lnTo>
                  <a:lnTo>
                    <a:pt x="132" y="1245"/>
                  </a:lnTo>
                  <a:lnTo>
                    <a:pt x="170" y="1241"/>
                  </a:lnTo>
                  <a:lnTo>
                    <a:pt x="216" y="1314"/>
                  </a:lnTo>
                  <a:lnTo>
                    <a:pt x="194" y="1339"/>
                  </a:lnTo>
                  <a:lnTo>
                    <a:pt x="150" y="1366"/>
                  </a:lnTo>
                  <a:lnTo>
                    <a:pt x="140" y="1413"/>
                  </a:lnTo>
                  <a:lnTo>
                    <a:pt x="96" y="1441"/>
                  </a:lnTo>
                  <a:lnTo>
                    <a:pt x="110" y="1509"/>
                  </a:lnTo>
                  <a:lnTo>
                    <a:pt x="194" y="1502"/>
                  </a:lnTo>
                  <a:lnTo>
                    <a:pt x="238" y="1474"/>
                  </a:lnTo>
                  <a:lnTo>
                    <a:pt x="269" y="1478"/>
                  </a:lnTo>
                  <a:lnTo>
                    <a:pt x="287" y="1508"/>
                  </a:lnTo>
                  <a:lnTo>
                    <a:pt x="267" y="1618"/>
                  </a:lnTo>
                  <a:lnTo>
                    <a:pt x="230" y="1645"/>
                  </a:lnTo>
                  <a:lnTo>
                    <a:pt x="227" y="1683"/>
                  </a:lnTo>
                  <a:lnTo>
                    <a:pt x="192" y="1725"/>
                  </a:lnTo>
                  <a:lnTo>
                    <a:pt x="224" y="1745"/>
                  </a:lnTo>
                  <a:lnTo>
                    <a:pt x="276" y="1725"/>
                  </a:lnTo>
                  <a:lnTo>
                    <a:pt x="296" y="1761"/>
                  </a:lnTo>
                  <a:lnTo>
                    <a:pt x="333" y="1758"/>
                  </a:lnTo>
                  <a:lnTo>
                    <a:pt x="413" y="1782"/>
                  </a:lnTo>
                  <a:lnTo>
                    <a:pt x="379" y="1831"/>
                  </a:lnTo>
                  <a:lnTo>
                    <a:pt x="320" y="1868"/>
                  </a:lnTo>
                  <a:lnTo>
                    <a:pt x="308" y="1899"/>
                  </a:lnTo>
                  <a:lnTo>
                    <a:pt x="321" y="1952"/>
                  </a:lnTo>
                  <a:lnTo>
                    <a:pt x="369" y="1971"/>
                  </a:lnTo>
                  <a:lnTo>
                    <a:pt x="379" y="2001"/>
                  </a:lnTo>
                  <a:lnTo>
                    <a:pt x="411" y="2006"/>
                  </a:lnTo>
                  <a:lnTo>
                    <a:pt x="459" y="2031"/>
                  </a:lnTo>
                  <a:lnTo>
                    <a:pt x="600" y="2057"/>
                  </a:lnTo>
                  <a:lnTo>
                    <a:pt x="642" y="2092"/>
                  </a:lnTo>
                  <a:lnTo>
                    <a:pt x="647" y="2145"/>
                  </a:lnTo>
                  <a:lnTo>
                    <a:pt x="743" y="2175"/>
                  </a:lnTo>
                  <a:lnTo>
                    <a:pt x="758" y="2166"/>
                  </a:lnTo>
                  <a:lnTo>
                    <a:pt x="792" y="2125"/>
                  </a:lnTo>
                  <a:lnTo>
                    <a:pt x="767" y="2104"/>
                  </a:lnTo>
                  <a:lnTo>
                    <a:pt x="765" y="2088"/>
                  </a:lnTo>
                  <a:lnTo>
                    <a:pt x="813" y="2022"/>
                  </a:lnTo>
                  <a:lnTo>
                    <a:pt x="816" y="1960"/>
                  </a:lnTo>
                  <a:lnTo>
                    <a:pt x="876" y="1877"/>
                  </a:lnTo>
                  <a:lnTo>
                    <a:pt x="845" y="1865"/>
                  </a:lnTo>
                  <a:lnTo>
                    <a:pt x="815" y="1875"/>
                  </a:lnTo>
                  <a:lnTo>
                    <a:pt x="813" y="1860"/>
                  </a:lnTo>
                  <a:lnTo>
                    <a:pt x="827" y="1836"/>
                  </a:lnTo>
                  <a:lnTo>
                    <a:pt x="864" y="1824"/>
                  </a:lnTo>
                  <a:lnTo>
                    <a:pt x="891" y="1783"/>
                  </a:lnTo>
                  <a:lnTo>
                    <a:pt x="888" y="1752"/>
                  </a:lnTo>
                  <a:lnTo>
                    <a:pt x="907" y="1705"/>
                  </a:lnTo>
                  <a:lnTo>
                    <a:pt x="897" y="1597"/>
                  </a:lnTo>
                  <a:lnTo>
                    <a:pt x="899" y="1535"/>
                  </a:lnTo>
                  <a:lnTo>
                    <a:pt x="890" y="1514"/>
                  </a:lnTo>
                  <a:lnTo>
                    <a:pt x="886" y="1483"/>
                  </a:lnTo>
                  <a:lnTo>
                    <a:pt x="897" y="1428"/>
                  </a:lnTo>
                  <a:lnTo>
                    <a:pt x="892" y="1382"/>
                  </a:lnTo>
                  <a:lnTo>
                    <a:pt x="1012" y="1178"/>
                  </a:lnTo>
                  <a:lnTo>
                    <a:pt x="999" y="940"/>
                  </a:lnTo>
                  <a:lnTo>
                    <a:pt x="965" y="835"/>
                  </a:lnTo>
                  <a:lnTo>
                    <a:pt x="965" y="743"/>
                  </a:lnTo>
                  <a:lnTo>
                    <a:pt x="943" y="598"/>
                  </a:lnTo>
                  <a:lnTo>
                    <a:pt x="924" y="554"/>
                  </a:lnTo>
                  <a:lnTo>
                    <a:pt x="915" y="539"/>
                  </a:lnTo>
                  <a:lnTo>
                    <a:pt x="844" y="446"/>
                  </a:lnTo>
                  <a:lnTo>
                    <a:pt x="856" y="321"/>
                  </a:lnTo>
                  <a:lnTo>
                    <a:pt x="873" y="258"/>
                  </a:lnTo>
                  <a:lnTo>
                    <a:pt x="835" y="99"/>
                  </a:lnTo>
                  <a:lnTo>
                    <a:pt x="816" y="54"/>
                  </a:lnTo>
                  <a:lnTo>
                    <a:pt x="821" y="24"/>
                  </a:lnTo>
                  <a:lnTo>
                    <a:pt x="795" y="2"/>
                  </a:lnTo>
                  <a:lnTo>
                    <a:pt x="749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431">
              <a:extLst>
                <a:ext uri="{FF2B5EF4-FFF2-40B4-BE49-F238E27FC236}">
                  <a16:creationId xmlns:a16="http://schemas.microsoft.com/office/drawing/2014/main" id="{FCE62FD8-874A-8042-5C61-9C7DF5884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" y="2957"/>
              <a:ext cx="4" cy="4"/>
            </a:xfrm>
            <a:custGeom>
              <a:avLst/>
              <a:gdLst>
                <a:gd name="T0" fmla="*/ 8 w 17"/>
                <a:gd name="T1" fmla="*/ 0 h 23"/>
                <a:gd name="T2" fmla="*/ 0 w 17"/>
                <a:gd name="T3" fmla="*/ 7 h 23"/>
                <a:gd name="T4" fmla="*/ 3 w 17"/>
                <a:gd name="T5" fmla="*/ 23 h 23"/>
                <a:gd name="T6" fmla="*/ 17 w 17"/>
                <a:gd name="T7" fmla="*/ 15 h 23"/>
                <a:gd name="T8" fmla="*/ 16 w 17"/>
                <a:gd name="T9" fmla="*/ 6 h 23"/>
                <a:gd name="T10" fmla="*/ 8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8" y="0"/>
                  </a:moveTo>
                  <a:lnTo>
                    <a:pt x="0" y="7"/>
                  </a:lnTo>
                  <a:lnTo>
                    <a:pt x="3" y="23"/>
                  </a:lnTo>
                  <a:lnTo>
                    <a:pt x="17" y="15"/>
                  </a:lnTo>
                  <a:lnTo>
                    <a:pt x="16" y="6"/>
                  </a:lnTo>
                  <a:lnTo>
                    <a:pt x="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432">
              <a:extLst>
                <a:ext uri="{FF2B5EF4-FFF2-40B4-BE49-F238E27FC236}">
                  <a16:creationId xmlns:a16="http://schemas.microsoft.com/office/drawing/2014/main" id="{5F9C3D51-7A49-E09E-D505-A2F7812F4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3073"/>
              <a:ext cx="5" cy="6"/>
            </a:xfrm>
            <a:custGeom>
              <a:avLst/>
              <a:gdLst>
                <a:gd name="T0" fmla="*/ 0 w 23"/>
                <a:gd name="T1" fmla="*/ 17 h 30"/>
                <a:gd name="T2" fmla="*/ 16 w 23"/>
                <a:gd name="T3" fmla="*/ 23 h 30"/>
                <a:gd name="T4" fmla="*/ 17 w 23"/>
                <a:gd name="T5" fmla="*/ 30 h 30"/>
                <a:gd name="T6" fmla="*/ 23 w 23"/>
                <a:gd name="T7" fmla="*/ 21 h 30"/>
                <a:gd name="T8" fmla="*/ 6 w 23"/>
                <a:gd name="T9" fmla="*/ 0 h 30"/>
                <a:gd name="T10" fmla="*/ 0 w 23"/>
                <a:gd name="T11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0">
                  <a:moveTo>
                    <a:pt x="0" y="17"/>
                  </a:moveTo>
                  <a:lnTo>
                    <a:pt x="16" y="23"/>
                  </a:lnTo>
                  <a:lnTo>
                    <a:pt x="17" y="30"/>
                  </a:lnTo>
                  <a:lnTo>
                    <a:pt x="23" y="21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433">
              <a:extLst>
                <a:ext uri="{FF2B5EF4-FFF2-40B4-BE49-F238E27FC236}">
                  <a16:creationId xmlns:a16="http://schemas.microsoft.com/office/drawing/2014/main" id="{2867F8CA-2B8A-BE89-3E51-CA2D1B3C42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5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5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5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434">
              <a:extLst>
                <a:ext uri="{FF2B5EF4-FFF2-40B4-BE49-F238E27FC236}">
                  <a16:creationId xmlns:a16="http://schemas.microsoft.com/office/drawing/2014/main" id="{A1804A23-3F2A-6AE4-304A-7CE73288D2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20 h 32"/>
                <a:gd name="T2" fmla="*/ 38 w 54"/>
                <a:gd name="T3" fmla="*/ 6 h 32"/>
                <a:gd name="T4" fmla="*/ 23 w 54"/>
                <a:gd name="T5" fmla="*/ 15 h 32"/>
                <a:gd name="T6" fmla="*/ 14 w 54"/>
                <a:gd name="T7" fmla="*/ 0 h 32"/>
                <a:gd name="T8" fmla="*/ 0 w 54"/>
                <a:gd name="T9" fmla="*/ 17 h 32"/>
                <a:gd name="T10" fmla="*/ 10 w 54"/>
                <a:gd name="T11" fmla="*/ 32 h 32"/>
                <a:gd name="T12" fmla="*/ 31 w 54"/>
                <a:gd name="T13" fmla="*/ 22 h 32"/>
                <a:gd name="T14" fmla="*/ 47 w 54"/>
                <a:gd name="T15" fmla="*/ 28 h 32"/>
                <a:gd name="T16" fmla="*/ 54 w 54"/>
                <a:gd name="T17" fmla="*/ 2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2">
                  <a:moveTo>
                    <a:pt x="54" y="20"/>
                  </a:moveTo>
                  <a:lnTo>
                    <a:pt x="38" y="6"/>
                  </a:lnTo>
                  <a:lnTo>
                    <a:pt x="23" y="15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2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2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435">
              <a:extLst>
                <a:ext uri="{FF2B5EF4-FFF2-40B4-BE49-F238E27FC236}">
                  <a16:creationId xmlns:a16="http://schemas.microsoft.com/office/drawing/2014/main" id="{9952C30D-B1E9-5E11-CCE4-F62E0C315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4"/>
            </a:xfrm>
            <a:custGeom>
              <a:avLst/>
              <a:gdLst>
                <a:gd name="T0" fmla="*/ 10 w 16"/>
                <a:gd name="T1" fmla="*/ 16 h 16"/>
                <a:gd name="T2" fmla="*/ 16 w 16"/>
                <a:gd name="T3" fmla="*/ 8 h 16"/>
                <a:gd name="T4" fmla="*/ 8 w 16"/>
                <a:gd name="T5" fmla="*/ 0 h 16"/>
                <a:gd name="T6" fmla="*/ 0 w 16"/>
                <a:gd name="T7" fmla="*/ 1 h 16"/>
                <a:gd name="T8" fmla="*/ 2 w 16"/>
                <a:gd name="T9" fmla="*/ 16 h 16"/>
                <a:gd name="T10" fmla="*/ 10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10" y="16"/>
                  </a:moveTo>
                  <a:lnTo>
                    <a:pt x="16" y="8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  <a:lnTo>
                    <a:pt x="10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436">
              <a:extLst>
                <a:ext uri="{FF2B5EF4-FFF2-40B4-BE49-F238E27FC236}">
                  <a16:creationId xmlns:a16="http://schemas.microsoft.com/office/drawing/2014/main" id="{FF97FA86-CAA5-6DDE-F34B-72964A5CB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6 w 85"/>
                <a:gd name="T1" fmla="*/ 26 h 57"/>
                <a:gd name="T2" fmla="*/ 39 w 85"/>
                <a:gd name="T3" fmla="*/ 34 h 57"/>
                <a:gd name="T4" fmla="*/ 14 w 85"/>
                <a:gd name="T5" fmla="*/ 21 h 57"/>
                <a:gd name="T6" fmla="*/ 0 w 85"/>
                <a:gd name="T7" fmla="*/ 38 h 57"/>
                <a:gd name="T8" fmla="*/ 33 w 85"/>
                <a:gd name="T9" fmla="*/ 50 h 57"/>
                <a:gd name="T10" fmla="*/ 41 w 85"/>
                <a:gd name="T11" fmla="*/ 57 h 57"/>
                <a:gd name="T12" fmla="*/ 47 w 85"/>
                <a:gd name="T13" fmla="*/ 42 h 57"/>
                <a:gd name="T14" fmla="*/ 85 w 85"/>
                <a:gd name="T15" fmla="*/ 31 h 57"/>
                <a:gd name="T16" fmla="*/ 82 w 85"/>
                <a:gd name="T17" fmla="*/ 8 h 57"/>
                <a:gd name="T18" fmla="*/ 74 w 85"/>
                <a:gd name="T19" fmla="*/ 0 h 57"/>
                <a:gd name="T20" fmla="*/ 61 w 85"/>
                <a:gd name="T21" fmla="*/ 17 h 57"/>
                <a:gd name="T22" fmla="*/ 45 w 85"/>
                <a:gd name="T23" fmla="*/ 19 h 57"/>
                <a:gd name="T24" fmla="*/ 46 w 85"/>
                <a:gd name="T25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6" y="26"/>
                  </a:move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2"/>
                  </a:ln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9"/>
                  </a:lnTo>
                  <a:lnTo>
                    <a:pt x="46" y="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437">
              <a:extLst>
                <a:ext uri="{FF2B5EF4-FFF2-40B4-BE49-F238E27FC236}">
                  <a16:creationId xmlns:a16="http://schemas.microsoft.com/office/drawing/2014/main" id="{3CBC0BD3-E56E-A6D9-E60A-7FA7657D9C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7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438">
              <a:extLst>
                <a:ext uri="{FF2B5EF4-FFF2-40B4-BE49-F238E27FC236}">
                  <a16:creationId xmlns:a16="http://schemas.microsoft.com/office/drawing/2014/main" id="{83E717F5-3BA8-0FBE-839D-CC05985C2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8"/>
              <a:ext cx="14" cy="13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439">
              <a:extLst>
                <a:ext uri="{FF2B5EF4-FFF2-40B4-BE49-F238E27FC236}">
                  <a16:creationId xmlns:a16="http://schemas.microsoft.com/office/drawing/2014/main" id="{45A13A23-F004-17C0-22D9-14F932AC7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5"/>
            </a:xfrm>
            <a:custGeom>
              <a:avLst/>
              <a:gdLst>
                <a:gd name="T0" fmla="*/ 16 w 16"/>
                <a:gd name="T1" fmla="*/ 8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8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40">
              <a:extLst>
                <a:ext uri="{FF2B5EF4-FFF2-40B4-BE49-F238E27FC236}">
                  <a16:creationId xmlns:a16="http://schemas.microsoft.com/office/drawing/2014/main" id="{AFF1EEDD-3BD3-5A60-5C32-395D0255F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7"/>
            </a:xfrm>
            <a:custGeom>
              <a:avLst/>
              <a:gdLst>
                <a:gd name="T0" fmla="*/ 0 w 17"/>
                <a:gd name="T1" fmla="*/ 9 h 31"/>
                <a:gd name="T2" fmla="*/ 10 w 17"/>
                <a:gd name="T3" fmla="*/ 31 h 31"/>
                <a:gd name="T4" fmla="*/ 17 w 17"/>
                <a:gd name="T5" fmla="*/ 23 h 31"/>
                <a:gd name="T6" fmla="*/ 15 w 17"/>
                <a:gd name="T7" fmla="*/ 0 h 31"/>
                <a:gd name="T8" fmla="*/ 0 w 17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1">
                  <a:moveTo>
                    <a:pt x="0" y="9"/>
                  </a:moveTo>
                  <a:lnTo>
                    <a:pt x="10" y="31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41">
              <a:extLst>
                <a:ext uri="{FF2B5EF4-FFF2-40B4-BE49-F238E27FC236}">
                  <a16:creationId xmlns:a16="http://schemas.microsoft.com/office/drawing/2014/main" id="{90688E4E-8B12-0750-4AB6-CC53B5851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42">
              <a:extLst>
                <a:ext uri="{FF2B5EF4-FFF2-40B4-BE49-F238E27FC236}">
                  <a16:creationId xmlns:a16="http://schemas.microsoft.com/office/drawing/2014/main" id="{9CA7369F-2ACE-4AEE-7856-E6A7DE9174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43">
              <a:extLst>
                <a:ext uri="{FF2B5EF4-FFF2-40B4-BE49-F238E27FC236}">
                  <a16:creationId xmlns:a16="http://schemas.microsoft.com/office/drawing/2014/main" id="{5DC744F7-8944-B193-BF38-7CB74FED4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4">
              <a:extLst>
                <a:ext uri="{FF2B5EF4-FFF2-40B4-BE49-F238E27FC236}">
                  <a16:creationId xmlns:a16="http://schemas.microsoft.com/office/drawing/2014/main" id="{5BC252D2-AEF0-DA18-A35D-FDA15FBAA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45">
              <a:extLst>
                <a:ext uri="{FF2B5EF4-FFF2-40B4-BE49-F238E27FC236}">
                  <a16:creationId xmlns:a16="http://schemas.microsoft.com/office/drawing/2014/main" id="{398EC856-9286-76F6-BADC-392FD3A1AF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46">
              <a:extLst>
                <a:ext uri="{FF2B5EF4-FFF2-40B4-BE49-F238E27FC236}">
                  <a16:creationId xmlns:a16="http://schemas.microsoft.com/office/drawing/2014/main" id="{A3DFFE6A-7F9E-F106-FD79-85C516C9A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447">
              <a:extLst>
                <a:ext uri="{FF2B5EF4-FFF2-40B4-BE49-F238E27FC236}">
                  <a16:creationId xmlns:a16="http://schemas.microsoft.com/office/drawing/2014/main" id="{2A4F5F86-02AC-351B-6793-9640E4B8A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Rectangle 448">
              <a:extLst>
                <a:ext uri="{FF2B5EF4-FFF2-40B4-BE49-F238E27FC236}">
                  <a16:creationId xmlns:a16="http://schemas.microsoft.com/office/drawing/2014/main" id="{7E856FE4-E3A3-2671-8B27-D92B45F2C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49">
              <a:extLst>
                <a:ext uri="{FF2B5EF4-FFF2-40B4-BE49-F238E27FC236}">
                  <a16:creationId xmlns:a16="http://schemas.microsoft.com/office/drawing/2014/main" id="{441A5F78-4B10-C5AC-AEEB-9E17EEAA8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450">
              <a:extLst>
                <a:ext uri="{FF2B5EF4-FFF2-40B4-BE49-F238E27FC236}">
                  <a16:creationId xmlns:a16="http://schemas.microsoft.com/office/drawing/2014/main" id="{54870C99-594D-4317-0F67-67197F6C5F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451">
              <a:extLst>
                <a:ext uri="{FF2B5EF4-FFF2-40B4-BE49-F238E27FC236}">
                  <a16:creationId xmlns:a16="http://schemas.microsoft.com/office/drawing/2014/main" id="{E08AAD41-57D2-41E4-797F-BD68488AA9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452">
              <a:extLst>
                <a:ext uri="{FF2B5EF4-FFF2-40B4-BE49-F238E27FC236}">
                  <a16:creationId xmlns:a16="http://schemas.microsoft.com/office/drawing/2014/main" id="{C6D7367C-A7F2-70F9-27FD-DB6A2E7D86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453">
              <a:extLst>
                <a:ext uri="{FF2B5EF4-FFF2-40B4-BE49-F238E27FC236}">
                  <a16:creationId xmlns:a16="http://schemas.microsoft.com/office/drawing/2014/main" id="{9720689F-2281-E775-9DE1-3C9836838D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Rectangle 454">
              <a:extLst>
                <a:ext uri="{FF2B5EF4-FFF2-40B4-BE49-F238E27FC236}">
                  <a16:creationId xmlns:a16="http://schemas.microsoft.com/office/drawing/2014/main" id="{66981933-7C93-870F-097A-A2EB8162D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455">
              <a:extLst>
                <a:ext uri="{FF2B5EF4-FFF2-40B4-BE49-F238E27FC236}">
                  <a16:creationId xmlns:a16="http://schemas.microsoft.com/office/drawing/2014/main" id="{2D917E19-4AE1-F251-37C1-B88242CA7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Rectangle 456">
              <a:extLst>
                <a:ext uri="{FF2B5EF4-FFF2-40B4-BE49-F238E27FC236}">
                  <a16:creationId xmlns:a16="http://schemas.microsoft.com/office/drawing/2014/main" id="{4933C5ED-1F71-ED8C-E164-B5C5ED5D6A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457">
              <a:extLst>
                <a:ext uri="{FF2B5EF4-FFF2-40B4-BE49-F238E27FC236}">
                  <a16:creationId xmlns:a16="http://schemas.microsoft.com/office/drawing/2014/main" id="{C8C297FD-6ECA-51A9-97A0-47F85A4E2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458">
              <a:extLst>
                <a:ext uri="{FF2B5EF4-FFF2-40B4-BE49-F238E27FC236}">
                  <a16:creationId xmlns:a16="http://schemas.microsoft.com/office/drawing/2014/main" id="{94BE6299-76AF-91E4-F9A0-310C8F208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459">
              <a:extLst>
                <a:ext uri="{FF2B5EF4-FFF2-40B4-BE49-F238E27FC236}">
                  <a16:creationId xmlns:a16="http://schemas.microsoft.com/office/drawing/2014/main" id="{16433A2D-EFC3-DA05-F47C-A833EBB9E8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460">
              <a:extLst>
                <a:ext uri="{FF2B5EF4-FFF2-40B4-BE49-F238E27FC236}">
                  <a16:creationId xmlns:a16="http://schemas.microsoft.com/office/drawing/2014/main" id="{3EC7380C-5A8B-EE90-2471-0448138F6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Rectangle 461">
              <a:extLst>
                <a:ext uri="{FF2B5EF4-FFF2-40B4-BE49-F238E27FC236}">
                  <a16:creationId xmlns:a16="http://schemas.microsoft.com/office/drawing/2014/main" id="{036EC1BB-B8E1-2A58-3592-4731B1F65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462">
              <a:extLst>
                <a:ext uri="{FF2B5EF4-FFF2-40B4-BE49-F238E27FC236}">
                  <a16:creationId xmlns:a16="http://schemas.microsoft.com/office/drawing/2014/main" id="{11E6489C-FBD3-6390-37E7-B1B5662049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463">
              <a:extLst>
                <a:ext uri="{FF2B5EF4-FFF2-40B4-BE49-F238E27FC236}">
                  <a16:creationId xmlns:a16="http://schemas.microsoft.com/office/drawing/2014/main" id="{6B84C170-4002-C3E5-55DB-F7E891ADC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464">
              <a:extLst>
                <a:ext uri="{FF2B5EF4-FFF2-40B4-BE49-F238E27FC236}">
                  <a16:creationId xmlns:a16="http://schemas.microsoft.com/office/drawing/2014/main" id="{D184BD64-5B42-3431-B609-3B7A578652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Rectangle 465">
              <a:extLst>
                <a:ext uri="{FF2B5EF4-FFF2-40B4-BE49-F238E27FC236}">
                  <a16:creationId xmlns:a16="http://schemas.microsoft.com/office/drawing/2014/main" id="{DFB7728E-E835-1239-5A58-F4776E2C9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Rectangle 466">
              <a:extLst>
                <a:ext uri="{FF2B5EF4-FFF2-40B4-BE49-F238E27FC236}">
                  <a16:creationId xmlns:a16="http://schemas.microsoft.com/office/drawing/2014/main" id="{C46CEB5A-A280-9A85-2AB3-4C771D0277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Rectangle 467">
              <a:extLst>
                <a:ext uri="{FF2B5EF4-FFF2-40B4-BE49-F238E27FC236}">
                  <a16:creationId xmlns:a16="http://schemas.microsoft.com/office/drawing/2014/main" id="{E797D60C-EC92-EDC6-464C-1A05DA23BB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Rectangle 468">
              <a:extLst>
                <a:ext uri="{FF2B5EF4-FFF2-40B4-BE49-F238E27FC236}">
                  <a16:creationId xmlns:a16="http://schemas.microsoft.com/office/drawing/2014/main" id="{2280DBC1-691D-6903-8DC3-153ABF73C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Line 469">
              <a:extLst>
                <a:ext uri="{FF2B5EF4-FFF2-40B4-BE49-F238E27FC236}">
                  <a16:creationId xmlns:a16="http://schemas.microsoft.com/office/drawing/2014/main" id="{8F9B2687-A33C-6C13-AAA6-08877E738C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Line 470">
              <a:extLst>
                <a:ext uri="{FF2B5EF4-FFF2-40B4-BE49-F238E27FC236}">
                  <a16:creationId xmlns:a16="http://schemas.microsoft.com/office/drawing/2014/main" id="{50FC871C-A0E8-D0A8-2F96-878FD31487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Line 471">
              <a:extLst>
                <a:ext uri="{FF2B5EF4-FFF2-40B4-BE49-F238E27FC236}">
                  <a16:creationId xmlns:a16="http://schemas.microsoft.com/office/drawing/2014/main" id="{54707853-6814-EDC1-37CF-ADE81F320A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Rectangle 472">
              <a:extLst>
                <a:ext uri="{FF2B5EF4-FFF2-40B4-BE49-F238E27FC236}">
                  <a16:creationId xmlns:a16="http://schemas.microsoft.com/office/drawing/2014/main" id="{0249EFE4-086F-45D1-2D03-376EC1CCE8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473">
              <a:extLst>
                <a:ext uri="{FF2B5EF4-FFF2-40B4-BE49-F238E27FC236}">
                  <a16:creationId xmlns:a16="http://schemas.microsoft.com/office/drawing/2014/main" id="{66C32571-22DF-D0E2-BDEF-3C2AF17548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474">
              <a:extLst>
                <a:ext uri="{FF2B5EF4-FFF2-40B4-BE49-F238E27FC236}">
                  <a16:creationId xmlns:a16="http://schemas.microsoft.com/office/drawing/2014/main" id="{6D469227-76A5-D381-45C6-083384320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475">
              <a:extLst>
                <a:ext uri="{FF2B5EF4-FFF2-40B4-BE49-F238E27FC236}">
                  <a16:creationId xmlns:a16="http://schemas.microsoft.com/office/drawing/2014/main" id="{480E1C4F-074A-9D72-CF96-B62809273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Freeform 476">
              <a:extLst>
                <a:ext uri="{FF2B5EF4-FFF2-40B4-BE49-F238E27FC236}">
                  <a16:creationId xmlns:a16="http://schemas.microsoft.com/office/drawing/2014/main" id="{6F401B34-BDC8-DA61-BCD8-692C44102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477">
              <a:extLst>
                <a:ext uri="{FF2B5EF4-FFF2-40B4-BE49-F238E27FC236}">
                  <a16:creationId xmlns:a16="http://schemas.microsoft.com/office/drawing/2014/main" id="{3BC050DA-1C4B-876B-75AC-5D67C6AF9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478">
              <a:extLst>
                <a:ext uri="{FF2B5EF4-FFF2-40B4-BE49-F238E27FC236}">
                  <a16:creationId xmlns:a16="http://schemas.microsoft.com/office/drawing/2014/main" id="{FBE4DD8D-333C-6A4F-92B5-184AD7291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479">
              <a:extLst>
                <a:ext uri="{FF2B5EF4-FFF2-40B4-BE49-F238E27FC236}">
                  <a16:creationId xmlns:a16="http://schemas.microsoft.com/office/drawing/2014/main" id="{B6A6B9B1-07D2-FEBD-B97F-F12D083E2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480">
              <a:extLst>
                <a:ext uri="{FF2B5EF4-FFF2-40B4-BE49-F238E27FC236}">
                  <a16:creationId xmlns:a16="http://schemas.microsoft.com/office/drawing/2014/main" id="{6C8CB4C0-AFE2-AE1E-B35B-E5708A214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481">
              <a:extLst>
                <a:ext uri="{FF2B5EF4-FFF2-40B4-BE49-F238E27FC236}">
                  <a16:creationId xmlns:a16="http://schemas.microsoft.com/office/drawing/2014/main" id="{E73872E4-FF79-7F5E-82A3-3261806E4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482">
              <a:extLst>
                <a:ext uri="{FF2B5EF4-FFF2-40B4-BE49-F238E27FC236}">
                  <a16:creationId xmlns:a16="http://schemas.microsoft.com/office/drawing/2014/main" id="{69E62BEA-3FE9-3BF0-8F3F-EEFA8CB3E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483">
              <a:extLst>
                <a:ext uri="{FF2B5EF4-FFF2-40B4-BE49-F238E27FC236}">
                  <a16:creationId xmlns:a16="http://schemas.microsoft.com/office/drawing/2014/main" id="{63721E58-6C9F-F9AB-74AC-7C05340394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484">
              <a:extLst>
                <a:ext uri="{FF2B5EF4-FFF2-40B4-BE49-F238E27FC236}">
                  <a16:creationId xmlns:a16="http://schemas.microsoft.com/office/drawing/2014/main" id="{EC05486E-1B56-7032-78F9-FBF7FB400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485">
              <a:extLst>
                <a:ext uri="{FF2B5EF4-FFF2-40B4-BE49-F238E27FC236}">
                  <a16:creationId xmlns:a16="http://schemas.microsoft.com/office/drawing/2014/main" id="{ECD9AEE7-E661-1F4F-90F0-8DBB2AE59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486">
              <a:extLst>
                <a:ext uri="{FF2B5EF4-FFF2-40B4-BE49-F238E27FC236}">
                  <a16:creationId xmlns:a16="http://schemas.microsoft.com/office/drawing/2014/main" id="{A6179C71-39DE-987D-ADB2-44033D7BB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487">
              <a:extLst>
                <a:ext uri="{FF2B5EF4-FFF2-40B4-BE49-F238E27FC236}">
                  <a16:creationId xmlns:a16="http://schemas.microsoft.com/office/drawing/2014/main" id="{589AA86D-88E0-19A4-8BC2-1F162EF8A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488">
              <a:extLst>
                <a:ext uri="{FF2B5EF4-FFF2-40B4-BE49-F238E27FC236}">
                  <a16:creationId xmlns:a16="http://schemas.microsoft.com/office/drawing/2014/main" id="{DCFC320E-A20E-6AB2-5E44-12154039E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489">
              <a:extLst>
                <a:ext uri="{FF2B5EF4-FFF2-40B4-BE49-F238E27FC236}">
                  <a16:creationId xmlns:a16="http://schemas.microsoft.com/office/drawing/2014/main" id="{40630AB9-4F9F-0605-0F71-08B1F6431A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490">
              <a:extLst>
                <a:ext uri="{FF2B5EF4-FFF2-40B4-BE49-F238E27FC236}">
                  <a16:creationId xmlns:a16="http://schemas.microsoft.com/office/drawing/2014/main" id="{8C82CBEF-138B-DBE1-9F75-E15560FEE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491">
              <a:extLst>
                <a:ext uri="{FF2B5EF4-FFF2-40B4-BE49-F238E27FC236}">
                  <a16:creationId xmlns:a16="http://schemas.microsoft.com/office/drawing/2014/main" id="{B54DF95B-ABD3-E34D-3D7A-FB4E46AF1E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492">
              <a:extLst>
                <a:ext uri="{FF2B5EF4-FFF2-40B4-BE49-F238E27FC236}">
                  <a16:creationId xmlns:a16="http://schemas.microsoft.com/office/drawing/2014/main" id="{65F0FC6D-13CE-42A1-5756-82939CDF92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493">
              <a:extLst>
                <a:ext uri="{FF2B5EF4-FFF2-40B4-BE49-F238E27FC236}">
                  <a16:creationId xmlns:a16="http://schemas.microsoft.com/office/drawing/2014/main" id="{92A44BD7-6D26-2364-F2ED-79F9DB512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494">
              <a:extLst>
                <a:ext uri="{FF2B5EF4-FFF2-40B4-BE49-F238E27FC236}">
                  <a16:creationId xmlns:a16="http://schemas.microsoft.com/office/drawing/2014/main" id="{92112599-8CB6-B6EE-7F39-0B578C3B9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495">
              <a:extLst>
                <a:ext uri="{FF2B5EF4-FFF2-40B4-BE49-F238E27FC236}">
                  <a16:creationId xmlns:a16="http://schemas.microsoft.com/office/drawing/2014/main" id="{4EE68377-6785-AA70-50FD-80429CFECB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496">
              <a:extLst>
                <a:ext uri="{FF2B5EF4-FFF2-40B4-BE49-F238E27FC236}">
                  <a16:creationId xmlns:a16="http://schemas.microsoft.com/office/drawing/2014/main" id="{70C97BD6-561A-CC7F-6F60-897D1053E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497">
              <a:extLst>
                <a:ext uri="{FF2B5EF4-FFF2-40B4-BE49-F238E27FC236}">
                  <a16:creationId xmlns:a16="http://schemas.microsoft.com/office/drawing/2014/main" id="{8B3370B8-382F-5B73-64EF-9EDDE78CB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498">
              <a:extLst>
                <a:ext uri="{FF2B5EF4-FFF2-40B4-BE49-F238E27FC236}">
                  <a16:creationId xmlns:a16="http://schemas.microsoft.com/office/drawing/2014/main" id="{49558929-1441-AD97-C3EB-3565AEDA47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499">
              <a:extLst>
                <a:ext uri="{FF2B5EF4-FFF2-40B4-BE49-F238E27FC236}">
                  <a16:creationId xmlns:a16="http://schemas.microsoft.com/office/drawing/2014/main" id="{81BDEEE3-7C03-E1AD-D322-A3E551BC74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Rectangle 500">
              <a:extLst>
                <a:ext uri="{FF2B5EF4-FFF2-40B4-BE49-F238E27FC236}">
                  <a16:creationId xmlns:a16="http://schemas.microsoft.com/office/drawing/2014/main" id="{1FB44673-6A68-BA78-9669-25854B299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Rectangle 501">
              <a:extLst>
                <a:ext uri="{FF2B5EF4-FFF2-40B4-BE49-F238E27FC236}">
                  <a16:creationId xmlns:a16="http://schemas.microsoft.com/office/drawing/2014/main" id="{F8537C6E-AAD1-FB80-6432-E2A1D6B511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Rectangle 502">
              <a:extLst>
                <a:ext uri="{FF2B5EF4-FFF2-40B4-BE49-F238E27FC236}">
                  <a16:creationId xmlns:a16="http://schemas.microsoft.com/office/drawing/2014/main" id="{9A46FB75-59BB-2B3F-F90F-AEDFE2C3FC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44064DE4-070E-487F-8F26-FF4CCAD8896D}" vid="{D4337EA6-A3EA-4901-9875-E2711E9886C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2025-02-28T10:57:37Z</dcterms:modified>
</cp:coreProperties>
</file>