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D02C43DF-BE84-EC4F-D17F-E3158EE9B8E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090863" y="0"/>
            <a:ext cx="6010275" cy="6858000"/>
            <a:chOff x="1947" y="0"/>
            <a:chExt cx="3786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A9CC2677-3FFC-9F5F-D616-7CDAEFC30DA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947" y="0"/>
              <a:ext cx="3786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4F9B5921-9D04-7241-7CF7-DB14A75D81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0" y="3"/>
              <a:ext cx="3773" cy="2609"/>
              <a:chOff x="1950" y="3"/>
              <a:chExt cx="3773" cy="2609"/>
            </a:xfrm>
          </p:grpSpPr>
          <p:sp>
            <p:nvSpPr>
              <p:cNvPr id="850" name="Freeform 5">
                <a:extLst>
                  <a:ext uri="{FF2B5EF4-FFF2-40B4-BE49-F238E27FC236}">
                    <a16:creationId xmlns:a16="http://schemas.microsoft.com/office/drawing/2014/main" id="{B8613CD5-27BC-71A2-9F08-C3058D4D2E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9" y="666"/>
                <a:ext cx="195" cy="124"/>
              </a:xfrm>
              <a:custGeom>
                <a:avLst/>
                <a:gdLst>
                  <a:gd name="T0" fmla="*/ 589 w 776"/>
                  <a:gd name="T1" fmla="*/ 315 h 497"/>
                  <a:gd name="T2" fmla="*/ 646 w 776"/>
                  <a:gd name="T3" fmla="*/ 233 h 497"/>
                  <a:gd name="T4" fmla="*/ 684 w 776"/>
                  <a:gd name="T5" fmla="*/ 264 h 497"/>
                  <a:gd name="T6" fmla="*/ 776 w 776"/>
                  <a:gd name="T7" fmla="*/ 215 h 497"/>
                  <a:gd name="T8" fmla="*/ 752 w 776"/>
                  <a:gd name="T9" fmla="*/ 132 h 497"/>
                  <a:gd name="T10" fmla="*/ 667 w 776"/>
                  <a:gd name="T11" fmla="*/ 74 h 497"/>
                  <a:gd name="T12" fmla="*/ 353 w 776"/>
                  <a:gd name="T13" fmla="*/ 0 h 497"/>
                  <a:gd name="T14" fmla="*/ 226 w 776"/>
                  <a:gd name="T15" fmla="*/ 99 h 497"/>
                  <a:gd name="T16" fmla="*/ 146 w 776"/>
                  <a:gd name="T17" fmla="*/ 102 h 497"/>
                  <a:gd name="T18" fmla="*/ 0 w 776"/>
                  <a:gd name="T19" fmla="*/ 37 h 497"/>
                  <a:gd name="T20" fmla="*/ 68 w 776"/>
                  <a:gd name="T21" fmla="*/ 306 h 497"/>
                  <a:gd name="T22" fmla="*/ 141 w 776"/>
                  <a:gd name="T23" fmla="*/ 352 h 497"/>
                  <a:gd name="T24" fmla="*/ 174 w 776"/>
                  <a:gd name="T25" fmla="*/ 454 h 497"/>
                  <a:gd name="T26" fmla="*/ 152 w 776"/>
                  <a:gd name="T27" fmla="*/ 497 h 497"/>
                  <a:gd name="T28" fmla="*/ 256 w 776"/>
                  <a:gd name="T29" fmla="*/ 430 h 497"/>
                  <a:gd name="T30" fmla="*/ 405 w 776"/>
                  <a:gd name="T31" fmla="*/ 430 h 497"/>
                  <a:gd name="T32" fmla="*/ 455 w 776"/>
                  <a:gd name="T33" fmla="*/ 395 h 497"/>
                  <a:gd name="T34" fmla="*/ 487 w 776"/>
                  <a:gd name="T35" fmla="*/ 487 h 497"/>
                  <a:gd name="T36" fmla="*/ 589 w 776"/>
                  <a:gd name="T37" fmla="*/ 411 h 497"/>
                  <a:gd name="T38" fmla="*/ 589 w 776"/>
                  <a:gd name="T39" fmla="*/ 315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6" h="497">
                    <a:moveTo>
                      <a:pt x="589" y="315"/>
                    </a:moveTo>
                    <a:lnTo>
                      <a:pt x="646" y="233"/>
                    </a:lnTo>
                    <a:lnTo>
                      <a:pt x="684" y="264"/>
                    </a:lnTo>
                    <a:lnTo>
                      <a:pt x="776" y="215"/>
                    </a:lnTo>
                    <a:lnTo>
                      <a:pt x="752" y="132"/>
                    </a:lnTo>
                    <a:lnTo>
                      <a:pt x="667" y="74"/>
                    </a:lnTo>
                    <a:lnTo>
                      <a:pt x="353" y="0"/>
                    </a:lnTo>
                    <a:lnTo>
                      <a:pt x="226" y="99"/>
                    </a:lnTo>
                    <a:lnTo>
                      <a:pt x="146" y="102"/>
                    </a:lnTo>
                    <a:lnTo>
                      <a:pt x="0" y="37"/>
                    </a:lnTo>
                    <a:lnTo>
                      <a:pt x="68" y="306"/>
                    </a:lnTo>
                    <a:lnTo>
                      <a:pt x="141" y="352"/>
                    </a:lnTo>
                    <a:lnTo>
                      <a:pt x="174" y="454"/>
                    </a:lnTo>
                    <a:lnTo>
                      <a:pt x="152" y="497"/>
                    </a:lnTo>
                    <a:lnTo>
                      <a:pt x="256" y="430"/>
                    </a:lnTo>
                    <a:lnTo>
                      <a:pt x="405" y="430"/>
                    </a:lnTo>
                    <a:lnTo>
                      <a:pt x="455" y="395"/>
                    </a:lnTo>
                    <a:lnTo>
                      <a:pt x="487" y="487"/>
                    </a:lnTo>
                    <a:lnTo>
                      <a:pt x="589" y="411"/>
                    </a:lnTo>
                    <a:lnTo>
                      <a:pt x="589" y="3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6">
                <a:extLst>
                  <a:ext uri="{FF2B5EF4-FFF2-40B4-BE49-F238E27FC236}">
                    <a16:creationId xmlns:a16="http://schemas.microsoft.com/office/drawing/2014/main" id="{19F54DD4-84A8-5B88-60CC-D40238BB1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720"/>
                <a:ext cx="181" cy="203"/>
              </a:xfrm>
              <a:custGeom>
                <a:avLst/>
                <a:gdLst>
                  <a:gd name="T0" fmla="*/ 57 w 724"/>
                  <a:gd name="T1" fmla="*/ 18 h 812"/>
                  <a:gd name="T2" fmla="*/ 0 w 724"/>
                  <a:gd name="T3" fmla="*/ 100 h 812"/>
                  <a:gd name="T4" fmla="*/ 0 w 724"/>
                  <a:gd name="T5" fmla="*/ 196 h 812"/>
                  <a:gd name="T6" fmla="*/ 57 w 724"/>
                  <a:gd name="T7" fmla="*/ 282 h 812"/>
                  <a:gd name="T8" fmla="*/ 10 w 724"/>
                  <a:gd name="T9" fmla="*/ 380 h 812"/>
                  <a:gd name="T10" fmla="*/ 60 w 724"/>
                  <a:gd name="T11" fmla="*/ 415 h 812"/>
                  <a:gd name="T12" fmla="*/ 60 w 724"/>
                  <a:gd name="T13" fmla="*/ 473 h 812"/>
                  <a:gd name="T14" fmla="*/ 156 w 724"/>
                  <a:gd name="T15" fmla="*/ 473 h 812"/>
                  <a:gd name="T16" fmla="*/ 41 w 724"/>
                  <a:gd name="T17" fmla="*/ 615 h 812"/>
                  <a:gd name="T18" fmla="*/ 88 w 724"/>
                  <a:gd name="T19" fmla="*/ 644 h 812"/>
                  <a:gd name="T20" fmla="*/ 74 w 724"/>
                  <a:gd name="T21" fmla="*/ 686 h 812"/>
                  <a:gd name="T22" fmla="*/ 187 w 724"/>
                  <a:gd name="T23" fmla="*/ 723 h 812"/>
                  <a:gd name="T24" fmla="*/ 310 w 724"/>
                  <a:gd name="T25" fmla="*/ 812 h 812"/>
                  <a:gd name="T26" fmla="*/ 386 w 724"/>
                  <a:gd name="T27" fmla="*/ 812 h 812"/>
                  <a:gd name="T28" fmla="*/ 386 w 724"/>
                  <a:gd name="T29" fmla="*/ 736 h 812"/>
                  <a:gd name="T30" fmla="*/ 488 w 724"/>
                  <a:gd name="T31" fmla="*/ 650 h 812"/>
                  <a:gd name="T32" fmla="*/ 549 w 724"/>
                  <a:gd name="T33" fmla="*/ 710 h 812"/>
                  <a:gd name="T34" fmla="*/ 602 w 724"/>
                  <a:gd name="T35" fmla="*/ 638 h 812"/>
                  <a:gd name="T36" fmla="*/ 530 w 724"/>
                  <a:gd name="T37" fmla="*/ 577 h 812"/>
                  <a:gd name="T38" fmla="*/ 621 w 724"/>
                  <a:gd name="T39" fmla="*/ 447 h 812"/>
                  <a:gd name="T40" fmla="*/ 685 w 724"/>
                  <a:gd name="T41" fmla="*/ 481 h 812"/>
                  <a:gd name="T42" fmla="*/ 685 w 724"/>
                  <a:gd name="T43" fmla="*/ 361 h 812"/>
                  <a:gd name="T44" fmla="*/ 724 w 724"/>
                  <a:gd name="T45" fmla="*/ 333 h 812"/>
                  <a:gd name="T46" fmla="*/ 692 w 724"/>
                  <a:gd name="T47" fmla="*/ 277 h 812"/>
                  <a:gd name="T48" fmla="*/ 607 w 724"/>
                  <a:gd name="T49" fmla="*/ 238 h 812"/>
                  <a:gd name="T50" fmla="*/ 526 w 724"/>
                  <a:gd name="T51" fmla="*/ 281 h 812"/>
                  <a:gd name="T52" fmla="*/ 520 w 724"/>
                  <a:gd name="T53" fmla="*/ 365 h 812"/>
                  <a:gd name="T54" fmla="*/ 440 w 724"/>
                  <a:gd name="T55" fmla="*/ 344 h 812"/>
                  <a:gd name="T56" fmla="*/ 213 w 724"/>
                  <a:gd name="T57" fmla="*/ 84 h 812"/>
                  <a:gd name="T58" fmla="*/ 187 w 724"/>
                  <a:gd name="T59" fmla="*/ 0 h 812"/>
                  <a:gd name="T60" fmla="*/ 95 w 724"/>
                  <a:gd name="T61" fmla="*/ 49 h 812"/>
                  <a:gd name="T62" fmla="*/ 57 w 724"/>
                  <a:gd name="T63" fmla="*/ 18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4" h="812">
                    <a:moveTo>
                      <a:pt x="57" y="18"/>
                    </a:moveTo>
                    <a:lnTo>
                      <a:pt x="0" y="100"/>
                    </a:lnTo>
                    <a:lnTo>
                      <a:pt x="0" y="196"/>
                    </a:lnTo>
                    <a:lnTo>
                      <a:pt x="57" y="282"/>
                    </a:lnTo>
                    <a:lnTo>
                      <a:pt x="10" y="380"/>
                    </a:lnTo>
                    <a:lnTo>
                      <a:pt x="60" y="415"/>
                    </a:lnTo>
                    <a:lnTo>
                      <a:pt x="60" y="473"/>
                    </a:lnTo>
                    <a:lnTo>
                      <a:pt x="156" y="473"/>
                    </a:lnTo>
                    <a:lnTo>
                      <a:pt x="41" y="615"/>
                    </a:lnTo>
                    <a:lnTo>
                      <a:pt x="88" y="644"/>
                    </a:lnTo>
                    <a:lnTo>
                      <a:pt x="74" y="686"/>
                    </a:lnTo>
                    <a:lnTo>
                      <a:pt x="187" y="723"/>
                    </a:lnTo>
                    <a:lnTo>
                      <a:pt x="310" y="812"/>
                    </a:lnTo>
                    <a:lnTo>
                      <a:pt x="386" y="812"/>
                    </a:lnTo>
                    <a:lnTo>
                      <a:pt x="386" y="736"/>
                    </a:lnTo>
                    <a:lnTo>
                      <a:pt x="488" y="650"/>
                    </a:lnTo>
                    <a:lnTo>
                      <a:pt x="549" y="710"/>
                    </a:lnTo>
                    <a:lnTo>
                      <a:pt x="602" y="638"/>
                    </a:lnTo>
                    <a:lnTo>
                      <a:pt x="530" y="577"/>
                    </a:lnTo>
                    <a:lnTo>
                      <a:pt x="621" y="447"/>
                    </a:lnTo>
                    <a:lnTo>
                      <a:pt x="685" y="481"/>
                    </a:lnTo>
                    <a:lnTo>
                      <a:pt x="685" y="361"/>
                    </a:lnTo>
                    <a:lnTo>
                      <a:pt x="724" y="333"/>
                    </a:lnTo>
                    <a:lnTo>
                      <a:pt x="692" y="277"/>
                    </a:lnTo>
                    <a:lnTo>
                      <a:pt x="607" y="238"/>
                    </a:lnTo>
                    <a:lnTo>
                      <a:pt x="526" y="281"/>
                    </a:lnTo>
                    <a:lnTo>
                      <a:pt x="520" y="365"/>
                    </a:lnTo>
                    <a:lnTo>
                      <a:pt x="440" y="344"/>
                    </a:lnTo>
                    <a:lnTo>
                      <a:pt x="213" y="84"/>
                    </a:lnTo>
                    <a:lnTo>
                      <a:pt x="187" y="0"/>
                    </a:lnTo>
                    <a:lnTo>
                      <a:pt x="95" y="49"/>
                    </a:lnTo>
                    <a:lnTo>
                      <a:pt x="57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7">
                <a:extLst>
                  <a:ext uri="{FF2B5EF4-FFF2-40B4-BE49-F238E27FC236}">
                    <a16:creationId xmlns:a16="http://schemas.microsoft.com/office/drawing/2014/main" id="{17AE5A1C-CED2-205D-3021-7A47C7D43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8" y="765"/>
                <a:ext cx="168" cy="159"/>
              </a:xfrm>
              <a:custGeom>
                <a:avLst/>
                <a:gdLst>
                  <a:gd name="T0" fmla="*/ 670 w 670"/>
                  <a:gd name="T1" fmla="*/ 293 h 638"/>
                  <a:gd name="T2" fmla="*/ 574 w 670"/>
                  <a:gd name="T3" fmla="*/ 293 h 638"/>
                  <a:gd name="T4" fmla="*/ 574 w 670"/>
                  <a:gd name="T5" fmla="*/ 235 h 638"/>
                  <a:gd name="T6" fmla="*/ 524 w 670"/>
                  <a:gd name="T7" fmla="*/ 200 h 638"/>
                  <a:gd name="T8" fmla="*/ 571 w 670"/>
                  <a:gd name="T9" fmla="*/ 102 h 638"/>
                  <a:gd name="T10" fmla="*/ 514 w 670"/>
                  <a:gd name="T11" fmla="*/ 16 h 638"/>
                  <a:gd name="T12" fmla="*/ 412 w 670"/>
                  <a:gd name="T13" fmla="*/ 92 h 638"/>
                  <a:gd name="T14" fmla="*/ 380 w 670"/>
                  <a:gd name="T15" fmla="*/ 0 h 638"/>
                  <a:gd name="T16" fmla="*/ 330 w 670"/>
                  <a:gd name="T17" fmla="*/ 35 h 638"/>
                  <a:gd name="T18" fmla="*/ 181 w 670"/>
                  <a:gd name="T19" fmla="*/ 35 h 638"/>
                  <a:gd name="T20" fmla="*/ 77 w 670"/>
                  <a:gd name="T21" fmla="*/ 102 h 638"/>
                  <a:gd name="T22" fmla="*/ 54 w 670"/>
                  <a:gd name="T23" fmla="*/ 146 h 638"/>
                  <a:gd name="T24" fmla="*/ 81 w 670"/>
                  <a:gd name="T25" fmla="*/ 307 h 638"/>
                  <a:gd name="T26" fmla="*/ 0 w 670"/>
                  <a:gd name="T27" fmla="*/ 312 h 638"/>
                  <a:gd name="T28" fmla="*/ 62 w 670"/>
                  <a:gd name="T29" fmla="*/ 418 h 638"/>
                  <a:gd name="T30" fmla="*/ 125 w 670"/>
                  <a:gd name="T31" fmla="*/ 525 h 638"/>
                  <a:gd name="T32" fmla="*/ 453 w 670"/>
                  <a:gd name="T33" fmla="*/ 638 h 638"/>
                  <a:gd name="T34" fmla="*/ 494 w 670"/>
                  <a:gd name="T35" fmla="*/ 575 h 638"/>
                  <a:gd name="T36" fmla="*/ 552 w 670"/>
                  <a:gd name="T37" fmla="*/ 606 h 638"/>
                  <a:gd name="T38" fmla="*/ 588 w 670"/>
                  <a:gd name="T39" fmla="*/ 506 h 638"/>
                  <a:gd name="T40" fmla="*/ 602 w 670"/>
                  <a:gd name="T41" fmla="*/ 464 h 638"/>
                  <a:gd name="T42" fmla="*/ 555 w 670"/>
                  <a:gd name="T43" fmla="*/ 435 h 638"/>
                  <a:gd name="T44" fmla="*/ 670 w 670"/>
                  <a:gd name="T45" fmla="*/ 293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70" h="638">
                    <a:moveTo>
                      <a:pt x="670" y="293"/>
                    </a:moveTo>
                    <a:lnTo>
                      <a:pt x="574" y="293"/>
                    </a:lnTo>
                    <a:lnTo>
                      <a:pt x="574" y="235"/>
                    </a:lnTo>
                    <a:lnTo>
                      <a:pt x="524" y="200"/>
                    </a:lnTo>
                    <a:lnTo>
                      <a:pt x="571" y="102"/>
                    </a:lnTo>
                    <a:lnTo>
                      <a:pt x="514" y="16"/>
                    </a:lnTo>
                    <a:lnTo>
                      <a:pt x="412" y="92"/>
                    </a:lnTo>
                    <a:lnTo>
                      <a:pt x="380" y="0"/>
                    </a:lnTo>
                    <a:lnTo>
                      <a:pt x="330" y="35"/>
                    </a:lnTo>
                    <a:lnTo>
                      <a:pt x="181" y="35"/>
                    </a:lnTo>
                    <a:lnTo>
                      <a:pt x="77" y="102"/>
                    </a:lnTo>
                    <a:lnTo>
                      <a:pt x="54" y="146"/>
                    </a:lnTo>
                    <a:lnTo>
                      <a:pt x="81" y="307"/>
                    </a:lnTo>
                    <a:lnTo>
                      <a:pt x="0" y="312"/>
                    </a:lnTo>
                    <a:lnTo>
                      <a:pt x="62" y="418"/>
                    </a:lnTo>
                    <a:lnTo>
                      <a:pt x="125" y="525"/>
                    </a:lnTo>
                    <a:lnTo>
                      <a:pt x="453" y="638"/>
                    </a:lnTo>
                    <a:lnTo>
                      <a:pt x="494" y="575"/>
                    </a:lnTo>
                    <a:lnTo>
                      <a:pt x="552" y="606"/>
                    </a:lnTo>
                    <a:lnTo>
                      <a:pt x="588" y="506"/>
                    </a:lnTo>
                    <a:lnTo>
                      <a:pt x="602" y="464"/>
                    </a:lnTo>
                    <a:lnTo>
                      <a:pt x="555" y="435"/>
                    </a:lnTo>
                    <a:lnTo>
                      <a:pt x="670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8">
                <a:extLst>
                  <a:ext uri="{FF2B5EF4-FFF2-40B4-BE49-F238E27FC236}">
                    <a16:creationId xmlns:a16="http://schemas.microsoft.com/office/drawing/2014/main" id="{FC45D2DA-5253-B933-6ACA-66545DD8B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9" y="787"/>
                <a:ext cx="230" cy="110"/>
              </a:xfrm>
              <a:custGeom>
                <a:avLst/>
                <a:gdLst>
                  <a:gd name="T0" fmla="*/ 155 w 920"/>
                  <a:gd name="T1" fmla="*/ 212 h 441"/>
                  <a:gd name="T2" fmla="*/ 91 w 920"/>
                  <a:gd name="T3" fmla="*/ 178 h 441"/>
                  <a:gd name="T4" fmla="*/ 0 w 920"/>
                  <a:gd name="T5" fmla="*/ 308 h 441"/>
                  <a:gd name="T6" fmla="*/ 72 w 920"/>
                  <a:gd name="T7" fmla="*/ 369 h 441"/>
                  <a:gd name="T8" fmla="*/ 19 w 920"/>
                  <a:gd name="T9" fmla="*/ 441 h 441"/>
                  <a:gd name="T10" fmla="*/ 203 w 920"/>
                  <a:gd name="T11" fmla="*/ 426 h 441"/>
                  <a:gd name="T12" fmla="*/ 303 w 920"/>
                  <a:gd name="T13" fmla="*/ 206 h 441"/>
                  <a:gd name="T14" fmla="*/ 327 w 920"/>
                  <a:gd name="T15" fmla="*/ 286 h 441"/>
                  <a:gd name="T16" fmla="*/ 586 w 920"/>
                  <a:gd name="T17" fmla="*/ 418 h 441"/>
                  <a:gd name="T18" fmla="*/ 792 w 920"/>
                  <a:gd name="T19" fmla="*/ 412 h 441"/>
                  <a:gd name="T20" fmla="*/ 841 w 920"/>
                  <a:gd name="T21" fmla="*/ 411 h 441"/>
                  <a:gd name="T22" fmla="*/ 880 w 920"/>
                  <a:gd name="T23" fmla="*/ 334 h 441"/>
                  <a:gd name="T24" fmla="*/ 918 w 920"/>
                  <a:gd name="T25" fmla="*/ 215 h 441"/>
                  <a:gd name="T26" fmla="*/ 920 w 920"/>
                  <a:gd name="T27" fmla="*/ 214 h 441"/>
                  <a:gd name="T28" fmla="*/ 913 w 920"/>
                  <a:gd name="T29" fmla="*/ 214 h 441"/>
                  <a:gd name="T30" fmla="*/ 676 w 920"/>
                  <a:gd name="T31" fmla="*/ 0 h 441"/>
                  <a:gd name="T32" fmla="*/ 496 w 920"/>
                  <a:gd name="T33" fmla="*/ 117 h 441"/>
                  <a:gd name="T34" fmla="*/ 299 w 920"/>
                  <a:gd name="T35" fmla="*/ 84 h 441"/>
                  <a:gd name="T36" fmla="*/ 226 w 920"/>
                  <a:gd name="T37" fmla="*/ 120 h 441"/>
                  <a:gd name="T38" fmla="*/ 194 w 920"/>
                  <a:gd name="T39" fmla="*/ 64 h 441"/>
                  <a:gd name="T40" fmla="*/ 155 w 920"/>
                  <a:gd name="T41" fmla="*/ 92 h 441"/>
                  <a:gd name="T42" fmla="*/ 155 w 920"/>
                  <a:gd name="T43" fmla="*/ 212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0" h="441">
                    <a:moveTo>
                      <a:pt x="155" y="212"/>
                    </a:moveTo>
                    <a:lnTo>
                      <a:pt x="91" y="178"/>
                    </a:lnTo>
                    <a:lnTo>
                      <a:pt x="0" y="308"/>
                    </a:lnTo>
                    <a:lnTo>
                      <a:pt x="72" y="369"/>
                    </a:lnTo>
                    <a:lnTo>
                      <a:pt x="19" y="441"/>
                    </a:lnTo>
                    <a:lnTo>
                      <a:pt x="203" y="426"/>
                    </a:lnTo>
                    <a:lnTo>
                      <a:pt x="303" y="206"/>
                    </a:lnTo>
                    <a:lnTo>
                      <a:pt x="327" y="286"/>
                    </a:lnTo>
                    <a:lnTo>
                      <a:pt x="586" y="418"/>
                    </a:lnTo>
                    <a:lnTo>
                      <a:pt x="792" y="412"/>
                    </a:lnTo>
                    <a:lnTo>
                      <a:pt x="841" y="411"/>
                    </a:lnTo>
                    <a:lnTo>
                      <a:pt x="880" y="334"/>
                    </a:lnTo>
                    <a:lnTo>
                      <a:pt x="918" y="215"/>
                    </a:lnTo>
                    <a:lnTo>
                      <a:pt x="920" y="214"/>
                    </a:lnTo>
                    <a:lnTo>
                      <a:pt x="913" y="214"/>
                    </a:lnTo>
                    <a:lnTo>
                      <a:pt x="676" y="0"/>
                    </a:lnTo>
                    <a:lnTo>
                      <a:pt x="496" y="117"/>
                    </a:lnTo>
                    <a:lnTo>
                      <a:pt x="299" y="84"/>
                    </a:lnTo>
                    <a:lnTo>
                      <a:pt x="226" y="120"/>
                    </a:lnTo>
                    <a:lnTo>
                      <a:pt x="194" y="64"/>
                    </a:lnTo>
                    <a:lnTo>
                      <a:pt x="155" y="92"/>
                    </a:lnTo>
                    <a:lnTo>
                      <a:pt x="155" y="2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9">
                <a:extLst>
                  <a:ext uri="{FF2B5EF4-FFF2-40B4-BE49-F238E27FC236}">
                    <a16:creationId xmlns:a16="http://schemas.microsoft.com/office/drawing/2014/main" id="{9533B5F6-DD8A-4C33-11DC-1BE8B5B66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654"/>
                <a:ext cx="165" cy="245"/>
              </a:xfrm>
              <a:custGeom>
                <a:avLst/>
                <a:gdLst>
                  <a:gd name="T0" fmla="*/ 485 w 659"/>
                  <a:gd name="T1" fmla="*/ 85 h 980"/>
                  <a:gd name="T2" fmla="*/ 382 w 659"/>
                  <a:gd name="T3" fmla="*/ 0 h 980"/>
                  <a:gd name="T4" fmla="*/ 187 w 659"/>
                  <a:gd name="T5" fmla="*/ 0 h 980"/>
                  <a:gd name="T6" fmla="*/ 151 w 659"/>
                  <a:gd name="T7" fmla="*/ 79 h 980"/>
                  <a:gd name="T8" fmla="*/ 0 w 659"/>
                  <a:gd name="T9" fmla="*/ 99 h 980"/>
                  <a:gd name="T10" fmla="*/ 37 w 659"/>
                  <a:gd name="T11" fmla="*/ 252 h 980"/>
                  <a:gd name="T12" fmla="*/ 190 w 659"/>
                  <a:gd name="T13" fmla="*/ 192 h 980"/>
                  <a:gd name="T14" fmla="*/ 316 w 659"/>
                  <a:gd name="T15" fmla="*/ 332 h 980"/>
                  <a:gd name="T16" fmla="*/ 349 w 659"/>
                  <a:gd name="T17" fmla="*/ 409 h 980"/>
                  <a:gd name="T18" fmla="*/ 307 w 659"/>
                  <a:gd name="T19" fmla="*/ 575 h 980"/>
                  <a:gd name="T20" fmla="*/ 399 w 659"/>
                  <a:gd name="T21" fmla="*/ 791 h 980"/>
                  <a:gd name="T22" fmla="*/ 447 w 659"/>
                  <a:gd name="T23" fmla="*/ 905 h 980"/>
                  <a:gd name="T24" fmla="*/ 434 w 659"/>
                  <a:gd name="T25" fmla="*/ 943 h 980"/>
                  <a:gd name="T26" fmla="*/ 553 w 659"/>
                  <a:gd name="T27" fmla="*/ 980 h 980"/>
                  <a:gd name="T28" fmla="*/ 622 w 659"/>
                  <a:gd name="T29" fmla="*/ 861 h 980"/>
                  <a:gd name="T30" fmla="*/ 560 w 659"/>
                  <a:gd name="T31" fmla="*/ 755 h 980"/>
                  <a:gd name="T32" fmla="*/ 641 w 659"/>
                  <a:gd name="T33" fmla="*/ 750 h 980"/>
                  <a:gd name="T34" fmla="*/ 614 w 659"/>
                  <a:gd name="T35" fmla="*/ 589 h 980"/>
                  <a:gd name="T36" fmla="*/ 637 w 659"/>
                  <a:gd name="T37" fmla="*/ 545 h 980"/>
                  <a:gd name="T38" fmla="*/ 659 w 659"/>
                  <a:gd name="T39" fmla="*/ 502 h 980"/>
                  <a:gd name="T40" fmla="*/ 626 w 659"/>
                  <a:gd name="T41" fmla="*/ 400 h 980"/>
                  <a:gd name="T42" fmla="*/ 553 w 659"/>
                  <a:gd name="T43" fmla="*/ 354 h 980"/>
                  <a:gd name="T44" fmla="*/ 485 w 659"/>
                  <a:gd name="T45" fmla="*/ 85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980">
                    <a:moveTo>
                      <a:pt x="485" y="85"/>
                    </a:moveTo>
                    <a:lnTo>
                      <a:pt x="382" y="0"/>
                    </a:lnTo>
                    <a:lnTo>
                      <a:pt x="187" y="0"/>
                    </a:lnTo>
                    <a:lnTo>
                      <a:pt x="151" y="79"/>
                    </a:lnTo>
                    <a:lnTo>
                      <a:pt x="0" y="99"/>
                    </a:lnTo>
                    <a:lnTo>
                      <a:pt x="37" y="252"/>
                    </a:lnTo>
                    <a:lnTo>
                      <a:pt x="190" y="192"/>
                    </a:lnTo>
                    <a:lnTo>
                      <a:pt x="316" y="332"/>
                    </a:lnTo>
                    <a:lnTo>
                      <a:pt x="349" y="409"/>
                    </a:lnTo>
                    <a:lnTo>
                      <a:pt x="307" y="575"/>
                    </a:lnTo>
                    <a:lnTo>
                      <a:pt x="399" y="791"/>
                    </a:lnTo>
                    <a:lnTo>
                      <a:pt x="447" y="905"/>
                    </a:lnTo>
                    <a:lnTo>
                      <a:pt x="434" y="943"/>
                    </a:lnTo>
                    <a:lnTo>
                      <a:pt x="553" y="980"/>
                    </a:lnTo>
                    <a:lnTo>
                      <a:pt x="622" y="861"/>
                    </a:lnTo>
                    <a:lnTo>
                      <a:pt x="560" y="755"/>
                    </a:lnTo>
                    <a:lnTo>
                      <a:pt x="641" y="750"/>
                    </a:lnTo>
                    <a:lnTo>
                      <a:pt x="614" y="589"/>
                    </a:lnTo>
                    <a:lnTo>
                      <a:pt x="637" y="545"/>
                    </a:lnTo>
                    <a:lnTo>
                      <a:pt x="659" y="502"/>
                    </a:lnTo>
                    <a:lnTo>
                      <a:pt x="626" y="400"/>
                    </a:lnTo>
                    <a:lnTo>
                      <a:pt x="553" y="354"/>
                    </a:lnTo>
                    <a:lnTo>
                      <a:pt x="485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10">
                <a:extLst>
                  <a:ext uri="{FF2B5EF4-FFF2-40B4-BE49-F238E27FC236}">
                    <a16:creationId xmlns:a16="http://schemas.microsoft.com/office/drawing/2014/main" id="{67CECCD8-6E19-D69A-5987-D560EED71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" y="627"/>
                <a:ext cx="245" cy="284"/>
              </a:xfrm>
              <a:custGeom>
                <a:avLst/>
                <a:gdLst>
                  <a:gd name="T0" fmla="*/ 770 w 979"/>
                  <a:gd name="T1" fmla="*/ 299 h 1135"/>
                  <a:gd name="T2" fmla="*/ 617 w 979"/>
                  <a:gd name="T3" fmla="*/ 359 h 1135"/>
                  <a:gd name="T4" fmla="*/ 580 w 979"/>
                  <a:gd name="T5" fmla="*/ 206 h 1135"/>
                  <a:gd name="T6" fmla="*/ 571 w 979"/>
                  <a:gd name="T7" fmla="*/ 207 h 1135"/>
                  <a:gd name="T8" fmla="*/ 474 w 979"/>
                  <a:gd name="T9" fmla="*/ 0 h 1135"/>
                  <a:gd name="T10" fmla="*/ 424 w 979"/>
                  <a:gd name="T11" fmla="*/ 36 h 1135"/>
                  <a:gd name="T12" fmla="*/ 364 w 979"/>
                  <a:gd name="T13" fmla="*/ 112 h 1135"/>
                  <a:gd name="T14" fmla="*/ 201 w 979"/>
                  <a:gd name="T15" fmla="*/ 54 h 1135"/>
                  <a:gd name="T16" fmla="*/ 147 w 979"/>
                  <a:gd name="T17" fmla="*/ 111 h 1135"/>
                  <a:gd name="T18" fmla="*/ 159 w 979"/>
                  <a:gd name="T19" fmla="*/ 235 h 1135"/>
                  <a:gd name="T20" fmla="*/ 172 w 979"/>
                  <a:gd name="T21" fmla="*/ 360 h 1135"/>
                  <a:gd name="T22" fmla="*/ 80 w 979"/>
                  <a:gd name="T23" fmla="*/ 506 h 1135"/>
                  <a:gd name="T24" fmla="*/ 118 w 979"/>
                  <a:gd name="T25" fmla="*/ 577 h 1135"/>
                  <a:gd name="T26" fmla="*/ 0 w 979"/>
                  <a:gd name="T27" fmla="*/ 681 h 1135"/>
                  <a:gd name="T28" fmla="*/ 0 w 979"/>
                  <a:gd name="T29" fmla="*/ 682 h 1135"/>
                  <a:gd name="T30" fmla="*/ 62 w 979"/>
                  <a:gd name="T31" fmla="*/ 940 h 1135"/>
                  <a:gd name="T32" fmla="*/ 319 w 979"/>
                  <a:gd name="T33" fmla="*/ 998 h 1135"/>
                  <a:gd name="T34" fmla="*/ 319 w 979"/>
                  <a:gd name="T35" fmla="*/ 1093 h 1135"/>
                  <a:gd name="T36" fmla="*/ 443 w 979"/>
                  <a:gd name="T37" fmla="*/ 1120 h 1135"/>
                  <a:gd name="T38" fmla="*/ 518 w 979"/>
                  <a:gd name="T39" fmla="*/ 1135 h 1135"/>
                  <a:gd name="T40" fmla="*/ 617 w 979"/>
                  <a:gd name="T41" fmla="*/ 1014 h 1135"/>
                  <a:gd name="T42" fmla="*/ 708 w 979"/>
                  <a:gd name="T43" fmla="*/ 1014 h 1135"/>
                  <a:gd name="T44" fmla="*/ 788 w 979"/>
                  <a:gd name="T45" fmla="*/ 1067 h 1135"/>
                  <a:gd name="T46" fmla="*/ 911 w 979"/>
                  <a:gd name="T47" fmla="*/ 1027 h 1135"/>
                  <a:gd name="T48" fmla="*/ 979 w 979"/>
                  <a:gd name="T49" fmla="*/ 898 h 1135"/>
                  <a:gd name="T50" fmla="*/ 887 w 979"/>
                  <a:gd name="T51" fmla="*/ 682 h 1135"/>
                  <a:gd name="T52" fmla="*/ 929 w 979"/>
                  <a:gd name="T53" fmla="*/ 516 h 1135"/>
                  <a:gd name="T54" fmla="*/ 896 w 979"/>
                  <a:gd name="T55" fmla="*/ 439 h 1135"/>
                  <a:gd name="T56" fmla="*/ 770 w 979"/>
                  <a:gd name="T57" fmla="*/ 299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79" h="1135">
                    <a:moveTo>
                      <a:pt x="770" y="299"/>
                    </a:moveTo>
                    <a:lnTo>
                      <a:pt x="617" y="359"/>
                    </a:lnTo>
                    <a:lnTo>
                      <a:pt x="580" y="206"/>
                    </a:lnTo>
                    <a:lnTo>
                      <a:pt x="571" y="207"/>
                    </a:lnTo>
                    <a:lnTo>
                      <a:pt x="474" y="0"/>
                    </a:lnTo>
                    <a:lnTo>
                      <a:pt x="424" y="36"/>
                    </a:lnTo>
                    <a:lnTo>
                      <a:pt x="364" y="112"/>
                    </a:lnTo>
                    <a:lnTo>
                      <a:pt x="201" y="54"/>
                    </a:lnTo>
                    <a:lnTo>
                      <a:pt x="147" y="111"/>
                    </a:lnTo>
                    <a:lnTo>
                      <a:pt x="159" y="235"/>
                    </a:lnTo>
                    <a:lnTo>
                      <a:pt x="172" y="360"/>
                    </a:lnTo>
                    <a:lnTo>
                      <a:pt x="80" y="506"/>
                    </a:lnTo>
                    <a:lnTo>
                      <a:pt x="118" y="577"/>
                    </a:lnTo>
                    <a:lnTo>
                      <a:pt x="0" y="681"/>
                    </a:lnTo>
                    <a:lnTo>
                      <a:pt x="0" y="682"/>
                    </a:lnTo>
                    <a:lnTo>
                      <a:pt x="62" y="940"/>
                    </a:lnTo>
                    <a:lnTo>
                      <a:pt x="319" y="998"/>
                    </a:lnTo>
                    <a:lnTo>
                      <a:pt x="319" y="1093"/>
                    </a:lnTo>
                    <a:lnTo>
                      <a:pt x="443" y="1120"/>
                    </a:lnTo>
                    <a:lnTo>
                      <a:pt x="518" y="1135"/>
                    </a:lnTo>
                    <a:lnTo>
                      <a:pt x="617" y="1014"/>
                    </a:lnTo>
                    <a:lnTo>
                      <a:pt x="708" y="1014"/>
                    </a:lnTo>
                    <a:lnTo>
                      <a:pt x="788" y="1067"/>
                    </a:lnTo>
                    <a:lnTo>
                      <a:pt x="911" y="1027"/>
                    </a:lnTo>
                    <a:lnTo>
                      <a:pt x="979" y="898"/>
                    </a:lnTo>
                    <a:lnTo>
                      <a:pt x="887" y="682"/>
                    </a:lnTo>
                    <a:lnTo>
                      <a:pt x="929" y="516"/>
                    </a:lnTo>
                    <a:lnTo>
                      <a:pt x="896" y="439"/>
                    </a:lnTo>
                    <a:lnTo>
                      <a:pt x="770" y="2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11">
                <a:extLst>
                  <a:ext uri="{FF2B5EF4-FFF2-40B4-BE49-F238E27FC236}">
                    <a16:creationId xmlns:a16="http://schemas.microsoft.com/office/drawing/2014/main" id="{4AED2AAE-EB59-9FF6-25CC-24394092AC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869"/>
                <a:ext cx="161" cy="302"/>
              </a:xfrm>
              <a:custGeom>
                <a:avLst/>
                <a:gdLst>
                  <a:gd name="T0" fmla="*/ 132 w 647"/>
                  <a:gd name="T1" fmla="*/ 107 h 1207"/>
                  <a:gd name="T2" fmla="*/ 69 w 647"/>
                  <a:gd name="T3" fmla="*/ 0 h 1207"/>
                  <a:gd name="T4" fmla="*/ 0 w 647"/>
                  <a:gd name="T5" fmla="*/ 119 h 1207"/>
                  <a:gd name="T6" fmla="*/ 93 w 647"/>
                  <a:gd name="T7" fmla="*/ 211 h 1207"/>
                  <a:gd name="T8" fmla="*/ 51 w 647"/>
                  <a:gd name="T9" fmla="*/ 281 h 1207"/>
                  <a:gd name="T10" fmla="*/ 150 w 647"/>
                  <a:gd name="T11" fmla="*/ 360 h 1207"/>
                  <a:gd name="T12" fmla="*/ 150 w 647"/>
                  <a:gd name="T13" fmla="*/ 487 h 1207"/>
                  <a:gd name="T14" fmla="*/ 248 w 647"/>
                  <a:gd name="T15" fmla="*/ 487 h 1207"/>
                  <a:gd name="T16" fmla="*/ 150 w 647"/>
                  <a:gd name="T17" fmla="*/ 675 h 1207"/>
                  <a:gd name="T18" fmla="*/ 201 w 647"/>
                  <a:gd name="T19" fmla="*/ 751 h 1207"/>
                  <a:gd name="T20" fmla="*/ 102 w 647"/>
                  <a:gd name="T21" fmla="*/ 783 h 1207"/>
                  <a:gd name="T22" fmla="*/ 169 w 647"/>
                  <a:gd name="T23" fmla="*/ 891 h 1207"/>
                  <a:gd name="T24" fmla="*/ 102 w 647"/>
                  <a:gd name="T25" fmla="*/ 1024 h 1207"/>
                  <a:gd name="T26" fmla="*/ 220 w 647"/>
                  <a:gd name="T27" fmla="*/ 1207 h 1207"/>
                  <a:gd name="T28" fmla="*/ 302 w 647"/>
                  <a:gd name="T29" fmla="*/ 1196 h 1207"/>
                  <a:gd name="T30" fmla="*/ 333 w 647"/>
                  <a:gd name="T31" fmla="*/ 1117 h 1207"/>
                  <a:gd name="T32" fmla="*/ 488 w 647"/>
                  <a:gd name="T33" fmla="*/ 1061 h 1207"/>
                  <a:gd name="T34" fmla="*/ 499 w 647"/>
                  <a:gd name="T35" fmla="*/ 976 h 1207"/>
                  <a:gd name="T36" fmla="*/ 451 w 647"/>
                  <a:gd name="T37" fmla="*/ 872 h 1207"/>
                  <a:gd name="T38" fmla="*/ 594 w 647"/>
                  <a:gd name="T39" fmla="*/ 792 h 1207"/>
                  <a:gd name="T40" fmla="*/ 540 w 647"/>
                  <a:gd name="T41" fmla="*/ 697 h 1207"/>
                  <a:gd name="T42" fmla="*/ 565 w 647"/>
                  <a:gd name="T43" fmla="*/ 658 h 1207"/>
                  <a:gd name="T44" fmla="*/ 565 w 647"/>
                  <a:gd name="T45" fmla="*/ 599 h 1207"/>
                  <a:gd name="T46" fmla="*/ 647 w 647"/>
                  <a:gd name="T47" fmla="*/ 469 h 1207"/>
                  <a:gd name="T48" fmla="*/ 527 w 647"/>
                  <a:gd name="T49" fmla="*/ 448 h 1207"/>
                  <a:gd name="T50" fmla="*/ 448 w 647"/>
                  <a:gd name="T51" fmla="*/ 301 h 1207"/>
                  <a:gd name="T52" fmla="*/ 460 w 647"/>
                  <a:gd name="T53" fmla="*/ 220 h 1207"/>
                  <a:gd name="T54" fmla="*/ 132 w 647"/>
                  <a:gd name="T55" fmla="*/ 107 h 1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47" h="1207">
                    <a:moveTo>
                      <a:pt x="132" y="107"/>
                    </a:moveTo>
                    <a:lnTo>
                      <a:pt x="69" y="0"/>
                    </a:lnTo>
                    <a:lnTo>
                      <a:pt x="0" y="119"/>
                    </a:lnTo>
                    <a:lnTo>
                      <a:pt x="93" y="211"/>
                    </a:lnTo>
                    <a:lnTo>
                      <a:pt x="51" y="281"/>
                    </a:lnTo>
                    <a:lnTo>
                      <a:pt x="150" y="360"/>
                    </a:lnTo>
                    <a:lnTo>
                      <a:pt x="150" y="487"/>
                    </a:lnTo>
                    <a:lnTo>
                      <a:pt x="248" y="487"/>
                    </a:lnTo>
                    <a:lnTo>
                      <a:pt x="150" y="675"/>
                    </a:lnTo>
                    <a:lnTo>
                      <a:pt x="201" y="751"/>
                    </a:lnTo>
                    <a:lnTo>
                      <a:pt x="102" y="783"/>
                    </a:lnTo>
                    <a:lnTo>
                      <a:pt x="169" y="891"/>
                    </a:lnTo>
                    <a:lnTo>
                      <a:pt x="102" y="1024"/>
                    </a:lnTo>
                    <a:lnTo>
                      <a:pt x="220" y="1207"/>
                    </a:lnTo>
                    <a:lnTo>
                      <a:pt x="302" y="1196"/>
                    </a:lnTo>
                    <a:lnTo>
                      <a:pt x="333" y="1117"/>
                    </a:lnTo>
                    <a:lnTo>
                      <a:pt x="488" y="1061"/>
                    </a:lnTo>
                    <a:lnTo>
                      <a:pt x="499" y="976"/>
                    </a:lnTo>
                    <a:lnTo>
                      <a:pt x="451" y="872"/>
                    </a:lnTo>
                    <a:lnTo>
                      <a:pt x="594" y="792"/>
                    </a:lnTo>
                    <a:lnTo>
                      <a:pt x="540" y="697"/>
                    </a:lnTo>
                    <a:lnTo>
                      <a:pt x="565" y="658"/>
                    </a:lnTo>
                    <a:lnTo>
                      <a:pt x="565" y="599"/>
                    </a:lnTo>
                    <a:lnTo>
                      <a:pt x="647" y="469"/>
                    </a:lnTo>
                    <a:lnTo>
                      <a:pt x="527" y="448"/>
                    </a:lnTo>
                    <a:lnTo>
                      <a:pt x="448" y="301"/>
                    </a:lnTo>
                    <a:lnTo>
                      <a:pt x="460" y="220"/>
                    </a:lnTo>
                    <a:lnTo>
                      <a:pt x="132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2">
                <a:extLst>
                  <a:ext uri="{FF2B5EF4-FFF2-40B4-BE49-F238E27FC236}">
                    <a16:creationId xmlns:a16="http://schemas.microsoft.com/office/drawing/2014/main" id="{31328F40-7971-0FB0-3B36-0BBEA633F4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5" y="890"/>
                <a:ext cx="113" cy="284"/>
              </a:xfrm>
              <a:custGeom>
                <a:avLst/>
                <a:gdLst>
                  <a:gd name="T0" fmla="*/ 299 w 454"/>
                  <a:gd name="T1" fmla="*/ 129 h 1135"/>
                  <a:gd name="T2" fmla="*/ 206 w 454"/>
                  <a:gd name="T3" fmla="*/ 37 h 1135"/>
                  <a:gd name="T4" fmla="*/ 87 w 454"/>
                  <a:gd name="T5" fmla="*/ 0 h 1135"/>
                  <a:gd name="T6" fmla="*/ 74 w 454"/>
                  <a:gd name="T7" fmla="*/ 39 h 1135"/>
                  <a:gd name="T8" fmla="*/ 11 w 454"/>
                  <a:gd name="T9" fmla="*/ 432 h 1135"/>
                  <a:gd name="T10" fmla="*/ 46 w 454"/>
                  <a:gd name="T11" fmla="*/ 677 h 1135"/>
                  <a:gd name="T12" fmla="*/ 0 w 454"/>
                  <a:gd name="T13" fmla="*/ 758 h 1135"/>
                  <a:gd name="T14" fmla="*/ 71 w 454"/>
                  <a:gd name="T15" fmla="*/ 817 h 1135"/>
                  <a:gd name="T16" fmla="*/ 67 w 454"/>
                  <a:gd name="T17" fmla="*/ 898 h 1135"/>
                  <a:gd name="T18" fmla="*/ 229 w 454"/>
                  <a:gd name="T19" fmla="*/ 914 h 1135"/>
                  <a:gd name="T20" fmla="*/ 227 w 454"/>
                  <a:gd name="T21" fmla="*/ 998 h 1135"/>
                  <a:gd name="T22" fmla="*/ 343 w 454"/>
                  <a:gd name="T23" fmla="*/ 1135 h 1135"/>
                  <a:gd name="T24" fmla="*/ 426 w 454"/>
                  <a:gd name="T25" fmla="*/ 1125 h 1135"/>
                  <a:gd name="T26" fmla="*/ 308 w 454"/>
                  <a:gd name="T27" fmla="*/ 942 h 1135"/>
                  <a:gd name="T28" fmla="*/ 375 w 454"/>
                  <a:gd name="T29" fmla="*/ 809 h 1135"/>
                  <a:gd name="T30" fmla="*/ 308 w 454"/>
                  <a:gd name="T31" fmla="*/ 701 h 1135"/>
                  <a:gd name="T32" fmla="*/ 407 w 454"/>
                  <a:gd name="T33" fmla="*/ 669 h 1135"/>
                  <a:gd name="T34" fmla="*/ 356 w 454"/>
                  <a:gd name="T35" fmla="*/ 593 h 1135"/>
                  <a:gd name="T36" fmla="*/ 454 w 454"/>
                  <a:gd name="T37" fmla="*/ 405 h 1135"/>
                  <a:gd name="T38" fmla="*/ 356 w 454"/>
                  <a:gd name="T39" fmla="*/ 405 h 1135"/>
                  <a:gd name="T40" fmla="*/ 356 w 454"/>
                  <a:gd name="T41" fmla="*/ 278 h 1135"/>
                  <a:gd name="T42" fmla="*/ 257 w 454"/>
                  <a:gd name="T43" fmla="*/ 199 h 1135"/>
                  <a:gd name="T44" fmla="*/ 299 w 454"/>
                  <a:gd name="T45" fmla="*/ 129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54" h="1135">
                    <a:moveTo>
                      <a:pt x="299" y="129"/>
                    </a:moveTo>
                    <a:lnTo>
                      <a:pt x="206" y="37"/>
                    </a:lnTo>
                    <a:lnTo>
                      <a:pt x="87" y="0"/>
                    </a:lnTo>
                    <a:lnTo>
                      <a:pt x="74" y="39"/>
                    </a:lnTo>
                    <a:lnTo>
                      <a:pt x="11" y="432"/>
                    </a:lnTo>
                    <a:lnTo>
                      <a:pt x="46" y="677"/>
                    </a:lnTo>
                    <a:lnTo>
                      <a:pt x="0" y="758"/>
                    </a:lnTo>
                    <a:lnTo>
                      <a:pt x="71" y="817"/>
                    </a:lnTo>
                    <a:lnTo>
                      <a:pt x="67" y="898"/>
                    </a:lnTo>
                    <a:lnTo>
                      <a:pt x="229" y="914"/>
                    </a:lnTo>
                    <a:lnTo>
                      <a:pt x="227" y="998"/>
                    </a:lnTo>
                    <a:lnTo>
                      <a:pt x="343" y="1135"/>
                    </a:lnTo>
                    <a:lnTo>
                      <a:pt x="426" y="1125"/>
                    </a:lnTo>
                    <a:lnTo>
                      <a:pt x="308" y="942"/>
                    </a:lnTo>
                    <a:lnTo>
                      <a:pt x="375" y="809"/>
                    </a:lnTo>
                    <a:lnTo>
                      <a:pt x="308" y="701"/>
                    </a:lnTo>
                    <a:lnTo>
                      <a:pt x="407" y="669"/>
                    </a:lnTo>
                    <a:lnTo>
                      <a:pt x="356" y="593"/>
                    </a:lnTo>
                    <a:lnTo>
                      <a:pt x="454" y="405"/>
                    </a:lnTo>
                    <a:lnTo>
                      <a:pt x="356" y="405"/>
                    </a:lnTo>
                    <a:lnTo>
                      <a:pt x="356" y="278"/>
                    </a:lnTo>
                    <a:lnTo>
                      <a:pt x="257" y="199"/>
                    </a:lnTo>
                    <a:lnTo>
                      <a:pt x="299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13">
                <a:extLst>
                  <a:ext uri="{FF2B5EF4-FFF2-40B4-BE49-F238E27FC236}">
                    <a16:creationId xmlns:a16="http://schemas.microsoft.com/office/drawing/2014/main" id="{4DB2C5C8-95FC-D2A0-EC16-1F4346E9F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882"/>
                <a:ext cx="202" cy="144"/>
              </a:xfrm>
              <a:custGeom>
                <a:avLst/>
                <a:gdLst>
                  <a:gd name="T0" fmla="*/ 12 w 810"/>
                  <a:gd name="T1" fmla="*/ 168 h 575"/>
                  <a:gd name="T2" fmla="*/ 0 w 810"/>
                  <a:gd name="T3" fmla="*/ 249 h 575"/>
                  <a:gd name="T4" fmla="*/ 79 w 810"/>
                  <a:gd name="T5" fmla="*/ 396 h 575"/>
                  <a:gd name="T6" fmla="*/ 199 w 810"/>
                  <a:gd name="T7" fmla="*/ 417 h 575"/>
                  <a:gd name="T8" fmla="*/ 321 w 810"/>
                  <a:gd name="T9" fmla="*/ 440 h 575"/>
                  <a:gd name="T10" fmla="*/ 471 w 810"/>
                  <a:gd name="T11" fmla="*/ 549 h 575"/>
                  <a:gd name="T12" fmla="*/ 539 w 810"/>
                  <a:gd name="T13" fmla="*/ 575 h 575"/>
                  <a:gd name="T14" fmla="*/ 599 w 810"/>
                  <a:gd name="T15" fmla="*/ 530 h 575"/>
                  <a:gd name="T16" fmla="*/ 631 w 810"/>
                  <a:gd name="T17" fmla="*/ 473 h 575"/>
                  <a:gd name="T18" fmla="*/ 561 w 810"/>
                  <a:gd name="T19" fmla="*/ 431 h 575"/>
                  <a:gd name="T20" fmla="*/ 561 w 810"/>
                  <a:gd name="T21" fmla="*/ 361 h 575"/>
                  <a:gd name="T22" fmla="*/ 593 w 810"/>
                  <a:gd name="T23" fmla="*/ 302 h 575"/>
                  <a:gd name="T24" fmla="*/ 717 w 810"/>
                  <a:gd name="T25" fmla="*/ 272 h 575"/>
                  <a:gd name="T26" fmla="*/ 717 w 810"/>
                  <a:gd name="T27" fmla="*/ 202 h 575"/>
                  <a:gd name="T28" fmla="*/ 810 w 810"/>
                  <a:gd name="T29" fmla="*/ 154 h 575"/>
                  <a:gd name="T30" fmla="*/ 767 w 810"/>
                  <a:gd name="T31" fmla="*/ 134 h 575"/>
                  <a:gd name="T32" fmla="*/ 806 w 810"/>
                  <a:gd name="T33" fmla="*/ 45 h 575"/>
                  <a:gd name="T34" fmla="*/ 622 w 810"/>
                  <a:gd name="T35" fmla="*/ 60 h 575"/>
                  <a:gd name="T36" fmla="*/ 561 w 810"/>
                  <a:gd name="T37" fmla="*/ 0 h 575"/>
                  <a:gd name="T38" fmla="*/ 459 w 810"/>
                  <a:gd name="T39" fmla="*/ 86 h 575"/>
                  <a:gd name="T40" fmla="*/ 459 w 810"/>
                  <a:gd name="T41" fmla="*/ 162 h 575"/>
                  <a:gd name="T42" fmla="*/ 383 w 810"/>
                  <a:gd name="T43" fmla="*/ 162 h 575"/>
                  <a:gd name="T44" fmla="*/ 260 w 810"/>
                  <a:gd name="T45" fmla="*/ 73 h 575"/>
                  <a:gd name="T46" fmla="*/ 147 w 810"/>
                  <a:gd name="T47" fmla="*/ 36 h 575"/>
                  <a:gd name="T48" fmla="*/ 111 w 810"/>
                  <a:gd name="T49" fmla="*/ 136 h 575"/>
                  <a:gd name="T50" fmla="*/ 53 w 810"/>
                  <a:gd name="T51" fmla="*/ 105 h 575"/>
                  <a:gd name="T52" fmla="*/ 12 w 810"/>
                  <a:gd name="T53" fmla="*/ 168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10" h="575">
                    <a:moveTo>
                      <a:pt x="12" y="168"/>
                    </a:moveTo>
                    <a:lnTo>
                      <a:pt x="0" y="249"/>
                    </a:lnTo>
                    <a:lnTo>
                      <a:pt x="79" y="396"/>
                    </a:lnTo>
                    <a:lnTo>
                      <a:pt x="199" y="417"/>
                    </a:lnTo>
                    <a:lnTo>
                      <a:pt x="321" y="440"/>
                    </a:lnTo>
                    <a:lnTo>
                      <a:pt x="471" y="549"/>
                    </a:lnTo>
                    <a:lnTo>
                      <a:pt x="539" y="575"/>
                    </a:lnTo>
                    <a:lnTo>
                      <a:pt x="599" y="530"/>
                    </a:lnTo>
                    <a:lnTo>
                      <a:pt x="631" y="473"/>
                    </a:lnTo>
                    <a:lnTo>
                      <a:pt x="561" y="431"/>
                    </a:lnTo>
                    <a:lnTo>
                      <a:pt x="561" y="361"/>
                    </a:lnTo>
                    <a:lnTo>
                      <a:pt x="593" y="302"/>
                    </a:lnTo>
                    <a:lnTo>
                      <a:pt x="717" y="272"/>
                    </a:lnTo>
                    <a:lnTo>
                      <a:pt x="717" y="202"/>
                    </a:lnTo>
                    <a:lnTo>
                      <a:pt x="810" y="154"/>
                    </a:lnTo>
                    <a:lnTo>
                      <a:pt x="767" y="134"/>
                    </a:lnTo>
                    <a:lnTo>
                      <a:pt x="806" y="45"/>
                    </a:lnTo>
                    <a:lnTo>
                      <a:pt x="622" y="60"/>
                    </a:lnTo>
                    <a:lnTo>
                      <a:pt x="561" y="0"/>
                    </a:lnTo>
                    <a:lnTo>
                      <a:pt x="459" y="86"/>
                    </a:lnTo>
                    <a:lnTo>
                      <a:pt x="459" y="162"/>
                    </a:lnTo>
                    <a:lnTo>
                      <a:pt x="383" y="162"/>
                    </a:lnTo>
                    <a:lnTo>
                      <a:pt x="260" y="73"/>
                    </a:lnTo>
                    <a:lnTo>
                      <a:pt x="147" y="36"/>
                    </a:lnTo>
                    <a:lnTo>
                      <a:pt x="111" y="136"/>
                    </a:lnTo>
                    <a:lnTo>
                      <a:pt x="53" y="105"/>
                    </a:lnTo>
                    <a:lnTo>
                      <a:pt x="12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14">
                <a:extLst>
                  <a:ext uri="{FF2B5EF4-FFF2-40B4-BE49-F238E27FC236}">
                    <a16:creationId xmlns:a16="http://schemas.microsoft.com/office/drawing/2014/main" id="{DF06575A-31E6-174D-11AE-02E90ABECA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852"/>
                <a:ext cx="161" cy="299"/>
              </a:xfrm>
              <a:custGeom>
                <a:avLst/>
                <a:gdLst>
                  <a:gd name="T0" fmla="*/ 326 w 645"/>
                  <a:gd name="T1" fmla="*/ 116 h 1197"/>
                  <a:gd name="T2" fmla="*/ 235 w 645"/>
                  <a:gd name="T3" fmla="*/ 116 h 1197"/>
                  <a:gd name="T4" fmla="*/ 136 w 645"/>
                  <a:gd name="T5" fmla="*/ 237 h 1197"/>
                  <a:gd name="T6" fmla="*/ 61 w 645"/>
                  <a:gd name="T7" fmla="*/ 222 h 1197"/>
                  <a:gd name="T8" fmla="*/ 0 w 645"/>
                  <a:gd name="T9" fmla="*/ 373 h 1197"/>
                  <a:gd name="T10" fmla="*/ 136 w 645"/>
                  <a:gd name="T11" fmla="*/ 694 h 1197"/>
                  <a:gd name="T12" fmla="*/ 210 w 645"/>
                  <a:gd name="T13" fmla="*/ 694 h 1197"/>
                  <a:gd name="T14" fmla="*/ 133 w 645"/>
                  <a:gd name="T15" fmla="*/ 904 h 1197"/>
                  <a:gd name="T16" fmla="*/ 229 w 645"/>
                  <a:gd name="T17" fmla="*/ 1078 h 1197"/>
                  <a:gd name="T18" fmla="*/ 173 w 645"/>
                  <a:gd name="T19" fmla="*/ 1136 h 1197"/>
                  <a:gd name="T20" fmla="*/ 272 w 645"/>
                  <a:gd name="T21" fmla="*/ 1197 h 1197"/>
                  <a:gd name="T22" fmla="*/ 471 w 645"/>
                  <a:gd name="T23" fmla="*/ 1099 h 1197"/>
                  <a:gd name="T24" fmla="*/ 556 w 645"/>
                  <a:gd name="T25" fmla="*/ 1115 h 1197"/>
                  <a:gd name="T26" fmla="*/ 612 w 645"/>
                  <a:gd name="T27" fmla="*/ 1050 h 1197"/>
                  <a:gd name="T28" fmla="*/ 616 w 645"/>
                  <a:gd name="T29" fmla="*/ 969 h 1197"/>
                  <a:gd name="T30" fmla="*/ 545 w 645"/>
                  <a:gd name="T31" fmla="*/ 910 h 1197"/>
                  <a:gd name="T32" fmla="*/ 591 w 645"/>
                  <a:gd name="T33" fmla="*/ 829 h 1197"/>
                  <a:gd name="T34" fmla="*/ 556 w 645"/>
                  <a:gd name="T35" fmla="*/ 584 h 1197"/>
                  <a:gd name="T36" fmla="*/ 619 w 645"/>
                  <a:gd name="T37" fmla="*/ 191 h 1197"/>
                  <a:gd name="T38" fmla="*/ 632 w 645"/>
                  <a:gd name="T39" fmla="*/ 152 h 1197"/>
                  <a:gd name="T40" fmla="*/ 645 w 645"/>
                  <a:gd name="T41" fmla="*/ 114 h 1197"/>
                  <a:gd name="T42" fmla="*/ 597 w 645"/>
                  <a:gd name="T43" fmla="*/ 0 h 1197"/>
                  <a:gd name="T44" fmla="*/ 529 w 645"/>
                  <a:gd name="T45" fmla="*/ 129 h 1197"/>
                  <a:gd name="T46" fmla="*/ 406 w 645"/>
                  <a:gd name="T47" fmla="*/ 169 h 1197"/>
                  <a:gd name="T48" fmla="*/ 326 w 645"/>
                  <a:gd name="T49" fmla="*/ 11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5" h="1197">
                    <a:moveTo>
                      <a:pt x="326" y="116"/>
                    </a:moveTo>
                    <a:lnTo>
                      <a:pt x="235" y="116"/>
                    </a:lnTo>
                    <a:lnTo>
                      <a:pt x="136" y="237"/>
                    </a:lnTo>
                    <a:lnTo>
                      <a:pt x="61" y="222"/>
                    </a:lnTo>
                    <a:lnTo>
                      <a:pt x="0" y="373"/>
                    </a:lnTo>
                    <a:lnTo>
                      <a:pt x="136" y="694"/>
                    </a:lnTo>
                    <a:lnTo>
                      <a:pt x="210" y="694"/>
                    </a:lnTo>
                    <a:lnTo>
                      <a:pt x="133" y="904"/>
                    </a:lnTo>
                    <a:lnTo>
                      <a:pt x="229" y="1078"/>
                    </a:lnTo>
                    <a:lnTo>
                      <a:pt x="173" y="1136"/>
                    </a:lnTo>
                    <a:lnTo>
                      <a:pt x="272" y="1197"/>
                    </a:lnTo>
                    <a:lnTo>
                      <a:pt x="471" y="1099"/>
                    </a:lnTo>
                    <a:lnTo>
                      <a:pt x="556" y="1115"/>
                    </a:lnTo>
                    <a:lnTo>
                      <a:pt x="612" y="1050"/>
                    </a:lnTo>
                    <a:lnTo>
                      <a:pt x="616" y="969"/>
                    </a:lnTo>
                    <a:lnTo>
                      <a:pt x="545" y="910"/>
                    </a:lnTo>
                    <a:lnTo>
                      <a:pt x="591" y="829"/>
                    </a:lnTo>
                    <a:lnTo>
                      <a:pt x="556" y="584"/>
                    </a:lnTo>
                    <a:lnTo>
                      <a:pt x="619" y="191"/>
                    </a:lnTo>
                    <a:lnTo>
                      <a:pt x="632" y="152"/>
                    </a:lnTo>
                    <a:lnTo>
                      <a:pt x="645" y="114"/>
                    </a:lnTo>
                    <a:lnTo>
                      <a:pt x="597" y="0"/>
                    </a:lnTo>
                    <a:lnTo>
                      <a:pt x="529" y="129"/>
                    </a:lnTo>
                    <a:lnTo>
                      <a:pt x="406" y="169"/>
                    </a:lnTo>
                    <a:lnTo>
                      <a:pt x="326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5">
                <a:extLst>
                  <a:ext uri="{FF2B5EF4-FFF2-40B4-BE49-F238E27FC236}">
                    <a16:creationId xmlns:a16="http://schemas.microsoft.com/office/drawing/2014/main" id="{C2D71DE0-6478-2E22-93C8-47E857574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1114"/>
                <a:ext cx="244" cy="249"/>
              </a:xfrm>
              <a:custGeom>
                <a:avLst/>
                <a:gdLst>
                  <a:gd name="T0" fmla="*/ 408 w 977"/>
                  <a:gd name="T1" fmla="*/ 0 h 996"/>
                  <a:gd name="T2" fmla="*/ 352 w 977"/>
                  <a:gd name="T3" fmla="*/ 65 h 996"/>
                  <a:gd name="T4" fmla="*/ 267 w 977"/>
                  <a:gd name="T5" fmla="*/ 49 h 996"/>
                  <a:gd name="T6" fmla="*/ 68 w 977"/>
                  <a:gd name="T7" fmla="*/ 147 h 996"/>
                  <a:gd name="T8" fmla="*/ 0 w 977"/>
                  <a:gd name="T9" fmla="*/ 216 h 996"/>
                  <a:gd name="T10" fmla="*/ 366 w 977"/>
                  <a:gd name="T11" fmla="*/ 486 h 996"/>
                  <a:gd name="T12" fmla="*/ 315 w 977"/>
                  <a:gd name="T13" fmla="*/ 730 h 996"/>
                  <a:gd name="T14" fmla="*/ 393 w 977"/>
                  <a:gd name="T15" fmla="*/ 796 h 996"/>
                  <a:gd name="T16" fmla="*/ 471 w 977"/>
                  <a:gd name="T17" fmla="*/ 863 h 996"/>
                  <a:gd name="T18" fmla="*/ 478 w 977"/>
                  <a:gd name="T19" fmla="*/ 953 h 996"/>
                  <a:gd name="T20" fmla="*/ 554 w 977"/>
                  <a:gd name="T21" fmla="*/ 922 h 996"/>
                  <a:gd name="T22" fmla="*/ 590 w 977"/>
                  <a:gd name="T23" fmla="*/ 995 h 996"/>
                  <a:gd name="T24" fmla="*/ 590 w 977"/>
                  <a:gd name="T25" fmla="*/ 996 h 996"/>
                  <a:gd name="T26" fmla="*/ 590 w 977"/>
                  <a:gd name="T27" fmla="*/ 995 h 996"/>
                  <a:gd name="T28" fmla="*/ 821 w 977"/>
                  <a:gd name="T29" fmla="*/ 832 h 996"/>
                  <a:gd name="T30" fmla="*/ 823 w 977"/>
                  <a:gd name="T31" fmla="*/ 832 h 996"/>
                  <a:gd name="T32" fmla="*/ 977 w 977"/>
                  <a:gd name="T33" fmla="*/ 647 h 996"/>
                  <a:gd name="T34" fmla="*/ 840 w 977"/>
                  <a:gd name="T35" fmla="*/ 507 h 996"/>
                  <a:gd name="T36" fmla="*/ 882 w 977"/>
                  <a:gd name="T37" fmla="*/ 375 h 996"/>
                  <a:gd name="T38" fmla="*/ 937 w 977"/>
                  <a:gd name="T39" fmla="*/ 305 h 996"/>
                  <a:gd name="T40" fmla="*/ 849 w 977"/>
                  <a:gd name="T41" fmla="*/ 216 h 996"/>
                  <a:gd name="T42" fmla="*/ 767 w 977"/>
                  <a:gd name="T43" fmla="*/ 227 h 996"/>
                  <a:gd name="T44" fmla="*/ 684 w 977"/>
                  <a:gd name="T45" fmla="*/ 237 h 996"/>
                  <a:gd name="T46" fmla="*/ 568 w 977"/>
                  <a:gd name="T47" fmla="*/ 100 h 996"/>
                  <a:gd name="T48" fmla="*/ 570 w 977"/>
                  <a:gd name="T49" fmla="*/ 16 h 996"/>
                  <a:gd name="T50" fmla="*/ 408 w 977"/>
                  <a:gd name="T51" fmla="*/ 0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77" h="996">
                    <a:moveTo>
                      <a:pt x="408" y="0"/>
                    </a:moveTo>
                    <a:lnTo>
                      <a:pt x="352" y="65"/>
                    </a:lnTo>
                    <a:lnTo>
                      <a:pt x="267" y="49"/>
                    </a:lnTo>
                    <a:lnTo>
                      <a:pt x="68" y="147"/>
                    </a:lnTo>
                    <a:lnTo>
                      <a:pt x="0" y="216"/>
                    </a:lnTo>
                    <a:lnTo>
                      <a:pt x="366" y="486"/>
                    </a:lnTo>
                    <a:lnTo>
                      <a:pt x="315" y="730"/>
                    </a:lnTo>
                    <a:lnTo>
                      <a:pt x="393" y="796"/>
                    </a:lnTo>
                    <a:lnTo>
                      <a:pt x="471" y="863"/>
                    </a:lnTo>
                    <a:lnTo>
                      <a:pt x="478" y="953"/>
                    </a:lnTo>
                    <a:lnTo>
                      <a:pt x="554" y="922"/>
                    </a:lnTo>
                    <a:lnTo>
                      <a:pt x="590" y="995"/>
                    </a:lnTo>
                    <a:lnTo>
                      <a:pt x="590" y="996"/>
                    </a:lnTo>
                    <a:lnTo>
                      <a:pt x="590" y="995"/>
                    </a:lnTo>
                    <a:lnTo>
                      <a:pt x="821" y="832"/>
                    </a:lnTo>
                    <a:lnTo>
                      <a:pt x="823" y="832"/>
                    </a:lnTo>
                    <a:lnTo>
                      <a:pt x="977" y="647"/>
                    </a:lnTo>
                    <a:lnTo>
                      <a:pt x="840" y="507"/>
                    </a:lnTo>
                    <a:lnTo>
                      <a:pt x="882" y="375"/>
                    </a:lnTo>
                    <a:lnTo>
                      <a:pt x="937" y="305"/>
                    </a:lnTo>
                    <a:lnTo>
                      <a:pt x="849" y="216"/>
                    </a:lnTo>
                    <a:lnTo>
                      <a:pt x="767" y="227"/>
                    </a:lnTo>
                    <a:lnTo>
                      <a:pt x="684" y="237"/>
                    </a:lnTo>
                    <a:lnTo>
                      <a:pt x="568" y="100"/>
                    </a:lnTo>
                    <a:lnTo>
                      <a:pt x="570" y="16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6">
                <a:extLst>
                  <a:ext uri="{FF2B5EF4-FFF2-40B4-BE49-F238E27FC236}">
                    <a16:creationId xmlns:a16="http://schemas.microsoft.com/office/drawing/2014/main" id="{325F9223-FBA9-6B12-45E7-0FC3F4133C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1113"/>
                <a:ext cx="269" cy="285"/>
              </a:xfrm>
              <a:custGeom>
                <a:avLst/>
                <a:gdLst>
                  <a:gd name="T0" fmla="*/ 212 w 1073"/>
                  <a:gd name="T1" fmla="*/ 86 h 1142"/>
                  <a:gd name="T2" fmla="*/ 57 w 1073"/>
                  <a:gd name="T3" fmla="*/ 142 h 1142"/>
                  <a:gd name="T4" fmla="*/ 26 w 1073"/>
                  <a:gd name="T5" fmla="*/ 221 h 1142"/>
                  <a:gd name="T6" fmla="*/ 114 w 1073"/>
                  <a:gd name="T7" fmla="*/ 310 h 1142"/>
                  <a:gd name="T8" fmla="*/ 59 w 1073"/>
                  <a:gd name="T9" fmla="*/ 380 h 1142"/>
                  <a:gd name="T10" fmla="*/ 17 w 1073"/>
                  <a:gd name="T11" fmla="*/ 512 h 1142"/>
                  <a:gd name="T12" fmla="*/ 154 w 1073"/>
                  <a:gd name="T13" fmla="*/ 652 h 1142"/>
                  <a:gd name="T14" fmla="*/ 0 w 1073"/>
                  <a:gd name="T15" fmla="*/ 837 h 1142"/>
                  <a:gd name="T16" fmla="*/ 35 w 1073"/>
                  <a:gd name="T17" fmla="*/ 859 h 1142"/>
                  <a:gd name="T18" fmla="*/ 198 w 1073"/>
                  <a:gd name="T19" fmla="*/ 958 h 1142"/>
                  <a:gd name="T20" fmla="*/ 360 w 1073"/>
                  <a:gd name="T21" fmla="*/ 912 h 1142"/>
                  <a:gd name="T22" fmla="*/ 500 w 1073"/>
                  <a:gd name="T23" fmla="*/ 1016 h 1142"/>
                  <a:gd name="T24" fmla="*/ 645 w 1073"/>
                  <a:gd name="T25" fmla="*/ 953 h 1142"/>
                  <a:gd name="T26" fmla="*/ 884 w 1073"/>
                  <a:gd name="T27" fmla="*/ 1142 h 1142"/>
                  <a:gd name="T28" fmla="*/ 912 w 1073"/>
                  <a:gd name="T29" fmla="*/ 1123 h 1142"/>
                  <a:gd name="T30" fmla="*/ 989 w 1073"/>
                  <a:gd name="T31" fmla="*/ 1056 h 1142"/>
                  <a:gd name="T32" fmla="*/ 991 w 1073"/>
                  <a:gd name="T33" fmla="*/ 878 h 1142"/>
                  <a:gd name="T34" fmla="*/ 1044 w 1073"/>
                  <a:gd name="T35" fmla="*/ 791 h 1142"/>
                  <a:gd name="T36" fmla="*/ 1073 w 1073"/>
                  <a:gd name="T37" fmla="*/ 744 h 1142"/>
                  <a:gd name="T38" fmla="*/ 985 w 1073"/>
                  <a:gd name="T39" fmla="*/ 706 h 1142"/>
                  <a:gd name="T40" fmla="*/ 922 w 1073"/>
                  <a:gd name="T41" fmla="*/ 782 h 1142"/>
                  <a:gd name="T42" fmla="*/ 805 w 1073"/>
                  <a:gd name="T43" fmla="*/ 706 h 1142"/>
                  <a:gd name="T44" fmla="*/ 805 w 1073"/>
                  <a:gd name="T45" fmla="*/ 627 h 1142"/>
                  <a:gd name="T46" fmla="*/ 755 w 1073"/>
                  <a:gd name="T47" fmla="*/ 627 h 1142"/>
                  <a:gd name="T48" fmla="*/ 719 w 1073"/>
                  <a:gd name="T49" fmla="*/ 545 h 1142"/>
                  <a:gd name="T50" fmla="*/ 786 w 1073"/>
                  <a:gd name="T51" fmla="*/ 465 h 1142"/>
                  <a:gd name="T52" fmla="*/ 675 w 1073"/>
                  <a:gd name="T53" fmla="*/ 354 h 1142"/>
                  <a:gd name="T54" fmla="*/ 789 w 1073"/>
                  <a:gd name="T55" fmla="*/ 312 h 1142"/>
                  <a:gd name="T56" fmla="*/ 780 w 1073"/>
                  <a:gd name="T57" fmla="*/ 166 h 1142"/>
                  <a:gd name="T58" fmla="*/ 819 w 1073"/>
                  <a:gd name="T59" fmla="*/ 122 h 1142"/>
                  <a:gd name="T60" fmla="*/ 645 w 1073"/>
                  <a:gd name="T61" fmla="*/ 76 h 1142"/>
                  <a:gd name="T62" fmla="*/ 601 w 1073"/>
                  <a:gd name="T63" fmla="*/ 0 h 1142"/>
                  <a:gd name="T64" fmla="*/ 450 w 1073"/>
                  <a:gd name="T65" fmla="*/ 107 h 1142"/>
                  <a:gd name="T66" fmla="*/ 279 w 1073"/>
                  <a:gd name="T67" fmla="*/ 136 h 1142"/>
                  <a:gd name="T68" fmla="*/ 212 w 1073"/>
                  <a:gd name="T69" fmla="*/ 86 h 1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73" h="1142">
                    <a:moveTo>
                      <a:pt x="212" y="86"/>
                    </a:moveTo>
                    <a:lnTo>
                      <a:pt x="57" y="142"/>
                    </a:lnTo>
                    <a:lnTo>
                      <a:pt x="26" y="221"/>
                    </a:lnTo>
                    <a:lnTo>
                      <a:pt x="114" y="310"/>
                    </a:lnTo>
                    <a:lnTo>
                      <a:pt x="59" y="380"/>
                    </a:lnTo>
                    <a:lnTo>
                      <a:pt x="17" y="512"/>
                    </a:lnTo>
                    <a:lnTo>
                      <a:pt x="154" y="652"/>
                    </a:lnTo>
                    <a:lnTo>
                      <a:pt x="0" y="837"/>
                    </a:lnTo>
                    <a:lnTo>
                      <a:pt x="35" y="859"/>
                    </a:lnTo>
                    <a:lnTo>
                      <a:pt x="198" y="958"/>
                    </a:lnTo>
                    <a:lnTo>
                      <a:pt x="360" y="912"/>
                    </a:lnTo>
                    <a:lnTo>
                      <a:pt x="500" y="1016"/>
                    </a:lnTo>
                    <a:lnTo>
                      <a:pt x="645" y="953"/>
                    </a:lnTo>
                    <a:lnTo>
                      <a:pt x="884" y="1142"/>
                    </a:lnTo>
                    <a:lnTo>
                      <a:pt x="912" y="1123"/>
                    </a:lnTo>
                    <a:lnTo>
                      <a:pt x="989" y="1056"/>
                    </a:lnTo>
                    <a:lnTo>
                      <a:pt x="991" y="878"/>
                    </a:lnTo>
                    <a:lnTo>
                      <a:pt x="1044" y="791"/>
                    </a:lnTo>
                    <a:lnTo>
                      <a:pt x="1073" y="744"/>
                    </a:lnTo>
                    <a:lnTo>
                      <a:pt x="985" y="706"/>
                    </a:lnTo>
                    <a:lnTo>
                      <a:pt x="922" y="782"/>
                    </a:lnTo>
                    <a:lnTo>
                      <a:pt x="805" y="706"/>
                    </a:lnTo>
                    <a:lnTo>
                      <a:pt x="805" y="627"/>
                    </a:lnTo>
                    <a:lnTo>
                      <a:pt x="755" y="627"/>
                    </a:lnTo>
                    <a:lnTo>
                      <a:pt x="719" y="545"/>
                    </a:lnTo>
                    <a:lnTo>
                      <a:pt x="786" y="465"/>
                    </a:lnTo>
                    <a:lnTo>
                      <a:pt x="675" y="354"/>
                    </a:lnTo>
                    <a:lnTo>
                      <a:pt x="789" y="312"/>
                    </a:lnTo>
                    <a:lnTo>
                      <a:pt x="780" y="166"/>
                    </a:lnTo>
                    <a:lnTo>
                      <a:pt x="819" y="122"/>
                    </a:lnTo>
                    <a:lnTo>
                      <a:pt x="645" y="76"/>
                    </a:lnTo>
                    <a:lnTo>
                      <a:pt x="601" y="0"/>
                    </a:lnTo>
                    <a:lnTo>
                      <a:pt x="450" y="107"/>
                    </a:lnTo>
                    <a:lnTo>
                      <a:pt x="279" y="136"/>
                    </a:lnTo>
                    <a:lnTo>
                      <a:pt x="212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17">
                <a:extLst>
                  <a:ext uri="{FF2B5EF4-FFF2-40B4-BE49-F238E27FC236}">
                    <a16:creationId xmlns:a16="http://schemas.microsoft.com/office/drawing/2014/main" id="{06F5DB34-C3DF-C8C8-A06A-40E1804B0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839"/>
                <a:ext cx="213" cy="208"/>
              </a:xfrm>
              <a:custGeom>
                <a:avLst/>
                <a:gdLst>
                  <a:gd name="T0" fmla="*/ 0 w 852"/>
                  <a:gd name="T1" fmla="*/ 309 h 832"/>
                  <a:gd name="T2" fmla="*/ 43 w 852"/>
                  <a:gd name="T3" fmla="*/ 329 h 832"/>
                  <a:gd name="T4" fmla="*/ 156 w 852"/>
                  <a:gd name="T5" fmla="*/ 379 h 832"/>
                  <a:gd name="T6" fmla="*/ 107 w 852"/>
                  <a:gd name="T7" fmla="*/ 450 h 832"/>
                  <a:gd name="T8" fmla="*/ 175 w 852"/>
                  <a:gd name="T9" fmla="*/ 496 h 832"/>
                  <a:gd name="T10" fmla="*/ 213 w 852"/>
                  <a:gd name="T11" fmla="*/ 424 h 832"/>
                  <a:gd name="T12" fmla="*/ 296 w 852"/>
                  <a:gd name="T13" fmla="*/ 436 h 832"/>
                  <a:gd name="T14" fmla="*/ 419 w 852"/>
                  <a:gd name="T15" fmla="*/ 531 h 832"/>
                  <a:gd name="T16" fmla="*/ 376 w 852"/>
                  <a:gd name="T17" fmla="*/ 722 h 832"/>
                  <a:gd name="T18" fmla="*/ 488 w 852"/>
                  <a:gd name="T19" fmla="*/ 754 h 832"/>
                  <a:gd name="T20" fmla="*/ 535 w 852"/>
                  <a:gd name="T21" fmla="*/ 722 h 832"/>
                  <a:gd name="T22" fmla="*/ 624 w 852"/>
                  <a:gd name="T23" fmla="*/ 722 h 832"/>
                  <a:gd name="T24" fmla="*/ 694 w 852"/>
                  <a:gd name="T25" fmla="*/ 773 h 832"/>
                  <a:gd name="T26" fmla="*/ 694 w 852"/>
                  <a:gd name="T27" fmla="*/ 832 h 832"/>
                  <a:gd name="T28" fmla="*/ 757 w 852"/>
                  <a:gd name="T29" fmla="*/ 832 h 832"/>
                  <a:gd name="T30" fmla="*/ 852 w 852"/>
                  <a:gd name="T31" fmla="*/ 738 h 832"/>
                  <a:gd name="T32" fmla="*/ 818 w 852"/>
                  <a:gd name="T33" fmla="*/ 654 h 832"/>
                  <a:gd name="T34" fmla="*/ 776 w 852"/>
                  <a:gd name="T35" fmla="*/ 632 h 832"/>
                  <a:gd name="T36" fmla="*/ 793 w 852"/>
                  <a:gd name="T37" fmla="*/ 602 h 832"/>
                  <a:gd name="T38" fmla="*/ 751 w 852"/>
                  <a:gd name="T39" fmla="*/ 455 h 832"/>
                  <a:gd name="T40" fmla="*/ 751 w 852"/>
                  <a:gd name="T41" fmla="*/ 381 h 832"/>
                  <a:gd name="T42" fmla="*/ 659 w 852"/>
                  <a:gd name="T43" fmla="*/ 333 h 832"/>
                  <a:gd name="T44" fmla="*/ 713 w 852"/>
                  <a:gd name="T45" fmla="*/ 280 h 832"/>
                  <a:gd name="T46" fmla="*/ 598 w 852"/>
                  <a:gd name="T47" fmla="*/ 280 h 832"/>
                  <a:gd name="T48" fmla="*/ 628 w 852"/>
                  <a:gd name="T49" fmla="*/ 206 h 832"/>
                  <a:gd name="T50" fmla="*/ 422 w 852"/>
                  <a:gd name="T51" fmla="*/ 212 h 832"/>
                  <a:gd name="T52" fmla="*/ 163 w 852"/>
                  <a:gd name="T53" fmla="*/ 80 h 832"/>
                  <a:gd name="T54" fmla="*/ 139 w 852"/>
                  <a:gd name="T55" fmla="*/ 0 h 832"/>
                  <a:gd name="T56" fmla="*/ 39 w 852"/>
                  <a:gd name="T57" fmla="*/ 220 h 832"/>
                  <a:gd name="T58" fmla="*/ 0 w 852"/>
                  <a:gd name="T59" fmla="*/ 309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2" h="832">
                    <a:moveTo>
                      <a:pt x="0" y="309"/>
                    </a:moveTo>
                    <a:lnTo>
                      <a:pt x="43" y="329"/>
                    </a:lnTo>
                    <a:lnTo>
                      <a:pt x="156" y="379"/>
                    </a:lnTo>
                    <a:lnTo>
                      <a:pt x="107" y="450"/>
                    </a:lnTo>
                    <a:lnTo>
                      <a:pt x="175" y="496"/>
                    </a:lnTo>
                    <a:lnTo>
                      <a:pt x="213" y="424"/>
                    </a:lnTo>
                    <a:lnTo>
                      <a:pt x="296" y="436"/>
                    </a:lnTo>
                    <a:lnTo>
                      <a:pt x="419" y="531"/>
                    </a:lnTo>
                    <a:lnTo>
                      <a:pt x="376" y="722"/>
                    </a:lnTo>
                    <a:lnTo>
                      <a:pt x="488" y="754"/>
                    </a:lnTo>
                    <a:lnTo>
                      <a:pt x="535" y="722"/>
                    </a:lnTo>
                    <a:lnTo>
                      <a:pt x="624" y="722"/>
                    </a:lnTo>
                    <a:lnTo>
                      <a:pt x="694" y="773"/>
                    </a:lnTo>
                    <a:lnTo>
                      <a:pt x="694" y="832"/>
                    </a:lnTo>
                    <a:lnTo>
                      <a:pt x="757" y="832"/>
                    </a:lnTo>
                    <a:lnTo>
                      <a:pt x="852" y="738"/>
                    </a:lnTo>
                    <a:lnTo>
                      <a:pt x="818" y="654"/>
                    </a:lnTo>
                    <a:lnTo>
                      <a:pt x="776" y="632"/>
                    </a:lnTo>
                    <a:lnTo>
                      <a:pt x="793" y="602"/>
                    </a:lnTo>
                    <a:lnTo>
                      <a:pt x="751" y="455"/>
                    </a:lnTo>
                    <a:lnTo>
                      <a:pt x="751" y="381"/>
                    </a:lnTo>
                    <a:lnTo>
                      <a:pt x="659" y="333"/>
                    </a:lnTo>
                    <a:lnTo>
                      <a:pt x="713" y="280"/>
                    </a:lnTo>
                    <a:lnTo>
                      <a:pt x="598" y="280"/>
                    </a:lnTo>
                    <a:lnTo>
                      <a:pt x="628" y="206"/>
                    </a:lnTo>
                    <a:lnTo>
                      <a:pt x="422" y="212"/>
                    </a:lnTo>
                    <a:lnTo>
                      <a:pt x="163" y="80"/>
                    </a:lnTo>
                    <a:lnTo>
                      <a:pt x="139" y="0"/>
                    </a:lnTo>
                    <a:lnTo>
                      <a:pt x="39" y="220"/>
                    </a:lnTo>
                    <a:lnTo>
                      <a:pt x="0" y="3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8">
                <a:extLst>
                  <a:ext uri="{FF2B5EF4-FFF2-40B4-BE49-F238E27FC236}">
                    <a16:creationId xmlns:a16="http://schemas.microsoft.com/office/drawing/2014/main" id="{C3382AE6-A2DD-3E05-3A2E-9456F170D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921"/>
                <a:ext cx="162" cy="158"/>
              </a:xfrm>
              <a:custGeom>
                <a:avLst/>
                <a:gdLst>
                  <a:gd name="T0" fmla="*/ 22 w 647"/>
                  <a:gd name="T1" fmla="*/ 277 h 634"/>
                  <a:gd name="T2" fmla="*/ 92 w 647"/>
                  <a:gd name="T3" fmla="*/ 319 h 634"/>
                  <a:gd name="T4" fmla="*/ 60 w 647"/>
                  <a:gd name="T5" fmla="*/ 376 h 634"/>
                  <a:gd name="T6" fmla="*/ 0 w 647"/>
                  <a:gd name="T7" fmla="*/ 421 h 634"/>
                  <a:gd name="T8" fmla="*/ 343 w 647"/>
                  <a:gd name="T9" fmla="*/ 549 h 634"/>
                  <a:gd name="T10" fmla="*/ 400 w 647"/>
                  <a:gd name="T11" fmla="*/ 624 h 634"/>
                  <a:gd name="T12" fmla="*/ 499 w 647"/>
                  <a:gd name="T13" fmla="*/ 634 h 634"/>
                  <a:gd name="T14" fmla="*/ 562 w 647"/>
                  <a:gd name="T15" fmla="*/ 583 h 634"/>
                  <a:gd name="T16" fmla="*/ 604 w 647"/>
                  <a:gd name="T17" fmla="*/ 393 h 634"/>
                  <a:gd name="T18" fmla="*/ 647 w 647"/>
                  <a:gd name="T19" fmla="*/ 202 h 634"/>
                  <a:gd name="T20" fmla="*/ 524 w 647"/>
                  <a:gd name="T21" fmla="*/ 107 h 634"/>
                  <a:gd name="T22" fmla="*/ 441 w 647"/>
                  <a:gd name="T23" fmla="*/ 95 h 634"/>
                  <a:gd name="T24" fmla="*/ 403 w 647"/>
                  <a:gd name="T25" fmla="*/ 167 h 634"/>
                  <a:gd name="T26" fmla="*/ 335 w 647"/>
                  <a:gd name="T27" fmla="*/ 121 h 634"/>
                  <a:gd name="T28" fmla="*/ 384 w 647"/>
                  <a:gd name="T29" fmla="*/ 50 h 634"/>
                  <a:gd name="T30" fmla="*/ 271 w 647"/>
                  <a:gd name="T31" fmla="*/ 0 h 634"/>
                  <a:gd name="T32" fmla="*/ 178 w 647"/>
                  <a:gd name="T33" fmla="*/ 48 h 634"/>
                  <a:gd name="T34" fmla="*/ 178 w 647"/>
                  <a:gd name="T35" fmla="*/ 118 h 634"/>
                  <a:gd name="T36" fmla="*/ 54 w 647"/>
                  <a:gd name="T37" fmla="*/ 148 h 634"/>
                  <a:gd name="T38" fmla="*/ 22 w 647"/>
                  <a:gd name="T39" fmla="*/ 207 h 634"/>
                  <a:gd name="T40" fmla="*/ 22 w 647"/>
                  <a:gd name="T41" fmla="*/ 277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47" h="634">
                    <a:moveTo>
                      <a:pt x="22" y="277"/>
                    </a:moveTo>
                    <a:lnTo>
                      <a:pt x="92" y="319"/>
                    </a:lnTo>
                    <a:lnTo>
                      <a:pt x="60" y="376"/>
                    </a:lnTo>
                    <a:lnTo>
                      <a:pt x="0" y="421"/>
                    </a:lnTo>
                    <a:lnTo>
                      <a:pt x="343" y="549"/>
                    </a:lnTo>
                    <a:lnTo>
                      <a:pt x="400" y="624"/>
                    </a:lnTo>
                    <a:lnTo>
                      <a:pt x="499" y="634"/>
                    </a:lnTo>
                    <a:lnTo>
                      <a:pt x="562" y="583"/>
                    </a:lnTo>
                    <a:lnTo>
                      <a:pt x="604" y="393"/>
                    </a:lnTo>
                    <a:lnTo>
                      <a:pt x="647" y="202"/>
                    </a:lnTo>
                    <a:lnTo>
                      <a:pt x="524" y="107"/>
                    </a:lnTo>
                    <a:lnTo>
                      <a:pt x="441" y="95"/>
                    </a:lnTo>
                    <a:lnTo>
                      <a:pt x="403" y="167"/>
                    </a:lnTo>
                    <a:lnTo>
                      <a:pt x="335" y="121"/>
                    </a:lnTo>
                    <a:lnTo>
                      <a:pt x="384" y="50"/>
                    </a:lnTo>
                    <a:lnTo>
                      <a:pt x="271" y="0"/>
                    </a:lnTo>
                    <a:lnTo>
                      <a:pt x="178" y="48"/>
                    </a:lnTo>
                    <a:lnTo>
                      <a:pt x="178" y="118"/>
                    </a:lnTo>
                    <a:lnTo>
                      <a:pt x="54" y="148"/>
                    </a:lnTo>
                    <a:lnTo>
                      <a:pt x="22" y="207"/>
                    </a:lnTo>
                    <a:lnTo>
                      <a:pt x="22" y="2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19">
                <a:extLst>
                  <a:ext uri="{FF2B5EF4-FFF2-40B4-BE49-F238E27FC236}">
                    <a16:creationId xmlns:a16="http://schemas.microsoft.com/office/drawing/2014/main" id="{ACC01719-3236-F316-E59B-28F6FE3BC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987"/>
                <a:ext cx="248" cy="160"/>
              </a:xfrm>
              <a:custGeom>
                <a:avLst/>
                <a:gdLst>
                  <a:gd name="T0" fmla="*/ 318 w 989"/>
                  <a:gd name="T1" fmla="*/ 23 h 642"/>
                  <a:gd name="T2" fmla="*/ 196 w 989"/>
                  <a:gd name="T3" fmla="*/ 0 h 642"/>
                  <a:gd name="T4" fmla="*/ 114 w 989"/>
                  <a:gd name="T5" fmla="*/ 130 h 642"/>
                  <a:gd name="T6" fmla="*/ 114 w 989"/>
                  <a:gd name="T7" fmla="*/ 189 h 642"/>
                  <a:gd name="T8" fmla="*/ 89 w 989"/>
                  <a:gd name="T9" fmla="*/ 228 h 642"/>
                  <a:gd name="T10" fmla="*/ 143 w 989"/>
                  <a:gd name="T11" fmla="*/ 323 h 642"/>
                  <a:gd name="T12" fmla="*/ 0 w 989"/>
                  <a:gd name="T13" fmla="*/ 403 h 642"/>
                  <a:gd name="T14" fmla="*/ 48 w 989"/>
                  <a:gd name="T15" fmla="*/ 507 h 642"/>
                  <a:gd name="T16" fmla="*/ 37 w 989"/>
                  <a:gd name="T17" fmla="*/ 592 h 642"/>
                  <a:gd name="T18" fmla="*/ 104 w 989"/>
                  <a:gd name="T19" fmla="*/ 642 h 642"/>
                  <a:gd name="T20" fmla="*/ 275 w 989"/>
                  <a:gd name="T21" fmla="*/ 613 h 642"/>
                  <a:gd name="T22" fmla="*/ 426 w 989"/>
                  <a:gd name="T23" fmla="*/ 506 h 642"/>
                  <a:gd name="T24" fmla="*/ 470 w 989"/>
                  <a:gd name="T25" fmla="*/ 582 h 642"/>
                  <a:gd name="T26" fmla="*/ 644 w 989"/>
                  <a:gd name="T27" fmla="*/ 628 h 642"/>
                  <a:gd name="T28" fmla="*/ 946 w 989"/>
                  <a:gd name="T29" fmla="*/ 411 h 642"/>
                  <a:gd name="T30" fmla="*/ 989 w 989"/>
                  <a:gd name="T31" fmla="*/ 398 h 642"/>
                  <a:gd name="T32" fmla="*/ 936 w 989"/>
                  <a:gd name="T33" fmla="*/ 361 h 642"/>
                  <a:gd name="T34" fmla="*/ 879 w 989"/>
                  <a:gd name="T35" fmla="*/ 286 h 642"/>
                  <a:gd name="T36" fmla="*/ 536 w 989"/>
                  <a:gd name="T37" fmla="*/ 158 h 642"/>
                  <a:gd name="T38" fmla="*/ 468 w 989"/>
                  <a:gd name="T39" fmla="*/ 132 h 642"/>
                  <a:gd name="T40" fmla="*/ 318 w 989"/>
                  <a:gd name="T41" fmla="*/ 23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89" h="642">
                    <a:moveTo>
                      <a:pt x="318" y="23"/>
                    </a:moveTo>
                    <a:lnTo>
                      <a:pt x="196" y="0"/>
                    </a:lnTo>
                    <a:lnTo>
                      <a:pt x="114" y="130"/>
                    </a:lnTo>
                    <a:lnTo>
                      <a:pt x="114" y="189"/>
                    </a:lnTo>
                    <a:lnTo>
                      <a:pt x="89" y="228"/>
                    </a:lnTo>
                    <a:lnTo>
                      <a:pt x="143" y="323"/>
                    </a:lnTo>
                    <a:lnTo>
                      <a:pt x="0" y="403"/>
                    </a:lnTo>
                    <a:lnTo>
                      <a:pt x="48" y="507"/>
                    </a:lnTo>
                    <a:lnTo>
                      <a:pt x="37" y="592"/>
                    </a:lnTo>
                    <a:lnTo>
                      <a:pt x="104" y="642"/>
                    </a:lnTo>
                    <a:lnTo>
                      <a:pt x="275" y="613"/>
                    </a:lnTo>
                    <a:lnTo>
                      <a:pt x="426" y="506"/>
                    </a:lnTo>
                    <a:lnTo>
                      <a:pt x="470" y="582"/>
                    </a:lnTo>
                    <a:lnTo>
                      <a:pt x="644" y="628"/>
                    </a:lnTo>
                    <a:lnTo>
                      <a:pt x="946" y="411"/>
                    </a:lnTo>
                    <a:lnTo>
                      <a:pt x="989" y="398"/>
                    </a:lnTo>
                    <a:lnTo>
                      <a:pt x="936" y="361"/>
                    </a:lnTo>
                    <a:lnTo>
                      <a:pt x="879" y="286"/>
                    </a:lnTo>
                    <a:lnTo>
                      <a:pt x="536" y="158"/>
                    </a:lnTo>
                    <a:lnTo>
                      <a:pt x="468" y="132"/>
                    </a:lnTo>
                    <a:lnTo>
                      <a:pt x="318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20">
                <a:extLst>
                  <a:ext uri="{FF2B5EF4-FFF2-40B4-BE49-F238E27FC236}">
                    <a16:creationId xmlns:a16="http://schemas.microsoft.com/office/drawing/2014/main" id="{F70B0C7E-F84C-FDA0-7068-4D2A9AB012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3" y="1019"/>
                <a:ext cx="146" cy="147"/>
              </a:xfrm>
              <a:custGeom>
                <a:avLst/>
                <a:gdLst>
                  <a:gd name="T0" fmla="*/ 99 w 585"/>
                  <a:gd name="T1" fmla="*/ 241 h 587"/>
                  <a:gd name="T2" fmla="*/ 0 w 585"/>
                  <a:gd name="T3" fmla="*/ 231 h 587"/>
                  <a:gd name="T4" fmla="*/ 53 w 585"/>
                  <a:gd name="T5" fmla="*/ 268 h 587"/>
                  <a:gd name="T6" fmla="*/ 55 w 585"/>
                  <a:gd name="T7" fmla="*/ 268 h 587"/>
                  <a:gd name="T8" fmla="*/ 55 w 585"/>
                  <a:gd name="T9" fmla="*/ 269 h 587"/>
                  <a:gd name="T10" fmla="*/ 18 w 585"/>
                  <a:gd name="T11" fmla="*/ 555 h 587"/>
                  <a:gd name="T12" fmla="*/ 90 w 585"/>
                  <a:gd name="T13" fmla="*/ 587 h 587"/>
                  <a:gd name="T14" fmla="*/ 227 w 585"/>
                  <a:gd name="T15" fmla="*/ 491 h 587"/>
                  <a:gd name="T16" fmla="*/ 284 w 585"/>
                  <a:gd name="T17" fmla="*/ 402 h 587"/>
                  <a:gd name="T18" fmla="*/ 350 w 585"/>
                  <a:gd name="T19" fmla="*/ 438 h 587"/>
                  <a:gd name="T20" fmla="*/ 433 w 585"/>
                  <a:gd name="T21" fmla="*/ 355 h 587"/>
                  <a:gd name="T22" fmla="*/ 462 w 585"/>
                  <a:gd name="T23" fmla="*/ 288 h 587"/>
                  <a:gd name="T24" fmla="*/ 585 w 585"/>
                  <a:gd name="T25" fmla="*/ 288 h 587"/>
                  <a:gd name="T26" fmla="*/ 585 w 585"/>
                  <a:gd name="T27" fmla="*/ 110 h 587"/>
                  <a:gd name="T28" fmla="*/ 522 w 585"/>
                  <a:gd name="T29" fmla="*/ 110 h 587"/>
                  <a:gd name="T30" fmla="*/ 522 w 585"/>
                  <a:gd name="T31" fmla="*/ 51 h 587"/>
                  <a:gd name="T32" fmla="*/ 452 w 585"/>
                  <a:gd name="T33" fmla="*/ 0 h 587"/>
                  <a:gd name="T34" fmla="*/ 363 w 585"/>
                  <a:gd name="T35" fmla="*/ 0 h 587"/>
                  <a:gd name="T36" fmla="*/ 316 w 585"/>
                  <a:gd name="T37" fmla="*/ 32 h 587"/>
                  <a:gd name="T38" fmla="*/ 204 w 585"/>
                  <a:gd name="T39" fmla="*/ 0 h 587"/>
                  <a:gd name="T40" fmla="*/ 162 w 585"/>
                  <a:gd name="T41" fmla="*/ 190 h 587"/>
                  <a:gd name="T42" fmla="*/ 99 w 585"/>
                  <a:gd name="T43" fmla="*/ 241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5" h="587">
                    <a:moveTo>
                      <a:pt x="99" y="241"/>
                    </a:moveTo>
                    <a:lnTo>
                      <a:pt x="0" y="231"/>
                    </a:lnTo>
                    <a:lnTo>
                      <a:pt x="53" y="268"/>
                    </a:lnTo>
                    <a:lnTo>
                      <a:pt x="55" y="268"/>
                    </a:lnTo>
                    <a:lnTo>
                      <a:pt x="55" y="269"/>
                    </a:lnTo>
                    <a:lnTo>
                      <a:pt x="18" y="555"/>
                    </a:lnTo>
                    <a:lnTo>
                      <a:pt x="90" y="587"/>
                    </a:lnTo>
                    <a:lnTo>
                      <a:pt x="227" y="491"/>
                    </a:lnTo>
                    <a:lnTo>
                      <a:pt x="284" y="402"/>
                    </a:lnTo>
                    <a:lnTo>
                      <a:pt x="350" y="438"/>
                    </a:lnTo>
                    <a:lnTo>
                      <a:pt x="433" y="355"/>
                    </a:lnTo>
                    <a:lnTo>
                      <a:pt x="462" y="288"/>
                    </a:lnTo>
                    <a:lnTo>
                      <a:pt x="585" y="288"/>
                    </a:lnTo>
                    <a:lnTo>
                      <a:pt x="585" y="110"/>
                    </a:lnTo>
                    <a:lnTo>
                      <a:pt x="522" y="110"/>
                    </a:lnTo>
                    <a:lnTo>
                      <a:pt x="522" y="51"/>
                    </a:lnTo>
                    <a:lnTo>
                      <a:pt x="452" y="0"/>
                    </a:lnTo>
                    <a:lnTo>
                      <a:pt x="363" y="0"/>
                    </a:lnTo>
                    <a:lnTo>
                      <a:pt x="316" y="32"/>
                    </a:lnTo>
                    <a:lnTo>
                      <a:pt x="204" y="0"/>
                    </a:lnTo>
                    <a:lnTo>
                      <a:pt x="162" y="190"/>
                    </a:lnTo>
                    <a:lnTo>
                      <a:pt x="99" y="2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21">
                <a:extLst>
                  <a:ext uri="{FF2B5EF4-FFF2-40B4-BE49-F238E27FC236}">
                    <a16:creationId xmlns:a16="http://schemas.microsoft.com/office/drawing/2014/main" id="{EC09DFE5-F8D3-A28B-0A1C-6595D47822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" y="1086"/>
                <a:ext cx="150" cy="223"/>
              </a:xfrm>
              <a:custGeom>
                <a:avLst/>
                <a:gdLst>
                  <a:gd name="T0" fmla="*/ 144 w 600"/>
                  <a:gd name="T1" fmla="*/ 230 h 890"/>
                  <a:gd name="T2" fmla="*/ 105 w 600"/>
                  <a:gd name="T3" fmla="*/ 274 h 890"/>
                  <a:gd name="T4" fmla="*/ 114 w 600"/>
                  <a:gd name="T5" fmla="*/ 420 h 890"/>
                  <a:gd name="T6" fmla="*/ 0 w 600"/>
                  <a:gd name="T7" fmla="*/ 462 h 890"/>
                  <a:gd name="T8" fmla="*/ 111 w 600"/>
                  <a:gd name="T9" fmla="*/ 573 h 890"/>
                  <a:gd name="T10" fmla="*/ 44 w 600"/>
                  <a:gd name="T11" fmla="*/ 653 h 890"/>
                  <a:gd name="T12" fmla="*/ 80 w 600"/>
                  <a:gd name="T13" fmla="*/ 735 h 890"/>
                  <a:gd name="T14" fmla="*/ 130 w 600"/>
                  <a:gd name="T15" fmla="*/ 735 h 890"/>
                  <a:gd name="T16" fmla="*/ 130 w 600"/>
                  <a:gd name="T17" fmla="*/ 814 h 890"/>
                  <a:gd name="T18" fmla="*/ 247 w 600"/>
                  <a:gd name="T19" fmla="*/ 890 h 890"/>
                  <a:gd name="T20" fmla="*/ 310 w 600"/>
                  <a:gd name="T21" fmla="*/ 814 h 890"/>
                  <a:gd name="T22" fmla="*/ 398 w 600"/>
                  <a:gd name="T23" fmla="*/ 852 h 890"/>
                  <a:gd name="T24" fmla="*/ 451 w 600"/>
                  <a:gd name="T25" fmla="*/ 763 h 890"/>
                  <a:gd name="T26" fmla="*/ 568 w 600"/>
                  <a:gd name="T27" fmla="*/ 376 h 890"/>
                  <a:gd name="T28" fmla="*/ 600 w 600"/>
                  <a:gd name="T29" fmla="*/ 350 h 890"/>
                  <a:gd name="T30" fmla="*/ 526 w 600"/>
                  <a:gd name="T31" fmla="*/ 319 h 890"/>
                  <a:gd name="T32" fmla="*/ 454 w 600"/>
                  <a:gd name="T33" fmla="*/ 287 h 890"/>
                  <a:gd name="T34" fmla="*/ 491 w 600"/>
                  <a:gd name="T35" fmla="*/ 1 h 890"/>
                  <a:gd name="T36" fmla="*/ 489 w 600"/>
                  <a:gd name="T37" fmla="*/ 0 h 890"/>
                  <a:gd name="T38" fmla="*/ 446 w 600"/>
                  <a:gd name="T39" fmla="*/ 13 h 890"/>
                  <a:gd name="T40" fmla="*/ 144 w 600"/>
                  <a:gd name="T41" fmla="*/ 23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00" h="890">
                    <a:moveTo>
                      <a:pt x="144" y="230"/>
                    </a:moveTo>
                    <a:lnTo>
                      <a:pt x="105" y="274"/>
                    </a:lnTo>
                    <a:lnTo>
                      <a:pt x="114" y="420"/>
                    </a:lnTo>
                    <a:lnTo>
                      <a:pt x="0" y="462"/>
                    </a:lnTo>
                    <a:lnTo>
                      <a:pt x="111" y="573"/>
                    </a:lnTo>
                    <a:lnTo>
                      <a:pt x="44" y="653"/>
                    </a:lnTo>
                    <a:lnTo>
                      <a:pt x="80" y="735"/>
                    </a:lnTo>
                    <a:lnTo>
                      <a:pt x="130" y="735"/>
                    </a:lnTo>
                    <a:lnTo>
                      <a:pt x="130" y="814"/>
                    </a:lnTo>
                    <a:lnTo>
                      <a:pt x="247" y="890"/>
                    </a:lnTo>
                    <a:lnTo>
                      <a:pt x="310" y="814"/>
                    </a:lnTo>
                    <a:lnTo>
                      <a:pt x="398" y="852"/>
                    </a:lnTo>
                    <a:lnTo>
                      <a:pt x="451" y="763"/>
                    </a:lnTo>
                    <a:lnTo>
                      <a:pt x="568" y="376"/>
                    </a:lnTo>
                    <a:lnTo>
                      <a:pt x="600" y="350"/>
                    </a:lnTo>
                    <a:lnTo>
                      <a:pt x="526" y="319"/>
                    </a:lnTo>
                    <a:lnTo>
                      <a:pt x="454" y="287"/>
                    </a:lnTo>
                    <a:lnTo>
                      <a:pt x="491" y="1"/>
                    </a:lnTo>
                    <a:lnTo>
                      <a:pt x="489" y="0"/>
                    </a:lnTo>
                    <a:lnTo>
                      <a:pt x="446" y="13"/>
                    </a:lnTo>
                    <a:lnTo>
                      <a:pt x="144" y="2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22">
                <a:extLst>
                  <a:ext uri="{FF2B5EF4-FFF2-40B4-BE49-F238E27FC236}">
                    <a16:creationId xmlns:a16="http://schemas.microsoft.com/office/drawing/2014/main" id="{C7CDF793-0173-978F-7E5A-498156D8D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0" y="840"/>
                <a:ext cx="203" cy="173"/>
              </a:xfrm>
              <a:custGeom>
                <a:avLst/>
                <a:gdLst>
                  <a:gd name="T0" fmla="*/ 158 w 815"/>
                  <a:gd name="T1" fmla="*/ 0 h 688"/>
                  <a:gd name="T2" fmla="*/ 156 w 815"/>
                  <a:gd name="T3" fmla="*/ 1 h 688"/>
                  <a:gd name="T4" fmla="*/ 118 w 815"/>
                  <a:gd name="T5" fmla="*/ 120 h 688"/>
                  <a:gd name="T6" fmla="*/ 79 w 815"/>
                  <a:gd name="T7" fmla="*/ 197 h 688"/>
                  <a:gd name="T8" fmla="*/ 30 w 815"/>
                  <a:gd name="T9" fmla="*/ 198 h 688"/>
                  <a:gd name="T10" fmla="*/ 0 w 815"/>
                  <a:gd name="T11" fmla="*/ 272 h 688"/>
                  <a:gd name="T12" fmla="*/ 115 w 815"/>
                  <a:gd name="T13" fmla="*/ 272 h 688"/>
                  <a:gd name="T14" fmla="*/ 61 w 815"/>
                  <a:gd name="T15" fmla="*/ 325 h 688"/>
                  <a:gd name="T16" fmla="*/ 153 w 815"/>
                  <a:gd name="T17" fmla="*/ 373 h 688"/>
                  <a:gd name="T18" fmla="*/ 153 w 815"/>
                  <a:gd name="T19" fmla="*/ 447 h 688"/>
                  <a:gd name="T20" fmla="*/ 195 w 815"/>
                  <a:gd name="T21" fmla="*/ 594 h 688"/>
                  <a:gd name="T22" fmla="*/ 178 w 815"/>
                  <a:gd name="T23" fmla="*/ 624 h 688"/>
                  <a:gd name="T24" fmla="*/ 220 w 815"/>
                  <a:gd name="T25" fmla="*/ 646 h 688"/>
                  <a:gd name="T26" fmla="*/ 257 w 815"/>
                  <a:gd name="T27" fmla="*/ 622 h 688"/>
                  <a:gd name="T28" fmla="*/ 347 w 815"/>
                  <a:gd name="T29" fmla="*/ 672 h 688"/>
                  <a:gd name="T30" fmla="*/ 389 w 815"/>
                  <a:gd name="T31" fmla="*/ 654 h 688"/>
                  <a:gd name="T32" fmla="*/ 485 w 815"/>
                  <a:gd name="T33" fmla="*/ 688 h 688"/>
                  <a:gd name="T34" fmla="*/ 703 w 815"/>
                  <a:gd name="T35" fmla="*/ 405 h 688"/>
                  <a:gd name="T36" fmla="*/ 815 w 815"/>
                  <a:gd name="T37" fmla="*/ 101 h 688"/>
                  <a:gd name="T38" fmla="*/ 573 w 815"/>
                  <a:gd name="T39" fmla="*/ 15 h 688"/>
                  <a:gd name="T40" fmla="*/ 158 w 815"/>
                  <a:gd name="T41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15" h="688">
                    <a:moveTo>
                      <a:pt x="158" y="0"/>
                    </a:moveTo>
                    <a:lnTo>
                      <a:pt x="156" y="1"/>
                    </a:lnTo>
                    <a:lnTo>
                      <a:pt x="118" y="120"/>
                    </a:lnTo>
                    <a:lnTo>
                      <a:pt x="79" y="197"/>
                    </a:lnTo>
                    <a:lnTo>
                      <a:pt x="30" y="198"/>
                    </a:lnTo>
                    <a:lnTo>
                      <a:pt x="0" y="272"/>
                    </a:lnTo>
                    <a:lnTo>
                      <a:pt x="115" y="272"/>
                    </a:lnTo>
                    <a:lnTo>
                      <a:pt x="61" y="325"/>
                    </a:lnTo>
                    <a:lnTo>
                      <a:pt x="153" y="373"/>
                    </a:lnTo>
                    <a:lnTo>
                      <a:pt x="153" y="447"/>
                    </a:lnTo>
                    <a:lnTo>
                      <a:pt x="195" y="594"/>
                    </a:lnTo>
                    <a:lnTo>
                      <a:pt x="178" y="624"/>
                    </a:lnTo>
                    <a:lnTo>
                      <a:pt x="220" y="646"/>
                    </a:lnTo>
                    <a:lnTo>
                      <a:pt x="257" y="622"/>
                    </a:lnTo>
                    <a:lnTo>
                      <a:pt x="347" y="672"/>
                    </a:lnTo>
                    <a:lnTo>
                      <a:pt x="389" y="654"/>
                    </a:lnTo>
                    <a:lnTo>
                      <a:pt x="485" y="688"/>
                    </a:lnTo>
                    <a:lnTo>
                      <a:pt x="703" y="405"/>
                    </a:lnTo>
                    <a:lnTo>
                      <a:pt x="815" y="101"/>
                    </a:lnTo>
                    <a:lnTo>
                      <a:pt x="573" y="15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23">
                <a:extLst>
                  <a:ext uri="{FF2B5EF4-FFF2-40B4-BE49-F238E27FC236}">
                    <a16:creationId xmlns:a16="http://schemas.microsoft.com/office/drawing/2014/main" id="{4191E1D1-A5EE-343D-1A77-F49B4AA68F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" y="1091"/>
                <a:ext cx="179" cy="158"/>
              </a:xfrm>
              <a:custGeom>
                <a:avLst/>
                <a:gdLst>
                  <a:gd name="T0" fmla="*/ 194 w 716"/>
                  <a:gd name="T1" fmla="*/ 114 h 632"/>
                  <a:gd name="T2" fmla="*/ 137 w 716"/>
                  <a:gd name="T3" fmla="*/ 203 h 632"/>
                  <a:gd name="T4" fmla="*/ 0 w 716"/>
                  <a:gd name="T5" fmla="*/ 299 h 632"/>
                  <a:gd name="T6" fmla="*/ 74 w 716"/>
                  <a:gd name="T7" fmla="*/ 330 h 632"/>
                  <a:gd name="T8" fmla="*/ 163 w 716"/>
                  <a:gd name="T9" fmla="*/ 336 h 632"/>
                  <a:gd name="T10" fmla="*/ 405 w 716"/>
                  <a:gd name="T11" fmla="*/ 497 h 632"/>
                  <a:gd name="T12" fmla="*/ 415 w 716"/>
                  <a:gd name="T13" fmla="*/ 576 h 632"/>
                  <a:gd name="T14" fmla="*/ 533 w 716"/>
                  <a:gd name="T15" fmla="*/ 632 h 632"/>
                  <a:gd name="T16" fmla="*/ 698 w 716"/>
                  <a:gd name="T17" fmla="*/ 240 h 632"/>
                  <a:gd name="T18" fmla="*/ 716 w 716"/>
                  <a:gd name="T19" fmla="*/ 51 h 632"/>
                  <a:gd name="T20" fmla="*/ 628 w 716"/>
                  <a:gd name="T21" fmla="*/ 48 h 632"/>
                  <a:gd name="T22" fmla="*/ 628 w 716"/>
                  <a:gd name="T23" fmla="*/ 0 h 632"/>
                  <a:gd name="T24" fmla="*/ 495 w 716"/>
                  <a:gd name="T25" fmla="*/ 0 h 632"/>
                  <a:gd name="T26" fmla="*/ 372 w 716"/>
                  <a:gd name="T27" fmla="*/ 0 h 632"/>
                  <a:gd name="T28" fmla="*/ 343 w 716"/>
                  <a:gd name="T29" fmla="*/ 67 h 632"/>
                  <a:gd name="T30" fmla="*/ 260 w 716"/>
                  <a:gd name="T31" fmla="*/ 150 h 632"/>
                  <a:gd name="T32" fmla="*/ 194 w 716"/>
                  <a:gd name="T33" fmla="*/ 114 h 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6" h="632">
                    <a:moveTo>
                      <a:pt x="194" y="114"/>
                    </a:moveTo>
                    <a:lnTo>
                      <a:pt x="137" y="203"/>
                    </a:lnTo>
                    <a:lnTo>
                      <a:pt x="0" y="299"/>
                    </a:lnTo>
                    <a:lnTo>
                      <a:pt x="74" y="330"/>
                    </a:lnTo>
                    <a:lnTo>
                      <a:pt x="163" y="336"/>
                    </a:lnTo>
                    <a:lnTo>
                      <a:pt x="405" y="497"/>
                    </a:lnTo>
                    <a:lnTo>
                      <a:pt x="415" y="576"/>
                    </a:lnTo>
                    <a:lnTo>
                      <a:pt x="533" y="632"/>
                    </a:lnTo>
                    <a:lnTo>
                      <a:pt x="698" y="240"/>
                    </a:lnTo>
                    <a:lnTo>
                      <a:pt x="716" y="51"/>
                    </a:lnTo>
                    <a:lnTo>
                      <a:pt x="628" y="48"/>
                    </a:lnTo>
                    <a:lnTo>
                      <a:pt x="628" y="0"/>
                    </a:lnTo>
                    <a:lnTo>
                      <a:pt x="495" y="0"/>
                    </a:lnTo>
                    <a:lnTo>
                      <a:pt x="372" y="0"/>
                    </a:lnTo>
                    <a:lnTo>
                      <a:pt x="343" y="67"/>
                    </a:lnTo>
                    <a:lnTo>
                      <a:pt x="260" y="150"/>
                    </a:lnTo>
                    <a:lnTo>
                      <a:pt x="194" y="1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24">
                <a:extLst>
                  <a:ext uri="{FF2B5EF4-FFF2-40B4-BE49-F238E27FC236}">
                    <a16:creationId xmlns:a16="http://schemas.microsoft.com/office/drawing/2014/main" id="{70B4A1FE-B884-4D25-82BE-6108DC8B3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9" y="996"/>
                <a:ext cx="82" cy="108"/>
              </a:xfrm>
              <a:custGeom>
                <a:avLst/>
                <a:gdLst>
                  <a:gd name="T0" fmla="*/ 0 w 326"/>
                  <a:gd name="T1" fmla="*/ 202 h 431"/>
                  <a:gd name="T2" fmla="*/ 0 w 326"/>
                  <a:gd name="T3" fmla="*/ 380 h 431"/>
                  <a:gd name="T4" fmla="*/ 133 w 326"/>
                  <a:gd name="T5" fmla="*/ 380 h 431"/>
                  <a:gd name="T6" fmla="*/ 133 w 326"/>
                  <a:gd name="T7" fmla="*/ 428 h 431"/>
                  <a:gd name="T8" fmla="*/ 221 w 326"/>
                  <a:gd name="T9" fmla="*/ 431 h 431"/>
                  <a:gd name="T10" fmla="*/ 245 w 326"/>
                  <a:gd name="T11" fmla="*/ 172 h 431"/>
                  <a:gd name="T12" fmla="*/ 326 w 326"/>
                  <a:gd name="T13" fmla="*/ 66 h 431"/>
                  <a:gd name="T14" fmla="*/ 230 w 326"/>
                  <a:gd name="T15" fmla="*/ 32 h 431"/>
                  <a:gd name="T16" fmla="*/ 188 w 326"/>
                  <a:gd name="T17" fmla="*/ 50 h 431"/>
                  <a:gd name="T18" fmla="*/ 98 w 326"/>
                  <a:gd name="T19" fmla="*/ 0 h 431"/>
                  <a:gd name="T20" fmla="*/ 61 w 326"/>
                  <a:gd name="T21" fmla="*/ 24 h 431"/>
                  <a:gd name="T22" fmla="*/ 95 w 326"/>
                  <a:gd name="T23" fmla="*/ 108 h 431"/>
                  <a:gd name="T24" fmla="*/ 0 w 326"/>
                  <a:gd name="T25" fmla="*/ 202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6" h="431">
                    <a:moveTo>
                      <a:pt x="0" y="202"/>
                    </a:moveTo>
                    <a:lnTo>
                      <a:pt x="0" y="380"/>
                    </a:lnTo>
                    <a:lnTo>
                      <a:pt x="133" y="380"/>
                    </a:lnTo>
                    <a:lnTo>
                      <a:pt x="133" y="428"/>
                    </a:lnTo>
                    <a:lnTo>
                      <a:pt x="221" y="431"/>
                    </a:lnTo>
                    <a:lnTo>
                      <a:pt x="245" y="172"/>
                    </a:lnTo>
                    <a:lnTo>
                      <a:pt x="326" y="66"/>
                    </a:lnTo>
                    <a:lnTo>
                      <a:pt x="230" y="32"/>
                    </a:lnTo>
                    <a:lnTo>
                      <a:pt x="188" y="50"/>
                    </a:lnTo>
                    <a:lnTo>
                      <a:pt x="98" y="0"/>
                    </a:lnTo>
                    <a:lnTo>
                      <a:pt x="61" y="24"/>
                    </a:lnTo>
                    <a:lnTo>
                      <a:pt x="95" y="108"/>
                    </a:lnTo>
                    <a:lnTo>
                      <a:pt x="0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25">
                <a:extLst>
                  <a:ext uri="{FF2B5EF4-FFF2-40B4-BE49-F238E27FC236}">
                    <a16:creationId xmlns:a16="http://schemas.microsoft.com/office/drawing/2014/main" id="{A427B0F8-51BE-5BB7-1FBB-901A9B362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318"/>
                <a:ext cx="194" cy="159"/>
              </a:xfrm>
              <a:custGeom>
                <a:avLst/>
                <a:gdLst>
                  <a:gd name="T0" fmla="*/ 672 w 779"/>
                  <a:gd name="T1" fmla="*/ 147 h 637"/>
                  <a:gd name="T2" fmla="*/ 556 w 779"/>
                  <a:gd name="T3" fmla="*/ 6 h 637"/>
                  <a:gd name="T4" fmla="*/ 384 w 779"/>
                  <a:gd name="T5" fmla="*/ 38 h 637"/>
                  <a:gd name="T6" fmla="*/ 227 w 779"/>
                  <a:gd name="T7" fmla="*/ 0 h 637"/>
                  <a:gd name="T8" fmla="*/ 165 w 779"/>
                  <a:gd name="T9" fmla="*/ 57 h 637"/>
                  <a:gd name="T10" fmla="*/ 156 w 779"/>
                  <a:gd name="T11" fmla="*/ 18 h 637"/>
                  <a:gd name="T12" fmla="*/ 49 w 779"/>
                  <a:gd name="T13" fmla="*/ 72 h 637"/>
                  <a:gd name="T14" fmla="*/ 4 w 779"/>
                  <a:gd name="T15" fmla="*/ 127 h 637"/>
                  <a:gd name="T16" fmla="*/ 53 w 779"/>
                  <a:gd name="T17" fmla="*/ 182 h 637"/>
                  <a:gd name="T18" fmla="*/ 0 w 779"/>
                  <a:gd name="T19" fmla="*/ 375 h 637"/>
                  <a:gd name="T20" fmla="*/ 100 w 779"/>
                  <a:gd name="T21" fmla="*/ 375 h 637"/>
                  <a:gd name="T22" fmla="*/ 191 w 779"/>
                  <a:gd name="T23" fmla="*/ 468 h 637"/>
                  <a:gd name="T24" fmla="*/ 217 w 779"/>
                  <a:gd name="T25" fmla="*/ 523 h 637"/>
                  <a:gd name="T26" fmla="*/ 241 w 779"/>
                  <a:gd name="T27" fmla="*/ 516 h 637"/>
                  <a:gd name="T28" fmla="*/ 688 w 779"/>
                  <a:gd name="T29" fmla="*/ 635 h 637"/>
                  <a:gd name="T30" fmla="*/ 689 w 779"/>
                  <a:gd name="T31" fmla="*/ 637 h 637"/>
                  <a:gd name="T32" fmla="*/ 779 w 779"/>
                  <a:gd name="T33" fmla="*/ 464 h 637"/>
                  <a:gd name="T34" fmla="*/ 693 w 779"/>
                  <a:gd name="T35" fmla="*/ 313 h 637"/>
                  <a:gd name="T36" fmla="*/ 752 w 779"/>
                  <a:gd name="T37" fmla="*/ 130 h 637"/>
                  <a:gd name="T38" fmla="*/ 672 w 779"/>
                  <a:gd name="T39" fmla="*/ 147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9" h="637">
                    <a:moveTo>
                      <a:pt x="672" y="147"/>
                    </a:moveTo>
                    <a:lnTo>
                      <a:pt x="556" y="6"/>
                    </a:lnTo>
                    <a:lnTo>
                      <a:pt x="384" y="38"/>
                    </a:lnTo>
                    <a:lnTo>
                      <a:pt x="227" y="0"/>
                    </a:lnTo>
                    <a:lnTo>
                      <a:pt x="165" y="57"/>
                    </a:lnTo>
                    <a:lnTo>
                      <a:pt x="156" y="18"/>
                    </a:lnTo>
                    <a:lnTo>
                      <a:pt x="49" y="72"/>
                    </a:lnTo>
                    <a:lnTo>
                      <a:pt x="4" y="127"/>
                    </a:lnTo>
                    <a:lnTo>
                      <a:pt x="53" y="182"/>
                    </a:lnTo>
                    <a:lnTo>
                      <a:pt x="0" y="375"/>
                    </a:lnTo>
                    <a:lnTo>
                      <a:pt x="100" y="375"/>
                    </a:lnTo>
                    <a:lnTo>
                      <a:pt x="191" y="468"/>
                    </a:lnTo>
                    <a:lnTo>
                      <a:pt x="217" y="523"/>
                    </a:lnTo>
                    <a:lnTo>
                      <a:pt x="241" y="516"/>
                    </a:lnTo>
                    <a:lnTo>
                      <a:pt x="688" y="635"/>
                    </a:lnTo>
                    <a:lnTo>
                      <a:pt x="689" y="637"/>
                    </a:lnTo>
                    <a:lnTo>
                      <a:pt x="779" y="464"/>
                    </a:lnTo>
                    <a:lnTo>
                      <a:pt x="693" y="313"/>
                    </a:lnTo>
                    <a:lnTo>
                      <a:pt x="752" y="130"/>
                    </a:lnTo>
                    <a:lnTo>
                      <a:pt x="672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26">
                <a:extLst>
                  <a:ext uri="{FF2B5EF4-FFF2-40B4-BE49-F238E27FC236}">
                    <a16:creationId xmlns:a16="http://schemas.microsoft.com/office/drawing/2014/main" id="{FA758F01-9799-47BC-86B9-EDA0276ED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447"/>
                <a:ext cx="227" cy="127"/>
              </a:xfrm>
              <a:custGeom>
                <a:avLst/>
                <a:gdLst>
                  <a:gd name="T0" fmla="*/ 330 w 911"/>
                  <a:gd name="T1" fmla="*/ 0 h 506"/>
                  <a:gd name="T2" fmla="*/ 306 w 911"/>
                  <a:gd name="T3" fmla="*/ 7 h 506"/>
                  <a:gd name="T4" fmla="*/ 183 w 911"/>
                  <a:gd name="T5" fmla="*/ 51 h 506"/>
                  <a:gd name="T6" fmla="*/ 117 w 911"/>
                  <a:gd name="T7" fmla="*/ 1 h 506"/>
                  <a:gd name="T8" fmla="*/ 42 w 911"/>
                  <a:gd name="T9" fmla="*/ 66 h 506"/>
                  <a:gd name="T10" fmla="*/ 100 w 911"/>
                  <a:gd name="T11" fmla="*/ 140 h 506"/>
                  <a:gd name="T12" fmla="*/ 0 w 911"/>
                  <a:gd name="T13" fmla="*/ 329 h 506"/>
                  <a:gd name="T14" fmla="*/ 100 w 911"/>
                  <a:gd name="T15" fmla="*/ 329 h 506"/>
                  <a:gd name="T16" fmla="*/ 176 w 911"/>
                  <a:gd name="T17" fmla="*/ 502 h 506"/>
                  <a:gd name="T18" fmla="*/ 235 w 911"/>
                  <a:gd name="T19" fmla="*/ 502 h 506"/>
                  <a:gd name="T20" fmla="*/ 235 w 911"/>
                  <a:gd name="T21" fmla="*/ 451 h 506"/>
                  <a:gd name="T22" fmla="*/ 449 w 911"/>
                  <a:gd name="T23" fmla="*/ 506 h 506"/>
                  <a:gd name="T24" fmla="*/ 620 w 911"/>
                  <a:gd name="T25" fmla="*/ 506 h 506"/>
                  <a:gd name="T26" fmla="*/ 675 w 911"/>
                  <a:gd name="T27" fmla="*/ 451 h 506"/>
                  <a:gd name="T28" fmla="*/ 892 w 911"/>
                  <a:gd name="T29" fmla="*/ 467 h 506"/>
                  <a:gd name="T30" fmla="*/ 872 w 911"/>
                  <a:gd name="T31" fmla="*/ 423 h 506"/>
                  <a:gd name="T32" fmla="*/ 911 w 911"/>
                  <a:gd name="T33" fmla="*/ 324 h 506"/>
                  <a:gd name="T34" fmla="*/ 888 w 911"/>
                  <a:gd name="T35" fmla="*/ 161 h 506"/>
                  <a:gd name="T36" fmla="*/ 879 w 911"/>
                  <a:gd name="T37" fmla="*/ 162 h 506"/>
                  <a:gd name="T38" fmla="*/ 774 w 911"/>
                  <a:gd name="T39" fmla="*/ 128 h 506"/>
                  <a:gd name="T40" fmla="*/ 778 w 911"/>
                  <a:gd name="T41" fmla="*/ 121 h 506"/>
                  <a:gd name="T42" fmla="*/ 777 w 911"/>
                  <a:gd name="T43" fmla="*/ 119 h 506"/>
                  <a:gd name="T44" fmla="*/ 330 w 911"/>
                  <a:gd name="T45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1" h="506">
                    <a:moveTo>
                      <a:pt x="330" y="0"/>
                    </a:moveTo>
                    <a:lnTo>
                      <a:pt x="306" y="7"/>
                    </a:lnTo>
                    <a:lnTo>
                      <a:pt x="183" y="51"/>
                    </a:lnTo>
                    <a:lnTo>
                      <a:pt x="117" y="1"/>
                    </a:lnTo>
                    <a:lnTo>
                      <a:pt x="42" y="66"/>
                    </a:lnTo>
                    <a:lnTo>
                      <a:pt x="100" y="140"/>
                    </a:lnTo>
                    <a:lnTo>
                      <a:pt x="0" y="329"/>
                    </a:lnTo>
                    <a:lnTo>
                      <a:pt x="100" y="329"/>
                    </a:lnTo>
                    <a:lnTo>
                      <a:pt x="176" y="502"/>
                    </a:lnTo>
                    <a:lnTo>
                      <a:pt x="235" y="502"/>
                    </a:lnTo>
                    <a:lnTo>
                      <a:pt x="235" y="451"/>
                    </a:lnTo>
                    <a:lnTo>
                      <a:pt x="449" y="506"/>
                    </a:lnTo>
                    <a:lnTo>
                      <a:pt x="620" y="506"/>
                    </a:lnTo>
                    <a:lnTo>
                      <a:pt x="675" y="451"/>
                    </a:lnTo>
                    <a:lnTo>
                      <a:pt x="892" y="467"/>
                    </a:lnTo>
                    <a:lnTo>
                      <a:pt x="872" y="423"/>
                    </a:lnTo>
                    <a:lnTo>
                      <a:pt x="911" y="324"/>
                    </a:lnTo>
                    <a:lnTo>
                      <a:pt x="888" y="161"/>
                    </a:lnTo>
                    <a:lnTo>
                      <a:pt x="879" y="162"/>
                    </a:lnTo>
                    <a:lnTo>
                      <a:pt x="774" y="128"/>
                    </a:lnTo>
                    <a:lnTo>
                      <a:pt x="778" y="121"/>
                    </a:lnTo>
                    <a:lnTo>
                      <a:pt x="777" y="119"/>
                    </a:lnTo>
                    <a:lnTo>
                      <a:pt x="3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27">
                <a:extLst>
                  <a:ext uri="{FF2B5EF4-FFF2-40B4-BE49-F238E27FC236}">
                    <a16:creationId xmlns:a16="http://schemas.microsoft.com/office/drawing/2014/main" id="{3CD804BB-74DE-946B-8AC3-F076B3BFA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" y="391"/>
                <a:ext cx="187" cy="266"/>
              </a:xfrm>
              <a:custGeom>
                <a:avLst/>
                <a:gdLst>
                  <a:gd name="T0" fmla="*/ 16 w 747"/>
                  <a:gd name="T1" fmla="*/ 386 h 1066"/>
                  <a:gd name="T2" fmla="*/ 39 w 747"/>
                  <a:gd name="T3" fmla="*/ 549 h 1066"/>
                  <a:gd name="T4" fmla="*/ 0 w 747"/>
                  <a:gd name="T5" fmla="*/ 648 h 1066"/>
                  <a:gd name="T6" fmla="*/ 20 w 747"/>
                  <a:gd name="T7" fmla="*/ 692 h 1066"/>
                  <a:gd name="T8" fmla="*/ 39 w 747"/>
                  <a:gd name="T9" fmla="*/ 737 h 1066"/>
                  <a:gd name="T10" fmla="*/ 5 w 747"/>
                  <a:gd name="T11" fmla="*/ 785 h 1066"/>
                  <a:gd name="T12" fmla="*/ 147 w 747"/>
                  <a:gd name="T13" fmla="*/ 764 h 1066"/>
                  <a:gd name="T14" fmla="*/ 147 w 747"/>
                  <a:gd name="T15" fmla="*/ 884 h 1066"/>
                  <a:gd name="T16" fmla="*/ 176 w 747"/>
                  <a:gd name="T17" fmla="*/ 919 h 1066"/>
                  <a:gd name="T18" fmla="*/ 276 w 747"/>
                  <a:gd name="T19" fmla="*/ 873 h 1066"/>
                  <a:gd name="T20" fmla="*/ 449 w 747"/>
                  <a:gd name="T21" fmla="*/ 957 h 1066"/>
                  <a:gd name="T22" fmla="*/ 449 w 747"/>
                  <a:gd name="T23" fmla="*/ 1015 h 1066"/>
                  <a:gd name="T24" fmla="*/ 595 w 747"/>
                  <a:gd name="T25" fmla="*/ 1015 h 1066"/>
                  <a:gd name="T26" fmla="*/ 696 w 747"/>
                  <a:gd name="T27" fmla="*/ 1066 h 1066"/>
                  <a:gd name="T28" fmla="*/ 742 w 747"/>
                  <a:gd name="T29" fmla="*/ 873 h 1066"/>
                  <a:gd name="T30" fmla="*/ 722 w 747"/>
                  <a:gd name="T31" fmla="*/ 767 h 1066"/>
                  <a:gd name="T32" fmla="*/ 722 w 747"/>
                  <a:gd name="T33" fmla="*/ 656 h 1066"/>
                  <a:gd name="T34" fmla="*/ 747 w 747"/>
                  <a:gd name="T35" fmla="*/ 471 h 1066"/>
                  <a:gd name="T36" fmla="*/ 666 w 747"/>
                  <a:gd name="T37" fmla="*/ 307 h 1066"/>
                  <a:gd name="T38" fmla="*/ 666 w 747"/>
                  <a:gd name="T39" fmla="*/ 189 h 1066"/>
                  <a:gd name="T40" fmla="*/ 742 w 747"/>
                  <a:gd name="T41" fmla="*/ 44 h 1066"/>
                  <a:gd name="T42" fmla="*/ 665 w 747"/>
                  <a:gd name="T43" fmla="*/ 0 h 1066"/>
                  <a:gd name="T44" fmla="*/ 548 w 747"/>
                  <a:gd name="T45" fmla="*/ 123 h 1066"/>
                  <a:gd name="T46" fmla="*/ 500 w 747"/>
                  <a:gd name="T47" fmla="*/ 306 h 1066"/>
                  <a:gd name="T48" fmla="*/ 250 w 747"/>
                  <a:gd name="T49" fmla="*/ 417 h 1066"/>
                  <a:gd name="T50" fmla="*/ 96 w 747"/>
                  <a:gd name="T51" fmla="*/ 367 h 1066"/>
                  <a:gd name="T52" fmla="*/ 16 w 747"/>
                  <a:gd name="T53" fmla="*/ 386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7" h="1066">
                    <a:moveTo>
                      <a:pt x="16" y="386"/>
                    </a:moveTo>
                    <a:lnTo>
                      <a:pt x="39" y="549"/>
                    </a:lnTo>
                    <a:lnTo>
                      <a:pt x="0" y="648"/>
                    </a:lnTo>
                    <a:lnTo>
                      <a:pt x="20" y="692"/>
                    </a:lnTo>
                    <a:lnTo>
                      <a:pt x="39" y="737"/>
                    </a:lnTo>
                    <a:lnTo>
                      <a:pt x="5" y="785"/>
                    </a:lnTo>
                    <a:lnTo>
                      <a:pt x="147" y="764"/>
                    </a:lnTo>
                    <a:lnTo>
                      <a:pt x="147" y="884"/>
                    </a:lnTo>
                    <a:lnTo>
                      <a:pt x="176" y="919"/>
                    </a:lnTo>
                    <a:lnTo>
                      <a:pt x="276" y="873"/>
                    </a:lnTo>
                    <a:lnTo>
                      <a:pt x="449" y="957"/>
                    </a:lnTo>
                    <a:lnTo>
                      <a:pt x="449" y="1015"/>
                    </a:lnTo>
                    <a:lnTo>
                      <a:pt x="595" y="1015"/>
                    </a:lnTo>
                    <a:lnTo>
                      <a:pt x="696" y="1066"/>
                    </a:lnTo>
                    <a:lnTo>
                      <a:pt x="742" y="873"/>
                    </a:lnTo>
                    <a:lnTo>
                      <a:pt x="722" y="767"/>
                    </a:lnTo>
                    <a:lnTo>
                      <a:pt x="722" y="656"/>
                    </a:lnTo>
                    <a:lnTo>
                      <a:pt x="747" y="471"/>
                    </a:lnTo>
                    <a:lnTo>
                      <a:pt x="666" y="307"/>
                    </a:lnTo>
                    <a:lnTo>
                      <a:pt x="666" y="189"/>
                    </a:lnTo>
                    <a:lnTo>
                      <a:pt x="742" y="44"/>
                    </a:lnTo>
                    <a:lnTo>
                      <a:pt x="665" y="0"/>
                    </a:lnTo>
                    <a:lnTo>
                      <a:pt x="548" y="123"/>
                    </a:lnTo>
                    <a:lnTo>
                      <a:pt x="500" y="306"/>
                    </a:lnTo>
                    <a:lnTo>
                      <a:pt x="250" y="417"/>
                    </a:lnTo>
                    <a:lnTo>
                      <a:pt x="96" y="367"/>
                    </a:lnTo>
                    <a:lnTo>
                      <a:pt x="16" y="3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28">
                <a:extLst>
                  <a:ext uri="{FF2B5EF4-FFF2-40B4-BE49-F238E27FC236}">
                    <a16:creationId xmlns:a16="http://schemas.microsoft.com/office/drawing/2014/main" id="{A7761AD7-A300-84AE-DD07-210EE325E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0" y="179"/>
                <a:ext cx="167" cy="125"/>
              </a:xfrm>
              <a:custGeom>
                <a:avLst/>
                <a:gdLst>
                  <a:gd name="T0" fmla="*/ 577 w 669"/>
                  <a:gd name="T1" fmla="*/ 0 h 499"/>
                  <a:gd name="T2" fmla="*/ 528 w 669"/>
                  <a:gd name="T3" fmla="*/ 64 h 499"/>
                  <a:gd name="T4" fmla="*/ 197 w 669"/>
                  <a:gd name="T5" fmla="*/ 50 h 499"/>
                  <a:gd name="T6" fmla="*/ 67 w 669"/>
                  <a:gd name="T7" fmla="*/ 62 h 499"/>
                  <a:gd name="T8" fmla="*/ 0 w 669"/>
                  <a:gd name="T9" fmla="*/ 109 h 499"/>
                  <a:gd name="T10" fmla="*/ 55 w 669"/>
                  <a:gd name="T11" fmla="*/ 217 h 499"/>
                  <a:gd name="T12" fmla="*/ 173 w 669"/>
                  <a:gd name="T13" fmla="*/ 289 h 499"/>
                  <a:gd name="T14" fmla="*/ 122 w 669"/>
                  <a:gd name="T15" fmla="*/ 360 h 499"/>
                  <a:gd name="T16" fmla="*/ 264 w 669"/>
                  <a:gd name="T17" fmla="*/ 432 h 499"/>
                  <a:gd name="T18" fmla="*/ 306 w 669"/>
                  <a:gd name="T19" fmla="*/ 499 h 499"/>
                  <a:gd name="T20" fmla="*/ 360 w 669"/>
                  <a:gd name="T21" fmla="*/ 499 h 499"/>
                  <a:gd name="T22" fmla="*/ 360 w 669"/>
                  <a:gd name="T23" fmla="*/ 406 h 499"/>
                  <a:gd name="T24" fmla="*/ 470 w 669"/>
                  <a:gd name="T25" fmla="*/ 326 h 499"/>
                  <a:gd name="T26" fmla="*/ 528 w 669"/>
                  <a:gd name="T27" fmla="*/ 364 h 499"/>
                  <a:gd name="T28" fmla="*/ 669 w 669"/>
                  <a:gd name="T29" fmla="*/ 260 h 499"/>
                  <a:gd name="T30" fmla="*/ 585 w 669"/>
                  <a:gd name="T31" fmla="*/ 246 h 499"/>
                  <a:gd name="T32" fmla="*/ 614 w 669"/>
                  <a:gd name="T33" fmla="*/ 72 h 499"/>
                  <a:gd name="T34" fmla="*/ 577 w 669"/>
                  <a:gd name="T35" fmla="*/ 0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9" h="499">
                    <a:moveTo>
                      <a:pt x="577" y="0"/>
                    </a:moveTo>
                    <a:lnTo>
                      <a:pt x="528" y="64"/>
                    </a:lnTo>
                    <a:lnTo>
                      <a:pt x="197" y="50"/>
                    </a:lnTo>
                    <a:lnTo>
                      <a:pt x="67" y="62"/>
                    </a:lnTo>
                    <a:lnTo>
                      <a:pt x="0" y="109"/>
                    </a:lnTo>
                    <a:lnTo>
                      <a:pt x="55" y="217"/>
                    </a:lnTo>
                    <a:lnTo>
                      <a:pt x="173" y="289"/>
                    </a:lnTo>
                    <a:lnTo>
                      <a:pt x="122" y="360"/>
                    </a:lnTo>
                    <a:lnTo>
                      <a:pt x="264" y="432"/>
                    </a:lnTo>
                    <a:lnTo>
                      <a:pt x="306" y="499"/>
                    </a:lnTo>
                    <a:lnTo>
                      <a:pt x="360" y="499"/>
                    </a:lnTo>
                    <a:lnTo>
                      <a:pt x="360" y="406"/>
                    </a:lnTo>
                    <a:lnTo>
                      <a:pt x="470" y="326"/>
                    </a:lnTo>
                    <a:lnTo>
                      <a:pt x="528" y="364"/>
                    </a:lnTo>
                    <a:lnTo>
                      <a:pt x="669" y="260"/>
                    </a:lnTo>
                    <a:lnTo>
                      <a:pt x="585" y="246"/>
                    </a:lnTo>
                    <a:lnTo>
                      <a:pt x="614" y="72"/>
                    </a:lnTo>
                    <a:lnTo>
                      <a:pt x="57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29">
                <a:extLst>
                  <a:ext uri="{FF2B5EF4-FFF2-40B4-BE49-F238E27FC236}">
                    <a16:creationId xmlns:a16="http://schemas.microsoft.com/office/drawing/2014/main" id="{1248340B-7E1D-000F-3C1A-215F79CD0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3"/>
                <a:ext cx="221" cy="192"/>
              </a:xfrm>
              <a:custGeom>
                <a:avLst/>
                <a:gdLst>
                  <a:gd name="T0" fmla="*/ 826 w 884"/>
                  <a:gd name="T1" fmla="*/ 704 h 768"/>
                  <a:gd name="T2" fmla="*/ 884 w 884"/>
                  <a:gd name="T3" fmla="*/ 645 h 768"/>
                  <a:gd name="T4" fmla="*/ 798 w 884"/>
                  <a:gd name="T5" fmla="*/ 608 h 768"/>
                  <a:gd name="T6" fmla="*/ 717 w 884"/>
                  <a:gd name="T7" fmla="*/ 458 h 768"/>
                  <a:gd name="T8" fmla="*/ 623 w 884"/>
                  <a:gd name="T9" fmla="*/ 458 h 768"/>
                  <a:gd name="T10" fmla="*/ 587 w 884"/>
                  <a:gd name="T11" fmla="*/ 382 h 768"/>
                  <a:gd name="T12" fmla="*/ 616 w 884"/>
                  <a:gd name="T13" fmla="*/ 218 h 768"/>
                  <a:gd name="T14" fmla="*/ 545 w 884"/>
                  <a:gd name="T15" fmla="*/ 47 h 768"/>
                  <a:gd name="T16" fmla="*/ 465 w 884"/>
                  <a:gd name="T17" fmla="*/ 0 h 768"/>
                  <a:gd name="T18" fmla="*/ 0 w 884"/>
                  <a:gd name="T19" fmla="*/ 114 h 768"/>
                  <a:gd name="T20" fmla="*/ 191 w 884"/>
                  <a:gd name="T21" fmla="*/ 479 h 768"/>
                  <a:gd name="T22" fmla="*/ 347 w 884"/>
                  <a:gd name="T23" fmla="*/ 554 h 768"/>
                  <a:gd name="T24" fmla="*/ 329 w 884"/>
                  <a:gd name="T25" fmla="*/ 634 h 768"/>
                  <a:gd name="T26" fmla="*/ 446 w 884"/>
                  <a:gd name="T27" fmla="*/ 754 h 768"/>
                  <a:gd name="T28" fmla="*/ 777 w 884"/>
                  <a:gd name="T29" fmla="*/ 768 h 768"/>
                  <a:gd name="T30" fmla="*/ 826 w 884"/>
                  <a:gd name="T31" fmla="*/ 704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4" h="768">
                    <a:moveTo>
                      <a:pt x="826" y="704"/>
                    </a:moveTo>
                    <a:lnTo>
                      <a:pt x="884" y="645"/>
                    </a:lnTo>
                    <a:lnTo>
                      <a:pt x="798" y="608"/>
                    </a:lnTo>
                    <a:lnTo>
                      <a:pt x="717" y="458"/>
                    </a:lnTo>
                    <a:lnTo>
                      <a:pt x="623" y="458"/>
                    </a:lnTo>
                    <a:lnTo>
                      <a:pt x="587" y="382"/>
                    </a:lnTo>
                    <a:lnTo>
                      <a:pt x="616" y="218"/>
                    </a:lnTo>
                    <a:lnTo>
                      <a:pt x="545" y="47"/>
                    </a:lnTo>
                    <a:lnTo>
                      <a:pt x="465" y="0"/>
                    </a:lnTo>
                    <a:lnTo>
                      <a:pt x="0" y="114"/>
                    </a:lnTo>
                    <a:lnTo>
                      <a:pt x="191" y="479"/>
                    </a:lnTo>
                    <a:lnTo>
                      <a:pt x="347" y="554"/>
                    </a:lnTo>
                    <a:lnTo>
                      <a:pt x="329" y="634"/>
                    </a:lnTo>
                    <a:lnTo>
                      <a:pt x="446" y="754"/>
                    </a:lnTo>
                    <a:lnTo>
                      <a:pt x="777" y="768"/>
                    </a:lnTo>
                    <a:lnTo>
                      <a:pt x="826" y="7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30">
                <a:extLst>
                  <a:ext uri="{FF2B5EF4-FFF2-40B4-BE49-F238E27FC236}">
                    <a16:creationId xmlns:a16="http://schemas.microsoft.com/office/drawing/2014/main" id="{35805BD4-278E-47FF-47B9-F5E409BB7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" y="133"/>
                <a:ext cx="153" cy="152"/>
              </a:xfrm>
              <a:custGeom>
                <a:avLst/>
                <a:gdLst>
                  <a:gd name="T0" fmla="*/ 0 w 612"/>
                  <a:gd name="T1" fmla="*/ 183 h 607"/>
                  <a:gd name="T2" fmla="*/ 37 w 612"/>
                  <a:gd name="T3" fmla="*/ 255 h 607"/>
                  <a:gd name="T4" fmla="*/ 8 w 612"/>
                  <a:gd name="T5" fmla="*/ 429 h 607"/>
                  <a:gd name="T6" fmla="*/ 92 w 612"/>
                  <a:gd name="T7" fmla="*/ 443 h 607"/>
                  <a:gd name="T8" fmla="*/ 176 w 612"/>
                  <a:gd name="T9" fmla="*/ 456 h 607"/>
                  <a:gd name="T10" fmla="*/ 286 w 612"/>
                  <a:gd name="T11" fmla="*/ 607 h 607"/>
                  <a:gd name="T12" fmla="*/ 396 w 612"/>
                  <a:gd name="T13" fmla="*/ 551 h 607"/>
                  <a:gd name="T14" fmla="*/ 442 w 612"/>
                  <a:gd name="T15" fmla="*/ 451 h 607"/>
                  <a:gd name="T16" fmla="*/ 612 w 612"/>
                  <a:gd name="T17" fmla="*/ 467 h 607"/>
                  <a:gd name="T18" fmla="*/ 568 w 612"/>
                  <a:gd name="T19" fmla="*/ 452 h 607"/>
                  <a:gd name="T20" fmla="*/ 480 w 612"/>
                  <a:gd name="T21" fmla="*/ 211 h 607"/>
                  <a:gd name="T22" fmla="*/ 494 w 612"/>
                  <a:gd name="T23" fmla="*/ 127 h 607"/>
                  <a:gd name="T24" fmla="*/ 381 w 612"/>
                  <a:gd name="T25" fmla="*/ 0 h 607"/>
                  <a:gd name="T26" fmla="*/ 216 w 612"/>
                  <a:gd name="T27" fmla="*/ 14 h 607"/>
                  <a:gd name="T28" fmla="*/ 58 w 612"/>
                  <a:gd name="T29" fmla="*/ 124 h 607"/>
                  <a:gd name="T30" fmla="*/ 0 w 612"/>
                  <a:gd name="T31" fmla="*/ 183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12" h="607">
                    <a:moveTo>
                      <a:pt x="0" y="183"/>
                    </a:moveTo>
                    <a:lnTo>
                      <a:pt x="37" y="255"/>
                    </a:lnTo>
                    <a:lnTo>
                      <a:pt x="8" y="429"/>
                    </a:lnTo>
                    <a:lnTo>
                      <a:pt x="92" y="443"/>
                    </a:lnTo>
                    <a:lnTo>
                      <a:pt x="176" y="456"/>
                    </a:lnTo>
                    <a:lnTo>
                      <a:pt x="286" y="607"/>
                    </a:lnTo>
                    <a:lnTo>
                      <a:pt x="396" y="551"/>
                    </a:lnTo>
                    <a:lnTo>
                      <a:pt x="442" y="451"/>
                    </a:lnTo>
                    <a:lnTo>
                      <a:pt x="612" y="467"/>
                    </a:lnTo>
                    <a:lnTo>
                      <a:pt x="568" y="452"/>
                    </a:lnTo>
                    <a:lnTo>
                      <a:pt x="480" y="211"/>
                    </a:lnTo>
                    <a:lnTo>
                      <a:pt x="494" y="127"/>
                    </a:lnTo>
                    <a:lnTo>
                      <a:pt x="381" y="0"/>
                    </a:lnTo>
                    <a:lnTo>
                      <a:pt x="216" y="14"/>
                    </a:lnTo>
                    <a:lnTo>
                      <a:pt x="58" y="124"/>
                    </a:lnTo>
                    <a:lnTo>
                      <a:pt x="0" y="1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31">
                <a:extLst>
                  <a:ext uri="{FF2B5EF4-FFF2-40B4-BE49-F238E27FC236}">
                    <a16:creationId xmlns:a16="http://schemas.microsoft.com/office/drawing/2014/main" id="{EB043A1B-6A11-7CFF-E8C0-16C6F48F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32"/>
                <a:ext cx="160" cy="221"/>
              </a:xfrm>
              <a:custGeom>
                <a:avLst/>
                <a:gdLst>
                  <a:gd name="T0" fmla="*/ 191 w 637"/>
                  <a:gd name="T1" fmla="*/ 0 h 887"/>
                  <a:gd name="T2" fmla="*/ 99 w 637"/>
                  <a:gd name="T3" fmla="*/ 29 h 887"/>
                  <a:gd name="T4" fmla="*/ 99 w 637"/>
                  <a:gd name="T5" fmla="*/ 178 h 887"/>
                  <a:gd name="T6" fmla="*/ 18 w 637"/>
                  <a:gd name="T7" fmla="*/ 291 h 887"/>
                  <a:gd name="T8" fmla="*/ 80 w 637"/>
                  <a:gd name="T9" fmla="*/ 349 h 887"/>
                  <a:gd name="T10" fmla="*/ 0 w 637"/>
                  <a:gd name="T11" fmla="*/ 468 h 887"/>
                  <a:gd name="T12" fmla="*/ 92 w 637"/>
                  <a:gd name="T13" fmla="*/ 535 h 887"/>
                  <a:gd name="T14" fmla="*/ 38 w 637"/>
                  <a:gd name="T15" fmla="*/ 631 h 887"/>
                  <a:gd name="T16" fmla="*/ 134 w 637"/>
                  <a:gd name="T17" fmla="*/ 677 h 887"/>
                  <a:gd name="T18" fmla="*/ 202 w 637"/>
                  <a:gd name="T19" fmla="*/ 799 h 887"/>
                  <a:gd name="T20" fmla="*/ 331 w 637"/>
                  <a:gd name="T21" fmla="*/ 770 h 887"/>
                  <a:gd name="T22" fmla="*/ 336 w 637"/>
                  <a:gd name="T23" fmla="*/ 841 h 887"/>
                  <a:gd name="T24" fmla="*/ 440 w 637"/>
                  <a:gd name="T25" fmla="*/ 887 h 887"/>
                  <a:gd name="T26" fmla="*/ 495 w 637"/>
                  <a:gd name="T27" fmla="*/ 807 h 887"/>
                  <a:gd name="T28" fmla="*/ 440 w 637"/>
                  <a:gd name="T29" fmla="*/ 699 h 887"/>
                  <a:gd name="T30" fmla="*/ 507 w 637"/>
                  <a:gd name="T31" fmla="*/ 652 h 887"/>
                  <a:gd name="T32" fmla="*/ 637 w 637"/>
                  <a:gd name="T33" fmla="*/ 640 h 887"/>
                  <a:gd name="T34" fmla="*/ 520 w 637"/>
                  <a:gd name="T35" fmla="*/ 520 h 887"/>
                  <a:gd name="T36" fmla="*/ 538 w 637"/>
                  <a:gd name="T37" fmla="*/ 440 h 887"/>
                  <a:gd name="T38" fmla="*/ 382 w 637"/>
                  <a:gd name="T39" fmla="*/ 365 h 887"/>
                  <a:gd name="T40" fmla="*/ 191 w 637"/>
                  <a:gd name="T41" fmla="*/ 0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37" h="887">
                    <a:moveTo>
                      <a:pt x="191" y="0"/>
                    </a:moveTo>
                    <a:lnTo>
                      <a:pt x="99" y="29"/>
                    </a:lnTo>
                    <a:lnTo>
                      <a:pt x="99" y="178"/>
                    </a:lnTo>
                    <a:lnTo>
                      <a:pt x="18" y="291"/>
                    </a:lnTo>
                    <a:lnTo>
                      <a:pt x="80" y="349"/>
                    </a:lnTo>
                    <a:lnTo>
                      <a:pt x="0" y="468"/>
                    </a:lnTo>
                    <a:lnTo>
                      <a:pt x="92" y="535"/>
                    </a:lnTo>
                    <a:lnTo>
                      <a:pt x="38" y="631"/>
                    </a:lnTo>
                    <a:lnTo>
                      <a:pt x="134" y="677"/>
                    </a:lnTo>
                    <a:lnTo>
                      <a:pt x="202" y="799"/>
                    </a:lnTo>
                    <a:lnTo>
                      <a:pt x="331" y="770"/>
                    </a:lnTo>
                    <a:lnTo>
                      <a:pt x="336" y="841"/>
                    </a:lnTo>
                    <a:lnTo>
                      <a:pt x="440" y="887"/>
                    </a:lnTo>
                    <a:lnTo>
                      <a:pt x="495" y="807"/>
                    </a:lnTo>
                    <a:lnTo>
                      <a:pt x="440" y="699"/>
                    </a:lnTo>
                    <a:lnTo>
                      <a:pt x="507" y="652"/>
                    </a:lnTo>
                    <a:lnTo>
                      <a:pt x="637" y="640"/>
                    </a:lnTo>
                    <a:lnTo>
                      <a:pt x="520" y="520"/>
                    </a:lnTo>
                    <a:lnTo>
                      <a:pt x="538" y="440"/>
                    </a:lnTo>
                    <a:lnTo>
                      <a:pt x="382" y="365"/>
                    </a:lnTo>
                    <a:lnTo>
                      <a:pt x="19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32">
                <a:extLst>
                  <a:ext uri="{FF2B5EF4-FFF2-40B4-BE49-F238E27FC236}">
                    <a16:creationId xmlns:a16="http://schemas.microsoft.com/office/drawing/2014/main" id="{767D4FD6-7A77-F195-9BA4-F2A5EAE37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90"/>
                <a:ext cx="186" cy="172"/>
              </a:xfrm>
              <a:custGeom>
                <a:avLst/>
                <a:gdLst>
                  <a:gd name="T0" fmla="*/ 419 w 741"/>
                  <a:gd name="T1" fmla="*/ 0 h 692"/>
                  <a:gd name="T2" fmla="*/ 373 w 741"/>
                  <a:gd name="T3" fmla="*/ 0 h 692"/>
                  <a:gd name="T4" fmla="*/ 319 w 741"/>
                  <a:gd name="T5" fmla="*/ 63 h 692"/>
                  <a:gd name="T6" fmla="*/ 260 w 741"/>
                  <a:gd name="T7" fmla="*/ 63 h 692"/>
                  <a:gd name="T8" fmla="*/ 217 w 741"/>
                  <a:gd name="T9" fmla="*/ 114 h 692"/>
                  <a:gd name="T10" fmla="*/ 15 w 741"/>
                  <a:gd name="T11" fmla="*/ 110 h 692"/>
                  <a:gd name="T12" fmla="*/ 15 w 741"/>
                  <a:gd name="T13" fmla="*/ 148 h 692"/>
                  <a:gd name="T14" fmla="*/ 99 w 741"/>
                  <a:gd name="T15" fmla="*/ 248 h 692"/>
                  <a:gd name="T16" fmla="*/ 19 w 741"/>
                  <a:gd name="T17" fmla="*/ 199 h 692"/>
                  <a:gd name="T18" fmla="*/ 0 w 741"/>
                  <a:gd name="T19" fmla="*/ 366 h 692"/>
                  <a:gd name="T20" fmla="*/ 13 w 741"/>
                  <a:gd name="T21" fmla="*/ 476 h 692"/>
                  <a:gd name="T22" fmla="*/ 80 w 741"/>
                  <a:gd name="T23" fmla="*/ 523 h 692"/>
                  <a:gd name="T24" fmla="*/ 427 w 741"/>
                  <a:gd name="T25" fmla="*/ 553 h 692"/>
                  <a:gd name="T26" fmla="*/ 453 w 741"/>
                  <a:gd name="T27" fmla="*/ 640 h 692"/>
                  <a:gd name="T28" fmla="*/ 519 w 741"/>
                  <a:gd name="T29" fmla="*/ 692 h 692"/>
                  <a:gd name="T30" fmla="*/ 553 w 741"/>
                  <a:gd name="T31" fmla="*/ 571 h 692"/>
                  <a:gd name="T32" fmla="*/ 599 w 741"/>
                  <a:gd name="T33" fmla="*/ 571 h 692"/>
                  <a:gd name="T34" fmla="*/ 645 w 741"/>
                  <a:gd name="T35" fmla="*/ 646 h 692"/>
                  <a:gd name="T36" fmla="*/ 712 w 741"/>
                  <a:gd name="T37" fmla="*/ 584 h 692"/>
                  <a:gd name="T38" fmla="*/ 717 w 741"/>
                  <a:gd name="T39" fmla="*/ 429 h 692"/>
                  <a:gd name="T40" fmla="*/ 666 w 741"/>
                  <a:gd name="T41" fmla="*/ 352 h 692"/>
                  <a:gd name="T42" fmla="*/ 741 w 741"/>
                  <a:gd name="T43" fmla="*/ 319 h 692"/>
                  <a:gd name="T44" fmla="*/ 717 w 741"/>
                  <a:gd name="T45" fmla="*/ 210 h 692"/>
                  <a:gd name="T46" fmla="*/ 712 w 741"/>
                  <a:gd name="T47" fmla="*/ 139 h 692"/>
                  <a:gd name="T48" fmla="*/ 583 w 741"/>
                  <a:gd name="T49" fmla="*/ 168 h 692"/>
                  <a:gd name="T50" fmla="*/ 515 w 741"/>
                  <a:gd name="T51" fmla="*/ 46 h 692"/>
                  <a:gd name="T52" fmla="*/ 419 w 741"/>
                  <a:gd name="T53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1" h="692">
                    <a:moveTo>
                      <a:pt x="419" y="0"/>
                    </a:moveTo>
                    <a:lnTo>
                      <a:pt x="373" y="0"/>
                    </a:lnTo>
                    <a:lnTo>
                      <a:pt x="319" y="63"/>
                    </a:lnTo>
                    <a:lnTo>
                      <a:pt x="260" y="63"/>
                    </a:lnTo>
                    <a:lnTo>
                      <a:pt x="217" y="114"/>
                    </a:lnTo>
                    <a:lnTo>
                      <a:pt x="15" y="110"/>
                    </a:lnTo>
                    <a:lnTo>
                      <a:pt x="15" y="148"/>
                    </a:lnTo>
                    <a:lnTo>
                      <a:pt x="99" y="248"/>
                    </a:lnTo>
                    <a:lnTo>
                      <a:pt x="19" y="199"/>
                    </a:lnTo>
                    <a:lnTo>
                      <a:pt x="0" y="366"/>
                    </a:lnTo>
                    <a:lnTo>
                      <a:pt x="13" y="476"/>
                    </a:lnTo>
                    <a:lnTo>
                      <a:pt x="80" y="523"/>
                    </a:lnTo>
                    <a:lnTo>
                      <a:pt x="427" y="553"/>
                    </a:lnTo>
                    <a:lnTo>
                      <a:pt x="453" y="640"/>
                    </a:lnTo>
                    <a:lnTo>
                      <a:pt x="519" y="692"/>
                    </a:lnTo>
                    <a:lnTo>
                      <a:pt x="553" y="571"/>
                    </a:lnTo>
                    <a:lnTo>
                      <a:pt x="599" y="571"/>
                    </a:lnTo>
                    <a:lnTo>
                      <a:pt x="645" y="646"/>
                    </a:lnTo>
                    <a:lnTo>
                      <a:pt x="712" y="584"/>
                    </a:lnTo>
                    <a:lnTo>
                      <a:pt x="717" y="429"/>
                    </a:lnTo>
                    <a:lnTo>
                      <a:pt x="666" y="352"/>
                    </a:lnTo>
                    <a:lnTo>
                      <a:pt x="741" y="319"/>
                    </a:lnTo>
                    <a:lnTo>
                      <a:pt x="717" y="210"/>
                    </a:lnTo>
                    <a:lnTo>
                      <a:pt x="712" y="139"/>
                    </a:lnTo>
                    <a:lnTo>
                      <a:pt x="583" y="168"/>
                    </a:lnTo>
                    <a:lnTo>
                      <a:pt x="515" y="46"/>
                    </a:lnTo>
                    <a:lnTo>
                      <a:pt x="4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33">
                <a:extLst>
                  <a:ext uri="{FF2B5EF4-FFF2-40B4-BE49-F238E27FC236}">
                    <a16:creationId xmlns:a16="http://schemas.microsoft.com/office/drawing/2014/main" id="{D6DA5AF6-5BA9-B3D6-A134-17F8C8FDF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70"/>
                <a:ext cx="115" cy="148"/>
              </a:xfrm>
              <a:custGeom>
                <a:avLst/>
                <a:gdLst>
                  <a:gd name="T0" fmla="*/ 358 w 458"/>
                  <a:gd name="T1" fmla="*/ 478 h 592"/>
                  <a:gd name="T2" fmla="*/ 404 w 458"/>
                  <a:gd name="T3" fmla="*/ 478 h 592"/>
                  <a:gd name="T4" fmla="*/ 458 w 458"/>
                  <a:gd name="T5" fmla="*/ 382 h 592"/>
                  <a:gd name="T6" fmla="*/ 366 w 458"/>
                  <a:gd name="T7" fmla="*/ 315 h 592"/>
                  <a:gd name="T8" fmla="*/ 253 w 458"/>
                  <a:gd name="T9" fmla="*/ 276 h 592"/>
                  <a:gd name="T10" fmla="*/ 253 w 458"/>
                  <a:gd name="T11" fmla="*/ 118 h 592"/>
                  <a:gd name="T12" fmla="*/ 135 w 458"/>
                  <a:gd name="T13" fmla="*/ 0 h 592"/>
                  <a:gd name="T14" fmla="*/ 3 w 458"/>
                  <a:gd name="T15" fmla="*/ 113 h 592"/>
                  <a:gd name="T16" fmla="*/ 0 w 458"/>
                  <a:gd name="T17" fmla="*/ 588 h 592"/>
                  <a:gd name="T18" fmla="*/ 202 w 458"/>
                  <a:gd name="T19" fmla="*/ 592 h 592"/>
                  <a:gd name="T20" fmla="*/ 245 w 458"/>
                  <a:gd name="T21" fmla="*/ 541 h 592"/>
                  <a:gd name="T22" fmla="*/ 304 w 458"/>
                  <a:gd name="T23" fmla="*/ 541 h 592"/>
                  <a:gd name="T24" fmla="*/ 358 w 458"/>
                  <a:gd name="T25" fmla="*/ 478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8" h="592">
                    <a:moveTo>
                      <a:pt x="358" y="478"/>
                    </a:moveTo>
                    <a:lnTo>
                      <a:pt x="404" y="478"/>
                    </a:lnTo>
                    <a:lnTo>
                      <a:pt x="458" y="382"/>
                    </a:lnTo>
                    <a:lnTo>
                      <a:pt x="366" y="315"/>
                    </a:lnTo>
                    <a:lnTo>
                      <a:pt x="253" y="276"/>
                    </a:lnTo>
                    <a:lnTo>
                      <a:pt x="253" y="118"/>
                    </a:lnTo>
                    <a:lnTo>
                      <a:pt x="135" y="0"/>
                    </a:lnTo>
                    <a:lnTo>
                      <a:pt x="3" y="113"/>
                    </a:lnTo>
                    <a:lnTo>
                      <a:pt x="0" y="588"/>
                    </a:lnTo>
                    <a:lnTo>
                      <a:pt x="202" y="592"/>
                    </a:lnTo>
                    <a:lnTo>
                      <a:pt x="245" y="541"/>
                    </a:lnTo>
                    <a:lnTo>
                      <a:pt x="304" y="541"/>
                    </a:lnTo>
                    <a:lnTo>
                      <a:pt x="358" y="4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34">
                <a:extLst>
                  <a:ext uri="{FF2B5EF4-FFF2-40B4-BE49-F238E27FC236}">
                    <a16:creationId xmlns:a16="http://schemas.microsoft.com/office/drawing/2014/main" id="{4D039B49-50B7-6346-3AD7-50536F15B3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39"/>
                <a:ext cx="82" cy="110"/>
              </a:xfrm>
              <a:custGeom>
                <a:avLst/>
                <a:gdLst>
                  <a:gd name="T0" fmla="*/ 231 w 330"/>
                  <a:gd name="T1" fmla="*/ 439 h 439"/>
                  <a:gd name="T2" fmla="*/ 311 w 330"/>
                  <a:gd name="T3" fmla="*/ 320 h 439"/>
                  <a:gd name="T4" fmla="*/ 249 w 330"/>
                  <a:gd name="T5" fmla="*/ 262 h 439"/>
                  <a:gd name="T6" fmla="*/ 330 w 330"/>
                  <a:gd name="T7" fmla="*/ 149 h 439"/>
                  <a:gd name="T8" fmla="*/ 330 w 330"/>
                  <a:gd name="T9" fmla="*/ 0 h 439"/>
                  <a:gd name="T10" fmla="*/ 33 w 330"/>
                  <a:gd name="T11" fmla="*/ 94 h 439"/>
                  <a:gd name="T12" fmla="*/ 0 w 330"/>
                  <a:gd name="T13" fmla="*/ 124 h 439"/>
                  <a:gd name="T14" fmla="*/ 118 w 330"/>
                  <a:gd name="T15" fmla="*/ 242 h 439"/>
                  <a:gd name="T16" fmla="*/ 118 w 330"/>
                  <a:gd name="T17" fmla="*/ 400 h 439"/>
                  <a:gd name="T18" fmla="*/ 231 w 330"/>
                  <a:gd name="T19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0" h="439">
                    <a:moveTo>
                      <a:pt x="231" y="439"/>
                    </a:moveTo>
                    <a:lnTo>
                      <a:pt x="311" y="320"/>
                    </a:lnTo>
                    <a:lnTo>
                      <a:pt x="249" y="262"/>
                    </a:lnTo>
                    <a:lnTo>
                      <a:pt x="330" y="149"/>
                    </a:lnTo>
                    <a:lnTo>
                      <a:pt x="330" y="0"/>
                    </a:lnTo>
                    <a:lnTo>
                      <a:pt x="33" y="94"/>
                    </a:lnTo>
                    <a:lnTo>
                      <a:pt x="0" y="124"/>
                    </a:lnTo>
                    <a:lnTo>
                      <a:pt x="118" y="242"/>
                    </a:lnTo>
                    <a:lnTo>
                      <a:pt x="118" y="400"/>
                    </a:lnTo>
                    <a:lnTo>
                      <a:pt x="231" y="4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35">
                <a:extLst>
                  <a:ext uri="{FF2B5EF4-FFF2-40B4-BE49-F238E27FC236}">
                    <a16:creationId xmlns:a16="http://schemas.microsoft.com/office/drawing/2014/main" id="{8F8506E6-6E86-54DF-8B8A-76BB77455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244"/>
                <a:ext cx="125" cy="62"/>
              </a:xfrm>
              <a:custGeom>
                <a:avLst/>
                <a:gdLst>
                  <a:gd name="T0" fmla="*/ 110 w 503"/>
                  <a:gd name="T1" fmla="*/ 66 h 248"/>
                  <a:gd name="T2" fmla="*/ 0 w 503"/>
                  <a:gd name="T3" fmla="*/ 146 h 248"/>
                  <a:gd name="T4" fmla="*/ 0 w 503"/>
                  <a:gd name="T5" fmla="*/ 239 h 248"/>
                  <a:gd name="T6" fmla="*/ 55 w 503"/>
                  <a:gd name="T7" fmla="*/ 239 h 248"/>
                  <a:gd name="T8" fmla="*/ 118 w 503"/>
                  <a:gd name="T9" fmla="*/ 188 h 248"/>
                  <a:gd name="T10" fmla="*/ 286 w 503"/>
                  <a:gd name="T11" fmla="*/ 246 h 248"/>
                  <a:gd name="T12" fmla="*/ 442 w 503"/>
                  <a:gd name="T13" fmla="*/ 248 h 248"/>
                  <a:gd name="T14" fmla="*/ 415 w 503"/>
                  <a:gd name="T15" fmla="*/ 211 h 248"/>
                  <a:gd name="T16" fmla="*/ 503 w 503"/>
                  <a:gd name="T17" fmla="*/ 164 h 248"/>
                  <a:gd name="T18" fmla="*/ 393 w 503"/>
                  <a:gd name="T19" fmla="*/ 13 h 248"/>
                  <a:gd name="T20" fmla="*/ 309 w 503"/>
                  <a:gd name="T21" fmla="*/ 0 h 248"/>
                  <a:gd name="T22" fmla="*/ 168 w 503"/>
                  <a:gd name="T23" fmla="*/ 104 h 248"/>
                  <a:gd name="T24" fmla="*/ 110 w 503"/>
                  <a:gd name="T25" fmla="*/ 66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3" h="248">
                    <a:moveTo>
                      <a:pt x="110" y="66"/>
                    </a:moveTo>
                    <a:lnTo>
                      <a:pt x="0" y="146"/>
                    </a:lnTo>
                    <a:lnTo>
                      <a:pt x="0" y="239"/>
                    </a:lnTo>
                    <a:lnTo>
                      <a:pt x="55" y="239"/>
                    </a:lnTo>
                    <a:lnTo>
                      <a:pt x="118" y="188"/>
                    </a:lnTo>
                    <a:lnTo>
                      <a:pt x="286" y="246"/>
                    </a:lnTo>
                    <a:lnTo>
                      <a:pt x="442" y="248"/>
                    </a:lnTo>
                    <a:lnTo>
                      <a:pt x="415" y="211"/>
                    </a:lnTo>
                    <a:lnTo>
                      <a:pt x="503" y="164"/>
                    </a:lnTo>
                    <a:lnTo>
                      <a:pt x="393" y="13"/>
                    </a:lnTo>
                    <a:lnTo>
                      <a:pt x="309" y="0"/>
                    </a:lnTo>
                    <a:lnTo>
                      <a:pt x="168" y="104"/>
                    </a:lnTo>
                    <a:lnTo>
                      <a:pt x="110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36">
                <a:extLst>
                  <a:ext uri="{FF2B5EF4-FFF2-40B4-BE49-F238E27FC236}">
                    <a16:creationId xmlns:a16="http://schemas.microsoft.com/office/drawing/2014/main" id="{FA013148-3904-BA06-215A-FA2D1E4D736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44" y="233"/>
                <a:ext cx="326" cy="229"/>
              </a:xfrm>
              <a:custGeom>
                <a:avLst/>
                <a:gdLst>
                  <a:gd name="T0" fmla="*/ 424 w 1304"/>
                  <a:gd name="T1" fmla="*/ 143 h 915"/>
                  <a:gd name="T2" fmla="*/ 475 w 1304"/>
                  <a:gd name="T3" fmla="*/ 72 h 915"/>
                  <a:gd name="T4" fmla="*/ 357 w 1304"/>
                  <a:gd name="T5" fmla="*/ 0 h 915"/>
                  <a:gd name="T6" fmla="*/ 302 w 1304"/>
                  <a:gd name="T7" fmla="*/ 80 h 915"/>
                  <a:gd name="T8" fmla="*/ 198 w 1304"/>
                  <a:gd name="T9" fmla="*/ 34 h 915"/>
                  <a:gd name="T10" fmla="*/ 222 w 1304"/>
                  <a:gd name="T11" fmla="*/ 143 h 915"/>
                  <a:gd name="T12" fmla="*/ 147 w 1304"/>
                  <a:gd name="T13" fmla="*/ 176 h 915"/>
                  <a:gd name="T14" fmla="*/ 198 w 1304"/>
                  <a:gd name="T15" fmla="*/ 253 h 915"/>
                  <a:gd name="T16" fmla="*/ 193 w 1304"/>
                  <a:gd name="T17" fmla="*/ 408 h 915"/>
                  <a:gd name="T18" fmla="*/ 126 w 1304"/>
                  <a:gd name="T19" fmla="*/ 470 h 915"/>
                  <a:gd name="T20" fmla="*/ 80 w 1304"/>
                  <a:gd name="T21" fmla="*/ 395 h 915"/>
                  <a:gd name="T22" fmla="*/ 34 w 1304"/>
                  <a:gd name="T23" fmla="*/ 395 h 915"/>
                  <a:gd name="T24" fmla="*/ 0 w 1304"/>
                  <a:gd name="T25" fmla="*/ 516 h 915"/>
                  <a:gd name="T26" fmla="*/ 66 w 1304"/>
                  <a:gd name="T27" fmla="*/ 569 h 915"/>
                  <a:gd name="T28" fmla="*/ 138 w 1304"/>
                  <a:gd name="T29" fmla="*/ 627 h 915"/>
                  <a:gd name="T30" fmla="*/ 480 w 1304"/>
                  <a:gd name="T31" fmla="*/ 556 h 915"/>
                  <a:gd name="T32" fmla="*/ 405 w 1304"/>
                  <a:gd name="T33" fmla="*/ 719 h 915"/>
                  <a:gd name="T34" fmla="*/ 454 w 1304"/>
                  <a:gd name="T35" fmla="*/ 809 h 915"/>
                  <a:gd name="T36" fmla="*/ 525 w 1304"/>
                  <a:gd name="T37" fmla="*/ 720 h 915"/>
                  <a:gd name="T38" fmla="*/ 687 w 1304"/>
                  <a:gd name="T39" fmla="*/ 788 h 915"/>
                  <a:gd name="T40" fmla="*/ 764 w 1304"/>
                  <a:gd name="T41" fmla="*/ 819 h 915"/>
                  <a:gd name="T42" fmla="*/ 788 w 1304"/>
                  <a:gd name="T43" fmla="*/ 741 h 915"/>
                  <a:gd name="T44" fmla="*/ 868 w 1304"/>
                  <a:gd name="T45" fmla="*/ 871 h 915"/>
                  <a:gd name="T46" fmla="*/ 935 w 1304"/>
                  <a:gd name="T47" fmla="*/ 823 h 915"/>
                  <a:gd name="T48" fmla="*/ 959 w 1304"/>
                  <a:gd name="T49" fmla="*/ 915 h 915"/>
                  <a:gd name="T50" fmla="*/ 1203 w 1304"/>
                  <a:gd name="T51" fmla="*/ 862 h 915"/>
                  <a:gd name="T52" fmla="*/ 1304 w 1304"/>
                  <a:gd name="T53" fmla="*/ 559 h 915"/>
                  <a:gd name="T54" fmla="*/ 1254 w 1304"/>
                  <a:gd name="T55" fmla="*/ 493 h 915"/>
                  <a:gd name="T56" fmla="*/ 1167 w 1304"/>
                  <a:gd name="T57" fmla="*/ 480 h 915"/>
                  <a:gd name="T58" fmla="*/ 1186 w 1304"/>
                  <a:gd name="T59" fmla="*/ 403 h 915"/>
                  <a:gd name="T60" fmla="*/ 1104 w 1304"/>
                  <a:gd name="T61" fmla="*/ 291 h 915"/>
                  <a:gd name="T62" fmla="*/ 948 w 1304"/>
                  <a:gd name="T63" fmla="*/ 289 h 915"/>
                  <a:gd name="T64" fmla="*/ 780 w 1304"/>
                  <a:gd name="T65" fmla="*/ 231 h 915"/>
                  <a:gd name="T66" fmla="*/ 717 w 1304"/>
                  <a:gd name="T67" fmla="*/ 282 h 915"/>
                  <a:gd name="T68" fmla="*/ 662 w 1304"/>
                  <a:gd name="T69" fmla="*/ 282 h 915"/>
                  <a:gd name="T70" fmla="*/ 608 w 1304"/>
                  <a:gd name="T71" fmla="*/ 282 h 915"/>
                  <a:gd name="T72" fmla="*/ 566 w 1304"/>
                  <a:gd name="T73" fmla="*/ 215 h 915"/>
                  <a:gd name="T74" fmla="*/ 424 w 1304"/>
                  <a:gd name="T75" fmla="*/ 143 h 915"/>
                  <a:gd name="T76" fmla="*/ 1200 w 1304"/>
                  <a:gd name="T77" fmla="*/ 658 h 915"/>
                  <a:gd name="T78" fmla="*/ 1180 w 1304"/>
                  <a:gd name="T79" fmla="*/ 729 h 915"/>
                  <a:gd name="T80" fmla="*/ 1100 w 1304"/>
                  <a:gd name="T81" fmla="*/ 751 h 915"/>
                  <a:gd name="T82" fmla="*/ 1200 w 1304"/>
                  <a:gd name="T83" fmla="*/ 658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4" h="915">
                    <a:moveTo>
                      <a:pt x="424" y="143"/>
                    </a:moveTo>
                    <a:lnTo>
                      <a:pt x="475" y="72"/>
                    </a:lnTo>
                    <a:lnTo>
                      <a:pt x="357" y="0"/>
                    </a:lnTo>
                    <a:lnTo>
                      <a:pt x="302" y="80"/>
                    </a:lnTo>
                    <a:lnTo>
                      <a:pt x="198" y="34"/>
                    </a:lnTo>
                    <a:lnTo>
                      <a:pt x="222" y="143"/>
                    </a:lnTo>
                    <a:lnTo>
                      <a:pt x="147" y="176"/>
                    </a:lnTo>
                    <a:lnTo>
                      <a:pt x="198" y="253"/>
                    </a:lnTo>
                    <a:lnTo>
                      <a:pt x="193" y="408"/>
                    </a:lnTo>
                    <a:lnTo>
                      <a:pt x="126" y="470"/>
                    </a:lnTo>
                    <a:lnTo>
                      <a:pt x="80" y="395"/>
                    </a:lnTo>
                    <a:lnTo>
                      <a:pt x="34" y="395"/>
                    </a:lnTo>
                    <a:lnTo>
                      <a:pt x="0" y="516"/>
                    </a:lnTo>
                    <a:lnTo>
                      <a:pt x="66" y="569"/>
                    </a:lnTo>
                    <a:lnTo>
                      <a:pt x="138" y="627"/>
                    </a:lnTo>
                    <a:lnTo>
                      <a:pt x="480" y="556"/>
                    </a:lnTo>
                    <a:lnTo>
                      <a:pt x="405" y="719"/>
                    </a:lnTo>
                    <a:lnTo>
                      <a:pt x="454" y="809"/>
                    </a:lnTo>
                    <a:lnTo>
                      <a:pt x="525" y="720"/>
                    </a:lnTo>
                    <a:lnTo>
                      <a:pt x="687" y="788"/>
                    </a:lnTo>
                    <a:lnTo>
                      <a:pt x="764" y="819"/>
                    </a:lnTo>
                    <a:lnTo>
                      <a:pt x="788" y="741"/>
                    </a:lnTo>
                    <a:lnTo>
                      <a:pt x="868" y="871"/>
                    </a:lnTo>
                    <a:lnTo>
                      <a:pt x="935" y="823"/>
                    </a:lnTo>
                    <a:lnTo>
                      <a:pt x="959" y="915"/>
                    </a:lnTo>
                    <a:lnTo>
                      <a:pt x="1203" y="862"/>
                    </a:lnTo>
                    <a:lnTo>
                      <a:pt x="1304" y="559"/>
                    </a:lnTo>
                    <a:lnTo>
                      <a:pt x="1254" y="493"/>
                    </a:lnTo>
                    <a:lnTo>
                      <a:pt x="1167" y="480"/>
                    </a:lnTo>
                    <a:lnTo>
                      <a:pt x="1186" y="403"/>
                    </a:lnTo>
                    <a:lnTo>
                      <a:pt x="1104" y="291"/>
                    </a:lnTo>
                    <a:lnTo>
                      <a:pt x="948" y="289"/>
                    </a:lnTo>
                    <a:lnTo>
                      <a:pt x="780" y="231"/>
                    </a:lnTo>
                    <a:lnTo>
                      <a:pt x="717" y="282"/>
                    </a:lnTo>
                    <a:lnTo>
                      <a:pt x="662" y="282"/>
                    </a:lnTo>
                    <a:lnTo>
                      <a:pt x="608" y="282"/>
                    </a:lnTo>
                    <a:lnTo>
                      <a:pt x="566" y="215"/>
                    </a:lnTo>
                    <a:lnTo>
                      <a:pt x="424" y="143"/>
                    </a:lnTo>
                    <a:close/>
                    <a:moveTo>
                      <a:pt x="1200" y="658"/>
                    </a:moveTo>
                    <a:lnTo>
                      <a:pt x="1180" y="729"/>
                    </a:lnTo>
                    <a:lnTo>
                      <a:pt x="1100" y="751"/>
                    </a:lnTo>
                    <a:lnTo>
                      <a:pt x="1200" y="6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37">
                <a:extLst>
                  <a:ext uri="{FF2B5EF4-FFF2-40B4-BE49-F238E27FC236}">
                    <a16:creationId xmlns:a16="http://schemas.microsoft.com/office/drawing/2014/main" id="{EBBA5BAE-75EB-2DA6-692E-21DBD92C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398"/>
                <a:ext cx="25" cy="23"/>
              </a:xfrm>
              <a:custGeom>
                <a:avLst/>
                <a:gdLst>
                  <a:gd name="T0" fmla="*/ 80 w 100"/>
                  <a:gd name="T1" fmla="*/ 71 h 93"/>
                  <a:gd name="T2" fmla="*/ 100 w 100"/>
                  <a:gd name="T3" fmla="*/ 0 h 93"/>
                  <a:gd name="T4" fmla="*/ 0 w 100"/>
                  <a:gd name="T5" fmla="*/ 93 h 93"/>
                  <a:gd name="T6" fmla="*/ 80 w 100"/>
                  <a:gd name="T7" fmla="*/ 7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0" h="93">
                    <a:moveTo>
                      <a:pt x="80" y="71"/>
                    </a:moveTo>
                    <a:lnTo>
                      <a:pt x="100" y="0"/>
                    </a:lnTo>
                    <a:lnTo>
                      <a:pt x="0" y="93"/>
                    </a:lnTo>
                    <a:lnTo>
                      <a:pt x="80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38">
                <a:extLst>
                  <a:ext uri="{FF2B5EF4-FFF2-40B4-BE49-F238E27FC236}">
                    <a16:creationId xmlns:a16="http://schemas.microsoft.com/office/drawing/2014/main" id="{589FD258-0855-42D5-F897-EBFE55544A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320"/>
                <a:ext cx="210" cy="230"/>
              </a:xfrm>
              <a:custGeom>
                <a:avLst/>
                <a:gdLst>
                  <a:gd name="T0" fmla="*/ 734 w 839"/>
                  <a:gd name="T1" fmla="*/ 169 h 919"/>
                  <a:gd name="T2" fmla="*/ 668 w 839"/>
                  <a:gd name="T3" fmla="*/ 117 h 919"/>
                  <a:gd name="T4" fmla="*/ 642 w 839"/>
                  <a:gd name="T5" fmla="*/ 30 h 919"/>
                  <a:gd name="T6" fmla="*/ 295 w 839"/>
                  <a:gd name="T7" fmla="*/ 0 h 919"/>
                  <a:gd name="T8" fmla="*/ 189 w 839"/>
                  <a:gd name="T9" fmla="*/ 40 h 919"/>
                  <a:gd name="T10" fmla="*/ 178 w 839"/>
                  <a:gd name="T11" fmla="*/ 125 h 919"/>
                  <a:gd name="T12" fmla="*/ 265 w 839"/>
                  <a:gd name="T13" fmla="*/ 283 h 919"/>
                  <a:gd name="T14" fmla="*/ 185 w 839"/>
                  <a:gd name="T15" fmla="*/ 241 h 919"/>
                  <a:gd name="T16" fmla="*/ 0 w 839"/>
                  <a:gd name="T17" fmla="*/ 494 h 919"/>
                  <a:gd name="T18" fmla="*/ 0 w 839"/>
                  <a:gd name="T19" fmla="*/ 495 h 919"/>
                  <a:gd name="T20" fmla="*/ 359 w 839"/>
                  <a:gd name="T21" fmla="*/ 800 h 919"/>
                  <a:gd name="T22" fmla="*/ 407 w 839"/>
                  <a:gd name="T23" fmla="*/ 919 h 919"/>
                  <a:gd name="T24" fmla="*/ 487 w 839"/>
                  <a:gd name="T25" fmla="*/ 824 h 919"/>
                  <a:gd name="T26" fmla="*/ 592 w 839"/>
                  <a:gd name="T27" fmla="*/ 782 h 919"/>
                  <a:gd name="T28" fmla="*/ 592 w 839"/>
                  <a:gd name="T29" fmla="*/ 611 h 919"/>
                  <a:gd name="T30" fmla="*/ 709 w 839"/>
                  <a:gd name="T31" fmla="*/ 611 h 919"/>
                  <a:gd name="T32" fmla="*/ 709 w 839"/>
                  <a:gd name="T33" fmla="*/ 531 h 919"/>
                  <a:gd name="T34" fmla="*/ 785 w 839"/>
                  <a:gd name="T35" fmla="*/ 531 h 919"/>
                  <a:gd name="T36" fmla="*/ 839 w 839"/>
                  <a:gd name="T37" fmla="*/ 347 h 919"/>
                  <a:gd name="T38" fmla="*/ 800 w 839"/>
                  <a:gd name="T39" fmla="*/ 222 h 919"/>
                  <a:gd name="T40" fmla="*/ 734 w 839"/>
                  <a:gd name="T41" fmla="*/ 169 h 9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9" h="919">
                    <a:moveTo>
                      <a:pt x="734" y="169"/>
                    </a:moveTo>
                    <a:lnTo>
                      <a:pt x="668" y="117"/>
                    </a:lnTo>
                    <a:lnTo>
                      <a:pt x="642" y="30"/>
                    </a:lnTo>
                    <a:lnTo>
                      <a:pt x="295" y="0"/>
                    </a:lnTo>
                    <a:lnTo>
                      <a:pt x="189" y="40"/>
                    </a:lnTo>
                    <a:lnTo>
                      <a:pt x="178" y="125"/>
                    </a:lnTo>
                    <a:lnTo>
                      <a:pt x="265" y="283"/>
                    </a:lnTo>
                    <a:lnTo>
                      <a:pt x="185" y="241"/>
                    </a:lnTo>
                    <a:lnTo>
                      <a:pt x="0" y="494"/>
                    </a:lnTo>
                    <a:lnTo>
                      <a:pt x="0" y="495"/>
                    </a:lnTo>
                    <a:lnTo>
                      <a:pt x="359" y="800"/>
                    </a:lnTo>
                    <a:lnTo>
                      <a:pt x="407" y="919"/>
                    </a:lnTo>
                    <a:lnTo>
                      <a:pt x="487" y="824"/>
                    </a:lnTo>
                    <a:lnTo>
                      <a:pt x="592" y="782"/>
                    </a:lnTo>
                    <a:lnTo>
                      <a:pt x="592" y="611"/>
                    </a:lnTo>
                    <a:lnTo>
                      <a:pt x="709" y="611"/>
                    </a:lnTo>
                    <a:lnTo>
                      <a:pt x="709" y="531"/>
                    </a:lnTo>
                    <a:lnTo>
                      <a:pt x="785" y="531"/>
                    </a:lnTo>
                    <a:lnTo>
                      <a:pt x="839" y="347"/>
                    </a:lnTo>
                    <a:lnTo>
                      <a:pt x="800" y="222"/>
                    </a:lnTo>
                    <a:lnTo>
                      <a:pt x="734" y="1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39">
                <a:extLst>
                  <a:ext uri="{FF2B5EF4-FFF2-40B4-BE49-F238E27FC236}">
                    <a16:creationId xmlns:a16="http://schemas.microsoft.com/office/drawing/2014/main" id="{E3910EC6-3A87-3E38-2B20-239ABCA76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2" y="373"/>
                <a:ext cx="254" cy="235"/>
              </a:xfrm>
              <a:custGeom>
                <a:avLst/>
                <a:gdLst>
                  <a:gd name="T0" fmla="*/ 465 w 1014"/>
                  <a:gd name="T1" fmla="*/ 71 h 940"/>
                  <a:gd name="T2" fmla="*/ 393 w 1014"/>
                  <a:gd name="T3" fmla="*/ 13 h 940"/>
                  <a:gd name="T4" fmla="*/ 432 w 1014"/>
                  <a:gd name="T5" fmla="*/ 138 h 940"/>
                  <a:gd name="T6" fmla="*/ 378 w 1014"/>
                  <a:gd name="T7" fmla="*/ 322 h 940"/>
                  <a:gd name="T8" fmla="*/ 302 w 1014"/>
                  <a:gd name="T9" fmla="*/ 322 h 940"/>
                  <a:gd name="T10" fmla="*/ 302 w 1014"/>
                  <a:gd name="T11" fmla="*/ 402 h 940"/>
                  <a:gd name="T12" fmla="*/ 185 w 1014"/>
                  <a:gd name="T13" fmla="*/ 402 h 940"/>
                  <a:gd name="T14" fmla="*/ 185 w 1014"/>
                  <a:gd name="T15" fmla="*/ 573 h 940"/>
                  <a:gd name="T16" fmla="*/ 80 w 1014"/>
                  <a:gd name="T17" fmla="*/ 615 h 940"/>
                  <a:gd name="T18" fmla="*/ 0 w 1014"/>
                  <a:gd name="T19" fmla="*/ 710 h 940"/>
                  <a:gd name="T20" fmla="*/ 48 w 1014"/>
                  <a:gd name="T21" fmla="*/ 831 h 940"/>
                  <a:gd name="T22" fmla="*/ 48 w 1014"/>
                  <a:gd name="T23" fmla="*/ 832 h 940"/>
                  <a:gd name="T24" fmla="*/ 166 w 1014"/>
                  <a:gd name="T25" fmla="*/ 937 h 940"/>
                  <a:gd name="T26" fmla="*/ 255 w 1014"/>
                  <a:gd name="T27" fmla="*/ 904 h 940"/>
                  <a:gd name="T28" fmla="*/ 504 w 1014"/>
                  <a:gd name="T29" fmla="*/ 940 h 940"/>
                  <a:gd name="T30" fmla="*/ 507 w 1014"/>
                  <a:gd name="T31" fmla="*/ 859 h 940"/>
                  <a:gd name="T32" fmla="*/ 600 w 1014"/>
                  <a:gd name="T33" fmla="*/ 859 h 940"/>
                  <a:gd name="T34" fmla="*/ 642 w 1014"/>
                  <a:gd name="T35" fmla="*/ 783 h 940"/>
                  <a:gd name="T36" fmla="*/ 747 w 1014"/>
                  <a:gd name="T37" fmla="*/ 830 h 940"/>
                  <a:gd name="T38" fmla="*/ 847 w 1014"/>
                  <a:gd name="T39" fmla="*/ 657 h 940"/>
                  <a:gd name="T40" fmla="*/ 951 w 1014"/>
                  <a:gd name="T41" fmla="*/ 716 h 940"/>
                  <a:gd name="T42" fmla="*/ 998 w 1014"/>
                  <a:gd name="T43" fmla="*/ 615 h 940"/>
                  <a:gd name="T44" fmla="*/ 915 w 1014"/>
                  <a:gd name="T45" fmla="*/ 528 h 940"/>
                  <a:gd name="T46" fmla="*/ 931 w 1014"/>
                  <a:gd name="T47" fmla="*/ 414 h 940"/>
                  <a:gd name="T48" fmla="*/ 1006 w 1014"/>
                  <a:gd name="T49" fmla="*/ 334 h 940"/>
                  <a:gd name="T50" fmla="*/ 1014 w 1014"/>
                  <a:gd name="T51" fmla="*/ 232 h 940"/>
                  <a:gd name="T52" fmla="*/ 852 w 1014"/>
                  <a:gd name="T53" fmla="*/ 164 h 940"/>
                  <a:gd name="T54" fmla="*/ 781 w 1014"/>
                  <a:gd name="T55" fmla="*/ 253 h 940"/>
                  <a:gd name="T56" fmla="*/ 732 w 1014"/>
                  <a:gd name="T57" fmla="*/ 163 h 940"/>
                  <a:gd name="T58" fmla="*/ 807 w 1014"/>
                  <a:gd name="T59" fmla="*/ 0 h 940"/>
                  <a:gd name="T60" fmla="*/ 465 w 1014"/>
                  <a:gd name="T61" fmla="*/ 71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14" h="940">
                    <a:moveTo>
                      <a:pt x="465" y="71"/>
                    </a:moveTo>
                    <a:lnTo>
                      <a:pt x="393" y="13"/>
                    </a:lnTo>
                    <a:lnTo>
                      <a:pt x="432" y="138"/>
                    </a:lnTo>
                    <a:lnTo>
                      <a:pt x="378" y="322"/>
                    </a:lnTo>
                    <a:lnTo>
                      <a:pt x="302" y="322"/>
                    </a:lnTo>
                    <a:lnTo>
                      <a:pt x="302" y="402"/>
                    </a:lnTo>
                    <a:lnTo>
                      <a:pt x="185" y="402"/>
                    </a:lnTo>
                    <a:lnTo>
                      <a:pt x="185" y="573"/>
                    </a:lnTo>
                    <a:lnTo>
                      <a:pt x="80" y="615"/>
                    </a:lnTo>
                    <a:lnTo>
                      <a:pt x="0" y="710"/>
                    </a:lnTo>
                    <a:lnTo>
                      <a:pt x="48" y="831"/>
                    </a:lnTo>
                    <a:lnTo>
                      <a:pt x="48" y="832"/>
                    </a:lnTo>
                    <a:lnTo>
                      <a:pt x="166" y="937"/>
                    </a:lnTo>
                    <a:lnTo>
                      <a:pt x="255" y="904"/>
                    </a:lnTo>
                    <a:lnTo>
                      <a:pt x="504" y="940"/>
                    </a:lnTo>
                    <a:lnTo>
                      <a:pt x="507" y="859"/>
                    </a:lnTo>
                    <a:lnTo>
                      <a:pt x="600" y="859"/>
                    </a:lnTo>
                    <a:lnTo>
                      <a:pt x="642" y="783"/>
                    </a:lnTo>
                    <a:lnTo>
                      <a:pt x="747" y="830"/>
                    </a:lnTo>
                    <a:lnTo>
                      <a:pt x="847" y="657"/>
                    </a:lnTo>
                    <a:lnTo>
                      <a:pt x="951" y="716"/>
                    </a:lnTo>
                    <a:lnTo>
                      <a:pt x="998" y="615"/>
                    </a:lnTo>
                    <a:lnTo>
                      <a:pt x="915" y="528"/>
                    </a:lnTo>
                    <a:lnTo>
                      <a:pt x="931" y="414"/>
                    </a:lnTo>
                    <a:lnTo>
                      <a:pt x="1006" y="334"/>
                    </a:lnTo>
                    <a:lnTo>
                      <a:pt x="1014" y="232"/>
                    </a:lnTo>
                    <a:lnTo>
                      <a:pt x="852" y="164"/>
                    </a:lnTo>
                    <a:lnTo>
                      <a:pt x="781" y="253"/>
                    </a:lnTo>
                    <a:lnTo>
                      <a:pt x="732" y="163"/>
                    </a:lnTo>
                    <a:lnTo>
                      <a:pt x="807" y="0"/>
                    </a:lnTo>
                    <a:lnTo>
                      <a:pt x="465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40">
                <a:extLst>
                  <a:ext uri="{FF2B5EF4-FFF2-40B4-BE49-F238E27FC236}">
                    <a16:creationId xmlns:a16="http://schemas.microsoft.com/office/drawing/2014/main" id="{5E2053C8-43A7-1957-D6B7-6B584DB0F2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419"/>
                <a:ext cx="178" cy="189"/>
              </a:xfrm>
              <a:custGeom>
                <a:avLst/>
                <a:gdLst>
                  <a:gd name="T0" fmla="*/ 176 w 710"/>
                  <a:gd name="T1" fmla="*/ 78 h 755"/>
                  <a:gd name="T2" fmla="*/ 99 w 710"/>
                  <a:gd name="T3" fmla="*/ 47 h 755"/>
                  <a:gd name="T4" fmla="*/ 91 w 710"/>
                  <a:gd name="T5" fmla="*/ 149 h 755"/>
                  <a:gd name="T6" fmla="*/ 16 w 710"/>
                  <a:gd name="T7" fmla="*/ 229 h 755"/>
                  <a:gd name="T8" fmla="*/ 0 w 710"/>
                  <a:gd name="T9" fmla="*/ 343 h 755"/>
                  <a:gd name="T10" fmla="*/ 83 w 710"/>
                  <a:gd name="T11" fmla="*/ 430 h 755"/>
                  <a:gd name="T12" fmla="*/ 167 w 710"/>
                  <a:gd name="T13" fmla="*/ 430 h 755"/>
                  <a:gd name="T14" fmla="*/ 167 w 710"/>
                  <a:gd name="T15" fmla="*/ 498 h 755"/>
                  <a:gd name="T16" fmla="*/ 318 w 710"/>
                  <a:gd name="T17" fmla="*/ 594 h 755"/>
                  <a:gd name="T18" fmla="*/ 409 w 710"/>
                  <a:gd name="T19" fmla="*/ 594 h 755"/>
                  <a:gd name="T20" fmla="*/ 409 w 710"/>
                  <a:gd name="T21" fmla="*/ 661 h 755"/>
                  <a:gd name="T22" fmla="*/ 505 w 710"/>
                  <a:gd name="T23" fmla="*/ 755 h 755"/>
                  <a:gd name="T24" fmla="*/ 652 w 710"/>
                  <a:gd name="T25" fmla="*/ 734 h 755"/>
                  <a:gd name="T26" fmla="*/ 587 w 710"/>
                  <a:gd name="T27" fmla="*/ 534 h 755"/>
                  <a:gd name="T28" fmla="*/ 697 w 710"/>
                  <a:gd name="T29" fmla="*/ 303 h 755"/>
                  <a:gd name="T30" fmla="*/ 710 w 710"/>
                  <a:gd name="T31" fmla="*/ 196 h 755"/>
                  <a:gd name="T32" fmla="*/ 615 w 710"/>
                  <a:gd name="T33" fmla="*/ 121 h 755"/>
                  <a:gd name="T34" fmla="*/ 371 w 710"/>
                  <a:gd name="T35" fmla="*/ 174 h 755"/>
                  <a:gd name="T36" fmla="*/ 347 w 710"/>
                  <a:gd name="T37" fmla="*/ 82 h 755"/>
                  <a:gd name="T38" fmla="*/ 280 w 710"/>
                  <a:gd name="T39" fmla="*/ 130 h 755"/>
                  <a:gd name="T40" fmla="*/ 200 w 710"/>
                  <a:gd name="T41" fmla="*/ 0 h 755"/>
                  <a:gd name="T42" fmla="*/ 176 w 710"/>
                  <a:gd name="T43" fmla="*/ 78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10" h="755">
                    <a:moveTo>
                      <a:pt x="176" y="78"/>
                    </a:moveTo>
                    <a:lnTo>
                      <a:pt x="99" y="47"/>
                    </a:lnTo>
                    <a:lnTo>
                      <a:pt x="91" y="149"/>
                    </a:lnTo>
                    <a:lnTo>
                      <a:pt x="16" y="229"/>
                    </a:lnTo>
                    <a:lnTo>
                      <a:pt x="0" y="343"/>
                    </a:lnTo>
                    <a:lnTo>
                      <a:pt x="83" y="430"/>
                    </a:lnTo>
                    <a:lnTo>
                      <a:pt x="167" y="430"/>
                    </a:lnTo>
                    <a:lnTo>
                      <a:pt x="167" y="498"/>
                    </a:lnTo>
                    <a:lnTo>
                      <a:pt x="318" y="594"/>
                    </a:lnTo>
                    <a:lnTo>
                      <a:pt x="409" y="594"/>
                    </a:lnTo>
                    <a:lnTo>
                      <a:pt x="409" y="661"/>
                    </a:lnTo>
                    <a:lnTo>
                      <a:pt x="505" y="755"/>
                    </a:lnTo>
                    <a:lnTo>
                      <a:pt x="652" y="734"/>
                    </a:lnTo>
                    <a:lnTo>
                      <a:pt x="587" y="534"/>
                    </a:lnTo>
                    <a:lnTo>
                      <a:pt x="697" y="303"/>
                    </a:lnTo>
                    <a:lnTo>
                      <a:pt x="710" y="196"/>
                    </a:lnTo>
                    <a:lnTo>
                      <a:pt x="615" y="121"/>
                    </a:lnTo>
                    <a:lnTo>
                      <a:pt x="371" y="174"/>
                    </a:lnTo>
                    <a:lnTo>
                      <a:pt x="347" y="82"/>
                    </a:lnTo>
                    <a:lnTo>
                      <a:pt x="280" y="130"/>
                    </a:lnTo>
                    <a:lnTo>
                      <a:pt x="200" y="0"/>
                    </a:lnTo>
                    <a:lnTo>
                      <a:pt x="176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41">
                <a:extLst>
                  <a:ext uri="{FF2B5EF4-FFF2-40B4-BE49-F238E27FC236}">
                    <a16:creationId xmlns:a16="http://schemas.microsoft.com/office/drawing/2014/main" id="{750B88C1-9BE4-5892-3E00-4F7473E86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8" y="526"/>
                <a:ext cx="229" cy="136"/>
              </a:xfrm>
              <a:custGeom>
                <a:avLst/>
                <a:gdLst>
                  <a:gd name="T0" fmla="*/ 578 w 916"/>
                  <a:gd name="T1" fmla="*/ 0 h 543"/>
                  <a:gd name="T2" fmla="*/ 494 w 916"/>
                  <a:gd name="T3" fmla="*/ 0 h 543"/>
                  <a:gd name="T4" fmla="*/ 447 w 916"/>
                  <a:gd name="T5" fmla="*/ 101 h 543"/>
                  <a:gd name="T6" fmla="*/ 343 w 916"/>
                  <a:gd name="T7" fmla="*/ 42 h 543"/>
                  <a:gd name="T8" fmla="*/ 243 w 916"/>
                  <a:gd name="T9" fmla="*/ 215 h 543"/>
                  <a:gd name="T10" fmla="*/ 138 w 916"/>
                  <a:gd name="T11" fmla="*/ 168 h 543"/>
                  <a:gd name="T12" fmla="*/ 96 w 916"/>
                  <a:gd name="T13" fmla="*/ 244 h 543"/>
                  <a:gd name="T14" fmla="*/ 3 w 916"/>
                  <a:gd name="T15" fmla="*/ 244 h 543"/>
                  <a:gd name="T16" fmla="*/ 0 w 916"/>
                  <a:gd name="T17" fmla="*/ 325 h 543"/>
                  <a:gd name="T18" fmla="*/ 45 w 916"/>
                  <a:gd name="T19" fmla="*/ 333 h 543"/>
                  <a:gd name="T20" fmla="*/ 161 w 916"/>
                  <a:gd name="T21" fmla="*/ 350 h 543"/>
                  <a:gd name="T22" fmla="*/ 526 w 916"/>
                  <a:gd name="T23" fmla="*/ 543 h 543"/>
                  <a:gd name="T24" fmla="*/ 770 w 916"/>
                  <a:gd name="T25" fmla="*/ 346 h 543"/>
                  <a:gd name="T26" fmla="*/ 916 w 916"/>
                  <a:gd name="T27" fmla="*/ 325 h 543"/>
                  <a:gd name="T28" fmla="*/ 820 w 916"/>
                  <a:gd name="T29" fmla="*/ 231 h 543"/>
                  <a:gd name="T30" fmla="*/ 820 w 916"/>
                  <a:gd name="T31" fmla="*/ 164 h 543"/>
                  <a:gd name="T32" fmla="*/ 729 w 916"/>
                  <a:gd name="T33" fmla="*/ 164 h 543"/>
                  <a:gd name="T34" fmla="*/ 578 w 916"/>
                  <a:gd name="T35" fmla="*/ 68 h 543"/>
                  <a:gd name="T36" fmla="*/ 578 w 916"/>
                  <a:gd name="T37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6" h="543">
                    <a:moveTo>
                      <a:pt x="578" y="0"/>
                    </a:moveTo>
                    <a:lnTo>
                      <a:pt x="494" y="0"/>
                    </a:lnTo>
                    <a:lnTo>
                      <a:pt x="447" y="101"/>
                    </a:lnTo>
                    <a:lnTo>
                      <a:pt x="343" y="42"/>
                    </a:lnTo>
                    <a:lnTo>
                      <a:pt x="243" y="215"/>
                    </a:lnTo>
                    <a:lnTo>
                      <a:pt x="138" y="168"/>
                    </a:lnTo>
                    <a:lnTo>
                      <a:pt x="96" y="244"/>
                    </a:lnTo>
                    <a:lnTo>
                      <a:pt x="3" y="244"/>
                    </a:lnTo>
                    <a:lnTo>
                      <a:pt x="0" y="325"/>
                    </a:lnTo>
                    <a:lnTo>
                      <a:pt x="45" y="333"/>
                    </a:lnTo>
                    <a:lnTo>
                      <a:pt x="161" y="350"/>
                    </a:lnTo>
                    <a:lnTo>
                      <a:pt x="526" y="543"/>
                    </a:lnTo>
                    <a:lnTo>
                      <a:pt x="770" y="346"/>
                    </a:lnTo>
                    <a:lnTo>
                      <a:pt x="916" y="325"/>
                    </a:lnTo>
                    <a:lnTo>
                      <a:pt x="820" y="231"/>
                    </a:lnTo>
                    <a:lnTo>
                      <a:pt x="820" y="164"/>
                    </a:lnTo>
                    <a:lnTo>
                      <a:pt x="729" y="164"/>
                    </a:lnTo>
                    <a:lnTo>
                      <a:pt x="578" y="68"/>
                    </a:lnTo>
                    <a:lnTo>
                      <a:pt x="57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42">
                <a:extLst>
                  <a:ext uri="{FF2B5EF4-FFF2-40B4-BE49-F238E27FC236}">
                    <a16:creationId xmlns:a16="http://schemas.microsoft.com/office/drawing/2014/main" id="{D4F29ED9-DA33-3BAD-4676-12D195EA9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9"/>
                <a:ext cx="124" cy="130"/>
              </a:xfrm>
              <a:custGeom>
                <a:avLst/>
                <a:gdLst>
                  <a:gd name="T0" fmla="*/ 444 w 496"/>
                  <a:gd name="T1" fmla="*/ 113 h 519"/>
                  <a:gd name="T2" fmla="*/ 288 w 496"/>
                  <a:gd name="T3" fmla="*/ 77 h 519"/>
                  <a:gd name="T4" fmla="*/ 257 w 496"/>
                  <a:gd name="T5" fmla="*/ 0 h 519"/>
                  <a:gd name="T6" fmla="*/ 174 w 496"/>
                  <a:gd name="T7" fmla="*/ 61 h 519"/>
                  <a:gd name="T8" fmla="*/ 128 w 496"/>
                  <a:gd name="T9" fmla="*/ 44 h 519"/>
                  <a:gd name="T10" fmla="*/ 138 w 496"/>
                  <a:gd name="T11" fmla="*/ 124 h 519"/>
                  <a:gd name="T12" fmla="*/ 75 w 496"/>
                  <a:gd name="T13" fmla="*/ 153 h 519"/>
                  <a:gd name="T14" fmla="*/ 147 w 496"/>
                  <a:gd name="T15" fmla="*/ 225 h 519"/>
                  <a:gd name="T16" fmla="*/ 147 w 496"/>
                  <a:gd name="T17" fmla="*/ 326 h 519"/>
                  <a:gd name="T18" fmla="*/ 0 w 496"/>
                  <a:gd name="T19" fmla="*/ 385 h 519"/>
                  <a:gd name="T20" fmla="*/ 0 w 496"/>
                  <a:gd name="T21" fmla="*/ 477 h 519"/>
                  <a:gd name="T22" fmla="*/ 151 w 496"/>
                  <a:gd name="T23" fmla="*/ 519 h 519"/>
                  <a:gd name="T24" fmla="*/ 344 w 496"/>
                  <a:gd name="T25" fmla="*/ 443 h 519"/>
                  <a:gd name="T26" fmla="*/ 389 w 496"/>
                  <a:gd name="T27" fmla="*/ 388 h 519"/>
                  <a:gd name="T28" fmla="*/ 496 w 496"/>
                  <a:gd name="T29" fmla="*/ 334 h 519"/>
                  <a:gd name="T30" fmla="*/ 444 w 496"/>
                  <a:gd name="T31" fmla="*/ 113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6" h="519">
                    <a:moveTo>
                      <a:pt x="444" y="113"/>
                    </a:moveTo>
                    <a:lnTo>
                      <a:pt x="288" y="77"/>
                    </a:lnTo>
                    <a:lnTo>
                      <a:pt x="257" y="0"/>
                    </a:lnTo>
                    <a:lnTo>
                      <a:pt x="174" y="61"/>
                    </a:lnTo>
                    <a:lnTo>
                      <a:pt x="128" y="44"/>
                    </a:lnTo>
                    <a:lnTo>
                      <a:pt x="138" y="124"/>
                    </a:lnTo>
                    <a:lnTo>
                      <a:pt x="75" y="153"/>
                    </a:lnTo>
                    <a:lnTo>
                      <a:pt x="147" y="225"/>
                    </a:lnTo>
                    <a:lnTo>
                      <a:pt x="147" y="326"/>
                    </a:lnTo>
                    <a:lnTo>
                      <a:pt x="0" y="385"/>
                    </a:lnTo>
                    <a:lnTo>
                      <a:pt x="0" y="477"/>
                    </a:lnTo>
                    <a:lnTo>
                      <a:pt x="151" y="519"/>
                    </a:lnTo>
                    <a:lnTo>
                      <a:pt x="344" y="443"/>
                    </a:lnTo>
                    <a:lnTo>
                      <a:pt x="389" y="388"/>
                    </a:lnTo>
                    <a:lnTo>
                      <a:pt x="496" y="334"/>
                    </a:lnTo>
                    <a:lnTo>
                      <a:pt x="444" y="1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43">
                <a:extLst>
                  <a:ext uri="{FF2B5EF4-FFF2-40B4-BE49-F238E27FC236}">
                    <a16:creationId xmlns:a16="http://schemas.microsoft.com/office/drawing/2014/main" id="{1CF0CF58-FDAB-454E-F1E9-0C6CC504C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246"/>
                <a:ext cx="108" cy="113"/>
              </a:xfrm>
              <a:custGeom>
                <a:avLst/>
                <a:gdLst>
                  <a:gd name="T0" fmla="*/ 424 w 433"/>
                  <a:gd name="T1" fmla="*/ 96 h 449"/>
                  <a:gd name="T2" fmla="*/ 414 w 433"/>
                  <a:gd name="T3" fmla="*/ 16 h 449"/>
                  <a:gd name="T4" fmla="*/ 244 w 433"/>
                  <a:gd name="T5" fmla="*/ 0 h 449"/>
                  <a:gd name="T6" fmla="*/ 198 w 433"/>
                  <a:gd name="T7" fmla="*/ 100 h 449"/>
                  <a:gd name="T8" fmla="*/ 88 w 433"/>
                  <a:gd name="T9" fmla="*/ 156 h 449"/>
                  <a:gd name="T10" fmla="*/ 0 w 433"/>
                  <a:gd name="T11" fmla="*/ 203 h 449"/>
                  <a:gd name="T12" fmla="*/ 27 w 433"/>
                  <a:gd name="T13" fmla="*/ 240 h 449"/>
                  <a:gd name="T14" fmla="*/ 109 w 433"/>
                  <a:gd name="T15" fmla="*/ 352 h 449"/>
                  <a:gd name="T16" fmla="*/ 90 w 433"/>
                  <a:gd name="T17" fmla="*/ 429 h 449"/>
                  <a:gd name="T18" fmla="*/ 177 w 433"/>
                  <a:gd name="T19" fmla="*/ 442 h 449"/>
                  <a:gd name="T20" fmla="*/ 286 w 433"/>
                  <a:gd name="T21" fmla="*/ 449 h 449"/>
                  <a:gd name="T22" fmla="*/ 286 w 433"/>
                  <a:gd name="T23" fmla="*/ 357 h 449"/>
                  <a:gd name="T24" fmla="*/ 433 w 433"/>
                  <a:gd name="T25" fmla="*/ 298 h 449"/>
                  <a:gd name="T26" fmla="*/ 433 w 433"/>
                  <a:gd name="T27" fmla="*/ 197 h 449"/>
                  <a:gd name="T28" fmla="*/ 361 w 433"/>
                  <a:gd name="T29" fmla="*/ 125 h 449"/>
                  <a:gd name="T30" fmla="*/ 424 w 433"/>
                  <a:gd name="T31" fmla="*/ 96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3" h="449">
                    <a:moveTo>
                      <a:pt x="424" y="96"/>
                    </a:moveTo>
                    <a:lnTo>
                      <a:pt x="414" y="16"/>
                    </a:lnTo>
                    <a:lnTo>
                      <a:pt x="244" y="0"/>
                    </a:lnTo>
                    <a:lnTo>
                      <a:pt x="198" y="100"/>
                    </a:lnTo>
                    <a:lnTo>
                      <a:pt x="88" y="156"/>
                    </a:lnTo>
                    <a:lnTo>
                      <a:pt x="0" y="203"/>
                    </a:lnTo>
                    <a:lnTo>
                      <a:pt x="27" y="240"/>
                    </a:lnTo>
                    <a:lnTo>
                      <a:pt x="109" y="352"/>
                    </a:lnTo>
                    <a:lnTo>
                      <a:pt x="90" y="429"/>
                    </a:lnTo>
                    <a:lnTo>
                      <a:pt x="177" y="442"/>
                    </a:lnTo>
                    <a:lnTo>
                      <a:pt x="286" y="449"/>
                    </a:lnTo>
                    <a:lnTo>
                      <a:pt x="286" y="357"/>
                    </a:lnTo>
                    <a:lnTo>
                      <a:pt x="433" y="298"/>
                    </a:lnTo>
                    <a:lnTo>
                      <a:pt x="433" y="197"/>
                    </a:lnTo>
                    <a:lnTo>
                      <a:pt x="361" y="125"/>
                    </a:lnTo>
                    <a:lnTo>
                      <a:pt x="424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44">
                <a:extLst>
                  <a:ext uri="{FF2B5EF4-FFF2-40B4-BE49-F238E27FC236}">
                    <a16:creationId xmlns:a16="http://schemas.microsoft.com/office/drawing/2014/main" id="{DC583809-CEC6-ECCB-F94C-3B4FE3B655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" y="350"/>
                <a:ext cx="179" cy="118"/>
              </a:xfrm>
              <a:custGeom>
                <a:avLst/>
                <a:gdLst>
                  <a:gd name="T0" fmla="*/ 553 w 717"/>
                  <a:gd name="T1" fmla="*/ 55 h 471"/>
                  <a:gd name="T2" fmla="*/ 504 w 717"/>
                  <a:gd name="T3" fmla="*/ 0 h 471"/>
                  <a:gd name="T4" fmla="*/ 311 w 717"/>
                  <a:gd name="T5" fmla="*/ 76 h 471"/>
                  <a:gd name="T6" fmla="*/ 160 w 717"/>
                  <a:gd name="T7" fmla="*/ 34 h 471"/>
                  <a:gd name="T8" fmla="*/ 51 w 717"/>
                  <a:gd name="T9" fmla="*/ 27 h 471"/>
                  <a:gd name="T10" fmla="*/ 101 w 717"/>
                  <a:gd name="T11" fmla="*/ 93 h 471"/>
                  <a:gd name="T12" fmla="*/ 0 w 717"/>
                  <a:gd name="T13" fmla="*/ 396 h 471"/>
                  <a:gd name="T14" fmla="*/ 95 w 717"/>
                  <a:gd name="T15" fmla="*/ 471 h 471"/>
                  <a:gd name="T16" fmla="*/ 453 w 717"/>
                  <a:gd name="T17" fmla="*/ 455 h 471"/>
                  <a:gd name="T18" fmla="*/ 528 w 717"/>
                  <a:gd name="T19" fmla="*/ 390 h 471"/>
                  <a:gd name="T20" fmla="*/ 594 w 717"/>
                  <a:gd name="T21" fmla="*/ 440 h 471"/>
                  <a:gd name="T22" fmla="*/ 717 w 717"/>
                  <a:gd name="T23" fmla="*/ 396 h 471"/>
                  <a:gd name="T24" fmla="*/ 691 w 717"/>
                  <a:gd name="T25" fmla="*/ 341 h 471"/>
                  <a:gd name="T26" fmla="*/ 600 w 717"/>
                  <a:gd name="T27" fmla="*/ 248 h 471"/>
                  <a:gd name="T28" fmla="*/ 500 w 717"/>
                  <a:gd name="T29" fmla="*/ 248 h 471"/>
                  <a:gd name="T30" fmla="*/ 553 w 717"/>
                  <a:gd name="T31" fmla="*/ 55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17" h="471">
                    <a:moveTo>
                      <a:pt x="553" y="55"/>
                    </a:moveTo>
                    <a:lnTo>
                      <a:pt x="504" y="0"/>
                    </a:lnTo>
                    <a:lnTo>
                      <a:pt x="311" y="76"/>
                    </a:lnTo>
                    <a:lnTo>
                      <a:pt x="160" y="34"/>
                    </a:lnTo>
                    <a:lnTo>
                      <a:pt x="51" y="27"/>
                    </a:lnTo>
                    <a:lnTo>
                      <a:pt x="101" y="93"/>
                    </a:lnTo>
                    <a:lnTo>
                      <a:pt x="0" y="396"/>
                    </a:lnTo>
                    <a:lnTo>
                      <a:pt x="95" y="471"/>
                    </a:lnTo>
                    <a:lnTo>
                      <a:pt x="453" y="455"/>
                    </a:lnTo>
                    <a:lnTo>
                      <a:pt x="528" y="390"/>
                    </a:lnTo>
                    <a:lnTo>
                      <a:pt x="594" y="440"/>
                    </a:lnTo>
                    <a:lnTo>
                      <a:pt x="717" y="396"/>
                    </a:lnTo>
                    <a:lnTo>
                      <a:pt x="691" y="341"/>
                    </a:lnTo>
                    <a:lnTo>
                      <a:pt x="600" y="248"/>
                    </a:lnTo>
                    <a:lnTo>
                      <a:pt x="500" y="248"/>
                    </a:lnTo>
                    <a:lnTo>
                      <a:pt x="55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45">
                <a:extLst>
                  <a:ext uri="{FF2B5EF4-FFF2-40B4-BE49-F238E27FC236}">
                    <a16:creationId xmlns:a16="http://schemas.microsoft.com/office/drawing/2014/main" id="{70F51552-A1B1-53D9-82CF-09D38AF9F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8" y="464"/>
                <a:ext cx="168" cy="153"/>
              </a:xfrm>
              <a:custGeom>
                <a:avLst/>
                <a:gdLst>
                  <a:gd name="T0" fmla="*/ 123 w 674"/>
                  <a:gd name="T1" fmla="*/ 16 h 611"/>
                  <a:gd name="T2" fmla="*/ 110 w 674"/>
                  <a:gd name="T3" fmla="*/ 123 h 611"/>
                  <a:gd name="T4" fmla="*/ 0 w 674"/>
                  <a:gd name="T5" fmla="*/ 354 h 611"/>
                  <a:gd name="T6" fmla="*/ 65 w 674"/>
                  <a:gd name="T7" fmla="*/ 554 h 611"/>
                  <a:gd name="T8" fmla="*/ 133 w 674"/>
                  <a:gd name="T9" fmla="*/ 611 h 611"/>
                  <a:gd name="T10" fmla="*/ 179 w 674"/>
                  <a:gd name="T11" fmla="*/ 556 h 611"/>
                  <a:gd name="T12" fmla="*/ 494 w 674"/>
                  <a:gd name="T13" fmla="*/ 494 h 611"/>
                  <a:gd name="T14" fmla="*/ 561 w 674"/>
                  <a:gd name="T15" fmla="*/ 536 h 611"/>
                  <a:gd name="T16" fmla="*/ 674 w 674"/>
                  <a:gd name="T17" fmla="*/ 436 h 611"/>
                  <a:gd name="T18" fmla="*/ 615 w 674"/>
                  <a:gd name="T19" fmla="*/ 436 h 611"/>
                  <a:gd name="T20" fmla="*/ 539 w 674"/>
                  <a:gd name="T21" fmla="*/ 263 h 611"/>
                  <a:gd name="T22" fmla="*/ 439 w 674"/>
                  <a:gd name="T23" fmla="*/ 263 h 611"/>
                  <a:gd name="T24" fmla="*/ 539 w 674"/>
                  <a:gd name="T25" fmla="*/ 74 h 611"/>
                  <a:gd name="T26" fmla="*/ 481 w 674"/>
                  <a:gd name="T27" fmla="*/ 0 h 611"/>
                  <a:gd name="T28" fmla="*/ 123 w 674"/>
                  <a:gd name="T29" fmla="*/ 16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74" h="611">
                    <a:moveTo>
                      <a:pt x="123" y="16"/>
                    </a:moveTo>
                    <a:lnTo>
                      <a:pt x="110" y="123"/>
                    </a:lnTo>
                    <a:lnTo>
                      <a:pt x="0" y="354"/>
                    </a:lnTo>
                    <a:lnTo>
                      <a:pt x="65" y="554"/>
                    </a:lnTo>
                    <a:lnTo>
                      <a:pt x="133" y="611"/>
                    </a:lnTo>
                    <a:lnTo>
                      <a:pt x="179" y="556"/>
                    </a:lnTo>
                    <a:lnTo>
                      <a:pt x="494" y="494"/>
                    </a:lnTo>
                    <a:lnTo>
                      <a:pt x="561" y="536"/>
                    </a:lnTo>
                    <a:lnTo>
                      <a:pt x="674" y="436"/>
                    </a:lnTo>
                    <a:lnTo>
                      <a:pt x="615" y="436"/>
                    </a:lnTo>
                    <a:lnTo>
                      <a:pt x="539" y="263"/>
                    </a:lnTo>
                    <a:lnTo>
                      <a:pt x="439" y="263"/>
                    </a:lnTo>
                    <a:lnTo>
                      <a:pt x="539" y="74"/>
                    </a:lnTo>
                    <a:lnTo>
                      <a:pt x="481" y="0"/>
                    </a:lnTo>
                    <a:lnTo>
                      <a:pt x="123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46">
                <a:extLst>
                  <a:ext uri="{FF2B5EF4-FFF2-40B4-BE49-F238E27FC236}">
                    <a16:creationId xmlns:a16="http://schemas.microsoft.com/office/drawing/2014/main" id="{CC283322-600B-92A6-6AEE-553F74B8F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1" y="560"/>
                <a:ext cx="324" cy="198"/>
              </a:xfrm>
              <a:custGeom>
                <a:avLst/>
                <a:gdLst>
                  <a:gd name="T0" fmla="*/ 506 w 1295"/>
                  <a:gd name="T1" fmla="*/ 151 h 791"/>
                  <a:gd name="T2" fmla="*/ 439 w 1295"/>
                  <a:gd name="T3" fmla="*/ 109 h 791"/>
                  <a:gd name="T4" fmla="*/ 124 w 1295"/>
                  <a:gd name="T5" fmla="*/ 171 h 791"/>
                  <a:gd name="T6" fmla="*/ 78 w 1295"/>
                  <a:gd name="T7" fmla="*/ 226 h 791"/>
                  <a:gd name="T8" fmla="*/ 10 w 1295"/>
                  <a:gd name="T9" fmla="*/ 169 h 791"/>
                  <a:gd name="T10" fmla="*/ 22 w 1295"/>
                  <a:gd name="T11" fmla="*/ 461 h 791"/>
                  <a:gd name="T12" fmla="*/ 0 w 1295"/>
                  <a:gd name="T13" fmla="*/ 589 h 791"/>
                  <a:gd name="T14" fmla="*/ 63 w 1295"/>
                  <a:gd name="T15" fmla="*/ 639 h 791"/>
                  <a:gd name="T16" fmla="*/ 95 w 1295"/>
                  <a:gd name="T17" fmla="*/ 553 h 791"/>
                  <a:gd name="T18" fmla="*/ 191 w 1295"/>
                  <a:gd name="T19" fmla="*/ 553 h 791"/>
                  <a:gd name="T20" fmla="*/ 355 w 1295"/>
                  <a:gd name="T21" fmla="*/ 600 h 791"/>
                  <a:gd name="T22" fmla="*/ 442 w 1295"/>
                  <a:gd name="T23" fmla="*/ 520 h 791"/>
                  <a:gd name="T24" fmla="*/ 489 w 1295"/>
                  <a:gd name="T25" fmla="*/ 520 h 791"/>
                  <a:gd name="T26" fmla="*/ 602 w 1295"/>
                  <a:gd name="T27" fmla="*/ 716 h 791"/>
                  <a:gd name="T28" fmla="*/ 664 w 1295"/>
                  <a:gd name="T29" fmla="*/ 716 h 791"/>
                  <a:gd name="T30" fmla="*/ 741 w 1295"/>
                  <a:gd name="T31" fmla="*/ 791 h 791"/>
                  <a:gd name="T32" fmla="*/ 903 w 1295"/>
                  <a:gd name="T33" fmla="*/ 710 h 791"/>
                  <a:gd name="T34" fmla="*/ 1055 w 1295"/>
                  <a:gd name="T35" fmla="*/ 763 h 791"/>
                  <a:gd name="T36" fmla="*/ 1083 w 1295"/>
                  <a:gd name="T37" fmla="*/ 682 h 791"/>
                  <a:gd name="T38" fmla="*/ 1074 w 1295"/>
                  <a:gd name="T39" fmla="*/ 274 h 791"/>
                  <a:gd name="T40" fmla="*/ 1152 w 1295"/>
                  <a:gd name="T41" fmla="*/ 267 h 791"/>
                  <a:gd name="T42" fmla="*/ 1261 w 1295"/>
                  <a:gd name="T43" fmla="*/ 109 h 791"/>
                  <a:gd name="T44" fmla="*/ 1295 w 1295"/>
                  <a:gd name="T45" fmla="*/ 61 h 791"/>
                  <a:gd name="T46" fmla="*/ 1276 w 1295"/>
                  <a:gd name="T47" fmla="*/ 16 h 791"/>
                  <a:gd name="T48" fmla="*/ 1059 w 1295"/>
                  <a:gd name="T49" fmla="*/ 0 h 791"/>
                  <a:gd name="T50" fmla="*/ 1004 w 1295"/>
                  <a:gd name="T51" fmla="*/ 55 h 791"/>
                  <a:gd name="T52" fmla="*/ 833 w 1295"/>
                  <a:gd name="T53" fmla="*/ 55 h 791"/>
                  <a:gd name="T54" fmla="*/ 619 w 1295"/>
                  <a:gd name="T55" fmla="*/ 0 h 791"/>
                  <a:gd name="T56" fmla="*/ 619 w 1295"/>
                  <a:gd name="T57" fmla="*/ 51 h 791"/>
                  <a:gd name="T58" fmla="*/ 506 w 1295"/>
                  <a:gd name="T59" fmla="*/ 15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95" h="791">
                    <a:moveTo>
                      <a:pt x="506" y="151"/>
                    </a:moveTo>
                    <a:lnTo>
                      <a:pt x="439" y="109"/>
                    </a:lnTo>
                    <a:lnTo>
                      <a:pt x="124" y="171"/>
                    </a:lnTo>
                    <a:lnTo>
                      <a:pt x="78" y="226"/>
                    </a:lnTo>
                    <a:lnTo>
                      <a:pt x="10" y="169"/>
                    </a:lnTo>
                    <a:lnTo>
                      <a:pt x="22" y="461"/>
                    </a:lnTo>
                    <a:lnTo>
                      <a:pt x="0" y="589"/>
                    </a:lnTo>
                    <a:lnTo>
                      <a:pt x="63" y="639"/>
                    </a:lnTo>
                    <a:lnTo>
                      <a:pt x="95" y="553"/>
                    </a:lnTo>
                    <a:lnTo>
                      <a:pt x="191" y="553"/>
                    </a:lnTo>
                    <a:lnTo>
                      <a:pt x="355" y="600"/>
                    </a:lnTo>
                    <a:lnTo>
                      <a:pt x="442" y="520"/>
                    </a:lnTo>
                    <a:lnTo>
                      <a:pt x="489" y="520"/>
                    </a:lnTo>
                    <a:lnTo>
                      <a:pt x="602" y="716"/>
                    </a:lnTo>
                    <a:lnTo>
                      <a:pt x="664" y="716"/>
                    </a:lnTo>
                    <a:lnTo>
                      <a:pt x="741" y="791"/>
                    </a:lnTo>
                    <a:lnTo>
                      <a:pt x="903" y="710"/>
                    </a:lnTo>
                    <a:lnTo>
                      <a:pt x="1055" y="763"/>
                    </a:lnTo>
                    <a:lnTo>
                      <a:pt x="1083" y="682"/>
                    </a:lnTo>
                    <a:lnTo>
                      <a:pt x="1074" y="274"/>
                    </a:lnTo>
                    <a:lnTo>
                      <a:pt x="1152" y="267"/>
                    </a:lnTo>
                    <a:lnTo>
                      <a:pt x="1261" y="109"/>
                    </a:lnTo>
                    <a:lnTo>
                      <a:pt x="1295" y="61"/>
                    </a:lnTo>
                    <a:lnTo>
                      <a:pt x="1276" y="16"/>
                    </a:lnTo>
                    <a:lnTo>
                      <a:pt x="1059" y="0"/>
                    </a:lnTo>
                    <a:lnTo>
                      <a:pt x="1004" y="55"/>
                    </a:lnTo>
                    <a:lnTo>
                      <a:pt x="833" y="55"/>
                    </a:lnTo>
                    <a:lnTo>
                      <a:pt x="619" y="0"/>
                    </a:lnTo>
                    <a:lnTo>
                      <a:pt x="619" y="51"/>
                    </a:lnTo>
                    <a:lnTo>
                      <a:pt x="506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47">
                <a:extLst>
                  <a:ext uri="{FF2B5EF4-FFF2-40B4-BE49-F238E27FC236}">
                    <a16:creationId xmlns:a16="http://schemas.microsoft.com/office/drawing/2014/main" id="{86AF2337-D765-D18E-6438-46375C722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602"/>
                <a:ext cx="161" cy="178"/>
              </a:xfrm>
              <a:custGeom>
                <a:avLst/>
                <a:gdLst>
                  <a:gd name="T0" fmla="*/ 590 w 643"/>
                  <a:gd name="T1" fmla="*/ 0 h 713"/>
                  <a:gd name="T2" fmla="*/ 443 w 643"/>
                  <a:gd name="T3" fmla="*/ 21 h 713"/>
                  <a:gd name="T4" fmla="*/ 297 w 643"/>
                  <a:gd name="T5" fmla="*/ 42 h 713"/>
                  <a:gd name="T6" fmla="*/ 53 w 643"/>
                  <a:gd name="T7" fmla="*/ 239 h 713"/>
                  <a:gd name="T8" fmla="*/ 101 w 643"/>
                  <a:gd name="T9" fmla="*/ 380 h 713"/>
                  <a:gd name="T10" fmla="*/ 63 w 643"/>
                  <a:gd name="T11" fmla="*/ 481 h 713"/>
                  <a:gd name="T12" fmla="*/ 0 w 643"/>
                  <a:gd name="T13" fmla="*/ 481 h 713"/>
                  <a:gd name="T14" fmla="*/ 63 w 643"/>
                  <a:gd name="T15" fmla="*/ 569 h 713"/>
                  <a:gd name="T16" fmla="*/ 31 w 643"/>
                  <a:gd name="T17" fmla="*/ 640 h 713"/>
                  <a:gd name="T18" fmla="*/ 96 w 643"/>
                  <a:gd name="T19" fmla="*/ 704 h 713"/>
                  <a:gd name="T20" fmla="*/ 172 w 643"/>
                  <a:gd name="T21" fmla="*/ 636 h 713"/>
                  <a:gd name="T22" fmla="*/ 227 w 643"/>
                  <a:gd name="T23" fmla="*/ 686 h 713"/>
                  <a:gd name="T24" fmla="*/ 361 w 643"/>
                  <a:gd name="T25" fmla="*/ 640 h 713"/>
                  <a:gd name="T26" fmla="*/ 427 w 643"/>
                  <a:gd name="T27" fmla="*/ 713 h 713"/>
                  <a:gd name="T28" fmla="*/ 501 w 643"/>
                  <a:gd name="T29" fmla="*/ 666 h 713"/>
                  <a:gd name="T30" fmla="*/ 569 w 643"/>
                  <a:gd name="T31" fmla="*/ 503 h 713"/>
                  <a:gd name="T32" fmla="*/ 643 w 643"/>
                  <a:gd name="T33" fmla="*/ 470 h 713"/>
                  <a:gd name="T34" fmla="*/ 580 w 643"/>
                  <a:gd name="T35" fmla="*/ 420 h 713"/>
                  <a:gd name="T36" fmla="*/ 602 w 643"/>
                  <a:gd name="T37" fmla="*/ 292 h 713"/>
                  <a:gd name="T38" fmla="*/ 590 w 643"/>
                  <a:gd name="T39" fmla="*/ 0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713">
                    <a:moveTo>
                      <a:pt x="590" y="0"/>
                    </a:moveTo>
                    <a:lnTo>
                      <a:pt x="443" y="21"/>
                    </a:lnTo>
                    <a:lnTo>
                      <a:pt x="297" y="42"/>
                    </a:lnTo>
                    <a:lnTo>
                      <a:pt x="53" y="239"/>
                    </a:lnTo>
                    <a:lnTo>
                      <a:pt x="101" y="380"/>
                    </a:lnTo>
                    <a:lnTo>
                      <a:pt x="63" y="481"/>
                    </a:lnTo>
                    <a:lnTo>
                      <a:pt x="0" y="481"/>
                    </a:lnTo>
                    <a:lnTo>
                      <a:pt x="63" y="569"/>
                    </a:lnTo>
                    <a:lnTo>
                      <a:pt x="31" y="640"/>
                    </a:lnTo>
                    <a:lnTo>
                      <a:pt x="96" y="704"/>
                    </a:lnTo>
                    <a:lnTo>
                      <a:pt x="172" y="636"/>
                    </a:lnTo>
                    <a:lnTo>
                      <a:pt x="227" y="686"/>
                    </a:lnTo>
                    <a:lnTo>
                      <a:pt x="361" y="640"/>
                    </a:lnTo>
                    <a:lnTo>
                      <a:pt x="427" y="713"/>
                    </a:lnTo>
                    <a:lnTo>
                      <a:pt x="501" y="666"/>
                    </a:lnTo>
                    <a:lnTo>
                      <a:pt x="569" y="503"/>
                    </a:lnTo>
                    <a:lnTo>
                      <a:pt x="643" y="470"/>
                    </a:lnTo>
                    <a:lnTo>
                      <a:pt x="580" y="420"/>
                    </a:lnTo>
                    <a:lnTo>
                      <a:pt x="602" y="292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48">
                <a:extLst>
                  <a:ext uri="{FF2B5EF4-FFF2-40B4-BE49-F238E27FC236}">
                    <a16:creationId xmlns:a16="http://schemas.microsoft.com/office/drawing/2014/main" id="{6C013F06-F775-7CC8-12AA-7E9485AF4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690"/>
                <a:ext cx="225" cy="148"/>
              </a:xfrm>
              <a:custGeom>
                <a:avLst/>
                <a:gdLst>
                  <a:gd name="T0" fmla="*/ 253 w 899"/>
                  <a:gd name="T1" fmla="*/ 33 h 592"/>
                  <a:gd name="T2" fmla="*/ 221 w 899"/>
                  <a:gd name="T3" fmla="*/ 119 h 592"/>
                  <a:gd name="T4" fmla="*/ 147 w 899"/>
                  <a:gd name="T5" fmla="*/ 152 h 592"/>
                  <a:gd name="T6" fmla="*/ 79 w 899"/>
                  <a:gd name="T7" fmla="*/ 315 h 592"/>
                  <a:gd name="T8" fmla="*/ 5 w 899"/>
                  <a:gd name="T9" fmla="*/ 362 h 592"/>
                  <a:gd name="T10" fmla="*/ 85 w 899"/>
                  <a:gd name="T11" fmla="*/ 494 h 592"/>
                  <a:gd name="T12" fmla="*/ 0 w 899"/>
                  <a:gd name="T13" fmla="*/ 486 h 592"/>
                  <a:gd name="T14" fmla="*/ 22 w 899"/>
                  <a:gd name="T15" fmla="*/ 569 h 592"/>
                  <a:gd name="T16" fmla="*/ 90 w 899"/>
                  <a:gd name="T17" fmla="*/ 525 h 592"/>
                  <a:gd name="T18" fmla="*/ 173 w 899"/>
                  <a:gd name="T19" fmla="*/ 557 h 592"/>
                  <a:gd name="T20" fmla="*/ 295 w 899"/>
                  <a:gd name="T21" fmla="*/ 557 h 592"/>
                  <a:gd name="T22" fmla="*/ 249 w 899"/>
                  <a:gd name="T23" fmla="*/ 457 h 592"/>
                  <a:gd name="T24" fmla="*/ 342 w 899"/>
                  <a:gd name="T25" fmla="*/ 457 h 592"/>
                  <a:gd name="T26" fmla="*/ 433 w 899"/>
                  <a:gd name="T27" fmla="*/ 592 h 592"/>
                  <a:gd name="T28" fmla="*/ 668 w 899"/>
                  <a:gd name="T29" fmla="*/ 424 h 592"/>
                  <a:gd name="T30" fmla="*/ 718 w 899"/>
                  <a:gd name="T31" fmla="*/ 470 h 592"/>
                  <a:gd name="T32" fmla="*/ 798 w 899"/>
                  <a:gd name="T33" fmla="*/ 381 h 592"/>
                  <a:gd name="T34" fmla="*/ 798 w 899"/>
                  <a:gd name="T35" fmla="*/ 379 h 592"/>
                  <a:gd name="T36" fmla="*/ 834 w 899"/>
                  <a:gd name="T37" fmla="*/ 304 h 592"/>
                  <a:gd name="T38" fmla="*/ 899 w 899"/>
                  <a:gd name="T39" fmla="*/ 271 h 592"/>
                  <a:gd name="T40" fmla="*/ 822 w 899"/>
                  <a:gd name="T41" fmla="*/ 196 h 592"/>
                  <a:gd name="T42" fmla="*/ 760 w 899"/>
                  <a:gd name="T43" fmla="*/ 196 h 592"/>
                  <a:gd name="T44" fmla="*/ 647 w 899"/>
                  <a:gd name="T45" fmla="*/ 0 h 592"/>
                  <a:gd name="T46" fmla="*/ 600 w 899"/>
                  <a:gd name="T47" fmla="*/ 0 h 592"/>
                  <a:gd name="T48" fmla="*/ 513 w 899"/>
                  <a:gd name="T49" fmla="*/ 80 h 592"/>
                  <a:gd name="T50" fmla="*/ 349 w 899"/>
                  <a:gd name="T51" fmla="*/ 33 h 592"/>
                  <a:gd name="T52" fmla="*/ 253 w 899"/>
                  <a:gd name="T53" fmla="*/ 33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99" h="592">
                    <a:moveTo>
                      <a:pt x="253" y="33"/>
                    </a:moveTo>
                    <a:lnTo>
                      <a:pt x="221" y="119"/>
                    </a:lnTo>
                    <a:lnTo>
                      <a:pt x="147" y="152"/>
                    </a:lnTo>
                    <a:lnTo>
                      <a:pt x="79" y="315"/>
                    </a:lnTo>
                    <a:lnTo>
                      <a:pt x="5" y="362"/>
                    </a:lnTo>
                    <a:lnTo>
                      <a:pt x="85" y="494"/>
                    </a:lnTo>
                    <a:lnTo>
                      <a:pt x="0" y="486"/>
                    </a:lnTo>
                    <a:lnTo>
                      <a:pt x="22" y="569"/>
                    </a:lnTo>
                    <a:lnTo>
                      <a:pt x="90" y="525"/>
                    </a:lnTo>
                    <a:lnTo>
                      <a:pt x="173" y="557"/>
                    </a:lnTo>
                    <a:lnTo>
                      <a:pt x="295" y="557"/>
                    </a:lnTo>
                    <a:lnTo>
                      <a:pt x="249" y="457"/>
                    </a:lnTo>
                    <a:lnTo>
                      <a:pt x="342" y="457"/>
                    </a:lnTo>
                    <a:lnTo>
                      <a:pt x="433" y="592"/>
                    </a:lnTo>
                    <a:lnTo>
                      <a:pt x="668" y="424"/>
                    </a:lnTo>
                    <a:lnTo>
                      <a:pt x="718" y="470"/>
                    </a:lnTo>
                    <a:lnTo>
                      <a:pt x="798" y="381"/>
                    </a:lnTo>
                    <a:lnTo>
                      <a:pt x="798" y="379"/>
                    </a:lnTo>
                    <a:lnTo>
                      <a:pt x="834" y="304"/>
                    </a:lnTo>
                    <a:lnTo>
                      <a:pt x="899" y="271"/>
                    </a:lnTo>
                    <a:lnTo>
                      <a:pt x="822" y="196"/>
                    </a:lnTo>
                    <a:lnTo>
                      <a:pt x="760" y="196"/>
                    </a:lnTo>
                    <a:lnTo>
                      <a:pt x="647" y="0"/>
                    </a:lnTo>
                    <a:lnTo>
                      <a:pt x="600" y="0"/>
                    </a:lnTo>
                    <a:lnTo>
                      <a:pt x="513" y="80"/>
                    </a:lnTo>
                    <a:lnTo>
                      <a:pt x="349" y="33"/>
                    </a:lnTo>
                    <a:lnTo>
                      <a:pt x="253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49">
                <a:extLst>
                  <a:ext uri="{FF2B5EF4-FFF2-40B4-BE49-F238E27FC236}">
                    <a16:creationId xmlns:a16="http://schemas.microsoft.com/office/drawing/2014/main" id="{044DED4D-2F55-9BA1-77B1-FAA44E1B5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" y="761"/>
                <a:ext cx="269" cy="125"/>
              </a:xfrm>
              <a:custGeom>
                <a:avLst/>
                <a:gdLst>
                  <a:gd name="T0" fmla="*/ 911 w 1076"/>
                  <a:gd name="T1" fmla="*/ 284 h 501"/>
                  <a:gd name="T2" fmla="*/ 889 w 1076"/>
                  <a:gd name="T3" fmla="*/ 201 h 501"/>
                  <a:gd name="T4" fmla="*/ 974 w 1076"/>
                  <a:gd name="T5" fmla="*/ 209 h 501"/>
                  <a:gd name="T6" fmla="*/ 894 w 1076"/>
                  <a:gd name="T7" fmla="*/ 77 h 501"/>
                  <a:gd name="T8" fmla="*/ 828 w 1076"/>
                  <a:gd name="T9" fmla="*/ 4 h 501"/>
                  <a:gd name="T10" fmla="*/ 694 w 1076"/>
                  <a:gd name="T11" fmla="*/ 50 h 501"/>
                  <a:gd name="T12" fmla="*/ 639 w 1076"/>
                  <a:gd name="T13" fmla="*/ 0 h 501"/>
                  <a:gd name="T14" fmla="*/ 563 w 1076"/>
                  <a:gd name="T15" fmla="*/ 68 h 501"/>
                  <a:gd name="T16" fmla="*/ 498 w 1076"/>
                  <a:gd name="T17" fmla="*/ 4 h 501"/>
                  <a:gd name="T18" fmla="*/ 467 w 1076"/>
                  <a:gd name="T19" fmla="*/ 75 h 501"/>
                  <a:gd name="T20" fmla="*/ 245 w 1076"/>
                  <a:gd name="T21" fmla="*/ 117 h 501"/>
                  <a:gd name="T22" fmla="*/ 174 w 1076"/>
                  <a:gd name="T23" fmla="*/ 75 h 501"/>
                  <a:gd name="T24" fmla="*/ 103 w 1076"/>
                  <a:gd name="T25" fmla="*/ 75 h 501"/>
                  <a:gd name="T26" fmla="*/ 10 w 1076"/>
                  <a:gd name="T27" fmla="*/ 168 h 501"/>
                  <a:gd name="T28" fmla="*/ 52 w 1076"/>
                  <a:gd name="T29" fmla="*/ 235 h 501"/>
                  <a:gd name="T30" fmla="*/ 0 w 1076"/>
                  <a:gd name="T31" fmla="*/ 315 h 501"/>
                  <a:gd name="T32" fmla="*/ 85 w 1076"/>
                  <a:gd name="T33" fmla="*/ 336 h 501"/>
                  <a:gd name="T34" fmla="*/ 150 w 1076"/>
                  <a:gd name="T35" fmla="*/ 290 h 501"/>
                  <a:gd name="T36" fmla="*/ 208 w 1076"/>
                  <a:gd name="T37" fmla="*/ 324 h 501"/>
                  <a:gd name="T38" fmla="*/ 458 w 1076"/>
                  <a:gd name="T39" fmla="*/ 472 h 501"/>
                  <a:gd name="T40" fmla="*/ 655 w 1076"/>
                  <a:gd name="T41" fmla="*/ 501 h 501"/>
                  <a:gd name="T42" fmla="*/ 713 w 1076"/>
                  <a:gd name="T43" fmla="*/ 440 h 501"/>
                  <a:gd name="T44" fmla="*/ 784 w 1076"/>
                  <a:gd name="T45" fmla="*/ 486 h 501"/>
                  <a:gd name="T46" fmla="*/ 1015 w 1076"/>
                  <a:gd name="T47" fmla="*/ 401 h 501"/>
                  <a:gd name="T48" fmla="*/ 1076 w 1076"/>
                  <a:gd name="T49" fmla="*/ 354 h 501"/>
                  <a:gd name="T50" fmla="*/ 1062 w 1076"/>
                  <a:gd name="T51" fmla="*/ 272 h 501"/>
                  <a:gd name="T52" fmla="*/ 979 w 1076"/>
                  <a:gd name="T53" fmla="*/ 240 h 501"/>
                  <a:gd name="T54" fmla="*/ 911 w 1076"/>
                  <a:gd name="T55" fmla="*/ 284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76" h="501">
                    <a:moveTo>
                      <a:pt x="911" y="284"/>
                    </a:moveTo>
                    <a:lnTo>
                      <a:pt x="889" y="201"/>
                    </a:lnTo>
                    <a:lnTo>
                      <a:pt x="974" y="209"/>
                    </a:lnTo>
                    <a:lnTo>
                      <a:pt x="894" y="77"/>
                    </a:lnTo>
                    <a:lnTo>
                      <a:pt x="828" y="4"/>
                    </a:lnTo>
                    <a:lnTo>
                      <a:pt x="694" y="50"/>
                    </a:lnTo>
                    <a:lnTo>
                      <a:pt x="639" y="0"/>
                    </a:lnTo>
                    <a:lnTo>
                      <a:pt x="563" y="68"/>
                    </a:lnTo>
                    <a:lnTo>
                      <a:pt x="498" y="4"/>
                    </a:lnTo>
                    <a:lnTo>
                      <a:pt x="467" y="75"/>
                    </a:lnTo>
                    <a:lnTo>
                      <a:pt x="245" y="117"/>
                    </a:lnTo>
                    <a:lnTo>
                      <a:pt x="174" y="75"/>
                    </a:lnTo>
                    <a:lnTo>
                      <a:pt x="103" y="75"/>
                    </a:lnTo>
                    <a:lnTo>
                      <a:pt x="10" y="168"/>
                    </a:lnTo>
                    <a:lnTo>
                      <a:pt x="52" y="235"/>
                    </a:lnTo>
                    <a:lnTo>
                      <a:pt x="0" y="315"/>
                    </a:lnTo>
                    <a:lnTo>
                      <a:pt x="85" y="336"/>
                    </a:lnTo>
                    <a:lnTo>
                      <a:pt x="150" y="290"/>
                    </a:lnTo>
                    <a:lnTo>
                      <a:pt x="208" y="324"/>
                    </a:lnTo>
                    <a:lnTo>
                      <a:pt x="458" y="472"/>
                    </a:lnTo>
                    <a:lnTo>
                      <a:pt x="655" y="501"/>
                    </a:lnTo>
                    <a:lnTo>
                      <a:pt x="713" y="440"/>
                    </a:lnTo>
                    <a:lnTo>
                      <a:pt x="784" y="486"/>
                    </a:lnTo>
                    <a:lnTo>
                      <a:pt x="1015" y="401"/>
                    </a:lnTo>
                    <a:lnTo>
                      <a:pt x="1076" y="354"/>
                    </a:lnTo>
                    <a:lnTo>
                      <a:pt x="1062" y="272"/>
                    </a:lnTo>
                    <a:lnTo>
                      <a:pt x="979" y="240"/>
                    </a:lnTo>
                    <a:lnTo>
                      <a:pt x="911" y="2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50">
                <a:extLst>
                  <a:ext uri="{FF2B5EF4-FFF2-40B4-BE49-F238E27FC236}">
                    <a16:creationId xmlns:a16="http://schemas.microsoft.com/office/drawing/2014/main" id="{69B8E9EA-6434-0D4B-D426-34BD97D19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785"/>
                <a:ext cx="191" cy="192"/>
              </a:xfrm>
              <a:custGeom>
                <a:avLst/>
                <a:gdLst>
                  <a:gd name="T0" fmla="*/ 123 w 764"/>
                  <a:gd name="T1" fmla="*/ 76 h 767"/>
                  <a:gd name="T2" fmla="*/ 169 w 764"/>
                  <a:gd name="T3" fmla="*/ 176 h 767"/>
                  <a:gd name="T4" fmla="*/ 47 w 764"/>
                  <a:gd name="T5" fmla="*/ 176 h 767"/>
                  <a:gd name="T6" fmla="*/ 61 w 764"/>
                  <a:gd name="T7" fmla="*/ 258 h 767"/>
                  <a:gd name="T8" fmla="*/ 0 w 764"/>
                  <a:gd name="T9" fmla="*/ 305 h 767"/>
                  <a:gd name="T10" fmla="*/ 75 w 764"/>
                  <a:gd name="T11" fmla="*/ 325 h 767"/>
                  <a:gd name="T12" fmla="*/ 125 w 764"/>
                  <a:gd name="T13" fmla="*/ 396 h 767"/>
                  <a:gd name="T14" fmla="*/ 106 w 764"/>
                  <a:gd name="T15" fmla="*/ 477 h 767"/>
                  <a:gd name="T16" fmla="*/ 217 w 764"/>
                  <a:gd name="T17" fmla="*/ 596 h 767"/>
                  <a:gd name="T18" fmla="*/ 292 w 764"/>
                  <a:gd name="T19" fmla="*/ 644 h 767"/>
                  <a:gd name="T20" fmla="*/ 483 w 764"/>
                  <a:gd name="T21" fmla="*/ 767 h 767"/>
                  <a:gd name="T22" fmla="*/ 700 w 764"/>
                  <a:gd name="T23" fmla="*/ 476 h 767"/>
                  <a:gd name="T24" fmla="*/ 629 w 764"/>
                  <a:gd name="T25" fmla="*/ 441 h 767"/>
                  <a:gd name="T26" fmla="*/ 655 w 764"/>
                  <a:gd name="T27" fmla="*/ 362 h 767"/>
                  <a:gd name="T28" fmla="*/ 609 w 764"/>
                  <a:gd name="T29" fmla="*/ 293 h 767"/>
                  <a:gd name="T30" fmla="*/ 658 w 764"/>
                  <a:gd name="T31" fmla="*/ 273 h 767"/>
                  <a:gd name="T32" fmla="*/ 764 w 764"/>
                  <a:gd name="T33" fmla="*/ 230 h 767"/>
                  <a:gd name="T34" fmla="*/ 672 w 764"/>
                  <a:gd name="T35" fmla="*/ 0 h 767"/>
                  <a:gd name="T36" fmla="*/ 592 w 764"/>
                  <a:gd name="T37" fmla="*/ 89 h 767"/>
                  <a:gd name="T38" fmla="*/ 542 w 764"/>
                  <a:gd name="T39" fmla="*/ 43 h 767"/>
                  <a:gd name="T40" fmla="*/ 307 w 764"/>
                  <a:gd name="T41" fmla="*/ 211 h 767"/>
                  <a:gd name="T42" fmla="*/ 216 w 764"/>
                  <a:gd name="T43" fmla="*/ 76 h 767"/>
                  <a:gd name="T44" fmla="*/ 123 w 764"/>
                  <a:gd name="T45" fmla="*/ 76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64" h="767">
                    <a:moveTo>
                      <a:pt x="123" y="76"/>
                    </a:moveTo>
                    <a:lnTo>
                      <a:pt x="169" y="176"/>
                    </a:lnTo>
                    <a:lnTo>
                      <a:pt x="47" y="176"/>
                    </a:lnTo>
                    <a:lnTo>
                      <a:pt x="61" y="258"/>
                    </a:lnTo>
                    <a:lnTo>
                      <a:pt x="0" y="305"/>
                    </a:lnTo>
                    <a:lnTo>
                      <a:pt x="75" y="325"/>
                    </a:lnTo>
                    <a:lnTo>
                      <a:pt x="125" y="396"/>
                    </a:lnTo>
                    <a:lnTo>
                      <a:pt x="106" y="477"/>
                    </a:lnTo>
                    <a:lnTo>
                      <a:pt x="217" y="596"/>
                    </a:lnTo>
                    <a:lnTo>
                      <a:pt x="292" y="644"/>
                    </a:lnTo>
                    <a:lnTo>
                      <a:pt x="483" y="767"/>
                    </a:lnTo>
                    <a:lnTo>
                      <a:pt x="700" y="476"/>
                    </a:lnTo>
                    <a:lnTo>
                      <a:pt x="629" y="441"/>
                    </a:lnTo>
                    <a:lnTo>
                      <a:pt x="655" y="362"/>
                    </a:lnTo>
                    <a:lnTo>
                      <a:pt x="609" y="293"/>
                    </a:lnTo>
                    <a:lnTo>
                      <a:pt x="658" y="273"/>
                    </a:lnTo>
                    <a:lnTo>
                      <a:pt x="764" y="230"/>
                    </a:lnTo>
                    <a:lnTo>
                      <a:pt x="672" y="0"/>
                    </a:lnTo>
                    <a:lnTo>
                      <a:pt x="592" y="89"/>
                    </a:lnTo>
                    <a:lnTo>
                      <a:pt x="542" y="43"/>
                    </a:lnTo>
                    <a:lnTo>
                      <a:pt x="307" y="211"/>
                    </a:lnTo>
                    <a:lnTo>
                      <a:pt x="216" y="76"/>
                    </a:lnTo>
                    <a:lnTo>
                      <a:pt x="123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51">
                <a:extLst>
                  <a:ext uri="{FF2B5EF4-FFF2-40B4-BE49-F238E27FC236}">
                    <a16:creationId xmlns:a16="http://schemas.microsoft.com/office/drawing/2014/main" id="{F9C41820-C940-F804-4473-3D4A9F894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731"/>
                <a:ext cx="242" cy="149"/>
              </a:xfrm>
              <a:custGeom>
                <a:avLst/>
                <a:gdLst>
                  <a:gd name="T0" fmla="*/ 14 w 968"/>
                  <a:gd name="T1" fmla="*/ 217 h 597"/>
                  <a:gd name="T2" fmla="*/ 14 w 968"/>
                  <a:gd name="T3" fmla="*/ 219 h 597"/>
                  <a:gd name="T4" fmla="*/ 106 w 968"/>
                  <a:gd name="T5" fmla="*/ 449 h 597"/>
                  <a:gd name="T6" fmla="*/ 0 w 968"/>
                  <a:gd name="T7" fmla="*/ 492 h 597"/>
                  <a:gd name="T8" fmla="*/ 207 w 968"/>
                  <a:gd name="T9" fmla="*/ 597 h 597"/>
                  <a:gd name="T10" fmla="*/ 277 w 968"/>
                  <a:gd name="T11" fmla="*/ 515 h 597"/>
                  <a:gd name="T12" fmla="*/ 467 w 968"/>
                  <a:gd name="T13" fmla="*/ 468 h 597"/>
                  <a:gd name="T14" fmla="*/ 645 w 968"/>
                  <a:gd name="T15" fmla="*/ 546 h 597"/>
                  <a:gd name="T16" fmla="*/ 769 w 968"/>
                  <a:gd name="T17" fmla="*/ 445 h 597"/>
                  <a:gd name="T18" fmla="*/ 839 w 968"/>
                  <a:gd name="T19" fmla="*/ 445 h 597"/>
                  <a:gd name="T20" fmla="*/ 877 w 968"/>
                  <a:gd name="T21" fmla="*/ 394 h 597"/>
                  <a:gd name="T22" fmla="*/ 949 w 968"/>
                  <a:gd name="T23" fmla="*/ 347 h 597"/>
                  <a:gd name="T24" fmla="*/ 968 w 968"/>
                  <a:gd name="T25" fmla="*/ 221 h 597"/>
                  <a:gd name="T26" fmla="*/ 928 w 968"/>
                  <a:gd name="T27" fmla="*/ 217 h 597"/>
                  <a:gd name="T28" fmla="*/ 788 w 968"/>
                  <a:gd name="T29" fmla="*/ 122 h 597"/>
                  <a:gd name="T30" fmla="*/ 647 w 968"/>
                  <a:gd name="T31" fmla="*/ 27 h 597"/>
                  <a:gd name="T32" fmla="*/ 457 w 968"/>
                  <a:gd name="T33" fmla="*/ 0 h 597"/>
                  <a:gd name="T34" fmla="*/ 429 w 968"/>
                  <a:gd name="T35" fmla="*/ 81 h 597"/>
                  <a:gd name="T36" fmla="*/ 277 w 968"/>
                  <a:gd name="T37" fmla="*/ 28 h 597"/>
                  <a:gd name="T38" fmla="*/ 115 w 968"/>
                  <a:gd name="T39" fmla="*/ 109 h 597"/>
                  <a:gd name="T40" fmla="*/ 50 w 968"/>
                  <a:gd name="T41" fmla="*/ 142 h 597"/>
                  <a:gd name="T42" fmla="*/ 14 w 968"/>
                  <a:gd name="T43" fmla="*/ 217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68" h="597">
                    <a:moveTo>
                      <a:pt x="14" y="217"/>
                    </a:moveTo>
                    <a:lnTo>
                      <a:pt x="14" y="219"/>
                    </a:lnTo>
                    <a:lnTo>
                      <a:pt x="106" y="449"/>
                    </a:lnTo>
                    <a:lnTo>
                      <a:pt x="0" y="492"/>
                    </a:lnTo>
                    <a:lnTo>
                      <a:pt x="207" y="597"/>
                    </a:lnTo>
                    <a:lnTo>
                      <a:pt x="277" y="515"/>
                    </a:lnTo>
                    <a:lnTo>
                      <a:pt x="467" y="468"/>
                    </a:lnTo>
                    <a:lnTo>
                      <a:pt x="645" y="546"/>
                    </a:lnTo>
                    <a:lnTo>
                      <a:pt x="769" y="445"/>
                    </a:lnTo>
                    <a:lnTo>
                      <a:pt x="839" y="445"/>
                    </a:lnTo>
                    <a:lnTo>
                      <a:pt x="877" y="394"/>
                    </a:lnTo>
                    <a:lnTo>
                      <a:pt x="949" y="347"/>
                    </a:lnTo>
                    <a:lnTo>
                      <a:pt x="968" y="221"/>
                    </a:lnTo>
                    <a:lnTo>
                      <a:pt x="928" y="217"/>
                    </a:lnTo>
                    <a:lnTo>
                      <a:pt x="788" y="122"/>
                    </a:lnTo>
                    <a:lnTo>
                      <a:pt x="647" y="27"/>
                    </a:lnTo>
                    <a:lnTo>
                      <a:pt x="457" y="0"/>
                    </a:lnTo>
                    <a:lnTo>
                      <a:pt x="429" y="81"/>
                    </a:lnTo>
                    <a:lnTo>
                      <a:pt x="277" y="28"/>
                    </a:lnTo>
                    <a:lnTo>
                      <a:pt x="115" y="109"/>
                    </a:lnTo>
                    <a:lnTo>
                      <a:pt x="50" y="142"/>
                    </a:lnTo>
                    <a:lnTo>
                      <a:pt x="14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52">
                <a:extLst>
                  <a:ext uri="{FF2B5EF4-FFF2-40B4-BE49-F238E27FC236}">
                    <a16:creationId xmlns:a16="http://schemas.microsoft.com/office/drawing/2014/main" id="{CE9DA9D7-D598-485B-1EEE-87F8E708C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610"/>
                <a:ext cx="154" cy="181"/>
              </a:xfrm>
              <a:custGeom>
                <a:avLst/>
                <a:gdLst>
                  <a:gd name="T0" fmla="*/ 203 w 616"/>
                  <a:gd name="T1" fmla="*/ 17 h 724"/>
                  <a:gd name="T2" fmla="*/ 87 w 616"/>
                  <a:gd name="T3" fmla="*/ 0 h 724"/>
                  <a:gd name="T4" fmla="*/ 50 w 616"/>
                  <a:gd name="T5" fmla="*/ 53 h 724"/>
                  <a:gd name="T6" fmla="*/ 76 w 616"/>
                  <a:gd name="T7" fmla="*/ 137 h 724"/>
                  <a:gd name="T8" fmla="*/ 9 w 616"/>
                  <a:gd name="T9" fmla="*/ 158 h 724"/>
                  <a:gd name="T10" fmla="*/ 58 w 616"/>
                  <a:gd name="T11" fmla="*/ 238 h 724"/>
                  <a:gd name="T12" fmla="*/ 0 w 616"/>
                  <a:gd name="T13" fmla="*/ 292 h 724"/>
                  <a:gd name="T14" fmla="*/ 130 w 616"/>
                  <a:gd name="T15" fmla="*/ 343 h 724"/>
                  <a:gd name="T16" fmla="*/ 92 w 616"/>
                  <a:gd name="T17" fmla="*/ 398 h 724"/>
                  <a:gd name="T18" fmla="*/ 151 w 616"/>
                  <a:gd name="T19" fmla="*/ 460 h 724"/>
                  <a:gd name="T20" fmla="*/ 151 w 616"/>
                  <a:gd name="T21" fmla="*/ 682 h 724"/>
                  <a:gd name="T22" fmla="*/ 222 w 616"/>
                  <a:gd name="T23" fmla="*/ 682 h 724"/>
                  <a:gd name="T24" fmla="*/ 293 w 616"/>
                  <a:gd name="T25" fmla="*/ 724 h 724"/>
                  <a:gd name="T26" fmla="*/ 515 w 616"/>
                  <a:gd name="T27" fmla="*/ 682 h 724"/>
                  <a:gd name="T28" fmla="*/ 546 w 616"/>
                  <a:gd name="T29" fmla="*/ 611 h 724"/>
                  <a:gd name="T30" fmla="*/ 578 w 616"/>
                  <a:gd name="T31" fmla="*/ 540 h 724"/>
                  <a:gd name="T32" fmla="*/ 515 w 616"/>
                  <a:gd name="T33" fmla="*/ 452 h 724"/>
                  <a:gd name="T34" fmla="*/ 578 w 616"/>
                  <a:gd name="T35" fmla="*/ 452 h 724"/>
                  <a:gd name="T36" fmla="*/ 616 w 616"/>
                  <a:gd name="T37" fmla="*/ 351 h 724"/>
                  <a:gd name="T38" fmla="*/ 568 w 616"/>
                  <a:gd name="T39" fmla="*/ 210 h 724"/>
                  <a:gd name="T40" fmla="*/ 203 w 616"/>
                  <a:gd name="T41" fmla="*/ 17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16" h="724">
                    <a:moveTo>
                      <a:pt x="203" y="17"/>
                    </a:moveTo>
                    <a:lnTo>
                      <a:pt x="87" y="0"/>
                    </a:lnTo>
                    <a:lnTo>
                      <a:pt x="50" y="53"/>
                    </a:lnTo>
                    <a:lnTo>
                      <a:pt x="76" y="137"/>
                    </a:lnTo>
                    <a:lnTo>
                      <a:pt x="9" y="158"/>
                    </a:lnTo>
                    <a:lnTo>
                      <a:pt x="58" y="238"/>
                    </a:lnTo>
                    <a:lnTo>
                      <a:pt x="0" y="292"/>
                    </a:lnTo>
                    <a:lnTo>
                      <a:pt x="130" y="343"/>
                    </a:lnTo>
                    <a:lnTo>
                      <a:pt x="92" y="398"/>
                    </a:lnTo>
                    <a:lnTo>
                      <a:pt x="151" y="460"/>
                    </a:lnTo>
                    <a:lnTo>
                      <a:pt x="151" y="682"/>
                    </a:lnTo>
                    <a:lnTo>
                      <a:pt x="222" y="682"/>
                    </a:lnTo>
                    <a:lnTo>
                      <a:pt x="293" y="724"/>
                    </a:lnTo>
                    <a:lnTo>
                      <a:pt x="515" y="682"/>
                    </a:lnTo>
                    <a:lnTo>
                      <a:pt x="546" y="611"/>
                    </a:lnTo>
                    <a:lnTo>
                      <a:pt x="578" y="540"/>
                    </a:lnTo>
                    <a:lnTo>
                      <a:pt x="515" y="452"/>
                    </a:lnTo>
                    <a:lnTo>
                      <a:pt x="578" y="452"/>
                    </a:lnTo>
                    <a:lnTo>
                      <a:pt x="616" y="351"/>
                    </a:lnTo>
                    <a:lnTo>
                      <a:pt x="568" y="210"/>
                    </a:lnTo>
                    <a:lnTo>
                      <a:pt x="20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53">
                <a:extLst>
                  <a:ext uri="{FF2B5EF4-FFF2-40B4-BE49-F238E27FC236}">
                    <a16:creationId xmlns:a16="http://schemas.microsoft.com/office/drawing/2014/main" id="{6E09EB22-A60B-54D8-880E-53A802ACC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580"/>
                <a:ext cx="166" cy="263"/>
              </a:xfrm>
              <a:custGeom>
                <a:avLst/>
                <a:gdLst>
                  <a:gd name="T0" fmla="*/ 564 w 665"/>
                  <a:gd name="T1" fmla="*/ 170 h 1050"/>
                  <a:gd name="T2" fmla="*/ 601 w 665"/>
                  <a:gd name="T3" fmla="*/ 117 h 1050"/>
                  <a:gd name="T4" fmla="*/ 556 w 665"/>
                  <a:gd name="T5" fmla="*/ 109 h 1050"/>
                  <a:gd name="T6" fmla="*/ 307 w 665"/>
                  <a:gd name="T7" fmla="*/ 73 h 1050"/>
                  <a:gd name="T8" fmla="*/ 218 w 665"/>
                  <a:gd name="T9" fmla="*/ 106 h 1050"/>
                  <a:gd name="T10" fmla="*/ 100 w 665"/>
                  <a:gd name="T11" fmla="*/ 1 h 1050"/>
                  <a:gd name="T12" fmla="*/ 100 w 665"/>
                  <a:gd name="T13" fmla="*/ 0 h 1050"/>
                  <a:gd name="T14" fmla="*/ 14 w 665"/>
                  <a:gd name="T15" fmla="*/ 134 h 1050"/>
                  <a:gd name="T16" fmla="*/ 53 w 665"/>
                  <a:gd name="T17" fmla="*/ 384 h 1050"/>
                  <a:gd name="T18" fmla="*/ 14 w 665"/>
                  <a:gd name="T19" fmla="*/ 613 h 1050"/>
                  <a:gd name="T20" fmla="*/ 114 w 665"/>
                  <a:gd name="T21" fmla="*/ 853 h 1050"/>
                  <a:gd name="T22" fmla="*/ 0 w 665"/>
                  <a:gd name="T23" fmla="*/ 925 h 1050"/>
                  <a:gd name="T24" fmla="*/ 45 w 665"/>
                  <a:gd name="T25" fmla="*/ 1018 h 1050"/>
                  <a:gd name="T26" fmla="*/ 205 w 665"/>
                  <a:gd name="T27" fmla="*/ 1050 h 1050"/>
                  <a:gd name="T28" fmla="*/ 385 w 665"/>
                  <a:gd name="T29" fmla="*/ 996 h 1050"/>
                  <a:gd name="T30" fmla="*/ 562 w 665"/>
                  <a:gd name="T31" fmla="*/ 1039 h 1050"/>
                  <a:gd name="T32" fmla="*/ 614 w 665"/>
                  <a:gd name="T33" fmla="*/ 959 h 1050"/>
                  <a:gd name="T34" fmla="*/ 572 w 665"/>
                  <a:gd name="T35" fmla="*/ 892 h 1050"/>
                  <a:gd name="T36" fmla="*/ 665 w 665"/>
                  <a:gd name="T37" fmla="*/ 799 h 1050"/>
                  <a:gd name="T38" fmla="*/ 665 w 665"/>
                  <a:gd name="T39" fmla="*/ 577 h 1050"/>
                  <a:gd name="T40" fmla="*/ 606 w 665"/>
                  <a:gd name="T41" fmla="*/ 515 h 1050"/>
                  <a:gd name="T42" fmla="*/ 644 w 665"/>
                  <a:gd name="T43" fmla="*/ 460 h 1050"/>
                  <a:gd name="T44" fmla="*/ 514 w 665"/>
                  <a:gd name="T45" fmla="*/ 409 h 1050"/>
                  <a:gd name="T46" fmla="*/ 572 w 665"/>
                  <a:gd name="T47" fmla="*/ 355 h 1050"/>
                  <a:gd name="T48" fmla="*/ 523 w 665"/>
                  <a:gd name="T49" fmla="*/ 275 h 1050"/>
                  <a:gd name="T50" fmla="*/ 590 w 665"/>
                  <a:gd name="T51" fmla="*/ 254 h 1050"/>
                  <a:gd name="T52" fmla="*/ 564 w 665"/>
                  <a:gd name="T53" fmla="*/ 170 h 10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65" h="1050">
                    <a:moveTo>
                      <a:pt x="564" y="170"/>
                    </a:moveTo>
                    <a:lnTo>
                      <a:pt x="601" y="117"/>
                    </a:lnTo>
                    <a:lnTo>
                      <a:pt x="556" y="109"/>
                    </a:lnTo>
                    <a:lnTo>
                      <a:pt x="307" y="73"/>
                    </a:lnTo>
                    <a:lnTo>
                      <a:pt x="218" y="106"/>
                    </a:lnTo>
                    <a:lnTo>
                      <a:pt x="100" y="1"/>
                    </a:lnTo>
                    <a:lnTo>
                      <a:pt x="100" y="0"/>
                    </a:lnTo>
                    <a:lnTo>
                      <a:pt x="14" y="134"/>
                    </a:lnTo>
                    <a:lnTo>
                      <a:pt x="53" y="384"/>
                    </a:lnTo>
                    <a:lnTo>
                      <a:pt x="14" y="613"/>
                    </a:lnTo>
                    <a:lnTo>
                      <a:pt x="114" y="853"/>
                    </a:lnTo>
                    <a:lnTo>
                      <a:pt x="0" y="925"/>
                    </a:lnTo>
                    <a:lnTo>
                      <a:pt x="45" y="1018"/>
                    </a:lnTo>
                    <a:lnTo>
                      <a:pt x="205" y="1050"/>
                    </a:lnTo>
                    <a:lnTo>
                      <a:pt x="385" y="996"/>
                    </a:lnTo>
                    <a:lnTo>
                      <a:pt x="562" y="1039"/>
                    </a:lnTo>
                    <a:lnTo>
                      <a:pt x="614" y="959"/>
                    </a:lnTo>
                    <a:lnTo>
                      <a:pt x="572" y="892"/>
                    </a:lnTo>
                    <a:lnTo>
                      <a:pt x="665" y="799"/>
                    </a:lnTo>
                    <a:lnTo>
                      <a:pt x="665" y="577"/>
                    </a:lnTo>
                    <a:lnTo>
                      <a:pt x="606" y="515"/>
                    </a:lnTo>
                    <a:lnTo>
                      <a:pt x="644" y="460"/>
                    </a:lnTo>
                    <a:lnTo>
                      <a:pt x="514" y="409"/>
                    </a:lnTo>
                    <a:lnTo>
                      <a:pt x="572" y="355"/>
                    </a:lnTo>
                    <a:lnTo>
                      <a:pt x="523" y="275"/>
                    </a:lnTo>
                    <a:lnTo>
                      <a:pt x="590" y="254"/>
                    </a:lnTo>
                    <a:lnTo>
                      <a:pt x="564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54">
                <a:extLst>
                  <a:ext uri="{FF2B5EF4-FFF2-40B4-BE49-F238E27FC236}">
                    <a16:creationId xmlns:a16="http://schemas.microsoft.com/office/drawing/2014/main" id="{25CDCF13-6F4D-5A17-43D5-F4C2B49EF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1" y="812"/>
                <a:ext cx="221" cy="124"/>
              </a:xfrm>
              <a:custGeom>
                <a:avLst/>
                <a:gdLst>
                  <a:gd name="T0" fmla="*/ 674 w 882"/>
                  <a:gd name="T1" fmla="*/ 114 h 498"/>
                  <a:gd name="T2" fmla="*/ 497 w 882"/>
                  <a:gd name="T3" fmla="*/ 71 h 498"/>
                  <a:gd name="T4" fmla="*/ 317 w 882"/>
                  <a:gd name="T5" fmla="*/ 125 h 498"/>
                  <a:gd name="T6" fmla="*/ 157 w 882"/>
                  <a:gd name="T7" fmla="*/ 93 h 498"/>
                  <a:gd name="T8" fmla="*/ 112 w 882"/>
                  <a:gd name="T9" fmla="*/ 0 h 498"/>
                  <a:gd name="T10" fmla="*/ 0 w 882"/>
                  <a:gd name="T11" fmla="*/ 271 h 498"/>
                  <a:gd name="T12" fmla="*/ 268 w 882"/>
                  <a:gd name="T13" fmla="*/ 295 h 498"/>
                  <a:gd name="T14" fmla="*/ 525 w 882"/>
                  <a:gd name="T15" fmla="*/ 398 h 498"/>
                  <a:gd name="T16" fmla="*/ 693 w 882"/>
                  <a:gd name="T17" fmla="*/ 398 h 498"/>
                  <a:gd name="T18" fmla="*/ 784 w 882"/>
                  <a:gd name="T19" fmla="*/ 498 h 498"/>
                  <a:gd name="T20" fmla="*/ 806 w 882"/>
                  <a:gd name="T21" fmla="*/ 366 h 498"/>
                  <a:gd name="T22" fmla="*/ 768 w 882"/>
                  <a:gd name="T23" fmla="*/ 282 h 498"/>
                  <a:gd name="T24" fmla="*/ 818 w 882"/>
                  <a:gd name="T25" fmla="*/ 189 h 498"/>
                  <a:gd name="T26" fmla="*/ 882 w 882"/>
                  <a:gd name="T27" fmla="*/ 123 h 498"/>
                  <a:gd name="T28" fmla="*/ 824 w 882"/>
                  <a:gd name="T29" fmla="*/ 89 h 498"/>
                  <a:gd name="T30" fmla="*/ 759 w 882"/>
                  <a:gd name="T31" fmla="*/ 135 h 498"/>
                  <a:gd name="T32" fmla="*/ 674 w 882"/>
                  <a:gd name="T33" fmla="*/ 114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2" h="498">
                    <a:moveTo>
                      <a:pt x="674" y="114"/>
                    </a:moveTo>
                    <a:lnTo>
                      <a:pt x="497" y="71"/>
                    </a:lnTo>
                    <a:lnTo>
                      <a:pt x="317" y="125"/>
                    </a:lnTo>
                    <a:lnTo>
                      <a:pt x="157" y="93"/>
                    </a:lnTo>
                    <a:lnTo>
                      <a:pt x="112" y="0"/>
                    </a:lnTo>
                    <a:lnTo>
                      <a:pt x="0" y="271"/>
                    </a:lnTo>
                    <a:lnTo>
                      <a:pt x="268" y="295"/>
                    </a:lnTo>
                    <a:lnTo>
                      <a:pt x="525" y="398"/>
                    </a:lnTo>
                    <a:lnTo>
                      <a:pt x="693" y="398"/>
                    </a:lnTo>
                    <a:lnTo>
                      <a:pt x="784" y="498"/>
                    </a:lnTo>
                    <a:lnTo>
                      <a:pt x="806" y="366"/>
                    </a:lnTo>
                    <a:lnTo>
                      <a:pt x="768" y="282"/>
                    </a:lnTo>
                    <a:lnTo>
                      <a:pt x="818" y="189"/>
                    </a:lnTo>
                    <a:lnTo>
                      <a:pt x="882" y="123"/>
                    </a:lnTo>
                    <a:lnTo>
                      <a:pt x="824" y="89"/>
                    </a:lnTo>
                    <a:lnTo>
                      <a:pt x="759" y="135"/>
                    </a:lnTo>
                    <a:lnTo>
                      <a:pt x="674" y="1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55">
                <a:extLst>
                  <a:ext uri="{FF2B5EF4-FFF2-40B4-BE49-F238E27FC236}">
                    <a16:creationId xmlns:a16="http://schemas.microsoft.com/office/drawing/2014/main" id="{0D3D3D5B-7BEB-38B4-2ED5-CCD1F374E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861"/>
                <a:ext cx="223" cy="170"/>
              </a:xfrm>
              <a:custGeom>
                <a:avLst/>
                <a:gdLst>
                  <a:gd name="T0" fmla="*/ 240 w 892"/>
                  <a:gd name="T1" fmla="*/ 100 h 678"/>
                  <a:gd name="T2" fmla="*/ 43 w 892"/>
                  <a:gd name="T3" fmla="*/ 71 h 678"/>
                  <a:gd name="T4" fmla="*/ 50 w 892"/>
                  <a:gd name="T5" fmla="*/ 128 h 678"/>
                  <a:gd name="T6" fmla="*/ 1 w 892"/>
                  <a:gd name="T7" fmla="*/ 195 h 678"/>
                  <a:gd name="T8" fmla="*/ 0 w 892"/>
                  <a:gd name="T9" fmla="*/ 197 h 678"/>
                  <a:gd name="T10" fmla="*/ 37 w 892"/>
                  <a:gd name="T11" fmla="*/ 308 h 678"/>
                  <a:gd name="T12" fmla="*/ 190 w 892"/>
                  <a:gd name="T13" fmla="*/ 289 h 678"/>
                  <a:gd name="T14" fmla="*/ 212 w 892"/>
                  <a:gd name="T15" fmla="*/ 346 h 678"/>
                  <a:gd name="T16" fmla="*/ 295 w 892"/>
                  <a:gd name="T17" fmla="*/ 330 h 678"/>
                  <a:gd name="T18" fmla="*/ 322 w 892"/>
                  <a:gd name="T19" fmla="*/ 504 h 678"/>
                  <a:gd name="T20" fmla="*/ 429 w 892"/>
                  <a:gd name="T21" fmla="*/ 504 h 678"/>
                  <a:gd name="T22" fmla="*/ 429 w 892"/>
                  <a:gd name="T23" fmla="*/ 589 h 678"/>
                  <a:gd name="T24" fmla="*/ 621 w 892"/>
                  <a:gd name="T25" fmla="*/ 678 h 678"/>
                  <a:gd name="T26" fmla="*/ 710 w 892"/>
                  <a:gd name="T27" fmla="*/ 581 h 678"/>
                  <a:gd name="T28" fmla="*/ 710 w 892"/>
                  <a:gd name="T29" fmla="*/ 495 h 678"/>
                  <a:gd name="T30" fmla="*/ 653 w 892"/>
                  <a:gd name="T31" fmla="*/ 495 h 678"/>
                  <a:gd name="T32" fmla="*/ 653 w 892"/>
                  <a:gd name="T33" fmla="*/ 428 h 678"/>
                  <a:gd name="T34" fmla="*/ 728 w 892"/>
                  <a:gd name="T35" fmla="*/ 305 h 678"/>
                  <a:gd name="T36" fmla="*/ 830 w 892"/>
                  <a:gd name="T37" fmla="*/ 379 h 678"/>
                  <a:gd name="T38" fmla="*/ 892 w 892"/>
                  <a:gd name="T39" fmla="*/ 339 h 678"/>
                  <a:gd name="T40" fmla="*/ 817 w 892"/>
                  <a:gd name="T41" fmla="*/ 291 h 678"/>
                  <a:gd name="T42" fmla="*/ 706 w 892"/>
                  <a:gd name="T43" fmla="*/ 172 h 678"/>
                  <a:gd name="T44" fmla="*/ 725 w 892"/>
                  <a:gd name="T45" fmla="*/ 91 h 678"/>
                  <a:gd name="T46" fmla="*/ 675 w 892"/>
                  <a:gd name="T47" fmla="*/ 20 h 678"/>
                  <a:gd name="T48" fmla="*/ 600 w 892"/>
                  <a:gd name="T49" fmla="*/ 0 h 678"/>
                  <a:gd name="T50" fmla="*/ 369 w 892"/>
                  <a:gd name="T51" fmla="*/ 85 h 678"/>
                  <a:gd name="T52" fmla="*/ 298 w 892"/>
                  <a:gd name="T53" fmla="*/ 39 h 678"/>
                  <a:gd name="T54" fmla="*/ 240 w 892"/>
                  <a:gd name="T55" fmla="*/ 10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92" h="678">
                    <a:moveTo>
                      <a:pt x="240" y="100"/>
                    </a:moveTo>
                    <a:lnTo>
                      <a:pt x="43" y="71"/>
                    </a:lnTo>
                    <a:lnTo>
                      <a:pt x="50" y="128"/>
                    </a:lnTo>
                    <a:lnTo>
                      <a:pt x="1" y="195"/>
                    </a:lnTo>
                    <a:lnTo>
                      <a:pt x="0" y="197"/>
                    </a:lnTo>
                    <a:lnTo>
                      <a:pt x="37" y="308"/>
                    </a:lnTo>
                    <a:lnTo>
                      <a:pt x="190" y="289"/>
                    </a:lnTo>
                    <a:lnTo>
                      <a:pt x="212" y="346"/>
                    </a:lnTo>
                    <a:lnTo>
                      <a:pt x="295" y="330"/>
                    </a:lnTo>
                    <a:lnTo>
                      <a:pt x="322" y="504"/>
                    </a:lnTo>
                    <a:lnTo>
                      <a:pt x="429" y="504"/>
                    </a:lnTo>
                    <a:lnTo>
                      <a:pt x="429" y="589"/>
                    </a:lnTo>
                    <a:lnTo>
                      <a:pt x="621" y="678"/>
                    </a:lnTo>
                    <a:lnTo>
                      <a:pt x="710" y="581"/>
                    </a:lnTo>
                    <a:lnTo>
                      <a:pt x="710" y="495"/>
                    </a:lnTo>
                    <a:lnTo>
                      <a:pt x="653" y="495"/>
                    </a:lnTo>
                    <a:lnTo>
                      <a:pt x="653" y="428"/>
                    </a:lnTo>
                    <a:lnTo>
                      <a:pt x="728" y="305"/>
                    </a:lnTo>
                    <a:lnTo>
                      <a:pt x="830" y="379"/>
                    </a:lnTo>
                    <a:lnTo>
                      <a:pt x="892" y="339"/>
                    </a:lnTo>
                    <a:lnTo>
                      <a:pt x="817" y="291"/>
                    </a:lnTo>
                    <a:lnTo>
                      <a:pt x="706" y="172"/>
                    </a:lnTo>
                    <a:lnTo>
                      <a:pt x="725" y="91"/>
                    </a:lnTo>
                    <a:lnTo>
                      <a:pt x="675" y="20"/>
                    </a:lnTo>
                    <a:lnTo>
                      <a:pt x="600" y="0"/>
                    </a:lnTo>
                    <a:lnTo>
                      <a:pt x="369" y="85"/>
                    </a:lnTo>
                    <a:lnTo>
                      <a:pt x="298" y="39"/>
                    </a:lnTo>
                    <a:lnTo>
                      <a:pt x="240" y="1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56">
                <a:extLst>
                  <a:ext uri="{FF2B5EF4-FFF2-40B4-BE49-F238E27FC236}">
                    <a16:creationId xmlns:a16="http://schemas.microsoft.com/office/drawing/2014/main" id="{FF117DB9-5655-1998-F507-DB7414552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842"/>
                <a:ext cx="93" cy="94"/>
              </a:xfrm>
              <a:custGeom>
                <a:avLst/>
                <a:gdLst>
                  <a:gd name="T0" fmla="*/ 371 w 371"/>
                  <a:gd name="T1" fmla="*/ 205 h 375"/>
                  <a:gd name="T2" fmla="*/ 364 w 371"/>
                  <a:gd name="T3" fmla="*/ 148 h 375"/>
                  <a:gd name="T4" fmla="*/ 114 w 371"/>
                  <a:gd name="T5" fmla="*/ 0 h 375"/>
                  <a:gd name="T6" fmla="*/ 50 w 371"/>
                  <a:gd name="T7" fmla="*/ 66 h 375"/>
                  <a:gd name="T8" fmla="*/ 0 w 371"/>
                  <a:gd name="T9" fmla="*/ 159 h 375"/>
                  <a:gd name="T10" fmla="*/ 38 w 371"/>
                  <a:gd name="T11" fmla="*/ 243 h 375"/>
                  <a:gd name="T12" fmla="*/ 16 w 371"/>
                  <a:gd name="T13" fmla="*/ 375 h 375"/>
                  <a:gd name="T14" fmla="*/ 18 w 371"/>
                  <a:gd name="T15" fmla="*/ 375 h 375"/>
                  <a:gd name="T16" fmla="*/ 113 w 371"/>
                  <a:gd name="T17" fmla="*/ 337 h 375"/>
                  <a:gd name="T18" fmla="*/ 185 w 371"/>
                  <a:gd name="T19" fmla="*/ 368 h 375"/>
                  <a:gd name="T20" fmla="*/ 261 w 371"/>
                  <a:gd name="T21" fmla="*/ 315 h 375"/>
                  <a:gd name="T22" fmla="*/ 321 w 371"/>
                  <a:gd name="T23" fmla="*/ 274 h 375"/>
                  <a:gd name="T24" fmla="*/ 322 w 371"/>
                  <a:gd name="T25" fmla="*/ 272 h 375"/>
                  <a:gd name="T26" fmla="*/ 371 w 371"/>
                  <a:gd name="T27" fmla="*/ 20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375">
                    <a:moveTo>
                      <a:pt x="371" y="205"/>
                    </a:moveTo>
                    <a:lnTo>
                      <a:pt x="364" y="148"/>
                    </a:lnTo>
                    <a:lnTo>
                      <a:pt x="114" y="0"/>
                    </a:lnTo>
                    <a:lnTo>
                      <a:pt x="50" y="66"/>
                    </a:lnTo>
                    <a:lnTo>
                      <a:pt x="0" y="159"/>
                    </a:lnTo>
                    <a:lnTo>
                      <a:pt x="38" y="243"/>
                    </a:lnTo>
                    <a:lnTo>
                      <a:pt x="16" y="375"/>
                    </a:lnTo>
                    <a:lnTo>
                      <a:pt x="18" y="375"/>
                    </a:lnTo>
                    <a:lnTo>
                      <a:pt x="113" y="337"/>
                    </a:lnTo>
                    <a:lnTo>
                      <a:pt x="185" y="368"/>
                    </a:lnTo>
                    <a:lnTo>
                      <a:pt x="261" y="315"/>
                    </a:lnTo>
                    <a:lnTo>
                      <a:pt x="321" y="274"/>
                    </a:lnTo>
                    <a:lnTo>
                      <a:pt x="322" y="272"/>
                    </a:lnTo>
                    <a:lnTo>
                      <a:pt x="371" y="2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57">
                <a:extLst>
                  <a:ext uri="{FF2B5EF4-FFF2-40B4-BE49-F238E27FC236}">
                    <a16:creationId xmlns:a16="http://schemas.microsoft.com/office/drawing/2014/main" id="{557FE9E1-C0F8-3440-9612-2C93068B50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911"/>
                <a:ext cx="129" cy="138"/>
              </a:xfrm>
              <a:custGeom>
                <a:avLst/>
                <a:gdLst>
                  <a:gd name="T0" fmla="*/ 462 w 518"/>
                  <a:gd name="T1" fmla="*/ 0 h 555"/>
                  <a:gd name="T2" fmla="*/ 402 w 518"/>
                  <a:gd name="T3" fmla="*/ 41 h 555"/>
                  <a:gd name="T4" fmla="*/ 326 w 518"/>
                  <a:gd name="T5" fmla="*/ 94 h 555"/>
                  <a:gd name="T6" fmla="*/ 254 w 518"/>
                  <a:gd name="T7" fmla="*/ 63 h 555"/>
                  <a:gd name="T8" fmla="*/ 159 w 518"/>
                  <a:gd name="T9" fmla="*/ 101 h 555"/>
                  <a:gd name="T10" fmla="*/ 157 w 518"/>
                  <a:gd name="T11" fmla="*/ 101 h 555"/>
                  <a:gd name="T12" fmla="*/ 57 w 518"/>
                  <a:gd name="T13" fmla="*/ 175 h 555"/>
                  <a:gd name="T14" fmla="*/ 56 w 518"/>
                  <a:gd name="T15" fmla="*/ 175 h 555"/>
                  <a:gd name="T16" fmla="*/ 0 w 518"/>
                  <a:gd name="T17" fmla="*/ 263 h 555"/>
                  <a:gd name="T18" fmla="*/ 89 w 518"/>
                  <a:gd name="T19" fmla="*/ 410 h 555"/>
                  <a:gd name="T20" fmla="*/ 90 w 518"/>
                  <a:gd name="T21" fmla="*/ 410 h 555"/>
                  <a:gd name="T22" fmla="*/ 315 w 518"/>
                  <a:gd name="T23" fmla="*/ 504 h 555"/>
                  <a:gd name="T24" fmla="*/ 340 w 518"/>
                  <a:gd name="T25" fmla="*/ 515 h 555"/>
                  <a:gd name="T26" fmla="*/ 421 w 518"/>
                  <a:gd name="T27" fmla="*/ 491 h 555"/>
                  <a:gd name="T28" fmla="*/ 486 w 518"/>
                  <a:gd name="T29" fmla="*/ 555 h 555"/>
                  <a:gd name="T30" fmla="*/ 518 w 518"/>
                  <a:gd name="T31" fmla="*/ 437 h 555"/>
                  <a:gd name="T32" fmla="*/ 510 w 518"/>
                  <a:gd name="T33" fmla="*/ 354 h 555"/>
                  <a:gd name="T34" fmla="*/ 510 w 518"/>
                  <a:gd name="T35" fmla="*/ 353 h 555"/>
                  <a:gd name="T36" fmla="*/ 471 w 518"/>
                  <a:gd name="T37" fmla="*/ 217 h 555"/>
                  <a:gd name="T38" fmla="*/ 510 w 518"/>
                  <a:gd name="T39" fmla="*/ 146 h 555"/>
                  <a:gd name="T40" fmla="*/ 499 w 518"/>
                  <a:gd name="T41" fmla="*/ 111 h 555"/>
                  <a:gd name="T42" fmla="*/ 462 w 518"/>
                  <a:gd name="T4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8" h="555">
                    <a:moveTo>
                      <a:pt x="462" y="0"/>
                    </a:moveTo>
                    <a:lnTo>
                      <a:pt x="402" y="41"/>
                    </a:lnTo>
                    <a:lnTo>
                      <a:pt x="326" y="94"/>
                    </a:lnTo>
                    <a:lnTo>
                      <a:pt x="254" y="63"/>
                    </a:lnTo>
                    <a:lnTo>
                      <a:pt x="159" y="101"/>
                    </a:lnTo>
                    <a:lnTo>
                      <a:pt x="157" y="101"/>
                    </a:lnTo>
                    <a:lnTo>
                      <a:pt x="57" y="175"/>
                    </a:lnTo>
                    <a:lnTo>
                      <a:pt x="56" y="175"/>
                    </a:lnTo>
                    <a:lnTo>
                      <a:pt x="0" y="263"/>
                    </a:lnTo>
                    <a:lnTo>
                      <a:pt x="89" y="410"/>
                    </a:lnTo>
                    <a:lnTo>
                      <a:pt x="90" y="410"/>
                    </a:lnTo>
                    <a:lnTo>
                      <a:pt x="315" y="504"/>
                    </a:lnTo>
                    <a:lnTo>
                      <a:pt x="340" y="515"/>
                    </a:lnTo>
                    <a:lnTo>
                      <a:pt x="421" y="491"/>
                    </a:lnTo>
                    <a:lnTo>
                      <a:pt x="486" y="555"/>
                    </a:lnTo>
                    <a:lnTo>
                      <a:pt x="518" y="437"/>
                    </a:lnTo>
                    <a:lnTo>
                      <a:pt x="510" y="354"/>
                    </a:lnTo>
                    <a:lnTo>
                      <a:pt x="510" y="353"/>
                    </a:lnTo>
                    <a:lnTo>
                      <a:pt x="471" y="217"/>
                    </a:lnTo>
                    <a:lnTo>
                      <a:pt x="510" y="146"/>
                    </a:lnTo>
                    <a:lnTo>
                      <a:pt x="499" y="111"/>
                    </a:lnTo>
                    <a:lnTo>
                      <a:pt x="462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58">
                <a:extLst>
                  <a:ext uri="{FF2B5EF4-FFF2-40B4-BE49-F238E27FC236}">
                    <a16:creationId xmlns:a16="http://schemas.microsoft.com/office/drawing/2014/main" id="{52D5F777-14FB-8F51-E933-D53204CE1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934"/>
                <a:ext cx="78" cy="92"/>
              </a:xfrm>
              <a:custGeom>
                <a:avLst/>
                <a:gdLst>
                  <a:gd name="T0" fmla="*/ 39 w 313"/>
                  <a:gd name="T1" fmla="*/ 261 h 370"/>
                  <a:gd name="T2" fmla="*/ 39 w 313"/>
                  <a:gd name="T3" fmla="*/ 262 h 370"/>
                  <a:gd name="T4" fmla="*/ 47 w 313"/>
                  <a:gd name="T5" fmla="*/ 345 h 370"/>
                  <a:gd name="T6" fmla="*/ 173 w 313"/>
                  <a:gd name="T7" fmla="*/ 370 h 370"/>
                  <a:gd name="T8" fmla="*/ 229 w 313"/>
                  <a:gd name="T9" fmla="*/ 242 h 370"/>
                  <a:gd name="T10" fmla="*/ 313 w 313"/>
                  <a:gd name="T11" fmla="*/ 215 h 370"/>
                  <a:gd name="T12" fmla="*/ 286 w 313"/>
                  <a:gd name="T13" fmla="*/ 41 h 370"/>
                  <a:gd name="T14" fmla="*/ 203 w 313"/>
                  <a:gd name="T15" fmla="*/ 57 h 370"/>
                  <a:gd name="T16" fmla="*/ 181 w 313"/>
                  <a:gd name="T17" fmla="*/ 0 h 370"/>
                  <a:gd name="T18" fmla="*/ 28 w 313"/>
                  <a:gd name="T19" fmla="*/ 19 h 370"/>
                  <a:gd name="T20" fmla="*/ 39 w 313"/>
                  <a:gd name="T21" fmla="*/ 54 h 370"/>
                  <a:gd name="T22" fmla="*/ 0 w 313"/>
                  <a:gd name="T23" fmla="*/ 125 h 370"/>
                  <a:gd name="T24" fmla="*/ 39 w 313"/>
                  <a:gd name="T25" fmla="*/ 261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3" h="370">
                    <a:moveTo>
                      <a:pt x="39" y="261"/>
                    </a:moveTo>
                    <a:lnTo>
                      <a:pt x="39" y="262"/>
                    </a:lnTo>
                    <a:lnTo>
                      <a:pt x="47" y="345"/>
                    </a:lnTo>
                    <a:lnTo>
                      <a:pt x="173" y="370"/>
                    </a:lnTo>
                    <a:lnTo>
                      <a:pt x="229" y="242"/>
                    </a:lnTo>
                    <a:lnTo>
                      <a:pt x="313" y="215"/>
                    </a:lnTo>
                    <a:lnTo>
                      <a:pt x="286" y="41"/>
                    </a:lnTo>
                    <a:lnTo>
                      <a:pt x="203" y="57"/>
                    </a:lnTo>
                    <a:lnTo>
                      <a:pt x="181" y="0"/>
                    </a:lnTo>
                    <a:lnTo>
                      <a:pt x="28" y="19"/>
                    </a:lnTo>
                    <a:lnTo>
                      <a:pt x="39" y="54"/>
                    </a:lnTo>
                    <a:lnTo>
                      <a:pt x="0" y="125"/>
                    </a:lnTo>
                    <a:lnTo>
                      <a:pt x="39" y="2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59">
                <a:extLst>
                  <a:ext uri="{FF2B5EF4-FFF2-40B4-BE49-F238E27FC236}">
                    <a16:creationId xmlns:a16="http://schemas.microsoft.com/office/drawing/2014/main" id="{A71B5265-CAE3-8886-FC15-93F02ADF3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911"/>
                <a:ext cx="91" cy="84"/>
              </a:xfrm>
              <a:custGeom>
                <a:avLst/>
                <a:gdLst>
                  <a:gd name="T0" fmla="*/ 208 w 366"/>
                  <a:gd name="T1" fmla="*/ 0 h 338"/>
                  <a:gd name="T2" fmla="*/ 73 w 366"/>
                  <a:gd name="T3" fmla="*/ 33 h 338"/>
                  <a:gd name="T4" fmla="*/ 73 w 366"/>
                  <a:gd name="T5" fmla="*/ 113 h 338"/>
                  <a:gd name="T6" fmla="*/ 0 w 366"/>
                  <a:gd name="T7" fmla="*/ 232 h 338"/>
                  <a:gd name="T8" fmla="*/ 159 w 366"/>
                  <a:gd name="T9" fmla="*/ 338 h 338"/>
                  <a:gd name="T10" fmla="*/ 310 w 366"/>
                  <a:gd name="T11" fmla="*/ 262 h 338"/>
                  <a:gd name="T12" fmla="*/ 366 w 366"/>
                  <a:gd name="T13" fmla="*/ 174 h 338"/>
                  <a:gd name="T14" fmla="*/ 208 w 366"/>
                  <a:gd name="T15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6" h="338">
                    <a:moveTo>
                      <a:pt x="208" y="0"/>
                    </a:moveTo>
                    <a:lnTo>
                      <a:pt x="73" y="33"/>
                    </a:lnTo>
                    <a:lnTo>
                      <a:pt x="73" y="113"/>
                    </a:lnTo>
                    <a:lnTo>
                      <a:pt x="0" y="232"/>
                    </a:lnTo>
                    <a:lnTo>
                      <a:pt x="159" y="338"/>
                    </a:lnTo>
                    <a:lnTo>
                      <a:pt x="310" y="262"/>
                    </a:lnTo>
                    <a:lnTo>
                      <a:pt x="366" y="174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60">
                <a:extLst>
                  <a:ext uri="{FF2B5EF4-FFF2-40B4-BE49-F238E27FC236}">
                    <a16:creationId xmlns:a16="http://schemas.microsoft.com/office/drawing/2014/main" id="{F151EF3F-EA5D-373C-9786-62B4837D5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879"/>
                <a:ext cx="175" cy="172"/>
              </a:xfrm>
              <a:custGeom>
                <a:avLst/>
                <a:gdLst>
                  <a:gd name="T0" fmla="*/ 565 w 700"/>
                  <a:gd name="T1" fmla="*/ 162 h 690"/>
                  <a:gd name="T2" fmla="*/ 700 w 700"/>
                  <a:gd name="T3" fmla="*/ 129 h 690"/>
                  <a:gd name="T4" fmla="*/ 443 w 700"/>
                  <a:gd name="T5" fmla="*/ 26 h 690"/>
                  <a:gd name="T6" fmla="*/ 175 w 700"/>
                  <a:gd name="T7" fmla="*/ 2 h 690"/>
                  <a:gd name="T8" fmla="*/ 66 w 700"/>
                  <a:gd name="T9" fmla="*/ 0 h 690"/>
                  <a:gd name="T10" fmla="*/ 0 w 700"/>
                  <a:gd name="T11" fmla="*/ 73 h 690"/>
                  <a:gd name="T12" fmla="*/ 51 w 700"/>
                  <a:gd name="T13" fmla="*/ 239 h 690"/>
                  <a:gd name="T14" fmla="*/ 155 w 700"/>
                  <a:gd name="T15" fmla="*/ 429 h 690"/>
                  <a:gd name="T16" fmla="*/ 166 w 700"/>
                  <a:gd name="T17" fmla="*/ 690 h 690"/>
                  <a:gd name="T18" fmla="*/ 288 w 700"/>
                  <a:gd name="T19" fmla="*/ 628 h 690"/>
                  <a:gd name="T20" fmla="*/ 288 w 700"/>
                  <a:gd name="T21" fmla="*/ 406 h 690"/>
                  <a:gd name="T22" fmla="*/ 349 w 700"/>
                  <a:gd name="T23" fmla="*/ 322 h 690"/>
                  <a:gd name="T24" fmla="*/ 492 w 700"/>
                  <a:gd name="T25" fmla="*/ 361 h 690"/>
                  <a:gd name="T26" fmla="*/ 565 w 700"/>
                  <a:gd name="T27" fmla="*/ 242 h 690"/>
                  <a:gd name="T28" fmla="*/ 565 w 700"/>
                  <a:gd name="T29" fmla="*/ 162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0" h="690">
                    <a:moveTo>
                      <a:pt x="565" y="162"/>
                    </a:moveTo>
                    <a:lnTo>
                      <a:pt x="700" y="129"/>
                    </a:lnTo>
                    <a:lnTo>
                      <a:pt x="443" y="26"/>
                    </a:lnTo>
                    <a:lnTo>
                      <a:pt x="175" y="2"/>
                    </a:lnTo>
                    <a:lnTo>
                      <a:pt x="66" y="0"/>
                    </a:lnTo>
                    <a:lnTo>
                      <a:pt x="0" y="73"/>
                    </a:lnTo>
                    <a:lnTo>
                      <a:pt x="51" y="239"/>
                    </a:lnTo>
                    <a:lnTo>
                      <a:pt x="155" y="429"/>
                    </a:lnTo>
                    <a:lnTo>
                      <a:pt x="166" y="690"/>
                    </a:lnTo>
                    <a:lnTo>
                      <a:pt x="288" y="628"/>
                    </a:lnTo>
                    <a:lnTo>
                      <a:pt x="288" y="406"/>
                    </a:lnTo>
                    <a:lnTo>
                      <a:pt x="349" y="322"/>
                    </a:lnTo>
                    <a:lnTo>
                      <a:pt x="492" y="361"/>
                    </a:lnTo>
                    <a:lnTo>
                      <a:pt x="565" y="242"/>
                    </a:lnTo>
                    <a:lnTo>
                      <a:pt x="565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61">
                <a:extLst>
                  <a:ext uri="{FF2B5EF4-FFF2-40B4-BE49-F238E27FC236}">
                    <a16:creationId xmlns:a16="http://schemas.microsoft.com/office/drawing/2014/main" id="{39FFD187-475C-E023-B4C1-6F057B051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3" y="911"/>
                <a:ext cx="64" cy="43"/>
              </a:xfrm>
              <a:custGeom>
                <a:avLst/>
                <a:gdLst>
                  <a:gd name="T0" fmla="*/ 159 w 259"/>
                  <a:gd name="T1" fmla="*/ 174 h 174"/>
                  <a:gd name="T2" fmla="*/ 259 w 259"/>
                  <a:gd name="T3" fmla="*/ 100 h 174"/>
                  <a:gd name="T4" fmla="*/ 168 w 259"/>
                  <a:gd name="T5" fmla="*/ 0 h 174"/>
                  <a:gd name="T6" fmla="*/ 0 w 259"/>
                  <a:gd name="T7" fmla="*/ 0 h 174"/>
                  <a:gd name="T8" fmla="*/ 158 w 259"/>
                  <a:gd name="T9" fmla="*/ 174 h 174"/>
                  <a:gd name="T10" fmla="*/ 159 w 259"/>
                  <a:gd name="T1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9" h="174">
                    <a:moveTo>
                      <a:pt x="159" y="174"/>
                    </a:moveTo>
                    <a:lnTo>
                      <a:pt x="259" y="100"/>
                    </a:lnTo>
                    <a:lnTo>
                      <a:pt x="168" y="0"/>
                    </a:lnTo>
                    <a:lnTo>
                      <a:pt x="0" y="0"/>
                    </a:lnTo>
                    <a:lnTo>
                      <a:pt x="158" y="174"/>
                    </a:lnTo>
                    <a:lnTo>
                      <a:pt x="159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62">
                <a:extLst>
                  <a:ext uri="{FF2B5EF4-FFF2-40B4-BE49-F238E27FC236}">
                    <a16:creationId xmlns:a16="http://schemas.microsoft.com/office/drawing/2014/main" id="{5FA0B958-9B9F-3D6C-1A4A-195D72343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969"/>
                <a:ext cx="99" cy="71"/>
              </a:xfrm>
              <a:custGeom>
                <a:avLst/>
                <a:gdLst>
                  <a:gd name="T0" fmla="*/ 310 w 399"/>
                  <a:gd name="T1" fmla="*/ 30 h 284"/>
                  <a:gd name="T2" fmla="*/ 159 w 399"/>
                  <a:gd name="T3" fmla="*/ 106 h 284"/>
                  <a:gd name="T4" fmla="*/ 0 w 399"/>
                  <a:gd name="T5" fmla="*/ 0 h 284"/>
                  <a:gd name="T6" fmla="*/ 46 w 399"/>
                  <a:gd name="T7" fmla="*/ 148 h 284"/>
                  <a:gd name="T8" fmla="*/ 113 w 399"/>
                  <a:gd name="T9" fmla="*/ 214 h 284"/>
                  <a:gd name="T10" fmla="*/ 193 w 399"/>
                  <a:gd name="T11" fmla="*/ 185 h 284"/>
                  <a:gd name="T12" fmla="*/ 259 w 399"/>
                  <a:gd name="T13" fmla="*/ 284 h 284"/>
                  <a:gd name="T14" fmla="*/ 399 w 399"/>
                  <a:gd name="T15" fmla="*/ 177 h 284"/>
                  <a:gd name="T16" fmla="*/ 310 w 399"/>
                  <a:gd name="T17" fmla="*/ 3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9" h="284">
                    <a:moveTo>
                      <a:pt x="310" y="30"/>
                    </a:moveTo>
                    <a:lnTo>
                      <a:pt x="159" y="106"/>
                    </a:lnTo>
                    <a:lnTo>
                      <a:pt x="0" y="0"/>
                    </a:lnTo>
                    <a:lnTo>
                      <a:pt x="46" y="148"/>
                    </a:lnTo>
                    <a:lnTo>
                      <a:pt x="113" y="214"/>
                    </a:lnTo>
                    <a:lnTo>
                      <a:pt x="193" y="185"/>
                    </a:lnTo>
                    <a:lnTo>
                      <a:pt x="259" y="284"/>
                    </a:lnTo>
                    <a:lnTo>
                      <a:pt x="399" y="177"/>
                    </a:lnTo>
                    <a:lnTo>
                      <a:pt x="3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63">
                <a:extLst>
                  <a:ext uri="{FF2B5EF4-FFF2-40B4-BE49-F238E27FC236}">
                    <a16:creationId xmlns:a16="http://schemas.microsoft.com/office/drawing/2014/main" id="{7C6A2F1B-9EE9-06B9-FEC5-08FD2E360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9" y="1013"/>
                <a:ext cx="118" cy="114"/>
              </a:xfrm>
              <a:custGeom>
                <a:avLst/>
                <a:gdLst>
                  <a:gd name="T0" fmla="*/ 247 w 472"/>
                  <a:gd name="T1" fmla="*/ 0 h 455"/>
                  <a:gd name="T2" fmla="*/ 246 w 472"/>
                  <a:gd name="T3" fmla="*/ 0 h 455"/>
                  <a:gd name="T4" fmla="*/ 106 w 472"/>
                  <a:gd name="T5" fmla="*/ 107 h 455"/>
                  <a:gd name="T6" fmla="*/ 44 w 472"/>
                  <a:gd name="T7" fmla="*/ 155 h 455"/>
                  <a:gd name="T8" fmla="*/ 0 w 472"/>
                  <a:gd name="T9" fmla="*/ 229 h 455"/>
                  <a:gd name="T10" fmla="*/ 19 w 472"/>
                  <a:gd name="T11" fmla="*/ 310 h 455"/>
                  <a:gd name="T12" fmla="*/ 137 w 472"/>
                  <a:gd name="T13" fmla="*/ 323 h 455"/>
                  <a:gd name="T14" fmla="*/ 222 w 472"/>
                  <a:gd name="T15" fmla="*/ 352 h 455"/>
                  <a:gd name="T16" fmla="*/ 253 w 472"/>
                  <a:gd name="T17" fmla="*/ 413 h 455"/>
                  <a:gd name="T18" fmla="*/ 354 w 472"/>
                  <a:gd name="T19" fmla="*/ 455 h 455"/>
                  <a:gd name="T20" fmla="*/ 394 w 472"/>
                  <a:gd name="T21" fmla="*/ 429 h 455"/>
                  <a:gd name="T22" fmla="*/ 366 w 472"/>
                  <a:gd name="T23" fmla="*/ 339 h 455"/>
                  <a:gd name="T24" fmla="*/ 411 w 472"/>
                  <a:gd name="T25" fmla="*/ 274 h 455"/>
                  <a:gd name="T26" fmla="*/ 356 w 472"/>
                  <a:gd name="T27" fmla="*/ 230 h 455"/>
                  <a:gd name="T28" fmla="*/ 472 w 472"/>
                  <a:gd name="T29" fmla="*/ 94 h 455"/>
                  <a:gd name="T30" fmla="*/ 247 w 472"/>
                  <a:gd name="T3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2" h="455">
                    <a:moveTo>
                      <a:pt x="247" y="0"/>
                    </a:moveTo>
                    <a:lnTo>
                      <a:pt x="246" y="0"/>
                    </a:lnTo>
                    <a:lnTo>
                      <a:pt x="106" y="107"/>
                    </a:lnTo>
                    <a:lnTo>
                      <a:pt x="44" y="155"/>
                    </a:lnTo>
                    <a:lnTo>
                      <a:pt x="0" y="229"/>
                    </a:lnTo>
                    <a:lnTo>
                      <a:pt x="19" y="310"/>
                    </a:lnTo>
                    <a:lnTo>
                      <a:pt x="137" y="323"/>
                    </a:lnTo>
                    <a:lnTo>
                      <a:pt x="222" y="352"/>
                    </a:lnTo>
                    <a:lnTo>
                      <a:pt x="253" y="413"/>
                    </a:lnTo>
                    <a:lnTo>
                      <a:pt x="354" y="455"/>
                    </a:lnTo>
                    <a:lnTo>
                      <a:pt x="394" y="429"/>
                    </a:lnTo>
                    <a:lnTo>
                      <a:pt x="366" y="339"/>
                    </a:lnTo>
                    <a:lnTo>
                      <a:pt x="411" y="274"/>
                    </a:lnTo>
                    <a:lnTo>
                      <a:pt x="356" y="230"/>
                    </a:lnTo>
                    <a:lnTo>
                      <a:pt x="472" y="94"/>
                    </a:lnTo>
                    <a:lnTo>
                      <a:pt x="2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64">
                <a:extLst>
                  <a:ext uri="{FF2B5EF4-FFF2-40B4-BE49-F238E27FC236}">
                    <a16:creationId xmlns:a16="http://schemas.microsoft.com/office/drawing/2014/main" id="{9497C7D3-D41D-D117-D8F5-898DE53EA4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959"/>
                <a:ext cx="146" cy="199"/>
              </a:xfrm>
              <a:custGeom>
                <a:avLst/>
                <a:gdLst>
                  <a:gd name="T0" fmla="*/ 439 w 585"/>
                  <a:gd name="T1" fmla="*/ 253 h 794"/>
                  <a:gd name="T2" fmla="*/ 372 w 585"/>
                  <a:gd name="T3" fmla="*/ 187 h 794"/>
                  <a:gd name="T4" fmla="*/ 326 w 585"/>
                  <a:gd name="T5" fmla="*/ 39 h 794"/>
                  <a:gd name="T6" fmla="*/ 183 w 585"/>
                  <a:gd name="T7" fmla="*/ 0 h 794"/>
                  <a:gd name="T8" fmla="*/ 122 w 585"/>
                  <a:gd name="T9" fmla="*/ 84 h 794"/>
                  <a:gd name="T10" fmla="*/ 122 w 585"/>
                  <a:gd name="T11" fmla="*/ 306 h 794"/>
                  <a:gd name="T12" fmla="*/ 0 w 585"/>
                  <a:gd name="T13" fmla="*/ 368 h 794"/>
                  <a:gd name="T14" fmla="*/ 3 w 585"/>
                  <a:gd name="T15" fmla="*/ 417 h 794"/>
                  <a:gd name="T16" fmla="*/ 3 w 585"/>
                  <a:gd name="T17" fmla="*/ 418 h 794"/>
                  <a:gd name="T18" fmla="*/ 178 w 585"/>
                  <a:gd name="T19" fmla="*/ 570 h 794"/>
                  <a:gd name="T20" fmla="*/ 213 w 585"/>
                  <a:gd name="T21" fmla="*/ 730 h 794"/>
                  <a:gd name="T22" fmla="*/ 277 w 585"/>
                  <a:gd name="T23" fmla="*/ 794 h 794"/>
                  <a:gd name="T24" fmla="*/ 366 w 585"/>
                  <a:gd name="T25" fmla="*/ 774 h 794"/>
                  <a:gd name="T26" fmla="*/ 498 w 585"/>
                  <a:gd name="T27" fmla="*/ 526 h 794"/>
                  <a:gd name="T28" fmla="*/ 479 w 585"/>
                  <a:gd name="T29" fmla="*/ 445 h 794"/>
                  <a:gd name="T30" fmla="*/ 523 w 585"/>
                  <a:gd name="T31" fmla="*/ 371 h 794"/>
                  <a:gd name="T32" fmla="*/ 585 w 585"/>
                  <a:gd name="T33" fmla="*/ 323 h 794"/>
                  <a:gd name="T34" fmla="*/ 519 w 585"/>
                  <a:gd name="T35" fmla="*/ 224 h 794"/>
                  <a:gd name="T36" fmla="*/ 439 w 585"/>
                  <a:gd name="T37" fmla="*/ 253 h 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5" h="794">
                    <a:moveTo>
                      <a:pt x="439" y="253"/>
                    </a:moveTo>
                    <a:lnTo>
                      <a:pt x="372" y="187"/>
                    </a:lnTo>
                    <a:lnTo>
                      <a:pt x="326" y="39"/>
                    </a:lnTo>
                    <a:lnTo>
                      <a:pt x="183" y="0"/>
                    </a:lnTo>
                    <a:lnTo>
                      <a:pt x="122" y="84"/>
                    </a:lnTo>
                    <a:lnTo>
                      <a:pt x="122" y="306"/>
                    </a:lnTo>
                    <a:lnTo>
                      <a:pt x="0" y="368"/>
                    </a:lnTo>
                    <a:lnTo>
                      <a:pt x="3" y="417"/>
                    </a:lnTo>
                    <a:lnTo>
                      <a:pt x="3" y="418"/>
                    </a:lnTo>
                    <a:lnTo>
                      <a:pt x="178" y="570"/>
                    </a:lnTo>
                    <a:lnTo>
                      <a:pt x="213" y="730"/>
                    </a:lnTo>
                    <a:lnTo>
                      <a:pt x="277" y="794"/>
                    </a:lnTo>
                    <a:lnTo>
                      <a:pt x="366" y="774"/>
                    </a:lnTo>
                    <a:lnTo>
                      <a:pt x="498" y="526"/>
                    </a:lnTo>
                    <a:lnTo>
                      <a:pt x="479" y="445"/>
                    </a:lnTo>
                    <a:lnTo>
                      <a:pt x="523" y="371"/>
                    </a:lnTo>
                    <a:lnTo>
                      <a:pt x="585" y="323"/>
                    </a:lnTo>
                    <a:lnTo>
                      <a:pt x="519" y="224"/>
                    </a:lnTo>
                    <a:lnTo>
                      <a:pt x="439" y="2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65">
                <a:extLst>
                  <a:ext uri="{FF2B5EF4-FFF2-40B4-BE49-F238E27FC236}">
                    <a16:creationId xmlns:a16="http://schemas.microsoft.com/office/drawing/2014/main" id="{5F1DFFB2-6A4C-2C68-EE5C-014F2233D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091"/>
                <a:ext cx="156" cy="137"/>
              </a:xfrm>
              <a:custGeom>
                <a:avLst/>
                <a:gdLst>
                  <a:gd name="T0" fmla="*/ 132 w 620"/>
                  <a:gd name="T1" fmla="*/ 0 h 550"/>
                  <a:gd name="T2" fmla="*/ 0 w 620"/>
                  <a:gd name="T3" fmla="*/ 248 h 550"/>
                  <a:gd name="T4" fmla="*/ 80 w 620"/>
                  <a:gd name="T5" fmla="*/ 550 h 550"/>
                  <a:gd name="T6" fmla="*/ 81 w 620"/>
                  <a:gd name="T7" fmla="*/ 550 h 550"/>
                  <a:gd name="T8" fmla="*/ 278 w 620"/>
                  <a:gd name="T9" fmla="*/ 528 h 550"/>
                  <a:gd name="T10" fmla="*/ 332 w 620"/>
                  <a:gd name="T11" fmla="*/ 448 h 550"/>
                  <a:gd name="T12" fmla="*/ 375 w 620"/>
                  <a:gd name="T13" fmla="*/ 525 h 550"/>
                  <a:gd name="T14" fmla="*/ 454 w 620"/>
                  <a:gd name="T15" fmla="*/ 475 h 550"/>
                  <a:gd name="T16" fmla="*/ 507 w 620"/>
                  <a:gd name="T17" fmla="*/ 483 h 550"/>
                  <a:gd name="T18" fmla="*/ 446 w 620"/>
                  <a:gd name="T19" fmla="*/ 419 h 550"/>
                  <a:gd name="T20" fmla="*/ 515 w 620"/>
                  <a:gd name="T21" fmla="*/ 290 h 550"/>
                  <a:gd name="T22" fmla="*/ 562 w 620"/>
                  <a:gd name="T23" fmla="*/ 334 h 550"/>
                  <a:gd name="T24" fmla="*/ 620 w 620"/>
                  <a:gd name="T25" fmla="*/ 190 h 550"/>
                  <a:gd name="T26" fmla="*/ 507 w 620"/>
                  <a:gd name="T27" fmla="*/ 119 h 550"/>
                  <a:gd name="T28" fmla="*/ 467 w 620"/>
                  <a:gd name="T29" fmla="*/ 145 h 550"/>
                  <a:gd name="T30" fmla="*/ 366 w 620"/>
                  <a:gd name="T31" fmla="*/ 103 h 550"/>
                  <a:gd name="T32" fmla="*/ 335 w 620"/>
                  <a:gd name="T33" fmla="*/ 42 h 550"/>
                  <a:gd name="T34" fmla="*/ 250 w 620"/>
                  <a:gd name="T35" fmla="*/ 13 h 550"/>
                  <a:gd name="T36" fmla="*/ 132 w 620"/>
                  <a:gd name="T37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0" h="550">
                    <a:moveTo>
                      <a:pt x="132" y="0"/>
                    </a:moveTo>
                    <a:lnTo>
                      <a:pt x="0" y="248"/>
                    </a:lnTo>
                    <a:lnTo>
                      <a:pt x="80" y="550"/>
                    </a:lnTo>
                    <a:lnTo>
                      <a:pt x="81" y="550"/>
                    </a:lnTo>
                    <a:lnTo>
                      <a:pt x="278" y="528"/>
                    </a:lnTo>
                    <a:lnTo>
                      <a:pt x="332" y="448"/>
                    </a:lnTo>
                    <a:lnTo>
                      <a:pt x="375" y="525"/>
                    </a:lnTo>
                    <a:lnTo>
                      <a:pt x="454" y="475"/>
                    </a:lnTo>
                    <a:lnTo>
                      <a:pt x="507" y="483"/>
                    </a:lnTo>
                    <a:lnTo>
                      <a:pt x="446" y="419"/>
                    </a:lnTo>
                    <a:lnTo>
                      <a:pt x="515" y="290"/>
                    </a:lnTo>
                    <a:lnTo>
                      <a:pt x="562" y="334"/>
                    </a:lnTo>
                    <a:lnTo>
                      <a:pt x="620" y="190"/>
                    </a:lnTo>
                    <a:lnTo>
                      <a:pt x="507" y="119"/>
                    </a:lnTo>
                    <a:lnTo>
                      <a:pt x="467" y="145"/>
                    </a:lnTo>
                    <a:lnTo>
                      <a:pt x="366" y="103"/>
                    </a:lnTo>
                    <a:lnTo>
                      <a:pt x="335" y="42"/>
                    </a:lnTo>
                    <a:lnTo>
                      <a:pt x="250" y="13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66">
                <a:extLst>
                  <a:ext uri="{FF2B5EF4-FFF2-40B4-BE49-F238E27FC236}">
                    <a16:creationId xmlns:a16="http://schemas.microsoft.com/office/drawing/2014/main" id="{34D2BBF6-73C8-50CF-666D-E6B7449B0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8" y="994"/>
                <a:ext cx="159" cy="190"/>
              </a:xfrm>
              <a:custGeom>
                <a:avLst/>
                <a:gdLst>
                  <a:gd name="T0" fmla="*/ 244 w 635"/>
                  <a:gd name="T1" fmla="*/ 128 h 761"/>
                  <a:gd name="T2" fmla="*/ 118 w 635"/>
                  <a:gd name="T3" fmla="*/ 103 h 761"/>
                  <a:gd name="T4" fmla="*/ 86 w 635"/>
                  <a:gd name="T5" fmla="*/ 221 h 761"/>
                  <a:gd name="T6" fmla="*/ 100 w 635"/>
                  <a:gd name="T7" fmla="*/ 249 h 761"/>
                  <a:gd name="T8" fmla="*/ 0 w 635"/>
                  <a:gd name="T9" fmla="*/ 688 h 761"/>
                  <a:gd name="T10" fmla="*/ 85 w 635"/>
                  <a:gd name="T11" fmla="*/ 761 h 761"/>
                  <a:gd name="T12" fmla="*/ 167 w 635"/>
                  <a:gd name="T13" fmla="*/ 570 h 761"/>
                  <a:gd name="T14" fmla="*/ 307 w 635"/>
                  <a:gd name="T15" fmla="*/ 596 h 761"/>
                  <a:gd name="T16" fmla="*/ 379 w 635"/>
                  <a:gd name="T17" fmla="*/ 696 h 761"/>
                  <a:gd name="T18" fmla="*/ 499 w 635"/>
                  <a:gd name="T19" fmla="*/ 696 h 761"/>
                  <a:gd name="T20" fmla="*/ 535 w 635"/>
                  <a:gd name="T21" fmla="*/ 660 h 761"/>
                  <a:gd name="T22" fmla="*/ 510 w 635"/>
                  <a:gd name="T23" fmla="*/ 527 h 761"/>
                  <a:gd name="T24" fmla="*/ 635 w 635"/>
                  <a:gd name="T25" fmla="*/ 383 h 761"/>
                  <a:gd name="T26" fmla="*/ 512 w 635"/>
                  <a:gd name="T27" fmla="*/ 327 h 761"/>
                  <a:gd name="T28" fmla="*/ 474 w 635"/>
                  <a:gd name="T29" fmla="*/ 235 h 761"/>
                  <a:gd name="T30" fmla="*/ 376 w 635"/>
                  <a:gd name="T31" fmla="*/ 235 h 761"/>
                  <a:gd name="T32" fmla="*/ 413 w 635"/>
                  <a:gd name="T33" fmla="*/ 176 h 761"/>
                  <a:gd name="T34" fmla="*/ 364 w 635"/>
                  <a:gd name="T35" fmla="*/ 124 h 761"/>
                  <a:gd name="T36" fmla="*/ 364 w 635"/>
                  <a:gd name="T37" fmla="*/ 67 h 761"/>
                  <a:gd name="T38" fmla="*/ 300 w 635"/>
                  <a:gd name="T39" fmla="*/ 0 h 761"/>
                  <a:gd name="T40" fmla="*/ 244 w 635"/>
                  <a:gd name="T41" fmla="*/ 128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35" h="761">
                    <a:moveTo>
                      <a:pt x="244" y="128"/>
                    </a:moveTo>
                    <a:lnTo>
                      <a:pt x="118" y="103"/>
                    </a:lnTo>
                    <a:lnTo>
                      <a:pt x="86" y="221"/>
                    </a:lnTo>
                    <a:lnTo>
                      <a:pt x="100" y="249"/>
                    </a:lnTo>
                    <a:lnTo>
                      <a:pt x="0" y="688"/>
                    </a:lnTo>
                    <a:lnTo>
                      <a:pt x="85" y="761"/>
                    </a:lnTo>
                    <a:lnTo>
                      <a:pt x="167" y="570"/>
                    </a:lnTo>
                    <a:lnTo>
                      <a:pt x="307" y="596"/>
                    </a:lnTo>
                    <a:lnTo>
                      <a:pt x="379" y="696"/>
                    </a:lnTo>
                    <a:lnTo>
                      <a:pt x="499" y="696"/>
                    </a:lnTo>
                    <a:lnTo>
                      <a:pt x="535" y="660"/>
                    </a:lnTo>
                    <a:lnTo>
                      <a:pt x="510" y="527"/>
                    </a:lnTo>
                    <a:lnTo>
                      <a:pt x="635" y="383"/>
                    </a:lnTo>
                    <a:lnTo>
                      <a:pt x="512" y="327"/>
                    </a:lnTo>
                    <a:lnTo>
                      <a:pt x="474" y="235"/>
                    </a:lnTo>
                    <a:lnTo>
                      <a:pt x="376" y="235"/>
                    </a:lnTo>
                    <a:lnTo>
                      <a:pt x="413" y="176"/>
                    </a:lnTo>
                    <a:lnTo>
                      <a:pt x="364" y="124"/>
                    </a:lnTo>
                    <a:lnTo>
                      <a:pt x="364" y="67"/>
                    </a:lnTo>
                    <a:lnTo>
                      <a:pt x="300" y="0"/>
                    </a:lnTo>
                    <a:lnTo>
                      <a:pt x="244" y="1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67">
                <a:extLst>
                  <a:ext uri="{FF2B5EF4-FFF2-40B4-BE49-F238E27FC236}">
                    <a16:creationId xmlns:a16="http://schemas.microsoft.com/office/drawing/2014/main" id="{B9CD7F2F-2F7A-CFEE-A3C8-A6DD77330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1034"/>
                <a:ext cx="81" cy="179"/>
              </a:xfrm>
              <a:custGeom>
                <a:avLst/>
                <a:gdLst>
                  <a:gd name="T0" fmla="*/ 324 w 324"/>
                  <a:gd name="T1" fmla="*/ 92 h 719"/>
                  <a:gd name="T2" fmla="*/ 310 w 324"/>
                  <a:gd name="T3" fmla="*/ 64 h 719"/>
                  <a:gd name="T4" fmla="*/ 245 w 324"/>
                  <a:gd name="T5" fmla="*/ 0 h 719"/>
                  <a:gd name="T6" fmla="*/ 164 w 324"/>
                  <a:gd name="T7" fmla="*/ 24 h 719"/>
                  <a:gd name="T8" fmla="*/ 139 w 324"/>
                  <a:gd name="T9" fmla="*/ 13 h 719"/>
                  <a:gd name="T10" fmla="*/ 23 w 324"/>
                  <a:gd name="T11" fmla="*/ 149 h 719"/>
                  <a:gd name="T12" fmla="*/ 78 w 324"/>
                  <a:gd name="T13" fmla="*/ 193 h 719"/>
                  <a:gd name="T14" fmla="*/ 33 w 324"/>
                  <a:gd name="T15" fmla="*/ 258 h 719"/>
                  <a:gd name="T16" fmla="*/ 61 w 324"/>
                  <a:gd name="T17" fmla="*/ 348 h 719"/>
                  <a:gd name="T18" fmla="*/ 174 w 324"/>
                  <a:gd name="T19" fmla="*/ 419 h 719"/>
                  <a:gd name="T20" fmla="*/ 116 w 324"/>
                  <a:gd name="T21" fmla="*/ 563 h 719"/>
                  <a:gd name="T22" fmla="*/ 69 w 324"/>
                  <a:gd name="T23" fmla="*/ 519 h 719"/>
                  <a:gd name="T24" fmla="*/ 0 w 324"/>
                  <a:gd name="T25" fmla="*/ 648 h 719"/>
                  <a:gd name="T26" fmla="*/ 61 w 324"/>
                  <a:gd name="T27" fmla="*/ 712 h 719"/>
                  <a:gd name="T28" fmla="*/ 114 w 324"/>
                  <a:gd name="T29" fmla="*/ 719 h 719"/>
                  <a:gd name="T30" fmla="*/ 212 w 324"/>
                  <a:gd name="T31" fmla="*/ 585 h 719"/>
                  <a:gd name="T32" fmla="*/ 224 w 324"/>
                  <a:gd name="T33" fmla="*/ 531 h 719"/>
                  <a:gd name="T34" fmla="*/ 324 w 324"/>
                  <a:gd name="T35" fmla="*/ 92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24" h="719">
                    <a:moveTo>
                      <a:pt x="324" y="92"/>
                    </a:moveTo>
                    <a:lnTo>
                      <a:pt x="310" y="64"/>
                    </a:lnTo>
                    <a:lnTo>
                      <a:pt x="245" y="0"/>
                    </a:lnTo>
                    <a:lnTo>
                      <a:pt x="164" y="24"/>
                    </a:lnTo>
                    <a:lnTo>
                      <a:pt x="139" y="13"/>
                    </a:lnTo>
                    <a:lnTo>
                      <a:pt x="23" y="149"/>
                    </a:lnTo>
                    <a:lnTo>
                      <a:pt x="78" y="193"/>
                    </a:lnTo>
                    <a:lnTo>
                      <a:pt x="33" y="258"/>
                    </a:lnTo>
                    <a:lnTo>
                      <a:pt x="61" y="348"/>
                    </a:lnTo>
                    <a:lnTo>
                      <a:pt x="174" y="419"/>
                    </a:lnTo>
                    <a:lnTo>
                      <a:pt x="116" y="563"/>
                    </a:lnTo>
                    <a:lnTo>
                      <a:pt x="69" y="519"/>
                    </a:lnTo>
                    <a:lnTo>
                      <a:pt x="0" y="648"/>
                    </a:lnTo>
                    <a:lnTo>
                      <a:pt x="61" y="712"/>
                    </a:lnTo>
                    <a:lnTo>
                      <a:pt x="114" y="719"/>
                    </a:lnTo>
                    <a:lnTo>
                      <a:pt x="212" y="585"/>
                    </a:lnTo>
                    <a:lnTo>
                      <a:pt x="224" y="531"/>
                    </a:lnTo>
                    <a:lnTo>
                      <a:pt x="324" y="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68">
                <a:extLst>
                  <a:ext uri="{FF2B5EF4-FFF2-40B4-BE49-F238E27FC236}">
                    <a16:creationId xmlns:a16="http://schemas.microsoft.com/office/drawing/2014/main" id="{3EC41BFC-86BA-0ED6-04D0-C5D3C36C4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137"/>
                <a:ext cx="186" cy="164"/>
              </a:xfrm>
              <a:custGeom>
                <a:avLst/>
                <a:gdLst>
                  <a:gd name="T0" fmla="*/ 417 w 745"/>
                  <a:gd name="T1" fmla="*/ 26 h 657"/>
                  <a:gd name="T2" fmla="*/ 277 w 745"/>
                  <a:gd name="T3" fmla="*/ 0 h 657"/>
                  <a:gd name="T4" fmla="*/ 195 w 745"/>
                  <a:gd name="T5" fmla="*/ 191 h 657"/>
                  <a:gd name="T6" fmla="*/ 110 w 745"/>
                  <a:gd name="T7" fmla="*/ 118 h 657"/>
                  <a:gd name="T8" fmla="*/ 98 w 745"/>
                  <a:gd name="T9" fmla="*/ 172 h 657"/>
                  <a:gd name="T10" fmla="*/ 0 w 745"/>
                  <a:gd name="T11" fmla="*/ 306 h 657"/>
                  <a:gd name="T12" fmla="*/ 19 w 745"/>
                  <a:gd name="T13" fmla="*/ 394 h 657"/>
                  <a:gd name="T14" fmla="*/ 139 w 745"/>
                  <a:gd name="T15" fmla="*/ 516 h 657"/>
                  <a:gd name="T16" fmla="*/ 124 w 745"/>
                  <a:gd name="T17" fmla="*/ 595 h 657"/>
                  <a:gd name="T18" fmla="*/ 49 w 745"/>
                  <a:gd name="T19" fmla="*/ 638 h 657"/>
                  <a:gd name="T20" fmla="*/ 137 w 745"/>
                  <a:gd name="T21" fmla="*/ 644 h 657"/>
                  <a:gd name="T22" fmla="*/ 310 w 745"/>
                  <a:gd name="T23" fmla="*/ 657 h 657"/>
                  <a:gd name="T24" fmla="*/ 629 w 745"/>
                  <a:gd name="T25" fmla="*/ 581 h 657"/>
                  <a:gd name="T26" fmla="*/ 740 w 745"/>
                  <a:gd name="T27" fmla="*/ 428 h 657"/>
                  <a:gd name="T28" fmla="*/ 745 w 745"/>
                  <a:gd name="T29" fmla="*/ 302 h 657"/>
                  <a:gd name="T30" fmla="*/ 650 w 745"/>
                  <a:gd name="T31" fmla="*/ 309 h 657"/>
                  <a:gd name="T32" fmla="*/ 522 w 745"/>
                  <a:gd name="T33" fmla="*/ 214 h 657"/>
                  <a:gd name="T34" fmla="*/ 609 w 745"/>
                  <a:gd name="T35" fmla="*/ 126 h 657"/>
                  <a:gd name="T36" fmla="*/ 489 w 745"/>
                  <a:gd name="T37" fmla="*/ 126 h 657"/>
                  <a:gd name="T38" fmla="*/ 417 w 745"/>
                  <a:gd name="T39" fmla="*/ 26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45" h="657">
                    <a:moveTo>
                      <a:pt x="417" y="26"/>
                    </a:moveTo>
                    <a:lnTo>
                      <a:pt x="277" y="0"/>
                    </a:lnTo>
                    <a:lnTo>
                      <a:pt x="195" y="191"/>
                    </a:lnTo>
                    <a:lnTo>
                      <a:pt x="110" y="118"/>
                    </a:lnTo>
                    <a:lnTo>
                      <a:pt x="98" y="172"/>
                    </a:lnTo>
                    <a:lnTo>
                      <a:pt x="0" y="306"/>
                    </a:lnTo>
                    <a:lnTo>
                      <a:pt x="19" y="394"/>
                    </a:lnTo>
                    <a:lnTo>
                      <a:pt x="139" y="516"/>
                    </a:lnTo>
                    <a:lnTo>
                      <a:pt x="124" y="595"/>
                    </a:lnTo>
                    <a:lnTo>
                      <a:pt x="49" y="638"/>
                    </a:lnTo>
                    <a:lnTo>
                      <a:pt x="137" y="644"/>
                    </a:lnTo>
                    <a:lnTo>
                      <a:pt x="310" y="657"/>
                    </a:lnTo>
                    <a:lnTo>
                      <a:pt x="629" y="581"/>
                    </a:lnTo>
                    <a:lnTo>
                      <a:pt x="740" y="428"/>
                    </a:lnTo>
                    <a:lnTo>
                      <a:pt x="745" y="302"/>
                    </a:lnTo>
                    <a:lnTo>
                      <a:pt x="650" y="309"/>
                    </a:lnTo>
                    <a:lnTo>
                      <a:pt x="522" y="214"/>
                    </a:lnTo>
                    <a:lnTo>
                      <a:pt x="609" y="126"/>
                    </a:lnTo>
                    <a:lnTo>
                      <a:pt x="489" y="126"/>
                    </a:lnTo>
                    <a:lnTo>
                      <a:pt x="417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69">
                <a:extLst>
                  <a:ext uri="{FF2B5EF4-FFF2-40B4-BE49-F238E27FC236}">
                    <a16:creationId xmlns:a16="http://schemas.microsoft.com/office/drawing/2014/main" id="{EE32873C-C20A-63AA-0B58-65B3C9F3F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847"/>
                <a:ext cx="234" cy="272"/>
              </a:xfrm>
              <a:custGeom>
                <a:avLst/>
                <a:gdLst>
                  <a:gd name="T0" fmla="*/ 261 w 935"/>
                  <a:gd name="T1" fmla="*/ 24 h 1087"/>
                  <a:gd name="T2" fmla="*/ 212 w 935"/>
                  <a:gd name="T3" fmla="*/ 44 h 1087"/>
                  <a:gd name="T4" fmla="*/ 258 w 935"/>
                  <a:gd name="T5" fmla="*/ 113 h 1087"/>
                  <a:gd name="T6" fmla="*/ 232 w 935"/>
                  <a:gd name="T7" fmla="*/ 192 h 1087"/>
                  <a:gd name="T8" fmla="*/ 303 w 935"/>
                  <a:gd name="T9" fmla="*/ 227 h 1087"/>
                  <a:gd name="T10" fmla="*/ 86 w 935"/>
                  <a:gd name="T11" fmla="*/ 518 h 1087"/>
                  <a:gd name="T12" fmla="*/ 72 w 935"/>
                  <a:gd name="T13" fmla="*/ 575 h 1087"/>
                  <a:gd name="T14" fmla="*/ 0 w 935"/>
                  <a:gd name="T15" fmla="*/ 640 h 1087"/>
                  <a:gd name="T16" fmla="*/ 100 w 935"/>
                  <a:gd name="T17" fmla="*/ 876 h 1087"/>
                  <a:gd name="T18" fmla="*/ 173 w 935"/>
                  <a:gd name="T19" fmla="*/ 926 h 1087"/>
                  <a:gd name="T20" fmla="*/ 266 w 935"/>
                  <a:gd name="T21" fmla="*/ 1053 h 1087"/>
                  <a:gd name="T22" fmla="*/ 523 w 935"/>
                  <a:gd name="T23" fmla="*/ 1087 h 1087"/>
                  <a:gd name="T24" fmla="*/ 523 w 935"/>
                  <a:gd name="T25" fmla="*/ 992 h 1087"/>
                  <a:gd name="T26" fmla="*/ 700 w 935"/>
                  <a:gd name="T27" fmla="*/ 848 h 1087"/>
                  <a:gd name="T28" fmla="*/ 792 w 935"/>
                  <a:gd name="T29" fmla="*/ 775 h 1087"/>
                  <a:gd name="T30" fmla="*/ 884 w 935"/>
                  <a:gd name="T31" fmla="*/ 762 h 1087"/>
                  <a:gd name="T32" fmla="*/ 935 w 935"/>
                  <a:gd name="T33" fmla="*/ 654 h 1087"/>
                  <a:gd name="T34" fmla="*/ 798 w 935"/>
                  <a:gd name="T35" fmla="*/ 552 h 1087"/>
                  <a:gd name="T36" fmla="*/ 675 w 935"/>
                  <a:gd name="T37" fmla="*/ 629 h 1087"/>
                  <a:gd name="T38" fmla="*/ 510 w 935"/>
                  <a:gd name="T39" fmla="*/ 540 h 1087"/>
                  <a:gd name="T40" fmla="*/ 567 w 935"/>
                  <a:gd name="T41" fmla="*/ 470 h 1087"/>
                  <a:gd name="T42" fmla="*/ 513 w 935"/>
                  <a:gd name="T43" fmla="*/ 371 h 1087"/>
                  <a:gd name="T44" fmla="*/ 707 w 935"/>
                  <a:gd name="T45" fmla="*/ 371 h 1087"/>
                  <a:gd name="T46" fmla="*/ 770 w 935"/>
                  <a:gd name="T47" fmla="*/ 333 h 1087"/>
                  <a:gd name="T48" fmla="*/ 798 w 935"/>
                  <a:gd name="T49" fmla="*/ 186 h 1087"/>
                  <a:gd name="T50" fmla="*/ 846 w 935"/>
                  <a:gd name="T51" fmla="*/ 186 h 1087"/>
                  <a:gd name="T52" fmla="*/ 906 w 935"/>
                  <a:gd name="T53" fmla="*/ 78 h 1087"/>
                  <a:gd name="T54" fmla="*/ 728 w 935"/>
                  <a:gd name="T55" fmla="*/ 0 h 1087"/>
                  <a:gd name="T56" fmla="*/ 538 w 935"/>
                  <a:gd name="T57" fmla="*/ 47 h 1087"/>
                  <a:gd name="T58" fmla="*/ 468 w 935"/>
                  <a:gd name="T59" fmla="*/ 129 h 1087"/>
                  <a:gd name="T60" fmla="*/ 261 w 935"/>
                  <a:gd name="T61" fmla="*/ 24 h 10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5" h="1087">
                    <a:moveTo>
                      <a:pt x="261" y="24"/>
                    </a:moveTo>
                    <a:lnTo>
                      <a:pt x="212" y="44"/>
                    </a:lnTo>
                    <a:lnTo>
                      <a:pt x="258" y="113"/>
                    </a:lnTo>
                    <a:lnTo>
                      <a:pt x="232" y="192"/>
                    </a:lnTo>
                    <a:lnTo>
                      <a:pt x="303" y="227"/>
                    </a:lnTo>
                    <a:lnTo>
                      <a:pt x="86" y="518"/>
                    </a:lnTo>
                    <a:lnTo>
                      <a:pt x="72" y="575"/>
                    </a:lnTo>
                    <a:lnTo>
                      <a:pt x="0" y="640"/>
                    </a:lnTo>
                    <a:lnTo>
                      <a:pt x="100" y="876"/>
                    </a:lnTo>
                    <a:lnTo>
                      <a:pt x="173" y="926"/>
                    </a:lnTo>
                    <a:lnTo>
                      <a:pt x="266" y="1053"/>
                    </a:lnTo>
                    <a:lnTo>
                      <a:pt x="523" y="1087"/>
                    </a:lnTo>
                    <a:lnTo>
                      <a:pt x="523" y="992"/>
                    </a:lnTo>
                    <a:lnTo>
                      <a:pt x="700" y="848"/>
                    </a:lnTo>
                    <a:lnTo>
                      <a:pt x="792" y="775"/>
                    </a:lnTo>
                    <a:lnTo>
                      <a:pt x="884" y="762"/>
                    </a:lnTo>
                    <a:lnTo>
                      <a:pt x="935" y="654"/>
                    </a:lnTo>
                    <a:lnTo>
                      <a:pt x="798" y="552"/>
                    </a:lnTo>
                    <a:lnTo>
                      <a:pt x="675" y="629"/>
                    </a:lnTo>
                    <a:lnTo>
                      <a:pt x="510" y="540"/>
                    </a:lnTo>
                    <a:lnTo>
                      <a:pt x="567" y="470"/>
                    </a:lnTo>
                    <a:lnTo>
                      <a:pt x="513" y="371"/>
                    </a:lnTo>
                    <a:lnTo>
                      <a:pt x="707" y="371"/>
                    </a:lnTo>
                    <a:lnTo>
                      <a:pt x="770" y="333"/>
                    </a:lnTo>
                    <a:lnTo>
                      <a:pt x="798" y="186"/>
                    </a:lnTo>
                    <a:lnTo>
                      <a:pt x="846" y="186"/>
                    </a:lnTo>
                    <a:lnTo>
                      <a:pt x="906" y="78"/>
                    </a:lnTo>
                    <a:lnTo>
                      <a:pt x="728" y="0"/>
                    </a:lnTo>
                    <a:lnTo>
                      <a:pt x="538" y="47"/>
                    </a:lnTo>
                    <a:lnTo>
                      <a:pt x="468" y="129"/>
                    </a:lnTo>
                    <a:lnTo>
                      <a:pt x="26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70">
                <a:extLst>
                  <a:ext uri="{FF2B5EF4-FFF2-40B4-BE49-F238E27FC236}">
                    <a16:creationId xmlns:a16="http://schemas.microsoft.com/office/drawing/2014/main" id="{7CD29555-1EBE-2F27-2B45-00686823A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" y="938"/>
                <a:ext cx="233" cy="276"/>
              </a:xfrm>
              <a:custGeom>
                <a:avLst/>
                <a:gdLst>
                  <a:gd name="T0" fmla="*/ 654 w 932"/>
                  <a:gd name="T1" fmla="*/ 34 h 1105"/>
                  <a:gd name="T2" fmla="*/ 592 w 932"/>
                  <a:gd name="T3" fmla="*/ 74 h 1105"/>
                  <a:gd name="T4" fmla="*/ 490 w 932"/>
                  <a:gd name="T5" fmla="*/ 0 h 1105"/>
                  <a:gd name="T6" fmla="*/ 415 w 932"/>
                  <a:gd name="T7" fmla="*/ 123 h 1105"/>
                  <a:gd name="T8" fmla="*/ 415 w 932"/>
                  <a:gd name="T9" fmla="*/ 190 h 1105"/>
                  <a:gd name="T10" fmla="*/ 472 w 932"/>
                  <a:gd name="T11" fmla="*/ 190 h 1105"/>
                  <a:gd name="T12" fmla="*/ 472 w 932"/>
                  <a:gd name="T13" fmla="*/ 276 h 1105"/>
                  <a:gd name="T14" fmla="*/ 383 w 932"/>
                  <a:gd name="T15" fmla="*/ 373 h 1105"/>
                  <a:gd name="T16" fmla="*/ 191 w 932"/>
                  <a:gd name="T17" fmla="*/ 284 h 1105"/>
                  <a:gd name="T18" fmla="*/ 191 w 932"/>
                  <a:gd name="T19" fmla="*/ 199 h 1105"/>
                  <a:gd name="T20" fmla="*/ 84 w 932"/>
                  <a:gd name="T21" fmla="*/ 199 h 1105"/>
                  <a:gd name="T22" fmla="*/ 0 w 932"/>
                  <a:gd name="T23" fmla="*/ 226 h 1105"/>
                  <a:gd name="T24" fmla="*/ 64 w 932"/>
                  <a:gd name="T25" fmla="*/ 293 h 1105"/>
                  <a:gd name="T26" fmla="*/ 64 w 932"/>
                  <a:gd name="T27" fmla="*/ 350 h 1105"/>
                  <a:gd name="T28" fmla="*/ 113 w 932"/>
                  <a:gd name="T29" fmla="*/ 402 h 1105"/>
                  <a:gd name="T30" fmla="*/ 76 w 932"/>
                  <a:gd name="T31" fmla="*/ 461 h 1105"/>
                  <a:gd name="T32" fmla="*/ 174 w 932"/>
                  <a:gd name="T33" fmla="*/ 461 h 1105"/>
                  <a:gd name="T34" fmla="*/ 212 w 932"/>
                  <a:gd name="T35" fmla="*/ 553 h 1105"/>
                  <a:gd name="T36" fmla="*/ 335 w 932"/>
                  <a:gd name="T37" fmla="*/ 609 h 1105"/>
                  <a:gd name="T38" fmla="*/ 210 w 932"/>
                  <a:gd name="T39" fmla="*/ 753 h 1105"/>
                  <a:gd name="T40" fmla="*/ 235 w 932"/>
                  <a:gd name="T41" fmla="*/ 886 h 1105"/>
                  <a:gd name="T42" fmla="*/ 199 w 932"/>
                  <a:gd name="T43" fmla="*/ 922 h 1105"/>
                  <a:gd name="T44" fmla="*/ 112 w 932"/>
                  <a:gd name="T45" fmla="*/ 1010 h 1105"/>
                  <a:gd name="T46" fmla="*/ 240 w 932"/>
                  <a:gd name="T47" fmla="*/ 1105 h 1105"/>
                  <a:gd name="T48" fmla="*/ 335 w 932"/>
                  <a:gd name="T49" fmla="*/ 1098 h 1105"/>
                  <a:gd name="T50" fmla="*/ 336 w 932"/>
                  <a:gd name="T51" fmla="*/ 1058 h 1105"/>
                  <a:gd name="T52" fmla="*/ 775 w 932"/>
                  <a:gd name="T53" fmla="*/ 971 h 1105"/>
                  <a:gd name="T54" fmla="*/ 764 w 932"/>
                  <a:gd name="T55" fmla="*/ 726 h 1105"/>
                  <a:gd name="T56" fmla="*/ 847 w 932"/>
                  <a:gd name="T57" fmla="*/ 706 h 1105"/>
                  <a:gd name="T58" fmla="*/ 932 w 932"/>
                  <a:gd name="T59" fmla="*/ 565 h 1105"/>
                  <a:gd name="T60" fmla="*/ 859 w 932"/>
                  <a:gd name="T61" fmla="*/ 515 h 1105"/>
                  <a:gd name="T62" fmla="*/ 759 w 932"/>
                  <a:gd name="T63" fmla="*/ 279 h 1105"/>
                  <a:gd name="T64" fmla="*/ 831 w 932"/>
                  <a:gd name="T65" fmla="*/ 214 h 1105"/>
                  <a:gd name="T66" fmla="*/ 845 w 932"/>
                  <a:gd name="T67" fmla="*/ 157 h 1105"/>
                  <a:gd name="T68" fmla="*/ 654 w 932"/>
                  <a:gd name="T69" fmla="*/ 34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32" h="1105">
                    <a:moveTo>
                      <a:pt x="654" y="34"/>
                    </a:moveTo>
                    <a:lnTo>
                      <a:pt x="592" y="74"/>
                    </a:lnTo>
                    <a:lnTo>
                      <a:pt x="490" y="0"/>
                    </a:lnTo>
                    <a:lnTo>
                      <a:pt x="415" y="123"/>
                    </a:lnTo>
                    <a:lnTo>
                      <a:pt x="415" y="190"/>
                    </a:lnTo>
                    <a:lnTo>
                      <a:pt x="472" y="190"/>
                    </a:lnTo>
                    <a:lnTo>
                      <a:pt x="472" y="276"/>
                    </a:lnTo>
                    <a:lnTo>
                      <a:pt x="383" y="373"/>
                    </a:lnTo>
                    <a:lnTo>
                      <a:pt x="191" y="284"/>
                    </a:lnTo>
                    <a:lnTo>
                      <a:pt x="191" y="199"/>
                    </a:lnTo>
                    <a:lnTo>
                      <a:pt x="84" y="199"/>
                    </a:lnTo>
                    <a:lnTo>
                      <a:pt x="0" y="226"/>
                    </a:lnTo>
                    <a:lnTo>
                      <a:pt x="64" y="293"/>
                    </a:lnTo>
                    <a:lnTo>
                      <a:pt x="64" y="350"/>
                    </a:lnTo>
                    <a:lnTo>
                      <a:pt x="113" y="402"/>
                    </a:lnTo>
                    <a:lnTo>
                      <a:pt x="76" y="461"/>
                    </a:lnTo>
                    <a:lnTo>
                      <a:pt x="174" y="461"/>
                    </a:lnTo>
                    <a:lnTo>
                      <a:pt x="212" y="553"/>
                    </a:lnTo>
                    <a:lnTo>
                      <a:pt x="335" y="609"/>
                    </a:lnTo>
                    <a:lnTo>
                      <a:pt x="210" y="753"/>
                    </a:lnTo>
                    <a:lnTo>
                      <a:pt x="235" y="886"/>
                    </a:lnTo>
                    <a:lnTo>
                      <a:pt x="199" y="922"/>
                    </a:lnTo>
                    <a:lnTo>
                      <a:pt x="112" y="1010"/>
                    </a:lnTo>
                    <a:lnTo>
                      <a:pt x="240" y="1105"/>
                    </a:lnTo>
                    <a:lnTo>
                      <a:pt x="335" y="1098"/>
                    </a:lnTo>
                    <a:lnTo>
                      <a:pt x="336" y="1058"/>
                    </a:lnTo>
                    <a:lnTo>
                      <a:pt x="775" y="971"/>
                    </a:lnTo>
                    <a:lnTo>
                      <a:pt x="764" y="726"/>
                    </a:lnTo>
                    <a:lnTo>
                      <a:pt x="847" y="706"/>
                    </a:lnTo>
                    <a:lnTo>
                      <a:pt x="932" y="565"/>
                    </a:lnTo>
                    <a:lnTo>
                      <a:pt x="859" y="515"/>
                    </a:lnTo>
                    <a:lnTo>
                      <a:pt x="759" y="279"/>
                    </a:lnTo>
                    <a:lnTo>
                      <a:pt x="831" y="214"/>
                    </a:lnTo>
                    <a:lnTo>
                      <a:pt x="845" y="157"/>
                    </a:lnTo>
                    <a:lnTo>
                      <a:pt x="654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71">
                <a:extLst>
                  <a:ext uri="{FF2B5EF4-FFF2-40B4-BE49-F238E27FC236}">
                    <a16:creationId xmlns:a16="http://schemas.microsoft.com/office/drawing/2014/main" id="{5C3424AF-D8D6-1897-07B2-031AEC724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4" y="1060"/>
                <a:ext cx="196" cy="184"/>
              </a:xfrm>
              <a:custGeom>
                <a:avLst/>
                <a:gdLst>
                  <a:gd name="T0" fmla="*/ 83 w 783"/>
                  <a:gd name="T1" fmla="*/ 219 h 739"/>
                  <a:gd name="T2" fmla="*/ 0 w 783"/>
                  <a:gd name="T3" fmla="*/ 239 h 739"/>
                  <a:gd name="T4" fmla="*/ 11 w 783"/>
                  <a:gd name="T5" fmla="*/ 484 h 739"/>
                  <a:gd name="T6" fmla="*/ 116 w 783"/>
                  <a:gd name="T7" fmla="*/ 525 h 739"/>
                  <a:gd name="T8" fmla="*/ 242 w 783"/>
                  <a:gd name="T9" fmla="*/ 685 h 739"/>
                  <a:gd name="T10" fmla="*/ 259 w 783"/>
                  <a:gd name="T11" fmla="*/ 739 h 739"/>
                  <a:gd name="T12" fmla="*/ 440 w 783"/>
                  <a:gd name="T13" fmla="*/ 711 h 739"/>
                  <a:gd name="T14" fmla="*/ 534 w 783"/>
                  <a:gd name="T15" fmla="*/ 641 h 739"/>
                  <a:gd name="T16" fmla="*/ 534 w 783"/>
                  <a:gd name="T17" fmla="*/ 526 h 739"/>
                  <a:gd name="T18" fmla="*/ 735 w 783"/>
                  <a:gd name="T19" fmla="*/ 482 h 739"/>
                  <a:gd name="T20" fmla="*/ 783 w 783"/>
                  <a:gd name="T21" fmla="*/ 135 h 739"/>
                  <a:gd name="T22" fmla="*/ 695 w 783"/>
                  <a:gd name="T23" fmla="*/ 0 h 739"/>
                  <a:gd name="T24" fmla="*/ 518 w 783"/>
                  <a:gd name="T25" fmla="*/ 144 h 739"/>
                  <a:gd name="T26" fmla="*/ 518 w 783"/>
                  <a:gd name="T27" fmla="*/ 239 h 739"/>
                  <a:gd name="T28" fmla="*/ 261 w 783"/>
                  <a:gd name="T29" fmla="*/ 205 h 739"/>
                  <a:gd name="T30" fmla="*/ 168 w 783"/>
                  <a:gd name="T31" fmla="*/ 78 h 739"/>
                  <a:gd name="T32" fmla="*/ 83 w 783"/>
                  <a:gd name="T33" fmla="*/ 219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3" h="739">
                    <a:moveTo>
                      <a:pt x="83" y="219"/>
                    </a:moveTo>
                    <a:lnTo>
                      <a:pt x="0" y="239"/>
                    </a:lnTo>
                    <a:lnTo>
                      <a:pt x="11" y="484"/>
                    </a:lnTo>
                    <a:lnTo>
                      <a:pt x="116" y="525"/>
                    </a:lnTo>
                    <a:lnTo>
                      <a:pt x="242" y="685"/>
                    </a:lnTo>
                    <a:lnTo>
                      <a:pt x="259" y="739"/>
                    </a:lnTo>
                    <a:lnTo>
                      <a:pt x="440" y="711"/>
                    </a:lnTo>
                    <a:lnTo>
                      <a:pt x="534" y="641"/>
                    </a:lnTo>
                    <a:lnTo>
                      <a:pt x="534" y="526"/>
                    </a:lnTo>
                    <a:lnTo>
                      <a:pt x="735" y="482"/>
                    </a:lnTo>
                    <a:lnTo>
                      <a:pt x="783" y="135"/>
                    </a:lnTo>
                    <a:lnTo>
                      <a:pt x="695" y="0"/>
                    </a:lnTo>
                    <a:lnTo>
                      <a:pt x="518" y="144"/>
                    </a:lnTo>
                    <a:lnTo>
                      <a:pt x="518" y="239"/>
                    </a:lnTo>
                    <a:lnTo>
                      <a:pt x="261" y="205"/>
                    </a:lnTo>
                    <a:lnTo>
                      <a:pt x="168" y="78"/>
                    </a:lnTo>
                    <a:lnTo>
                      <a:pt x="83" y="2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72">
                <a:extLst>
                  <a:ext uri="{FF2B5EF4-FFF2-40B4-BE49-F238E27FC236}">
                    <a16:creationId xmlns:a16="http://schemas.microsoft.com/office/drawing/2014/main" id="{6F4F9B3A-B3A4-5E33-6B76-6958778D4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0" y="554"/>
                <a:ext cx="162" cy="132"/>
              </a:xfrm>
              <a:custGeom>
                <a:avLst/>
                <a:gdLst>
                  <a:gd name="T0" fmla="*/ 334 w 649"/>
                  <a:gd name="T1" fmla="*/ 528 h 528"/>
                  <a:gd name="T2" fmla="*/ 322 w 649"/>
                  <a:gd name="T3" fmla="*/ 404 h 528"/>
                  <a:gd name="T4" fmla="*/ 376 w 649"/>
                  <a:gd name="T5" fmla="*/ 347 h 528"/>
                  <a:gd name="T6" fmla="*/ 539 w 649"/>
                  <a:gd name="T7" fmla="*/ 405 h 528"/>
                  <a:gd name="T8" fmla="*/ 599 w 649"/>
                  <a:gd name="T9" fmla="*/ 329 h 528"/>
                  <a:gd name="T10" fmla="*/ 649 w 649"/>
                  <a:gd name="T11" fmla="*/ 293 h 528"/>
                  <a:gd name="T12" fmla="*/ 557 w 649"/>
                  <a:gd name="T13" fmla="*/ 302 h 528"/>
                  <a:gd name="T14" fmla="*/ 558 w 649"/>
                  <a:gd name="T15" fmla="*/ 211 h 528"/>
                  <a:gd name="T16" fmla="*/ 386 w 649"/>
                  <a:gd name="T17" fmla="*/ 169 h 528"/>
                  <a:gd name="T18" fmla="*/ 193 w 649"/>
                  <a:gd name="T19" fmla="*/ 0 h 528"/>
                  <a:gd name="T20" fmla="*/ 26 w 649"/>
                  <a:gd name="T21" fmla="*/ 4 h 528"/>
                  <a:gd name="T22" fmla="*/ 26 w 649"/>
                  <a:gd name="T23" fmla="*/ 115 h 528"/>
                  <a:gd name="T24" fmla="*/ 46 w 649"/>
                  <a:gd name="T25" fmla="*/ 221 h 528"/>
                  <a:gd name="T26" fmla="*/ 0 w 649"/>
                  <a:gd name="T27" fmla="*/ 414 h 528"/>
                  <a:gd name="T28" fmla="*/ 66 w 649"/>
                  <a:gd name="T29" fmla="*/ 472 h 528"/>
                  <a:gd name="T30" fmla="*/ 121 w 649"/>
                  <a:gd name="T31" fmla="*/ 430 h 528"/>
                  <a:gd name="T32" fmla="*/ 201 w 649"/>
                  <a:gd name="T33" fmla="*/ 430 h 528"/>
                  <a:gd name="T34" fmla="*/ 255 w 649"/>
                  <a:gd name="T35" fmla="*/ 514 h 528"/>
                  <a:gd name="T36" fmla="*/ 334 w 649"/>
                  <a:gd name="T37" fmla="*/ 528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9" h="528">
                    <a:moveTo>
                      <a:pt x="334" y="528"/>
                    </a:moveTo>
                    <a:lnTo>
                      <a:pt x="322" y="404"/>
                    </a:lnTo>
                    <a:lnTo>
                      <a:pt x="376" y="347"/>
                    </a:lnTo>
                    <a:lnTo>
                      <a:pt x="539" y="405"/>
                    </a:lnTo>
                    <a:lnTo>
                      <a:pt x="599" y="329"/>
                    </a:lnTo>
                    <a:lnTo>
                      <a:pt x="649" y="293"/>
                    </a:lnTo>
                    <a:lnTo>
                      <a:pt x="557" y="302"/>
                    </a:lnTo>
                    <a:lnTo>
                      <a:pt x="558" y="211"/>
                    </a:lnTo>
                    <a:lnTo>
                      <a:pt x="386" y="169"/>
                    </a:lnTo>
                    <a:lnTo>
                      <a:pt x="193" y="0"/>
                    </a:lnTo>
                    <a:lnTo>
                      <a:pt x="26" y="4"/>
                    </a:lnTo>
                    <a:lnTo>
                      <a:pt x="26" y="115"/>
                    </a:lnTo>
                    <a:lnTo>
                      <a:pt x="46" y="221"/>
                    </a:lnTo>
                    <a:lnTo>
                      <a:pt x="0" y="414"/>
                    </a:lnTo>
                    <a:lnTo>
                      <a:pt x="66" y="472"/>
                    </a:lnTo>
                    <a:lnTo>
                      <a:pt x="121" y="430"/>
                    </a:lnTo>
                    <a:lnTo>
                      <a:pt x="201" y="430"/>
                    </a:lnTo>
                    <a:lnTo>
                      <a:pt x="255" y="514"/>
                    </a:lnTo>
                    <a:lnTo>
                      <a:pt x="334" y="5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73">
                <a:extLst>
                  <a:ext uri="{FF2B5EF4-FFF2-40B4-BE49-F238E27FC236}">
                    <a16:creationId xmlns:a16="http://schemas.microsoft.com/office/drawing/2014/main" id="{6B31328B-4F6E-D8E9-593B-A0214A388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645"/>
                <a:ext cx="221" cy="153"/>
              </a:xfrm>
              <a:custGeom>
                <a:avLst/>
                <a:gdLst>
                  <a:gd name="T0" fmla="*/ 437 w 885"/>
                  <a:gd name="T1" fmla="*/ 0 h 612"/>
                  <a:gd name="T2" fmla="*/ 291 w 885"/>
                  <a:gd name="T3" fmla="*/ 0 h 612"/>
                  <a:gd name="T4" fmla="*/ 194 w 885"/>
                  <a:gd name="T5" fmla="*/ 135 h 612"/>
                  <a:gd name="T6" fmla="*/ 140 w 885"/>
                  <a:gd name="T7" fmla="*/ 315 h 612"/>
                  <a:gd name="T8" fmla="*/ 140 w 885"/>
                  <a:gd name="T9" fmla="*/ 457 h 612"/>
                  <a:gd name="T10" fmla="*/ 0 w 885"/>
                  <a:gd name="T11" fmla="*/ 465 h 612"/>
                  <a:gd name="T12" fmla="*/ 140 w 885"/>
                  <a:gd name="T13" fmla="*/ 560 h 612"/>
                  <a:gd name="T14" fmla="*/ 180 w 885"/>
                  <a:gd name="T15" fmla="*/ 564 h 612"/>
                  <a:gd name="T16" fmla="*/ 220 w 885"/>
                  <a:gd name="T17" fmla="*/ 568 h 612"/>
                  <a:gd name="T18" fmla="*/ 713 w 885"/>
                  <a:gd name="T19" fmla="*/ 612 h 612"/>
                  <a:gd name="T20" fmla="*/ 713 w 885"/>
                  <a:gd name="T21" fmla="*/ 611 h 612"/>
                  <a:gd name="T22" fmla="*/ 831 w 885"/>
                  <a:gd name="T23" fmla="*/ 507 h 612"/>
                  <a:gd name="T24" fmla="*/ 793 w 885"/>
                  <a:gd name="T25" fmla="*/ 436 h 612"/>
                  <a:gd name="T26" fmla="*/ 885 w 885"/>
                  <a:gd name="T27" fmla="*/ 290 h 612"/>
                  <a:gd name="T28" fmla="*/ 872 w 885"/>
                  <a:gd name="T29" fmla="*/ 165 h 612"/>
                  <a:gd name="T30" fmla="*/ 793 w 885"/>
                  <a:gd name="T31" fmla="*/ 151 h 612"/>
                  <a:gd name="T32" fmla="*/ 739 w 885"/>
                  <a:gd name="T33" fmla="*/ 67 h 612"/>
                  <a:gd name="T34" fmla="*/ 659 w 885"/>
                  <a:gd name="T35" fmla="*/ 67 h 612"/>
                  <a:gd name="T36" fmla="*/ 604 w 885"/>
                  <a:gd name="T37" fmla="*/ 109 h 612"/>
                  <a:gd name="T38" fmla="*/ 538 w 885"/>
                  <a:gd name="T39" fmla="*/ 51 h 612"/>
                  <a:gd name="T40" fmla="*/ 437 w 885"/>
                  <a:gd name="T41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5" h="612">
                    <a:moveTo>
                      <a:pt x="437" y="0"/>
                    </a:moveTo>
                    <a:lnTo>
                      <a:pt x="291" y="0"/>
                    </a:lnTo>
                    <a:lnTo>
                      <a:pt x="194" y="135"/>
                    </a:lnTo>
                    <a:lnTo>
                      <a:pt x="140" y="315"/>
                    </a:lnTo>
                    <a:lnTo>
                      <a:pt x="140" y="457"/>
                    </a:lnTo>
                    <a:lnTo>
                      <a:pt x="0" y="465"/>
                    </a:lnTo>
                    <a:lnTo>
                      <a:pt x="140" y="560"/>
                    </a:lnTo>
                    <a:lnTo>
                      <a:pt x="180" y="564"/>
                    </a:lnTo>
                    <a:lnTo>
                      <a:pt x="220" y="568"/>
                    </a:lnTo>
                    <a:lnTo>
                      <a:pt x="713" y="612"/>
                    </a:lnTo>
                    <a:lnTo>
                      <a:pt x="713" y="611"/>
                    </a:lnTo>
                    <a:lnTo>
                      <a:pt x="831" y="507"/>
                    </a:lnTo>
                    <a:lnTo>
                      <a:pt x="793" y="436"/>
                    </a:lnTo>
                    <a:lnTo>
                      <a:pt x="885" y="290"/>
                    </a:lnTo>
                    <a:lnTo>
                      <a:pt x="872" y="165"/>
                    </a:lnTo>
                    <a:lnTo>
                      <a:pt x="793" y="151"/>
                    </a:lnTo>
                    <a:lnTo>
                      <a:pt x="739" y="67"/>
                    </a:lnTo>
                    <a:lnTo>
                      <a:pt x="659" y="67"/>
                    </a:lnTo>
                    <a:lnTo>
                      <a:pt x="604" y="109"/>
                    </a:lnTo>
                    <a:lnTo>
                      <a:pt x="538" y="51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74">
                <a:extLst>
                  <a:ext uri="{FF2B5EF4-FFF2-40B4-BE49-F238E27FC236}">
                    <a16:creationId xmlns:a16="http://schemas.microsoft.com/office/drawing/2014/main" id="{8E6E4458-3201-32BD-5F01-DBDDF26E1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" y="582"/>
                <a:ext cx="158" cy="179"/>
              </a:xfrm>
              <a:custGeom>
                <a:avLst/>
                <a:gdLst>
                  <a:gd name="T0" fmla="*/ 631 w 631"/>
                  <a:gd name="T1" fmla="*/ 251 h 716"/>
                  <a:gd name="T2" fmla="*/ 631 w 631"/>
                  <a:gd name="T3" fmla="*/ 193 h 716"/>
                  <a:gd name="T4" fmla="*/ 458 w 631"/>
                  <a:gd name="T5" fmla="*/ 109 h 716"/>
                  <a:gd name="T6" fmla="*/ 358 w 631"/>
                  <a:gd name="T7" fmla="*/ 155 h 716"/>
                  <a:gd name="T8" fmla="*/ 329 w 631"/>
                  <a:gd name="T9" fmla="*/ 120 h 716"/>
                  <a:gd name="T10" fmla="*/ 329 w 631"/>
                  <a:gd name="T11" fmla="*/ 0 h 716"/>
                  <a:gd name="T12" fmla="*/ 187 w 631"/>
                  <a:gd name="T13" fmla="*/ 21 h 716"/>
                  <a:gd name="T14" fmla="*/ 78 w 631"/>
                  <a:gd name="T15" fmla="*/ 179 h 716"/>
                  <a:gd name="T16" fmla="*/ 0 w 631"/>
                  <a:gd name="T17" fmla="*/ 186 h 716"/>
                  <a:gd name="T18" fmla="*/ 9 w 631"/>
                  <a:gd name="T19" fmla="*/ 594 h 716"/>
                  <a:gd name="T20" fmla="*/ 199 w 631"/>
                  <a:gd name="T21" fmla="*/ 621 h 716"/>
                  <a:gd name="T22" fmla="*/ 340 w 631"/>
                  <a:gd name="T23" fmla="*/ 716 h 716"/>
                  <a:gd name="T24" fmla="*/ 480 w 631"/>
                  <a:gd name="T25" fmla="*/ 708 h 716"/>
                  <a:gd name="T26" fmla="*/ 480 w 631"/>
                  <a:gd name="T27" fmla="*/ 566 h 716"/>
                  <a:gd name="T28" fmla="*/ 534 w 631"/>
                  <a:gd name="T29" fmla="*/ 386 h 716"/>
                  <a:gd name="T30" fmla="*/ 631 w 631"/>
                  <a:gd name="T31" fmla="*/ 251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1" h="716">
                    <a:moveTo>
                      <a:pt x="631" y="251"/>
                    </a:moveTo>
                    <a:lnTo>
                      <a:pt x="631" y="193"/>
                    </a:lnTo>
                    <a:lnTo>
                      <a:pt x="458" y="109"/>
                    </a:lnTo>
                    <a:lnTo>
                      <a:pt x="358" y="155"/>
                    </a:lnTo>
                    <a:lnTo>
                      <a:pt x="329" y="120"/>
                    </a:lnTo>
                    <a:lnTo>
                      <a:pt x="329" y="0"/>
                    </a:lnTo>
                    <a:lnTo>
                      <a:pt x="187" y="21"/>
                    </a:lnTo>
                    <a:lnTo>
                      <a:pt x="78" y="179"/>
                    </a:lnTo>
                    <a:lnTo>
                      <a:pt x="0" y="186"/>
                    </a:lnTo>
                    <a:lnTo>
                      <a:pt x="9" y="594"/>
                    </a:lnTo>
                    <a:lnTo>
                      <a:pt x="199" y="621"/>
                    </a:lnTo>
                    <a:lnTo>
                      <a:pt x="340" y="716"/>
                    </a:lnTo>
                    <a:lnTo>
                      <a:pt x="480" y="708"/>
                    </a:lnTo>
                    <a:lnTo>
                      <a:pt x="480" y="566"/>
                    </a:lnTo>
                    <a:lnTo>
                      <a:pt x="534" y="386"/>
                    </a:lnTo>
                    <a:lnTo>
                      <a:pt x="631" y="2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75">
                <a:extLst>
                  <a:ext uri="{FF2B5EF4-FFF2-40B4-BE49-F238E27FC236}">
                    <a16:creationId xmlns:a16="http://schemas.microsoft.com/office/drawing/2014/main" id="{A05D76E4-1BAC-BA01-7588-7EE160ACF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786"/>
                <a:ext cx="251" cy="233"/>
              </a:xfrm>
              <a:custGeom>
                <a:avLst/>
                <a:gdLst>
                  <a:gd name="T0" fmla="*/ 863 w 1002"/>
                  <a:gd name="T1" fmla="*/ 205 h 933"/>
                  <a:gd name="T2" fmla="*/ 920 w 1002"/>
                  <a:gd name="T3" fmla="*/ 135 h 933"/>
                  <a:gd name="T4" fmla="*/ 793 w 1002"/>
                  <a:gd name="T5" fmla="*/ 90 h 933"/>
                  <a:gd name="T6" fmla="*/ 759 w 1002"/>
                  <a:gd name="T7" fmla="*/ 4 h 933"/>
                  <a:gd name="T8" fmla="*/ 719 w 1002"/>
                  <a:gd name="T9" fmla="*/ 0 h 933"/>
                  <a:gd name="T10" fmla="*/ 700 w 1002"/>
                  <a:gd name="T11" fmla="*/ 126 h 933"/>
                  <a:gd name="T12" fmla="*/ 628 w 1002"/>
                  <a:gd name="T13" fmla="*/ 173 h 933"/>
                  <a:gd name="T14" fmla="*/ 590 w 1002"/>
                  <a:gd name="T15" fmla="*/ 224 h 933"/>
                  <a:gd name="T16" fmla="*/ 520 w 1002"/>
                  <a:gd name="T17" fmla="*/ 224 h 933"/>
                  <a:gd name="T18" fmla="*/ 396 w 1002"/>
                  <a:gd name="T19" fmla="*/ 325 h 933"/>
                  <a:gd name="T20" fmla="*/ 336 w 1002"/>
                  <a:gd name="T21" fmla="*/ 433 h 933"/>
                  <a:gd name="T22" fmla="*/ 288 w 1002"/>
                  <a:gd name="T23" fmla="*/ 433 h 933"/>
                  <a:gd name="T24" fmla="*/ 260 w 1002"/>
                  <a:gd name="T25" fmla="*/ 580 h 933"/>
                  <a:gd name="T26" fmla="*/ 197 w 1002"/>
                  <a:gd name="T27" fmla="*/ 618 h 933"/>
                  <a:gd name="T28" fmla="*/ 3 w 1002"/>
                  <a:gd name="T29" fmla="*/ 618 h 933"/>
                  <a:gd name="T30" fmla="*/ 57 w 1002"/>
                  <a:gd name="T31" fmla="*/ 717 h 933"/>
                  <a:gd name="T32" fmla="*/ 0 w 1002"/>
                  <a:gd name="T33" fmla="*/ 787 h 933"/>
                  <a:gd name="T34" fmla="*/ 165 w 1002"/>
                  <a:gd name="T35" fmla="*/ 876 h 933"/>
                  <a:gd name="T36" fmla="*/ 288 w 1002"/>
                  <a:gd name="T37" fmla="*/ 799 h 933"/>
                  <a:gd name="T38" fmla="*/ 425 w 1002"/>
                  <a:gd name="T39" fmla="*/ 901 h 933"/>
                  <a:gd name="T40" fmla="*/ 504 w 1002"/>
                  <a:gd name="T41" fmla="*/ 846 h 933"/>
                  <a:gd name="T42" fmla="*/ 554 w 1002"/>
                  <a:gd name="T43" fmla="*/ 846 h 933"/>
                  <a:gd name="T44" fmla="*/ 554 w 1002"/>
                  <a:gd name="T45" fmla="*/ 933 h 933"/>
                  <a:gd name="T46" fmla="*/ 688 w 1002"/>
                  <a:gd name="T47" fmla="*/ 884 h 933"/>
                  <a:gd name="T48" fmla="*/ 783 w 1002"/>
                  <a:gd name="T49" fmla="*/ 723 h 933"/>
                  <a:gd name="T50" fmla="*/ 882 w 1002"/>
                  <a:gd name="T51" fmla="*/ 723 h 933"/>
                  <a:gd name="T52" fmla="*/ 1002 w 1002"/>
                  <a:gd name="T53" fmla="*/ 615 h 933"/>
                  <a:gd name="T54" fmla="*/ 933 w 1002"/>
                  <a:gd name="T55" fmla="*/ 456 h 933"/>
                  <a:gd name="T56" fmla="*/ 818 w 1002"/>
                  <a:gd name="T57" fmla="*/ 427 h 933"/>
                  <a:gd name="T58" fmla="*/ 818 w 1002"/>
                  <a:gd name="T59" fmla="*/ 317 h 933"/>
                  <a:gd name="T60" fmla="*/ 891 w 1002"/>
                  <a:gd name="T61" fmla="*/ 317 h 933"/>
                  <a:gd name="T62" fmla="*/ 863 w 1002"/>
                  <a:gd name="T63" fmla="*/ 205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2" h="933">
                    <a:moveTo>
                      <a:pt x="863" y="205"/>
                    </a:moveTo>
                    <a:lnTo>
                      <a:pt x="920" y="135"/>
                    </a:lnTo>
                    <a:lnTo>
                      <a:pt x="793" y="90"/>
                    </a:lnTo>
                    <a:lnTo>
                      <a:pt x="759" y="4"/>
                    </a:lnTo>
                    <a:lnTo>
                      <a:pt x="719" y="0"/>
                    </a:lnTo>
                    <a:lnTo>
                      <a:pt x="700" y="126"/>
                    </a:lnTo>
                    <a:lnTo>
                      <a:pt x="628" y="173"/>
                    </a:lnTo>
                    <a:lnTo>
                      <a:pt x="590" y="224"/>
                    </a:lnTo>
                    <a:lnTo>
                      <a:pt x="520" y="224"/>
                    </a:lnTo>
                    <a:lnTo>
                      <a:pt x="396" y="325"/>
                    </a:lnTo>
                    <a:lnTo>
                      <a:pt x="336" y="433"/>
                    </a:lnTo>
                    <a:lnTo>
                      <a:pt x="288" y="433"/>
                    </a:lnTo>
                    <a:lnTo>
                      <a:pt x="260" y="580"/>
                    </a:lnTo>
                    <a:lnTo>
                      <a:pt x="197" y="618"/>
                    </a:lnTo>
                    <a:lnTo>
                      <a:pt x="3" y="618"/>
                    </a:lnTo>
                    <a:lnTo>
                      <a:pt x="57" y="717"/>
                    </a:lnTo>
                    <a:lnTo>
                      <a:pt x="0" y="787"/>
                    </a:lnTo>
                    <a:lnTo>
                      <a:pt x="165" y="876"/>
                    </a:lnTo>
                    <a:lnTo>
                      <a:pt x="288" y="799"/>
                    </a:lnTo>
                    <a:lnTo>
                      <a:pt x="425" y="901"/>
                    </a:lnTo>
                    <a:lnTo>
                      <a:pt x="504" y="846"/>
                    </a:lnTo>
                    <a:lnTo>
                      <a:pt x="554" y="846"/>
                    </a:lnTo>
                    <a:lnTo>
                      <a:pt x="554" y="933"/>
                    </a:lnTo>
                    <a:lnTo>
                      <a:pt x="688" y="884"/>
                    </a:lnTo>
                    <a:lnTo>
                      <a:pt x="783" y="723"/>
                    </a:lnTo>
                    <a:lnTo>
                      <a:pt x="882" y="723"/>
                    </a:lnTo>
                    <a:lnTo>
                      <a:pt x="1002" y="615"/>
                    </a:lnTo>
                    <a:lnTo>
                      <a:pt x="933" y="456"/>
                    </a:lnTo>
                    <a:lnTo>
                      <a:pt x="818" y="427"/>
                    </a:lnTo>
                    <a:lnTo>
                      <a:pt x="818" y="317"/>
                    </a:lnTo>
                    <a:lnTo>
                      <a:pt x="891" y="317"/>
                    </a:lnTo>
                    <a:lnTo>
                      <a:pt x="863" y="2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76">
                <a:extLst>
                  <a:ext uri="{FF2B5EF4-FFF2-40B4-BE49-F238E27FC236}">
                    <a16:creationId xmlns:a16="http://schemas.microsoft.com/office/drawing/2014/main" id="{810E1710-E0C9-04E3-F871-A06BA1BC1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787"/>
                <a:ext cx="150" cy="164"/>
              </a:xfrm>
              <a:custGeom>
                <a:avLst/>
                <a:gdLst>
                  <a:gd name="T0" fmla="*/ 161 w 601"/>
                  <a:gd name="T1" fmla="*/ 131 h 658"/>
                  <a:gd name="T2" fmla="*/ 104 w 601"/>
                  <a:gd name="T3" fmla="*/ 201 h 658"/>
                  <a:gd name="T4" fmla="*/ 132 w 601"/>
                  <a:gd name="T5" fmla="*/ 313 h 658"/>
                  <a:gd name="T6" fmla="*/ 59 w 601"/>
                  <a:gd name="T7" fmla="*/ 313 h 658"/>
                  <a:gd name="T8" fmla="*/ 59 w 601"/>
                  <a:gd name="T9" fmla="*/ 423 h 658"/>
                  <a:gd name="T10" fmla="*/ 174 w 601"/>
                  <a:gd name="T11" fmla="*/ 452 h 658"/>
                  <a:gd name="T12" fmla="*/ 243 w 601"/>
                  <a:gd name="T13" fmla="*/ 611 h 658"/>
                  <a:gd name="T14" fmla="*/ 326 w 601"/>
                  <a:gd name="T15" fmla="*/ 658 h 658"/>
                  <a:gd name="T16" fmla="*/ 496 w 601"/>
                  <a:gd name="T17" fmla="*/ 598 h 658"/>
                  <a:gd name="T18" fmla="*/ 585 w 601"/>
                  <a:gd name="T19" fmla="*/ 569 h 658"/>
                  <a:gd name="T20" fmla="*/ 601 w 601"/>
                  <a:gd name="T21" fmla="*/ 456 h 658"/>
                  <a:gd name="T22" fmla="*/ 528 w 601"/>
                  <a:gd name="T23" fmla="*/ 419 h 658"/>
                  <a:gd name="T24" fmla="*/ 555 w 601"/>
                  <a:gd name="T25" fmla="*/ 302 h 658"/>
                  <a:gd name="T26" fmla="*/ 493 w 601"/>
                  <a:gd name="T27" fmla="*/ 44 h 658"/>
                  <a:gd name="T28" fmla="*/ 0 w 601"/>
                  <a:gd name="T29" fmla="*/ 0 h 658"/>
                  <a:gd name="T30" fmla="*/ 34 w 601"/>
                  <a:gd name="T31" fmla="*/ 86 h 658"/>
                  <a:gd name="T32" fmla="*/ 161 w 601"/>
                  <a:gd name="T33" fmla="*/ 131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1" h="658">
                    <a:moveTo>
                      <a:pt x="161" y="131"/>
                    </a:moveTo>
                    <a:lnTo>
                      <a:pt x="104" y="201"/>
                    </a:lnTo>
                    <a:lnTo>
                      <a:pt x="132" y="313"/>
                    </a:lnTo>
                    <a:lnTo>
                      <a:pt x="59" y="313"/>
                    </a:lnTo>
                    <a:lnTo>
                      <a:pt x="59" y="423"/>
                    </a:lnTo>
                    <a:lnTo>
                      <a:pt x="174" y="452"/>
                    </a:lnTo>
                    <a:lnTo>
                      <a:pt x="243" y="611"/>
                    </a:lnTo>
                    <a:lnTo>
                      <a:pt x="326" y="658"/>
                    </a:lnTo>
                    <a:lnTo>
                      <a:pt x="496" y="598"/>
                    </a:lnTo>
                    <a:lnTo>
                      <a:pt x="585" y="569"/>
                    </a:lnTo>
                    <a:lnTo>
                      <a:pt x="601" y="456"/>
                    </a:lnTo>
                    <a:lnTo>
                      <a:pt x="528" y="419"/>
                    </a:lnTo>
                    <a:lnTo>
                      <a:pt x="555" y="302"/>
                    </a:lnTo>
                    <a:lnTo>
                      <a:pt x="493" y="44"/>
                    </a:lnTo>
                    <a:lnTo>
                      <a:pt x="0" y="0"/>
                    </a:lnTo>
                    <a:lnTo>
                      <a:pt x="34" y="86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77">
                <a:extLst>
                  <a:ext uri="{FF2B5EF4-FFF2-40B4-BE49-F238E27FC236}">
                    <a16:creationId xmlns:a16="http://schemas.microsoft.com/office/drawing/2014/main" id="{97BF9D46-7571-B7E5-DDC7-03379A3857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936"/>
                <a:ext cx="238" cy="177"/>
              </a:xfrm>
              <a:custGeom>
                <a:avLst/>
                <a:gdLst>
                  <a:gd name="T0" fmla="*/ 180 w 954"/>
                  <a:gd name="T1" fmla="*/ 244 h 706"/>
                  <a:gd name="T2" fmla="*/ 130 w 954"/>
                  <a:gd name="T3" fmla="*/ 244 h 706"/>
                  <a:gd name="T4" fmla="*/ 51 w 954"/>
                  <a:gd name="T5" fmla="*/ 299 h 706"/>
                  <a:gd name="T6" fmla="*/ 0 w 954"/>
                  <a:gd name="T7" fmla="*/ 407 h 706"/>
                  <a:gd name="T8" fmla="*/ 93 w 954"/>
                  <a:gd name="T9" fmla="*/ 394 h 706"/>
                  <a:gd name="T10" fmla="*/ 183 w 954"/>
                  <a:gd name="T11" fmla="*/ 411 h 706"/>
                  <a:gd name="T12" fmla="*/ 192 w 954"/>
                  <a:gd name="T13" fmla="*/ 585 h 706"/>
                  <a:gd name="T14" fmla="*/ 267 w 954"/>
                  <a:gd name="T15" fmla="*/ 642 h 706"/>
                  <a:gd name="T16" fmla="*/ 315 w 954"/>
                  <a:gd name="T17" fmla="*/ 661 h 706"/>
                  <a:gd name="T18" fmla="*/ 428 w 954"/>
                  <a:gd name="T19" fmla="*/ 706 h 706"/>
                  <a:gd name="T20" fmla="*/ 499 w 954"/>
                  <a:gd name="T21" fmla="*/ 662 h 706"/>
                  <a:gd name="T22" fmla="*/ 594 w 954"/>
                  <a:gd name="T23" fmla="*/ 697 h 706"/>
                  <a:gd name="T24" fmla="*/ 727 w 954"/>
                  <a:gd name="T25" fmla="*/ 694 h 706"/>
                  <a:gd name="T26" fmla="*/ 706 w 954"/>
                  <a:gd name="T27" fmla="*/ 613 h 706"/>
                  <a:gd name="T28" fmla="*/ 773 w 954"/>
                  <a:gd name="T29" fmla="*/ 549 h 706"/>
                  <a:gd name="T30" fmla="*/ 710 w 954"/>
                  <a:gd name="T31" fmla="*/ 479 h 706"/>
                  <a:gd name="T32" fmla="*/ 954 w 954"/>
                  <a:gd name="T33" fmla="*/ 415 h 706"/>
                  <a:gd name="T34" fmla="*/ 940 w 954"/>
                  <a:gd name="T35" fmla="*/ 299 h 706"/>
                  <a:gd name="T36" fmla="*/ 848 w 954"/>
                  <a:gd name="T37" fmla="*/ 168 h 706"/>
                  <a:gd name="T38" fmla="*/ 881 w 954"/>
                  <a:gd name="T39" fmla="*/ 0 h 706"/>
                  <a:gd name="T40" fmla="*/ 711 w 954"/>
                  <a:gd name="T41" fmla="*/ 60 h 706"/>
                  <a:gd name="T42" fmla="*/ 628 w 954"/>
                  <a:gd name="T43" fmla="*/ 13 h 706"/>
                  <a:gd name="T44" fmla="*/ 508 w 954"/>
                  <a:gd name="T45" fmla="*/ 121 h 706"/>
                  <a:gd name="T46" fmla="*/ 409 w 954"/>
                  <a:gd name="T47" fmla="*/ 121 h 706"/>
                  <a:gd name="T48" fmla="*/ 314 w 954"/>
                  <a:gd name="T49" fmla="*/ 282 h 706"/>
                  <a:gd name="T50" fmla="*/ 180 w 954"/>
                  <a:gd name="T51" fmla="*/ 331 h 706"/>
                  <a:gd name="T52" fmla="*/ 180 w 954"/>
                  <a:gd name="T53" fmla="*/ 244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54" h="706">
                    <a:moveTo>
                      <a:pt x="180" y="244"/>
                    </a:moveTo>
                    <a:lnTo>
                      <a:pt x="130" y="244"/>
                    </a:lnTo>
                    <a:lnTo>
                      <a:pt x="51" y="299"/>
                    </a:lnTo>
                    <a:lnTo>
                      <a:pt x="0" y="407"/>
                    </a:lnTo>
                    <a:lnTo>
                      <a:pt x="93" y="394"/>
                    </a:lnTo>
                    <a:lnTo>
                      <a:pt x="183" y="411"/>
                    </a:lnTo>
                    <a:lnTo>
                      <a:pt x="192" y="585"/>
                    </a:lnTo>
                    <a:lnTo>
                      <a:pt x="267" y="642"/>
                    </a:lnTo>
                    <a:lnTo>
                      <a:pt x="315" y="661"/>
                    </a:lnTo>
                    <a:lnTo>
                      <a:pt x="428" y="706"/>
                    </a:lnTo>
                    <a:lnTo>
                      <a:pt x="499" y="662"/>
                    </a:lnTo>
                    <a:lnTo>
                      <a:pt x="594" y="697"/>
                    </a:lnTo>
                    <a:lnTo>
                      <a:pt x="727" y="694"/>
                    </a:lnTo>
                    <a:lnTo>
                      <a:pt x="706" y="613"/>
                    </a:lnTo>
                    <a:lnTo>
                      <a:pt x="773" y="549"/>
                    </a:lnTo>
                    <a:lnTo>
                      <a:pt x="710" y="479"/>
                    </a:lnTo>
                    <a:lnTo>
                      <a:pt x="954" y="415"/>
                    </a:lnTo>
                    <a:lnTo>
                      <a:pt x="940" y="299"/>
                    </a:lnTo>
                    <a:lnTo>
                      <a:pt x="848" y="168"/>
                    </a:lnTo>
                    <a:lnTo>
                      <a:pt x="881" y="0"/>
                    </a:lnTo>
                    <a:lnTo>
                      <a:pt x="711" y="60"/>
                    </a:lnTo>
                    <a:lnTo>
                      <a:pt x="628" y="13"/>
                    </a:lnTo>
                    <a:lnTo>
                      <a:pt x="508" y="121"/>
                    </a:lnTo>
                    <a:lnTo>
                      <a:pt x="409" y="121"/>
                    </a:lnTo>
                    <a:lnTo>
                      <a:pt x="314" y="282"/>
                    </a:lnTo>
                    <a:lnTo>
                      <a:pt x="180" y="331"/>
                    </a:lnTo>
                    <a:lnTo>
                      <a:pt x="180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78">
                <a:extLst>
                  <a:ext uri="{FF2B5EF4-FFF2-40B4-BE49-F238E27FC236}">
                    <a16:creationId xmlns:a16="http://schemas.microsoft.com/office/drawing/2014/main" id="{5390976E-C5D4-CA2D-C043-E5BB55C39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1035"/>
                <a:ext cx="320" cy="346"/>
              </a:xfrm>
              <a:custGeom>
                <a:avLst/>
                <a:gdLst>
                  <a:gd name="T0" fmla="*/ 436 w 1280"/>
                  <a:gd name="T1" fmla="*/ 99 h 1386"/>
                  <a:gd name="T2" fmla="*/ 524 w 1280"/>
                  <a:gd name="T3" fmla="*/ 234 h 1386"/>
                  <a:gd name="T4" fmla="*/ 476 w 1280"/>
                  <a:gd name="T5" fmla="*/ 581 h 1386"/>
                  <a:gd name="T6" fmla="*/ 275 w 1280"/>
                  <a:gd name="T7" fmla="*/ 625 h 1386"/>
                  <a:gd name="T8" fmla="*/ 275 w 1280"/>
                  <a:gd name="T9" fmla="*/ 740 h 1386"/>
                  <a:gd name="T10" fmla="*/ 181 w 1280"/>
                  <a:gd name="T11" fmla="*/ 810 h 1386"/>
                  <a:gd name="T12" fmla="*/ 0 w 1280"/>
                  <a:gd name="T13" fmla="*/ 838 h 1386"/>
                  <a:gd name="T14" fmla="*/ 54 w 1280"/>
                  <a:gd name="T15" fmla="*/ 1019 h 1386"/>
                  <a:gd name="T16" fmla="*/ 112 w 1280"/>
                  <a:gd name="T17" fmla="*/ 957 h 1386"/>
                  <a:gd name="T18" fmla="*/ 214 w 1280"/>
                  <a:gd name="T19" fmla="*/ 1074 h 1386"/>
                  <a:gd name="T20" fmla="*/ 356 w 1280"/>
                  <a:gd name="T21" fmla="*/ 1386 h 1386"/>
                  <a:gd name="T22" fmla="*/ 715 w 1280"/>
                  <a:gd name="T23" fmla="*/ 1341 h 1386"/>
                  <a:gd name="T24" fmla="*/ 798 w 1280"/>
                  <a:gd name="T25" fmla="*/ 1380 h 1386"/>
                  <a:gd name="T26" fmla="*/ 861 w 1280"/>
                  <a:gd name="T27" fmla="*/ 1324 h 1386"/>
                  <a:gd name="T28" fmla="*/ 1036 w 1280"/>
                  <a:gd name="T29" fmla="*/ 1299 h 1386"/>
                  <a:gd name="T30" fmla="*/ 1170 w 1280"/>
                  <a:gd name="T31" fmla="*/ 1187 h 1386"/>
                  <a:gd name="T32" fmla="*/ 1280 w 1280"/>
                  <a:gd name="T33" fmla="*/ 1201 h 1386"/>
                  <a:gd name="T34" fmla="*/ 1280 w 1280"/>
                  <a:gd name="T35" fmla="*/ 1200 h 1386"/>
                  <a:gd name="T36" fmla="*/ 1275 w 1280"/>
                  <a:gd name="T37" fmla="*/ 1064 h 1386"/>
                  <a:gd name="T38" fmla="*/ 1147 w 1280"/>
                  <a:gd name="T39" fmla="*/ 966 h 1386"/>
                  <a:gd name="T40" fmla="*/ 1087 w 1280"/>
                  <a:gd name="T41" fmla="*/ 841 h 1386"/>
                  <a:gd name="T42" fmla="*/ 893 w 1280"/>
                  <a:gd name="T43" fmla="*/ 794 h 1386"/>
                  <a:gd name="T44" fmla="*/ 976 w 1280"/>
                  <a:gd name="T45" fmla="*/ 606 h 1386"/>
                  <a:gd name="T46" fmla="*/ 874 w 1280"/>
                  <a:gd name="T47" fmla="*/ 375 h 1386"/>
                  <a:gd name="T48" fmla="*/ 935 w 1280"/>
                  <a:gd name="T49" fmla="*/ 267 h 1386"/>
                  <a:gd name="T50" fmla="*/ 887 w 1280"/>
                  <a:gd name="T51" fmla="*/ 248 h 1386"/>
                  <a:gd name="T52" fmla="*/ 812 w 1280"/>
                  <a:gd name="T53" fmla="*/ 191 h 1386"/>
                  <a:gd name="T54" fmla="*/ 803 w 1280"/>
                  <a:gd name="T55" fmla="*/ 17 h 1386"/>
                  <a:gd name="T56" fmla="*/ 713 w 1280"/>
                  <a:gd name="T57" fmla="*/ 0 h 1386"/>
                  <a:gd name="T58" fmla="*/ 620 w 1280"/>
                  <a:gd name="T59" fmla="*/ 13 h 1386"/>
                  <a:gd name="T60" fmla="*/ 528 w 1280"/>
                  <a:gd name="T61" fmla="*/ 26 h 1386"/>
                  <a:gd name="T62" fmla="*/ 436 w 1280"/>
                  <a:gd name="T63" fmla="*/ 99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280" h="1386">
                    <a:moveTo>
                      <a:pt x="436" y="99"/>
                    </a:moveTo>
                    <a:lnTo>
                      <a:pt x="524" y="234"/>
                    </a:lnTo>
                    <a:lnTo>
                      <a:pt x="476" y="581"/>
                    </a:lnTo>
                    <a:lnTo>
                      <a:pt x="275" y="625"/>
                    </a:lnTo>
                    <a:lnTo>
                      <a:pt x="275" y="740"/>
                    </a:lnTo>
                    <a:lnTo>
                      <a:pt x="181" y="810"/>
                    </a:lnTo>
                    <a:lnTo>
                      <a:pt x="0" y="838"/>
                    </a:lnTo>
                    <a:lnTo>
                      <a:pt x="54" y="1019"/>
                    </a:lnTo>
                    <a:lnTo>
                      <a:pt x="112" y="957"/>
                    </a:lnTo>
                    <a:lnTo>
                      <a:pt x="214" y="1074"/>
                    </a:lnTo>
                    <a:lnTo>
                      <a:pt x="356" y="1386"/>
                    </a:lnTo>
                    <a:lnTo>
                      <a:pt x="715" y="1341"/>
                    </a:lnTo>
                    <a:lnTo>
                      <a:pt x="798" y="1380"/>
                    </a:lnTo>
                    <a:lnTo>
                      <a:pt x="861" y="1324"/>
                    </a:lnTo>
                    <a:lnTo>
                      <a:pt x="1036" y="1299"/>
                    </a:lnTo>
                    <a:lnTo>
                      <a:pt x="1170" y="1187"/>
                    </a:lnTo>
                    <a:lnTo>
                      <a:pt x="1280" y="1201"/>
                    </a:lnTo>
                    <a:lnTo>
                      <a:pt x="1280" y="1200"/>
                    </a:lnTo>
                    <a:lnTo>
                      <a:pt x="1275" y="1064"/>
                    </a:lnTo>
                    <a:lnTo>
                      <a:pt x="1147" y="966"/>
                    </a:lnTo>
                    <a:lnTo>
                      <a:pt x="1087" y="841"/>
                    </a:lnTo>
                    <a:lnTo>
                      <a:pt x="893" y="794"/>
                    </a:lnTo>
                    <a:lnTo>
                      <a:pt x="976" y="606"/>
                    </a:lnTo>
                    <a:lnTo>
                      <a:pt x="874" y="375"/>
                    </a:lnTo>
                    <a:lnTo>
                      <a:pt x="935" y="267"/>
                    </a:lnTo>
                    <a:lnTo>
                      <a:pt x="887" y="248"/>
                    </a:lnTo>
                    <a:lnTo>
                      <a:pt x="812" y="191"/>
                    </a:lnTo>
                    <a:lnTo>
                      <a:pt x="803" y="17"/>
                    </a:lnTo>
                    <a:lnTo>
                      <a:pt x="713" y="0"/>
                    </a:lnTo>
                    <a:lnTo>
                      <a:pt x="620" y="13"/>
                    </a:lnTo>
                    <a:lnTo>
                      <a:pt x="528" y="26"/>
                    </a:lnTo>
                    <a:lnTo>
                      <a:pt x="436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79">
                <a:extLst>
                  <a:ext uri="{FF2B5EF4-FFF2-40B4-BE49-F238E27FC236}">
                    <a16:creationId xmlns:a16="http://schemas.microsoft.com/office/drawing/2014/main" id="{CEF082D0-8324-DD0D-9C46-92E508616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1102"/>
                <a:ext cx="141" cy="199"/>
              </a:xfrm>
              <a:custGeom>
                <a:avLst/>
                <a:gdLst>
                  <a:gd name="T0" fmla="*/ 174 w 565"/>
                  <a:gd name="T1" fmla="*/ 45 h 797"/>
                  <a:gd name="T2" fmla="*/ 61 w 565"/>
                  <a:gd name="T3" fmla="*/ 0 h 797"/>
                  <a:gd name="T4" fmla="*/ 0 w 565"/>
                  <a:gd name="T5" fmla="*/ 108 h 797"/>
                  <a:gd name="T6" fmla="*/ 102 w 565"/>
                  <a:gd name="T7" fmla="*/ 339 h 797"/>
                  <a:gd name="T8" fmla="*/ 19 w 565"/>
                  <a:gd name="T9" fmla="*/ 527 h 797"/>
                  <a:gd name="T10" fmla="*/ 213 w 565"/>
                  <a:gd name="T11" fmla="*/ 574 h 797"/>
                  <a:gd name="T12" fmla="*/ 273 w 565"/>
                  <a:gd name="T13" fmla="*/ 699 h 797"/>
                  <a:gd name="T14" fmla="*/ 401 w 565"/>
                  <a:gd name="T15" fmla="*/ 797 h 797"/>
                  <a:gd name="T16" fmla="*/ 561 w 565"/>
                  <a:gd name="T17" fmla="*/ 726 h 797"/>
                  <a:gd name="T18" fmla="*/ 565 w 565"/>
                  <a:gd name="T19" fmla="*/ 647 h 797"/>
                  <a:gd name="T20" fmla="*/ 551 w 565"/>
                  <a:gd name="T21" fmla="*/ 416 h 797"/>
                  <a:gd name="T22" fmla="*/ 548 w 565"/>
                  <a:gd name="T23" fmla="*/ 366 h 797"/>
                  <a:gd name="T24" fmla="*/ 390 w 565"/>
                  <a:gd name="T25" fmla="*/ 280 h 797"/>
                  <a:gd name="T26" fmla="*/ 321 w 565"/>
                  <a:gd name="T27" fmla="*/ 131 h 797"/>
                  <a:gd name="T28" fmla="*/ 340 w 565"/>
                  <a:gd name="T29" fmla="*/ 36 h 797"/>
                  <a:gd name="T30" fmla="*/ 245 w 565"/>
                  <a:gd name="T31" fmla="*/ 1 h 797"/>
                  <a:gd name="T32" fmla="*/ 174 w 565"/>
                  <a:gd name="T33" fmla="*/ 45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5" h="797">
                    <a:moveTo>
                      <a:pt x="174" y="45"/>
                    </a:moveTo>
                    <a:lnTo>
                      <a:pt x="61" y="0"/>
                    </a:lnTo>
                    <a:lnTo>
                      <a:pt x="0" y="108"/>
                    </a:lnTo>
                    <a:lnTo>
                      <a:pt x="102" y="339"/>
                    </a:lnTo>
                    <a:lnTo>
                      <a:pt x="19" y="527"/>
                    </a:lnTo>
                    <a:lnTo>
                      <a:pt x="213" y="574"/>
                    </a:lnTo>
                    <a:lnTo>
                      <a:pt x="273" y="699"/>
                    </a:lnTo>
                    <a:lnTo>
                      <a:pt x="401" y="797"/>
                    </a:lnTo>
                    <a:lnTo>
                      <a:pt x="561" y="726"/>
                    </a:lnTo>
                    <a:lnTo>
                      <a:pt x="565" y="647"/>
                    </a:lnTo>
                    <a:lnTo>
                      <a:pt x="551" y="416"/>
                    </a:lnTo>
                    <a:lnTo>
                      <a:pt x="548" y="366"/>
                    </a:lnTo>
                    <a:lnTo>
                      <a:pt x="390" y="280"/>
                    </a:lnTo>
                    <a:lnTo>
                      <a:pt x="321" y="131"/>
                    </a:lnTo>
                    <a:lnTo>
                      <a:pt x="340" y="36"/>
                    </a:lnTo>
                    <a:lnTo>
                      <a:pt x="245" y="1"/>
                    </a:lnTo>
                    <a:lnTo>
                      <a:pt x="174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80">
                <a:extLst>
                  <a:ext uri="{FF2B5EF4-FFF2-40B4-BE49-F238E27FC236}">
                    <a16:creationId xmlns:a16="http://schemas.microsoft.com/office/drawing/2014/main" id="{1AA35205-0B4B-2794-1186-22366AE43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862"/>
                <a:ext cx="160" cy="274"/>
              </a:xfrm>
              <a:custGeom>
                <a:avLst/>
                <a:gdLst>
                  <a:gd name="T0" fmla="*/ 138 w 641"/>
                  <a:gd name="T1" fmla="*/ 154 h 1094"/>
                  <a:gd name="T2" fmla="*/ 122 w 641"/>
                  <a:gd name="T3" fmla="*/ 267 h 1094"/>
                  <a:gd name="T4" fmla="*/ 33 w 641"/>
                  <a:gd name="T5" fmla="*/ 296 h 1094"/>
                  <a:gd name="T6" fmla="*/ 0 w 641"/>
                  <a:gd name="T7" fmla="*/ 464 h 1094"/>
                  <a:gd name="T8" fmla="*/ 92 w 641"/>
                  <a:gd name="T9" fmla="*/ 595 h 1094"/>
                  <a:gd name="T10" fmla="*/ 106 w 641"/>
                  <a:gd name="T11" fmla="*/ 711 h 1094"/>
                  <a:gd name="T12" fmla="*/ 203 w 641"/>
                  <a:gd name="T13" fmla="*/ 859 h 1094"/>
                  <a:gd name="T14" fmla="*/ 585 w 641"/>
                  <a:gd name="T15" fmla="*/ 1094 h 1094"/>
                  <a:gd name="T16" fmla="*/ 641 w 641"/>
                  <a:gd name="T17" fmla="*/ 1036 h 1094"/>
                  <a:gd name="T18" fmla="*/ 545 w 641"/>
                  <a:gd name="T19" fmla="*/ 862 h 1094"/>
                  <a:gd name="T20" fmla="*/ 622 w 641"/>
                  <a:gd name="T21" fmla="*/ 652 h 1094"/>
                  <a:gd name="T22" fmla="*/ 548 w 641"/>
                  <a:gd name="T23" fmla="*/ 652 h 1094"/>
                  <a:gd name="T24" fmla="*/ 412 w 641"/>
                  <a:gd name="T25" fmla="*/ 331 h 1094"/>
                  <a:gd name="T26" fmla="*/ 473 w 641"/>
                  <a:gd name="T27" fmla="*/ 180 h 1094"/>
                  <a:gd name="T28" fmla="*/ 349 w 641"/>
                  <a:gd name="T29" fmla="*/ 153 h 1094"/>
                  <a:gd name="T30" fmla="*/ 349 w 641"/>
                  <a:gd name="T31" fmla="*/ 58 h 1094"/>
                  <a:gd name="T32" fmla="*/ 92 w 641"/>
                  <a:gd name="T33" fmla="*/ 0 h 1094"/>
                  <a:gd name="T34" fmla="*/ 65 w 641"/>
                  <a:gd name="T35" fmla="*/ 117 h 1094"/>
                  <a:gd name="T36" fmla="*/ 138 w 641"/>
                  <a:gd name="T37" fmla="*/ 15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1" h="1094">
                    <a:moveTo>
                      <a:pt x="138" y="154"/>
                    </a:moveTo>
                    <a:lnTo>
                      <a:pt x="122" y="267"/>
                    </a:lnTo>
                    <a:lnTo>
                      <a:pt x="33" y="296"/>
                    </a:lnTo>
                    <a:lnTo>
                      <a:pt x="0" y="464"/>
                    </a:lnTo>
                    <a:lnTo>
                      <a:pt x="92" y="595"/>
                    </a:lnTo>
                    <a:lnTo>
                      <a:pt x="106" y="711"/>
                    </a:lnTo>
                    <a:lnTo>
                      <a:pt x="203" y="859"/>
                    </a:lnTo>
                    <a:lnTo>
                      <a:pt x="585" y="1094"/>
                    </a:lnTo>
                    <a:lnTo>
                      <a:pt x="641" y="1036"/>
                    </a:lnTo>
                    <a:lnTo>
                      <a:pt x="545" y="862"/>
                    </a:lnTo>
                    <a:lnTo>
                      <a:pt x="622" y="652"/>
                    </a:lnTo>
                    <a:lnTo>
                      <a:pt x="548" y="652"/>
                    </a:lnTo>
                    <a:lnTo>
                      <a:pt x="412" y="331"/>
                    </a:lnTo>
                    <a:lnTo>
                      <a:pt x="473" y="180"/>
                    </a:lnTo>
                    <a:lnTo>
                      <a:pt x="349" y="153"/>
                    </a:lnTo>
                    <a:lnTo>
                      <a:pt x="349" y="58"/>
                    </a:lnTo>
                    <a:lnTo>
                      <a:pt x="92" y="0"/>
                    </a:lnTo>
                    <a:lnTo>
                      <a:pt x="65" y="117"/>
                    </a:lnTo>
                    <a:lnTo>
                      <a:pt x="138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81">
                <a:extLst>
                  <a:ext uri="{FF2B5EF4-FFF2-40B4-BE49-F238E27FC236}">
                    <a16:creationId xmlns:a16="http://schemas.microsoft.com/office/drawing/2014/main" id="{F4836097-155D-AC4B-CC26-6BFB89B6A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8" y="1040"/>
                <a:ext cx="239" cy="193"/>
              </a:xfrm>
              <a:custGeom>
                <a:avLst/>
                <a:gdLst>
                  <a:gd name="T0" fmla="*/ 19 w 957"/>
                  <a:gd name="T1" fmla="*/ 282 h 773"/>
                  <a:gd name="T2" fmla="*/ 0 w 957"/>
                  <a:gd name="T3" fmla="*/ 377 h 773"/>
                  <a:gd name="T4" fmla="*/ 69 w 957"/>
                  <a:gd name="T5" fmla="*/ 526 h 773"/>
                  <a:gd name="T6" fmla="*/ 227 w 957"/>
                  <a:gd name="T7" fmla="*/ 612 h 773"/>
                  <a:gd name="T8" fmla="*/ 230 w 957"/>
                  <a:gd name="T9" fmla="*/ 662 h 773"/>
                  <a:gd name="T10" fmla="*/ 352 w 957"/>
                  <a:gd name="T11" fmla="*/ 693 h 773"/>
                  <a:gd name="T12" fmla="*/ 622 w 957"/>
                  <a:gd name="T13" fmla="*/ 662 h 773"/>
                  <a:gd name="T14" fmla="*/ 707 w 957"/>
                  <a:gd name="T15" fmla="*/ 773 h 773"/>
                  <a:gd name="T16" fmla="*/ 889 w 957"/>
                  <a:gd name="T17" fmla="*/ 513 h 773"/>
                  <a:gd name="T18" fmla="*/ 957 w 957"/>
                  <a:gd name="T19" fmla="*/ 444 h 773"/>
                  <a:gd name="T20" fmla="*/ 858 w 957"/>
                  <a:gd name="T21" fmla="*/ 383 h 773"/>
                  <a:gd name="T22" fmla="*/ 476 w 957"/>
                  <a:gd name="T23" fmla="*/ 148 h 773"/>
                  <a:gd name="T24" fmla="*/ 379 w 957"/>
                  <a:gd name="T25" fmla="*/ 0 h 773"/>
                  <a:gd name="T26" fmla="*/ 135 w 957"/>
                  <a:gd name="T27" fmla="*/ 64 h 773"/>
                  <a:gd name="T28" fmla="*/ 198 w 957"/>
                  <a:gd name="T29" fmla="*/ 134 h 773"/>
                  <a:gd name="T30" fmla="*/ 131 w 957"/>
                  <a:gd name="T31" fmla="*/ 198 h 773"/>
                  <a:gd name="T32" fmla="*/ 152 w 957"/>
                  <a:gd name="T33" fmla="*/ 279 h 773"/>
                  <a:gd name="T34" fmla="*/ 19 w 957"/>
                  <a:gd name="T35" fmla="*/ 282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57" h="773">
                    <a:moveTo>
                      <a:pt x="19" y="282"/>
                    </a:moveTo>
                    <a:lnTo>
                      <a:pt x="0" y="377"/>
                    </a:lnTo>
                    <a:lnTo>
                      <a:pt x="69" y="526"/>
                    </a:lnTo>
                    <a:lnTo>
                      <a:pt x="227" y="612"/>
                    </a:lnTo>
                    <a:lnTo>
                      <a:pt x="230" y="662"/>
                    </a:lnTo>
                    <a:lnTo>
                      <a:pt x="352" y="693"/>
                    </a:lnTo>
                    <a:lnTo>
                      <a:pt x="622" y="662"/>
                    </a:lnTo>
                    <a:lnTo>
                      <a:pt x="707" y="773"/>
                    </a:lnTo>
                    <a:lnTo>
                      <a:pt x="889" y="513"/>
                    </a:lnTo>
                    <a:lnTo>
                      <a:pt x="957" y="444"/>
                    </a:lnTo>
                    <a:lnTo>
                      <a:pt x="858" y="383"/>
                    </a:lnTo>
                    <a:lnTo>
                      <a:pt x="476" y="148"/>
                    </a:lnTo>
                    <a:lnTo>
                      <a:pt x="379" y="0"/>
                    </a:lnTo>
                    <a:lnTo>
                      <a:pt x="135" y="64"/>
                    </a:lnTo>
                    <a:lnTo>
                      <a:pt x="198" y="134"/>
                    </a:lnTo>
                    <a:lnTo>
                      <a:pt x="131" y="198"/>
                    </a:lnTo>
                    <a:lnTo>
                      <a:pt x="152" y="279"/>
                    </a:lnTo>
                    <a:lnTo>
                      <a:pt x="19" y="2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82">
                <a:extLst>
                  <a:ext uri="{FF2B5EF4-FFF2-40B4-BE49-F238E27FC236}">
                    <a16:creationId xmlns:a16="http://schemas.microsoft.com/office/drawing/2014/main" id="{96BB5F3C-62D9-3554-5D5E-8CCB18F59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" y="1168"/>
                <a:ext cx="300" cy="237"/>
              </a:xfrm>
              <a:custGeom>
                <a:avLst/>
                <a:gdLst>
                  <a:gd name="T0" fmla="*/ 809 w 1202"/>
                  <a:gd name="T1" fmla="*/ 0 h 946"/>
                  <a:gd name="T2" fmla="*/ 627 w 1202"/>
                  <a:gd name="T3" fmla="*/ 260 h 946"/>
                  <a:gd name="T4" fmla="*/ 542 w 1202"/>
                  <a:gd name="T5" fmla="*/ 149 h 946"/>
                  <a:gd name="T6" fmla="*/ 272 w 1202"/>
                  <a:gd name="T7" fmla="*/ 180 h 946"/>
                  <a:gd name="T8" fmla="*/ 150 w 1202"/>
                  <a:gd name="T9" fmla="*/ 149 h 946"/>
                  <a:gd name="T10" fmla="*/ 164 w 1202"/>
                  <a:gd name="T11" fmla="*/ 380 h 946"/>
                  <a:gd name="T12" fmla="*/ 160 w 1202"/>
                  <a:gd name="T13" fmla="*/ 459 h 946"/>
                  <a:gd name="T14" fmla="*/ 0 w 1202"/>
                  <a:gd name="T15" fmla="*/ 530 h 946"/>
                  <a:gd name="T16" fmla="*/ 5 w 1202"/>
                  <a:gd name="T17" fmla="*/ 666 h 946"/>
                  <a:gd name="T18" fmla="*/ 105 w 1202"/>
                  <a:gd name="T19" fmla="*/ 686 h 946"/>
                  <a:gd name="T20" fmla="*/ 121 w 1202"/>
                  <a:gd name="T21" fmla="*/ 765 h 946"/>
                  <a:gd name="T22" fmla="*/ 195 w 1202"/>
                  <a:gd name="T23" fmla="*/ 793 h 946"/>
                  <a:gd name="T24" fmla="*/ 185 w 1202"/>
                  <a:gd name="T25" fmla="*/ 875 h 946"/>
                  <a:gd name="T26" fmla="*/ 269 w 1202"/>
                  <a:gd name="T27" fmla="*/ 883 h 946"/>
                  <a:gd name="T28" fmla="*/ 318 w 1202"/>
                  <a:gd name="T29" fmla="*/ 946 h 946"/>
                  <a:gd name="T30" fmla="*/ 497 w 1202"/>
                  <a:gd name="T31" fmla="*/ 790 h 946"/>
                  <a:gd name="T32" fmla="*/ 773 w 1202"/>
                  <a:gd name="T33" fmla="*/ 743 h 946"/>
                  <a:gd name="T34" fmla="*/ 948 w 1202"/>
                  <a:gd name="T35" fmla="*/ 610 h 946"/>
                  <a:gd name="T36" fmla="*/ 1202 w 1202"/>
                  <a:gd name="T37" fmla="*/ 580 h 946"/>
                  <a:gd name="T38" fmla="*/ 1124 w 1202"/>
                  <a:gd name="T39" fmla="*/ 514 h 946"/>
                  <a:gd name="T40" fmla="*/ 1175 w 1202"/>
                  <a:gd name="T41" fmla="*/ 270 h 946"/>
                  <a:gd name="T42" fmla="*/ 809 w 1202"/>
                  <a:gd name="T43" fmla="*/ 0 h 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02" h="946">
                    <a:moveTo>
                      <a:pt x="809" y="0"/>
                    </a:moveTo>
                    <a:lnTo>
                      <a:pt x="627" y="260"/>
                    </a:lnTo>
                    <a:lnTo>
                      <a:pt x="542" y="149"/>
                    </a:lnTo>
                    <a:lnTo>
                      <a:pt x="272" y="180"/>
                    </a:lnTo>
                    <a:lnTo>
                      <a:pt x="150" y="149"/>
                    </a:lnTo>
                    <a:lnTo>
                      <a:pt x="164" y="380"/>
                    </a:lnTo>
                    <a:lnTo>
                      <a:pt x="160" y="459"/>
                    </a:lnTo>
                    <a:lnTo>
                      <a:pt x="0" y="530"/>
                    </a:lnTo>
                    <a:lnTo>
                      <a:pt x="5" y="666"/>
                    </a:lnTo>
                    <a:lnTo>
                      <a:pt x="105" y="686"/>
                    </a:lnTo>
                    <a:lnTo>
                      <a:pt x="121" y="765"/>
                    </a:lnTo>
                    <a:lnTo>
                      <a:pt x="195" y="793"/>
                    </a:lnTo>
                    <a:lnTo>
                      <a:pt x="185" y="875"/>
                    </a:lnTo>
                    <a:lnTo>
                      <a:pt x="269" y="883"/>
                    </a:lnTo>
                    <a:lnTo>
                      <a:pt x="318" y="946"/>
                    </a:lnTo>
                    <a:lnTo>
                      <a:pt x="497" y="790"/>
                    </a:lnTo>
                    <a:lnTo>
                      <a:pt x="773" y="743"/>
                    </a:lnTo>
                    <a:lnTo>
                      <a:pt x="948" y="610"/>
                    </a:lnTo>
                    <a:lnTo>
                      <a:pt x="1202" y="580"/>
                    </a:lnTo>
                    <a:lnTo>
                      <a:pt x="1124" y="514"/>
                    </a:lnTo>
                    <a:lnTo>
                      <a:pt x="1175" y="270"/>
                    </a:lnTo>
                    <a:lnTo>
                      <a:pt x="8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83">
                <a:extLst>
                  <a:ext uri="{FF2B5EF4-FFF2-40B4-BE49-F238E27FC236}">
                    <a16:creationId xmlns:a16="http://schemas.microsoft.com/office/drawing/2014/main" id="{601F2D3F-9AA2-4129-580C-05C7182A6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0" y="1331"/>
                <a:ext cx="265" cy="351"/>
              </a:xfrm>
              <a:custGeom>
                <a:avLst/>
                <a:gdLst>
                  <a:gd name="T0" fmla="*/ 814 w 1058"/>
                  <a:gd name="T1" fmla="*/ 33 h 1401"/>
                  <a:gd name="T2" fmla="*/ 714 w 1058"/>
                  <a:gd name="T3" fmla="*/ 13 h 1401"/>
                  <a:gd name="T4" fmla="*/ 714 w 1058"/>
                  <a:gd name="T5" fmla="*/ 14 h 1401"/>
                  <a:gd name="T6" fmla="*/ 604 w 1058"/>
                  <a:gd name="T7" fmla="*/ 0 h 1401"/>
                  <a:gd name="T8" fmla="*/ 470 w 1058"/>
                  <a:gd name="T9" fmla="*/ 112 h 1401"/>
                  <a:gd name="T10" fmla="*/ 295 w 1058"/>
                  <a:gd name="T11" fmla="*/ 137 h 1401"/>
                  <a:gd name="T12" fmla="*/ 232 w 1058"/>
                  <a:gd name="T13" fmla="*/ 193 h 1401"/>
                  <a:gd name="T14" fmla="*/ 180 w 1058"/>
                  <a:gd name="T15" fmla="*/ 281 h 1401"/>
                  <a:gd name="T16" fmla="*/ 267 w 1058"/>
                  <a:gd name="T17" fmla="*/ 392 h 1401"/>
                  <a:gd name="T18" fmla="*/ 257 w 1058"/>
                  <a:gd name="T19" fmla="*/ 498 h 1401"/>
                  <a:gd name="T20" fmla="*/ 179 w 1058"/>
                  <a:gd name="T21" fmla="*/ 560 h 1401"/>
                  <a:gd name="T22" fmla="*/ 228 w 1058"/>
                  <a:gd name="T23" fmla="*/ 624 h 1401"/>
                  <a:gd name="T24" fmla="*/ 37 w 1058"/>
                  <a:gd name="T25" fmla="*/ 922 h 1401"/>
                  <a:gd name="T26" fmla="*/ 0 w 1058"/>
                  <a:gd name="T27" fmla="*/ 1154 h 1401"/>
                  <a:gd name="T28" fmla="*/ 35 w 1058"/>
                  <a:gd name="T29" fmla="*/ 1230 h 1401"/>
                  <a:gd name="T30" fmla="*/ 34 w 1058"/>
                  <a:gd name="T31" fmla="*/ 1230 h 1401"/>
                  <a:gd name="T32" fmla="*/ 70 w 1058"/>
                  <a:gd name="T33" fmla="*/ 1401 h 1401"/>
                  <a:gd name="T34" fmla="*/ 130 w 1058"/>
                  <a:gd name="T35" fmla="*/ 1322 h 1401"/>
                  <a:gd name="T36" fmla="*/ 306 w 1058"/>
                  <a:gd name="T37" fmla="*/ 1361 h 1401"/>
                  <a:gd name="T38" fmla="*/ 340 w 1058"/>
                  <a:gd name="T39" fmla="*/ 1221 h 1401"/>
                  <a:gd name="T40" fmla="*/ 575 w 1058"/>
                  <a:gd name="T41" fmla="*/ 1255 h 1401"/>
                  <a:gd name="T42" fmla="*/ 575 w 1058"/>
                  <a:gd name="T43" fmla="*/ 1198 h 1401"/>
                  <a:gd name="T44" fmla="*/ 708 w 1058"/>
                  <a:gd name="T45" fmla="*/ 1198 h 1401"/>
                  <a:gd name="T46" fmla="*/ 708 w 1058"/>
                  <a:gd name="T47" fmla="*/ 868 h 1401"/>
                  <a:gd name="T48" fmla="*/ 778 w 1058"/>
                  <a:gd name="T49" fmla="*/ 766 h 1401"/>
                  <a:gd name="T50" fmla="*/ 898 w 1058"/>
                  <a:gd name="T51" fmla="*/ 766 h 1401"/>
                  <a:gd name="T52" fmla="*/ 1044 w 1058"/>
                  <a:gd name="T53" fmla="*/ 588 h 1401"/>
                  <a:gd name="T54" fmla="*/ 978 w 1058"/>
                  <a:gd name="T55" fmla="*/ 451 h 1401"/>
                  <a:gd name="T56" fmla="*/ 1058 w 1058"/>
                  <a:gd name="T57" fmla="*/ 382 h 1401"/>
                  <a:gd name="T58" fmla="*/ 1027 w 1058"/>
                  <a:gd name="T59" fmla="*/ 293 h 1401"/>
                  <a:gd name="T60" fmla="*/ 978 w 1058"/>
                  <a:gd name="T61" fmla="*/ 230 h 1401"/>
                  <a:gd name="T62" fmla="*/ 894 w 1058"/>
                  <a:gd name="T63" fmla="*/ 222 h 1401"/>
                  <a:gd name="T64" fmla="*/ 904 w 1058"/>
                  <a:gd name="T65" fmla="*/ 140 h 1401"/>
                  <a:gd name="T66" fmla="*/ 830 w 1058"/>
                  <a:gd name="T67" fmla="*/ 112 h 1401"/>
                  <a:gd name="T68" fmla="*/ 814 w 1058"/>
                  <a:gd name="T69" fmla="*/ 33 h 1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58" h="1401">
                    <a:moveTo>
                      <a:pt x="814" y="33"/>
                    </a:moveTo>
                    <a:lnTo>
                      <a:pt x="714" y="13"/>
                    </a:lnTo>
                    <a:lnTo>
                      <a:pt x="714" y="14"/>
                    </a:lnTo>
                    <a:lnTo>
                      <a:pt x="604" y="0"/>
                    </a:lnTo>
                    <a:lnTo>
                      <a:pt x="470" y="112"/>
                    </a:lnTo>
                    <a:lnTo>
                      <a:pt x="295" y="137"/>
                    </a:lnTo>
                    <a:lnTo>
                      <a:pt x="232" y="193"/>
                    </a:lnTo>
                    <a:lnTo>
                      <a:pt x="180" y="281"/>
                    </a:lnTo>
                    <a:lnTo>
                      <a:pt x="267" y="392"/>
                    </a:lnTo>
                    <a:lnTo>
                      <a:pt x="257" y="498"/>
                    </a:lnTo>
                    <a:lnTo>
                      <a:pt x="179" y="560"/>
                    </a:lnTo>
                    <a:lnTo>
                      <a:pt x="228" y="624"/>
                    </a:lnTo>
                    <a:lnTo>
                      <a:pt x="37" y="922"/>
                    </a:lnTo>
                    <a:lnTo>
                      <a:pt x="0" y="1154"/>
                    </a:lnTo>
                    <a:lnTo>
                      <a:pt x="35" y="1230"/>
                    </a:lnTo>
                    <a:lnTo>
                      <a:pt x="34" y="1230"/>
                    </a:lnTo>
                    <a:lnTo>
                      <a:pt x="70" y="1401"/>
                    </a:lnTo>
                    <a:lnTo>
                      <a:pt x="130" y="1322"/>
                    </a:lnTo>
                    <a:lnTo>
                      <a:pt x="306" y="1361"/>
                    </a:lnTo>
                    <a:lnTo>
                      <a:pt x="340" y="1221"/>
                    </a:lnTo>
                    <a:lnTo>
                      <a:pt x="575" y="1255"/>
                    </a:lnTo>
                    <a:lnTo>
                      <a:pt x="575" y="1198"/>
                    </a:lnTo>
                    <a:lnTo>
                      <a:pt x="708" y="1198"/>
                    </a:lnTo>
                    <a:lnTo>
                      <a:pt x="708" y="868"/>
                    </a:lnTo>
                    <a:lnTo>
                      <a:pt x="778" y="766"/>
                    </a:lnTo>
                    <a:lnTo>
                      <a:pt x="898" y="766"/>
                    </a:lnTo>
                    <a:lnTo>
                      <a:pt x="1044" y="588"/>
                    </a:lnTo>
                    <a:lnTo>
                      <a:pt x="978" y="451"/>
                    </a:lnTo>
                    <a:lnTo>
                      <a:pt x="1058" y="382"/>
                    </a:lnTo>
                    <a:lnTo>
                      <a:pt x="1027" y="293"/>
                    </a:lnTo>
                    <a:lnTo>
                      <a:pt x="978" y="230"/>
                    </a:lnTo>
                    <a:lnTo>
                      <a:pt x="894" y="222"/>
                    </a:lnTo>
                    <a:lnTo>
                      <a:pt x="904" y="140"/>
                    </a:lnTo>
                    <a:lnTo>
                      <a:pt x="830" y="112"/>
                    </a:lnTo>
                    <a:lnTo>
                      <a:pt x="814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84">
                <a:extLst>
                  <a:ext uri="{FF2B5EF4-FFF2-40B4-BE49-F238E27FC236}">
                    <a16:creationId xmlns:a16="http://schemas.microsoft.com/office/drawing/2014/main" id="{44EB14A6-8AC5-E7EA-12D6-015D1E2CF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" y="1313"/>
                <a:ext cx="284" cy="211"/>
              </a:xfrm>
              <a:custGeom>
                <a:avLst/>
                <a:gdLst>
                  <a:gd name="T0" fmla="*/ 228 w 1137"/>
                  <a:gd name="T1" fmla="*/ 210 h 844"/>
                  <a:gd name="T2" fmla="*/ 49 w 1137"/>
                  <a:gd name="T3" fmla="*/ 366 h 844"/>
                  <a:gd name="T4" fmla="*/ 80 w 1137"/>
                  <a:gd name="T5" fmla="*/ 455 h 844"/>
                  <a:gd name="T6" fmla="*/ 0 w 1137"/>
                  <a:gd name="T7" fmla="*/ 524 h 844"/>
                  <a:gd name="T8" fmla="*/ 66 w 1137"/>
                  <a:gd name="T9" fmla="*/ 661 h 844"/>
                  <a:gd name="T10" fmla="*/ 329 w 1137"/>
                  <a:gd name="T11" fmla="*/ 718 h 844"/>
                  <a:gd name="T12" fmla="*/ 414 w 1137"/>
                  <a:gd name="T13" fmla="*/ 763 h 844"/>
                  <a:gd name="T14" fmla="*/ 414 w 1137"/>
                  <a:gd name="T15" fmla="*/ 844 h 844"/>
                  <a:gd name="T16" fmla="*/ 551 w 1137"/>
                  <a:gd name="T17" fmla="*/ 788 h 844"/>
                  <a:gd name="T18" fmla="*/ 585 w 1137"/>
                  <a:gd name="T19" fmla="*/ 718 h 844"/>
                  <a:gd name="T20" fmla="*/ 771 w 1137"/>
                  <a:gd name="T21" fmla="*/ 607 h 844"/>
                  <a:gd name="T22" fmla="*/ 834 w 1137"/>
                  <a:gd name="T23" fmla="*/ 659 h 844"/>
                  <a:gd name="T24" fmla="*/ 922 w 1137"/>
                  <a:gd name="T25" fmla="*/ 629 h 844"/>
                  <a:gd name="T26" fmla="*/ 931 w 1137"/>
                  <a:gd name="T27" fmla="*/ 392 h 844"/>
                  <a:gd name="T28" fmla="*/ 991 w 1137"/>
                  <a:gd name="T29" fmla="*/ 322 h 844"/>
                  <a:gd name="T30" fmla="*/ 1072 w 1137"/>
                  <a:gd name="T31" fmla="*/ 332 h 844"/>
                  <a:gd name="T32" fmla="*/ 1137 w 1137"/>
                  <a:gd name="T33" fmla="*/ 241 h 844"/>
                  <a:gd name="T34" fmla="*/ 1130 w 1137"/>
                  <a:gd name="T35" fmla="*/ 200 h 844"/>
                  <a:gd name="T36" fmla="*/ 1130 w 1137"/>
                  <a:gd name="T37" fmla="*/ 199 h 844"/>
                  <a:gd name="T38" fmla="*/ 1094 w 1137"/>
                  <a:gd name="T39" fmla="*/ 126 h 844"/>
                  <a:gd name="T40" fmla="*/ 1018 w 1137"/>
                  <a:gd name="T41" fmla="*/ 157 h 844"/>
                  <a:gd name="T42" fmla="*/ 1011 w 1137"/>
                  <a:gd name="T43" fmla="*/ 67 h 844"/>
                  <a:gd name="T44" fmla="*/ 933 w 1137"/>
                  <a:gd name="T45" fmla="*/ 0 h 844"/>
                  <a:gd name="T46" fmla="*/ 679 w 1137"/>
                  <a:gd name="T47" fmla="*/ 30 h 844"/>
                  <a:gd name="T48" fmla="*/ 504 w 1137"/>
                  <a:gd name="T49" fmla="*/ 163 h 844"/>
                  <a:gd name="T50" fmla="*/ 228 w 1137"/>
                  <a:gd name="T51" fmla="*/ 210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37" h="844">
                    <a:moveTo>
                      <a:pt x="228" y="210"/>
                    </a:moveTo>
                    <a:lnTo>
                      <a:pt x="49" y="366"/>
                    </a:lnTo>
                    <a:lnTo>
                      <a:pt x="80" y="455"/>
                    </a:lnTo>
                    <a:lnTo>
                      <a:pt x="0" y="524"/>
                    </a:lnTo>
                    <a:lnTo>
                      <a:pt x="66" y="661"/>
                    </a:lnTo>
                    <a:lnTo>
                      <a:pt x="329" y="718"/>
                    </a:lnTo>
                    <a:lnTo>
                      <a:pt x="414" y="763"/>
                    </a:lnTo>
                    <a:lnTo>
                      <a:pt x="414" y="844"/>
                    </a:lnTo>
                    <a:lnTo>
                      <a:pt x="551" y="788"/>
                    </a:lnTo>
                    <a:lnTo>
                      <a:pt x="585" y="718"/>
                    </a:lnTo>
                    <a:lnTo>
                      <a:pt x="771" y="607"/>
                    </a:lnTo>
                    <a:lnTo>
                      <a:pt x="834" y="659"/>
                    </a:lnTo>
                    <a:lnTo>
                      <a:pt x="922" y="629"/>
                    </a:lnTo>
                    <a:lnTo>
                      <a:pt x="931" y="392"/>
                    </a:lnTo>
                    <a:lnTo>
                      <a:pt x="991" y="322"/>
                    </a:lnTo>
                    <a:lnTo>
                      <a:pt x="1072" y="332"/>
                    </a:lnTo>
                    <a:lnTo>
                      <a:pt x="1137" y="241"/>
                    </a:lnTo>
                    <a:lnTo>
                      <a:pt x="1130" y="200"/>
                    </a:lnTo>
                    <a:lnTo>
                      <a:pt x="1130" y="199"/>
                    </a:lnTo>
                    <a:lnTo>
                      <a:pt x="1094" y="126"/>
                    </a:lnTo>
                    <a:lnTo>
                      <a:pt x="1018" y="157"/>
                    </a:lnTo>
                    <a:lnTo>
                      <a:pt x="1011" y="67"/>
                    </a:lnTo>
                    <a:lnTo>
                      <a:pt x="933" y="0"/>
                    </a:lnTo>
                    <a:lnTo>
                      <a:pt x="679" y="30"/>
                    </a:lnTo>
                    <a:lnTo>
                      <a:pt x="504" y="163"/>
                    </a:lnTo>
                    <a:lnTo>
                      <a:pt x="228" y="2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85">
                <a:extLst>
                  <a:ext uri="{FF2B5EF4-FFF2-40B4-BE49-F238E27FC236}">
                    <a16:creationId xmlns:a16="http://schemas.microsoft.com/office/drawing/2014/main" id="{4CAE0328-6AD2-A257-533A-186A66D1B2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1274"/>
                <a:ext cx="226" cy="368"/>
              </a:xfrm>
              <a:custGeom>
                <a:avLst/>
                <a:gdLst>
                  <a:gd name="T0" fmla="*/ 284 w 903"/>
                  <a:gd name="T1" fmla="*/ 117 h 1471"/>
                  <a:gd name="T2" fmla="*/ 182 w 903"/>
                  <a:gd name="T3" fmla="*/ 0 h 1471"/>
                  <a:gd name="T4" fmla="*/ 124 w 903"/>
                  <a:gd name="T5" fmla="*/ 62 h 1471"/>
                  <a:gd name="T6" fmla="*/ 272 w 903"/>
                  <a:gd name="T7" fmla="*/ 272 h 1471"/>
                  <a:gd name="T8" fmla="*/ 354 w 903"/>
                  <a:gd name="T9" fmla="*/ 520 h 1471"/>
                  <a:gd name="T10" fmla="*/ 354 w 903"/>
                  <a:gd name="T11" fmla="*/ 625 h 1471"/>
                  <a:gd name="T12" fmla="*/ 411 w 903"/>
                  <a:gd name="T13" fmla="*/ 685 h 1471"/>
                  <a:gd name="T14" fmla="*/ 411 w 903"/>
                  <a:gd name="T15" fmla="*/ 812 h 1471"/>
                  <a:gd name="T16" fmla="*/ 348 w 903"/>
                  <a:gd name="T17" fmla="*/ 913 h 1471"/>
                  <a:gd name="T18" fmla="*/ 208 w 903"/>
                  <a:gd name="T19" fmla="*/ 1095 h 1471"/>
                  <a:gd name="T20" fmla="*/ 113 w 903"/>
                  <a:gd name="T21" fmla="*/ 1066 h 1471"/>
                  <a:gd name="T22" fmla="*/ 0 w 903"/>
                  <a:gd name="T23" fmla="*/ 1192 h 1471"/>
                  <a:gd name="T24" fmla="*/ 42 w 903"/>
                  <a:gd name="T25" fmla="*/ 1251 h 1471"/>
                  <a:gd name="T26" fmla="*/ 199 w 903"/>
                  <a:gd name="T27" fmla="*/ 1338 h 1471"/>
                  <a:gd name="T28" fmla="*/ 364 w 903"/>
                  <a:gd name="T29" fmla="*/ 1312 h 1471"/>
                  <a:gd name="T30" fmla="*/ 391 w 903"/>
                  <a:gd name="T31" fmla="*/ 1415 h 1471"/>
                  <a:gd name="T32" fmla="*/ 470 w 903"/>
                  <a:gd name="T33" fmla="*/ 1391 h 1471"/>
                  <a:gd name="T34" fmla="*/ 511 w 903"/>
                  <a:gd name="T35" fmla="*/ 1471 h 1471"/>
                  <a:gd name="T36" fmla="*/ 621 w 903"/>
                  <a:gd name="T37" fmla="*/ 1464 h 1471"/>
                  <a:gd name="T38" fmla="*/ 670 w 903"/>
                  <a:gd name="T39" fmla="*/ 1460 h 1471"/>
                  <a:gd name="T40" fmla="*/ 671 w 903"/>
                  <a:gd name="T41" fmla="*/ 1460 h 1471"/>
                  <a:gd name="T42" fmla="*/ 636 w 903"/>
                  <a:gd name="T43" fmla="*/ 1384 h 1471"/>
                  <a:gd name="T44" fmla="*/ 673 w 903"/>
                  <a:gd name="T45" fmla="*/ 1152 h 1471"/>
                  <a:gd name="T46" fmla="*/ 864 w 903"/>
                  <a:gd name="T47" fmla="*/ 854 h 1471"/>
                  <a:gd name="T48" fmla="*/ 815 w 903"/>
                  <a:gd name="T49" fmla="*/ 790 h 1471"/>
                  <a:gd name="T50" fmla="*/ 893 w 903"/>
                  <a:gd name="T51" fmla="*/ 728 h 1471"/>
                  <a:gd name="T52" fmla="*/ 903 w 903"/>
                  <a:gd name="T53" fmla="*/ 622 h 1471"/>
                  <a:gd name="T54" fmla="*/ 816 w 903"/>
                  <a:gd name="T55" fmla="*/ 511 h 1471"/>
                  <a:gd name="T56" fmla="*/ 868 w 903"/>
                  <a:gd name="T57" fmla="*/ 423 h 1471"/>
                  <a:gd name="T58" fmla="*/ 785 w 903"/>
                  <a:gd name="T59" fmla="*/ 384 h 1471"/>
                  <a:gd name="T60" fmla="*/ 426 w 903"/>
                  <a:gd name="T61" fmla="*/ 429 h 1471"/>
                  <a:gd name="T62" fmla="*/ 284 w 903"/>
                  <a:gd name="T63" fmla="*/ 117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3" h="1471">
                    <a:moveTo>
                      <a:pt x="284" y="117"/>
                    </a:moveTo>
                    <a:lnTo>
                      <a:pt x="182" y="0"/>
                    </a:lnTo>
                    <a:lnTo>
                      <a:pt x="124" y="62"/>
                    </a:lnTo>
                    <a:lnTo>
                      <a:pt x="272" y="272"/>
                    </a:lnTo>
                    <a:lnTo>
                      <a:pt x="354" y="520"/>
                    </a:lnTo>
                    <a:lnTo>
                      <a:pt x="354" y="625"/>
                    </a:lnTo>
                    <a:lnTo>
                      <a:pt x="411" y="685"/>
                    </a:lnTo>
                    <a:lnTo>
                      <a:pt x="411" y="812"/>
                    </a:lnTo>
                    <a:lnTo>
                      <a:pt x="348" y="913"/>
                    </a:lnTo>
                    <a:lnTo>
                      <a:pt x="208" y="1095"/>
                    </a:lnTo>
                    <a:lnTo>
                      <a:pt x="113" y="1066"/>
                    </a:lnTo>
                    <a:lnTo>
                      <a:pt x="0" y="1192"/>
                    </a:lnTo>
                    <a:lnTo>
                      <a:pt x="42" y="1251"/>
                    </a:lnTo>
                    <a:lnTo>
                      <a:pt x="199" y="1338"/>
                    </a:lnTo>
                    <a:lnTo>
                      <a:pt x="364" y="1312"/>
                    </a:lnTo>
                    <a:lnTo>
                      <a:pt x="391" y="1415"/>
                    </a:lnTo>
                    <a:lnTo>
                      <a:pt x="470" y="1391"/>
                    </a:lnTo>
                    <a:lnTo>
                      <a:pt x="511" y="1471"/>
                    </a:lnTo>
                    <a:lnTo>
                      <a:pt x="621" y="1464"/>
                    </a:lnTo>
                    <a:lnTo>
                      <a:pt x="670" y="1460"/>
                    </a:lnTo>
                    <a:lnTo>
                      <a:pt x="671" y="1460"/>
                    </a:lnTo>
                    <a:lnTo>
                      <a:pt x="636" y="1384"/>
                    </a:lnTo>
                    <a:lnTo>
                      <a:pt x="673" y="1152"/>
                    </a:lnTo>
                    <a:lnTo>
                      <a:pt x="864" y="854"/>
                    </a:lnTo>
                    <a:lnTo>
                      <a:pt x="815" y="790"/>
                    </a:lnTo>
                    <a:lnTo>
                      <a:pt x="893" y="728"/>
                    </a:lnTo>
                    <a:lnTo>
                      <a:pt x="903" y="622"/>
                    </a:lnTo>
                    <a:lnTo>
                      <a:pt x="816" y="511"/>
                    </a:lnTo>
                    <a:lnTo>
                      <a:pt x="868" y="423"/>
                    </a:lnTo>
                    <a:lnTo>
                      <a:pt x="785" y="384"/>
                    </a:lnTo>
                    <a:lnTo>
                      <a:pt x="426" y="429"/>
                    </a:lnTo>
                    <a:lnTo>
                      <a:pt x="284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86">
                <a:extLst>
                  <a:ext uri="{FF2B5EF4-FFF2-40B4-BE49-F238E27FC236}">
                    <a16:creationId xmlns:a16="http://schemas.microsoft.com/office/drawing/2014/main" id="{383D18F2-FD33-D562-29AA-B6CB84D70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290"/>
                <a:ext cx="310" cy="287"/>
              </a:xfrm>
              <a:custGeom>
                <a:avLst/>
                <a:gdLst>
                  <a:gd name="T0" fmla="*/ 1238 w 1238"/>
                  <a:gd name="T1" fmla="*/ 623 h 1151"/>
                  <a:gd name="T2" fmla="*/ 1181 w 1238"/>
                  <a:gd name="T3" fmla="*/ 563 h 1151"/>
                  <a:gd name="T4" fmla="*/ 1181 w 1238"/>
                  <a:gd name="T5" fmla="*/ 458 h 1151"/>
                  <a:gd name="T6" fmla="*/ 1099 w 1238"/>
                  <a:gd name="T7" fmla="*/ 210 h 1151"/>
                  <a:gd name="T8" fmla="*/ 951 w 1238"/>
                  <a:gd name="T9" fmla="*/ 0 h 1151"/>
                  <a:gd name="T10" fmla="*/ 863 w 1238"/>
                  <a:gd name="T11" fmla="*/ 158 h 1151"/>
                  <a:gd name="T12" fmla="*/ 647 w 1238"/>
                  <a:gd name="T13" fmla="*/ 158 h 1151"/>
                  <a:gd name="T14" fmla="*/ 505 w 1238"/>
                  <a:gd name="T15" fmla="*/ 243 h 1151"/>
                  <a:gd name="T16" fmla="*/ 463 w 1238"/>
                  <a:gd name="T17" fmla="*/ 418 h 1151"/>
                  <a:gd name="T18" fmla="*/ 296 w 1238"/>
                  <a:gd name="T19" fmla="*/ 350 h 1151"/>
                  <a:gd name="T20" fmla="*/ 165 w 1238"/>
                  <a:gd name="T21" fmla="*/ 488 h 1151"/>
                  <a:gd name="T22" fmla="*/ 195 w 1238"/>
                  <a:gd name="T23" fmla="*/ 573 h 1151"/>
                  <a:gd name="T24" fmla="*/ 151 w 1238"/>
                  <a:gd name="T25" fmla="*/ 641 h 1151"/>
                  <a:gd name="T26" fmla="*/ 0 w 1238"/>
                  <a:gd name="T27" fmla="*/ 735 h 1151"/>
                  <a:gd name="T28" fmla="*/ 85 w 1238"/>
                  <a:gd name="T29" fmla="*/ 816 h 1151"/>
                  <a:gd name="T30" fmla="*/ 148 w 1238"/>
                  <a:gd name="T31" fmla="*/ 1013 h 1151"/>
                  <a:gd name="T32" fmla="*/ 148 w 1238"/>
                  <a:gd name="T33" fmla="*/ 1014 h 1151"/>
                  <a:gd name="T34" fmla="*/ 245 w 1238"/>
                  <a:gd name="T35" fmla="*/ 1014 h 1151"/>
                  <a:gd name="T36" fmla="*/ 457 w 1238"/>
                  <a:gd name="T37" fmla="*/ 1151 h 1151"/>
                  <a:gd name="T38" fmla="*/ 628 w 1238"/>
                  <a:gd name="T39" fmla="*/ 1151 h 1151"/>
                  <a:gd name="T40" fmla="*/ 759 w 1238"/>
                  <a:gd name="T41" fmla="*/ 1031 h 1151"/>
                  <a:gd name="T42" fmla="*/ 827 w 1238"/>
                  <a:gd name="T43" fmla="*/ 1130 h 1151"/>
                  <a:gd name="T44" fmla="*/ 940 w 1238"/>
                  <a:gd name="T45" fmla="*/ 1004 h 1151"/>
                  <a:gd name="T46" fmla="*/ 1035 w 1238"/>
                  <a:gd name="T47" fmla="*/ 1033 h 1151"/>
                  <a:gd name="T48" fmla="*/ 1175 w 1238"/>
                  <a:gd name="T49" fmla="*/ 851 h 1151"/>
                  <a:gd name="T50" fmla="*/ 1238 w 1238"/>
                  <a:gd name="T51" fmla="*/ 750 h 1151"/>
                  <a:gd name="T52" fmla="*/ 1238 w 1238"/>
                  <a:gd name="T53" fmla="*/ 623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38" h="1151">
                    <a:moveTo>
                      <a:pt x="1238" y="623"/>
                    </a:moveTo>
                    <a:lnTo>
                      <a:pt x="1181" y="563"/>
                    </a:lnTo>
                    <a:lnTo>
                      <a:pt x="1181" y="458"/>
                    </a:lnTo>
                    <a:lnTo>
                      <a:pt x="1099" y="210"/>
                    </a:lnTo>
                    <a:lnTo>
                      <a:pt x="951" y="0"/>
                    </a:lnTo>
                    <a:lnTo>
                      <a:pt x="863" y="158"/>
                    </a:lnTo>
                    <a:lnTo>
                      <a:pt x="647" y="158"/>
                    </a:lnTo>
                    <a:lnTo>
                      <a:pt x="505" y="243"/>
                    </a:lnTo>
                    <a:lnTo>
                      <a:pt x="463" y="418"/>
                    </a:lnTo>
                    <a:lnTo>
                      <a:pt x="296" y="350"/>
                    </a:lnTo>
                    <a:lnTo>
                      <a:pt x="165" y="488"/>
                    </a:lnTo>
                    <a:lnTo>
                      <a:pt x="195" y="573"/>
                    </a:lnTo>
                    <a:lnTo>
                      <a:pt x="151" y="641"/>
                    </a:lnTo>
                    <a:lnTo>
                      <a:pt x="0" y="735"/>
                    </a:lnTo>
                    <a:lnTo>
                      <a:pt x="85" y="816"/>
                    </a:lnTo>
                    <a:lnTo>
                      <a:pt x="148" y="1013"/>
                    </a:lnTo>
                    <a:lnTo>
                      <a:pt x="148" y="1014"/>
                    </a:lnTo>
                    <a:lnTo>
                      <a:pt x="245" y="1014"/>
                    </a:lnTo>
                    <a:lnTo>
                      <a:pt x="457" y="1151"/>
                    </a:lnTo>
                    <a:lnTo>
                      <a:pt x="628" y="1151"/>
                    </a:lnTo>
                    <a:lnTo>
                      <a:pt x="759" y="1031"/>
                    </a:lnTo>
                    <a:lnTo>
                      <a:pt x="827" y="1130"/>
                    </a:lnTo>
                    <a:lnTo>
                      <a:pt x="940" y="1004"/>
                    </a:lnTo>
                    <a:lnTo>
                      <a:pt x="1035" y="1033"/>
                    </a:lnTo>
                    <a:lnTo>
                      <a:pt x="1175" y="851"/>
                    </a:lnTo>
                    <a:lnTo>
                      <a:pt x="1238" y="750"/>
                    </a:lnTo>
                    <a:lnTo>
                      <a:pt x="1238" y="6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87">
                <a:extLst>
                  <a:ext uri="{FF2B5EF4-FFF2-40B4-BE49-F238E27FC236}">
                    <a16:creationId xmlns:a16="http://schemas.microsoft.com/office/drawing/2014/main" id="{F488379A-768B-B52D-2480-36DBB7D15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1547"/>
                <a:ext cx="247" cy="179"/>
              </a:xfrm>
              <a:custGeom>
                <a:avLst/>
                <a:gdLst>
                  <a:gd name="T0" fmla="*/ 840 w 991"/>
                  <a:gd name="T1" fmla="*/ 298 h 716"/>
                  <a:gd name="T2" fmla="*/ 761 w 991"/>
                  <a:gd name="T3" fmla="*/ 322 h 716"/>
                  <a:gd name="T4" fmla="*/ 734 w 991"/>
                  <a:gd name="T5" fmla="*/ 219 h 716"/>
                  <a:gd name="T6" fmla="*/ 569 w 991"/>
                  <a:gd name="T7" fmla="*/ 245 h 716"/>
                  <a:gd name="T8" fmla="*/ 412 w 991"/>
                  <a:gd name="T9" fmla="*/ 158 h 716"/>
                  <a:gd name="T10" fmla="*/ 370 w 991"/>
                  <a:gd name="T11" fmla="*/ 99 h 716"/>
                  <a:gd name="T12" fmla="*/ 302 w 991"/>
                  <a:gd name="T13" fmla="*/ 0 h 716"/>
                  <a:gd name="T14" fmla="*/ 171 w 991"/>
                  <a:gd name="T15" fmla="*/ 120 h 716"/>
                  <a:gd name="T16" fmla="*/ 0 w 991"/>
                  <a:gd name="T17" fmla="*/ 120 h 716"/>
                  <a:gd name="T18" fmla="*/ 39 w 991"/>
                  <a:gd name="T19" fmla="*/ 332 h 716"/>
                  <a:gd name="T20" fmla="*/ 261 w 991"/>
                  <a:gd name="T21" fmla="*/ 513 h 716"/>
                  <a:gd name="T22" fmla="*/ 299 w 991"/>
                  <a:gd name="T23" fmla="*/ 659 h 716"/>
                  <a:gd name="T24" fmla="*/ 397 w 991"/>
                  <a:gd name="T25" fmla="*/ 659 h 716"/>
                  <a:gd name="T26" fmla="*/ 445 w 991"/>
                  <a:gd name="T27" fmla="*/ 659 h 716"/>
                  <a:gd name="T28" fmla="*/ 574 w 991"/>
                  <a:gd name="T29" fmla="*/ 716 h 716"/>
                  <a:gd name="T30" fmla="*/ 654 w 991"/>
                  <a:gd name="T31" fmla="*/ 602 h 716"/>
                  <a:gd name="T32" fmla="*/ 765 w 991"/>
                  <a:gd name="T33" fmla="*/ 669 h 716"/>
                  <a:gd name="T34" fmla="*/ 972 w 991"/>
                  <a:gd name="T35" fmla="*/ 526 h 716"/>
                  <a:gd name="T36" fmla="*/ 991 w 991"/>
                  <a:gd name="T37" fmla="*/ 371 h 716"/>
                  <a:gd name="T38" fmla="*/ 881 w 991"/>
                  <a:gd name="T39" fmla="*/ 378 h 716"/>
                  <a:gd name="T40" fmla="*/ 840 w 991"/>
                  <a:gd name="T41" fmla="*/ 29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91" h="716">
                    <a:moveTo>
                      <a:pt x="840" y="298"/>
                    </a:moveTo>
                    <a:lnTo>
                      <a:pt x="761" y="322"/>
                    </a:lnTo>
                    <a:lnTo>
                      <a:pt x="734" y="219"/>
                    </a:lnTo>
                    <a:lnTo>
                      <a:pt x="569" y="245"/>
                    </a:lnTo>
                    <a:lnTo>
                      <a:pt x="412" y="158"/>
                    </a:lnTo>
                    <a:lnTo>
                      <a:pt x="370" y="99"/>
                    </a:lnTo>
                    <a:lnTo>
                      <a:pt x="302" y="0"/>
                    </a:lnTo>
                    <a:lnTo>
                      <a:pt x="171" y="120"/>
                    </a:lnTo>
                    <a:lnTo>
                      <a:pt x="0" y="120"/>
                    </a:lnTo>
                    <a:lnTo>
                      <a:pt x="39" y="332"/>
                    </a:lnTo>
                    <a:lnTo>
                      <a:pt x="261" y="513"/>
                    </a:lnTo>
                    <a:lnTo>
                      <a:pt x="299" y="659"/>
                    </a:lnTo>
                    <a:lnTo>
                      <a:pt x="397" y="659"/>
                    </a:lnTo>
                    <a:lnTo>
                      <a:pt x="445" y="659"/>
                    </a:lnTo>
                    <a:lnTo>
                      <a:pt x="574" y="716"/>
                    </a:lnTo>
                    <a:lnTo>
                      <a:pt x="654" y="602"/>
                    </a:lnTo>
                    <a:lnTo>
                      <a:pt x="765" y="669"/>
                    </a:lnTo>
                    <a:lnTo>
                      <a:pt x="972" y="526"/>
                    </a:lnTo>
                    <a:lnTo>
                      <a:pt x="991" y="371"/>
                    </a:lnTo>
                    <a:lnTo>
                      <a:pt x="881" y="378"/>
                    </a:lnTo>
                    <a:lnTo>
                      <a:pt x="840" y="2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88">
                <a:extLst>
                  <a:ext uri="{FF2B5EF4-FFF2-40B4-BE49-F238E27FC236}">
                    <a16:creationId xmlns:a16="http://schemas.microsoft.com/office/drawing/2014/main" id="{11968E6B-2991-E189-ABBF-8441CA34B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1639"/>
                <a:ext cx="201" cy="282"/>
              </a:xfrm>
              <a:custGeom>
                <a:avLst/>
                <a:gdLst>
                  <a:gd name="T0" fmla="*/ 613 w 803"/>
                  <a:gd name="T1" fmla="*/ 4 h 1128"/>
                  <a:gd name="T2" fmla="*/ 594 w 803"/>
                  <a:gd name="T3" fmla="*/ 159 h 1128"/>
                  <a:gd name="T4" fmla="*/ 387 w 803"/>
                  <a:gd name="T5" fmla="*/ 302 h 1128"/>
                  <a:gd name="T6" fmla="*/ 276 w 803"/>
                  <a:gd name="T7" fmla="*/ 235 h 1128"/>
                  <a:gd name="T8" fmla="*/ 196 w 803"/>
                  <a:gd name="T9" fmla="*/ 349 h 1128"/>
                  <a:gd name="T10" fmla="*/ 67 w 803"/>
                  <a:gd name="T11" fmla="*/ 292 h 1128"/>
                  <a:gd name="T12" fmla="*/ 19 w 803"/>
                  <a:gd name="T13" fmla="*/ 292 h 1128"/>
                  <a:gd name="T14" fmla="*/ 86 w 803"/>
                  <a:gd name="T15" fmla="*/ 463 h 1128"/>
                  <a:gd name="T16" fmla="*/ 0 w 803"/>
                  <a:gd name="T17" fmla="*/ 582 h 1128"/>
                  <a:gd name="T18" fmla="*/ 82 w 803"/>
                  <a:gd name="T19" fmla="*/ 667 h 1128"/>
                  <a:gd name="T20" fmla="*/ 48 w 803"/>
                  <a:gd name="T21" fmla="*/ 902 h 1128"/>
                  <a:gd name="T22" fmla="*/ 19 w 803"/>
                  <a:gd name="T23" fmla="*/ 1001 h 1128"/>
                  <a:gd name="T24" fmla="*/ 111 w 803"/>
                  <a:gd name="T25" fmla="*/ 1047 h 1128"/>
                  <a:gd name="T26" fmla="*/ 312 w 803"/>
                  <a:gd name="T27" fmla="*/ 1128 h 1128"/>
                  <a:gd name="T28" fmla="*/ 368 w 803"/>
                  <a:gd name="T29" fmla="*/ 1100 h 1128"/>
                  <a:gd name="T30" fmla="*/ 633 w 803"/>
                  <a:gd name="T31" fmla="*/ 964 h 1128"/>
                  <a:gd name="T32" fmla="*/ 614 w 803"/>
                  <a:gd name="T33" fmla="*/ 883 h 1128"/>
                  <a:gd name="T34" fmla="*/ 668 w 803"/>
                  <a:gd name="T35" fmla="*/ 820 h 1128"/>
                  <a:gd name="T36" fmla="*/ 553 w 803"/>
                  <a:gd name="T37" fmla="*/ 622 h 1128"/>
                  <a:gd name="T38" fmla="*/ 614 w 803"/>
                  <a:gd name="T39" fmla="*/ 573 h 1128"/>
                  <a:gd name="T40" fmla="*/ 604 w 803"/>
                  <a:gd name="T41" fmla="*/ 404 h 1128"/>
                  <a:gd name="T42" fmla="*/ 685 w 803"/>
                  <a:gd name="T43" fmla="*/ 377 h 1128"/>
                  <a:gd name="T44" fmla="*/ 685 w 803"/>
                  <a:gd name="T45" fmla="*/ 376 h 1128"/>
                  <a:gd name="T46" fmla="*/ 684 w 803"/>
                  <a:gd name="T47" fmla="*/ 338 h 1128"/>
                  <a:gd name="T48" fmla="*/ 760 w 803"/>
                  <a:gd name="T49" fmla="*/ 329 h 1128"/>
                  <a:gd name="T50" fmla="*/ 794 w 803"/>
                  <a:gd name="T51" fmla="*/ 320 h 1128"/>
                  <a:gd name="T52" fmla="*/ 794 w 803"/>
                  <a:gd name="T53" fmla="*/ 296 h 1128"/>
                  <a:gd name="T54" fmla="*/ 803 w 803"/>
                  <a:gd name="T55" fmla="*/ 206 h 1128"/>
                  <a:gd name="T56" fmla="*/ 698 w 803"/>
                  <a:gd name="T57" fmla="*/ 171 h 1128"/>
                  <a:gd name="T58" fmla="*/ 662 w 803"/>
                  <a:gd name="T59" fmla="*/ 0 h 1128"/>
                  <a:gd name="T60" fmla="*/ 613 w 803"/>
                  <a:gd name="T61" fmla="*/ 4 h 1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03" h="1128">
                    <a:moveTo>
                      <a:pt x="613" y="4"/>
                    </a:moveTo>
                    <a:lnTo>
                      <a:pt x="594" y="159"/>
                    </a:lnTo>
                    <a:lnTo>
                      <a:pt x="387" y="302"/>
                    </a:lnTo>
                    <a:lnTo>
                      <a:pt x="276" y="235"/>
                    </a:lnTo>
                    <a:lnTo>
                      <a:pt x="196" y="349"/>
                    </a:lnTo>
                    <a:lnTo>
                      <a:pt x="67" y="292"/>
                    </a:lnTo>
                    <a:lnTo>
                      <a:pt x="19" y="292"/>
                    </a:lnTo>
                    <a:lnTo>
                      <a:pt x="86" y="463"/>
                    </a:lnTo>
                    <a:lnTo>
                      <a:pt x="0" y="582"/>
                    </a:lnTo>
                    <a:lnTo>
                      <a:pt x="82" y="667"/>
                    </a:lnTo>
                    <a:lnTo>
                      <a:pt x="48" y="902"/>
                    </a:lnTo>
                    <a:lnTo>
                      <a:pt x="19" y="1001"/>
                    </a:lnTo>
                    <a:lnTo>
                      <a:pt x="111" y="1047"/>
                    </a:lnTo>
                    <a:lnTo>
                      <a:pt x="312" y="1128"/>
                    </a:lnTo>
                    <a:lnTo>
                      <a:pt x="368" y="1100"/>
                    </a:lnTo>
                    <a:lnTo>
                      <a:pt x="633" y="964"/>
                    </a:lnTo>
                    <a:lnTo>
                      <a:pt x="614" y="883"/>
                    </a:lnTo>
                    <a:lnTo>
                      <a:pt x="668" y="820"/>
                    </a:lnTo>
                    <a:lnTo>
                      <a:pt x="553" y="622"/>
                    </a:lnTo>
                    <a:lnTo>
                      <a:pt x="614" y="573"/>
                    </a:lnTo>
                    <a:lnTo>
                      <a:pt x="604" y="404"/>
                    </a:lnTo>
                    <a:lnTo>
                      <a:pt x="685" y="377"/>
                    </a:lnTo>
                    <a:lnTo>
                      <a:pt x="685" y="376"/>
                    </a:lnTo>
                    <a:lnTo>
                      <a:pt x="684" y="338"/>
                    </a:lnTo>
                    <a:lnTo>
                      <a:pt x="760" y="329"/>
                    </a:lnTo>
                    <a:lnTo>
                      <a:pt x="794" y="320"/>
                    </a:lnTo>
                    <a:lnTo>
                      <a:pt x="794" y="296"/>
                    </a:lnTo>
                    <a:lnTo>
                      <a:pt x="803" y="206"/>
                    </a:lnTo>
                    <a:lnTo>
                      <a:pt x="698" y="171"/>
                    </a:lnTo>
                    <a:lnTo>
                      <a:pt x="662" y="0"/>
                    </a:lnTo>
                    <a:lnTo>
                      <a:pt x="613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89">
                <a:extLst>
                  <a:ext uri="{FF2B5EF4-FFF2-40B4-BE49-F238E27FC236}">
                    <a16:creationId xmlns:a16="http://schemas.microsoft.com/office/drawing/2014/main" id="{B32CD585-66A8-B998-F199-7D1D4CDC1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1719"/>
                <a:ext cx="253" cy="231"/>
              </a:xfrm>
              <a:custGeom>
                <a:avLst/>
                <a:gdLst>
                  <a:gd name="T0" fmla="*/ 236 w 1010"/>
                  <a:gd name="T1" fmla="*/ 84 h 922"/>
                  <a:gd name="T2" fmla="*/ 246 w 1010"/>
                  <a:gd name="T3" fmla="*/ 253 h 922"/>
                  <a:gd name="T4" fmla="*/ 185 w 1010"/>
                  <a:gd name="T5" fmla="*/ 302 h 922"/>
                  <a:gd name="T6" fmla="*/ 300 w 1010"/>
                  <a:gd name="T7" fmla="*/ 500 h 922"/>
                  <a:gd name="T8" fmla="*/ 246 w 1010"/>
                  <a:gd name="T9" fmla="*/ 563 h 922"/>
                  <a:gd name="T10" fmla="*/ 265 w 1010"/>
                  <a:gd name="T11" fmla="*/ 644 h 922"/>
                  <a:gd name="T12" fmla="*/ 0 w 1010"/>
                  <a:gd name="T13" fmla="*/ 780 h 922"/>
                  <a:gd name="T14" fmla="*/ 57 w 1010"/>
                  <a:gd name="T15" fmla="*/ 922 h 922"/>
                  <a:gd name="T16" fmla="*/ 308 w 1010"/>
                  <a:gd name="T17" fmla="*/ 852 h 922"/>
                  <a:gd name="T18" fmla="*/ 384 w 1010"/>
                  <a:gd name="T19" fmla="*/ 747 h 922"/>
                  <a:gd name="T20" fmla="*/ 596 w 1010"/>
                  <a:gd name="T21" fmla="*/ 833 h 922"/>
                  <a:gd name="T22" fmla="*/ 723 w 1010"/>
                  <a:gd name="T23" fmla="*/ 833 h 922"/>
                  <a:gd name="T24" fmla="*/ 723 w 1010"/>
                  <a:gd name="T25" fmla="*/ 725 h 922"/>
                  <a:gd name="T26" fmla="*/ 898 w 1010"/>
                  <a:gd name="T27" fmla="*/ 633 h 922"/>
                  <a:gd name="T28" fmla="*/ 1010 w 1010"/>
                  <a:gd name="T29" fmla="*/ 431 h 922"/>
                  <a:gd name="T30" fmla="*/ 850 w 1010"/>
                  <a:gd name="T31" fmla="*/ 250 h 922"/>
                  <a:gd name="T32" fmla="*/ 694 w 1010"/>
                  <a:gd name="T33" fmla="*/ 196 h 922"/>
                  <a:gd name="T34" fmla="*/ 654 w 1010"/>
                  <a:gd name="T35" fmla="*/ 122 h 922"/>
                  <a:gd name="T36" fmla="*/ 493 w 1010"/>
                  <a:gd name="T37" fmla="*/ 72 h 922"/>
                  <a:gd name="T38" fmla="*/ 426 w 1010"/>
                  <a:gd name="T39" fmla="*/ 0 h 922"/>
                  <a:gd name="T40" fmla="*/ 392 w 1010"/>
                  <a:gd name="T41" fmla="*/ 9 h 922"/>
                  <a:gd name="T42" fmla="*/ 317 w 1010"/>
                  <a:gd name="T43" fmla="*/ 56 h 922"/>
                  <a:gd name="T44" fmla="*/ 317 w 1010"/>
                  <a:gd name="T45" fmla="*/ 57 h 922"/>
                  <a:gd name="T46" fmla="*/ 236 w 1010"/>
                  <a:gd name="T47" fmla="*/ 84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10" h="922">
                    <a:moveTo>
                      <a:pt x="236" y="84"/>
                    </a:moveTo>
                    <a:lnTo>
                      <a:pt x="246" y="253"/>
                    </a:lnTo>
                    <a:lnTo>
                      <a:pt x="185" y="302"/>
                    </a:lnTo>
                    <a:lnTo>
                      <a:pt x="300" y="500"/>
                    </a:lnTo>
                    <a:lnTo>
                      <a:pt x="246" y="563"/>
                    </a:lnTo>
                    <a:lnTo>
                      <a:pt x="265" y="644"/>
                    </a:lnTo>
                    <a:lnTo>
                      <a:pt x="0" y="780"/>
                    </a:lnTo>
                    <a:lnTo>
                      <a:pt x="57" y="922"/>
                    </a:lnTo>
                    <a:lnTo>
                      <a:pt x="308" y="852"/>
                    </a:lnTo>
                    <a:lnTo>
                      <a:pt x="384" y="747"/>
                    </a:lnTo>
                    <a:lnTo>
                      <a:pt x="596" y="833"/>
                    </a:lnTo>
                    <a:lnTo>
                      <a:pt x="723" y="833"/>
                    </a:lnTo>
                    <a:lnTo>
                      <a:pt x="723" y="725"/>
                    </a:lnTo>
                    <a:lnTo>
                      <a:pt x="898" y="633"/>
                    </a:lnTo>
                    <a:lnTo>
                      <a:pt x="1010" y="431"/>
                    </a:lnTo>
                    <a:lnTo>
                      <a:pt x="850" y="250"/>
                    </a:lnTo>
                    <a:lnTo>
                      <a:pt x="694" y="196"/>
                    </a:lnTo>
                    <a:lnTo>
                      <a:pt x="654" y="122"/>
                    </a:lnTo>
                    <a:lnTo>
                      <a:pt x="493" y="72"/>
                    </a:lnTo>
                    <a:lnTo>
                      <a:pt x="426" y="0"/>
                    </a:lnTo>
                    <a:lnTo>
                      <a:pt x="392" y="9"/>
                    </a:lnTo>
                    <a:lnTo>
                      <a:pt x="317" y="56"/>
                    </a:lnTo>
                    <a:lnTo>
                      <a:pt x="317" y="57"/>
                    </a:lnTo>
                    <a:lnTo>
                      <a:pt x="236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90">
                <a:extLst>
                  <a:ext uri="{FF2B5EF4-FFF2-40B4-BE49-F238E27FC236}">
                    <a16:creationId xmlns:a16="http://schemas.microsoft.com/office/drawing/2014/main" id="{59D76DC3-718B-7220-62ED-401695CEEB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" y="1637"/>
                <a:ext cx="369" cy="190"/>
              </a:xfrm>
              <a:custGeom>
                <a:avLst/>
                <a:gdLst>
                  <a:gd name="T0" fmla="*/ 270 w 1478"/>
                  <a:gd name="T1" fmla="*/ 0 h 760"/>
                  <a:gd name="T2" fmla="*/ 236 w 1478"/>
                  <a:gd name="T3" fmla="*/ 140 h 760"/>
                  <a:gd name="T4" fmla="*/ 60 w 1478"/>
                  <a:gd name="T5" fmla="*/ 101 h 760"/>
                  <a:gd name="T6" fmla="*/ 0 w 1478"/>
                  <a:gd name="T7" fmla="*/ 180 h 760"/>
                  <a:gd name="T8" fmla="*/ 105 w 1478"/>
                  <a:gd name="T9" fmla="*/ 215 h 760"/>
                  <a:gd name="T10" fmla="*/ 96 w 1478"/>
                  <a:gd name="T11" fmla="*/ 305 h 760"/>
                  <a:gd name="T12" fmla="*/ 96 w 1478"/>
                  <a:gd name="T13" fmla="*/ 329 h 760"/>
                  <a:gd name="T14" fmla="*/ 163 w 1478"/>
                  <a:gd name="T15" fmla="*/ 401 h 760"/>
                  <a:gd name="T16" fmla="*/ 324 w 1478"/>
                  <a:gd name="T17" fmla="*/ 451 h 760"/>
                  <a:gd name="T18" fmla="*/ 364 w 1478"/>
                  <a:gd name="T19" fmla="*/ 525 h 760"/>
                  <a:gd name="T20" fmla="*/ 520 w 1478"/>
                  <a:gd name="T21" fmla="*/ 579 h 760"/>
                  <a:gd name="T22" fmla="*/ 680 w 1478"/>
                  <a:gd name="T23" fmla="*/ 760 h 760"/>
                  <a:gd name="T24" fmla="*/ 930 w 1478"/>
                  <a:gd name="T25" fmla="*/ 639 h 760"/>
                  <a:gd name="T26" fmla="*/ 1358 w 1478"/>
                  <a:gd name="T27" fmla="*/ 597 h 760"/>
                  <a:gd name="T28" fmla="*/ 1358 w 1478"/>
                  <a:gd name="T29" fmla="*/ 598 h 760"/>
                  <a:gd name="T30" fmla="*/ 1390 w 1478"/>
                  <a:gd name="T31" fmla="*/ 481 h 760"/>
                  <a:gd name="T32" fmla="*/ 1478 w 1478"/>
                  <a:gd name="T33" fmla="*/ 385 h 760"/>
                  <a:gd name="T34" fmla="*/ 1355 w 1478"/>
                  <a:gd name="T35" fmla="*/ 381 h 760"/>
                  <a:gd name="T36" fmla="*/ 1278 w 1478"/>
                  <a:gd name="T37" fmla="*/ 263 h 760"/>
                  <a:gd name="T38" fmla="*/ 1158 w 1478"/>
                  <a:gd name="T39" fmla="*/ 345 h 760"/>
                  <a:gd name="T40" fmla="*/ 1003 w 1478"/>
                  <a:gd name="T41" fmla="*/ 235 h 760"/>
                  <a:gd name="T42" fmla="*/ 733 w 1478"/>
                  <a:gd name="T43" fmla="*/ 292 h 760"/>
                  <a:gd name="T44" fmla="*/ 631 w 1478"/>
                  <a:gd name="T45" fmla="*/ 121 h 760"/>
                  <a:gd name="T46" fmla="*/ 505 w 1478"/>
                  <a:gd name="T47" fmla="*/ 34 h 760"/>
                  <a:gd name="T48" fmla="*/ 270 w 1478"/>
                  <a:gd name="T49" fmla="*/ 0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78" h="760">
                    <a:moveTo>
                      <a:pt x="270" y="0"/>
                    </a:moveTo>
                    <a:lnTo>
                      <a:pt x="236" y="140"/>
                    </a:lnTo>
                    <a:lnTo>
                      <a:pt x="60" y="101"/>
                    </a:lnTo>
                    <a:lnTo>
                      <a:pt x="0" y="180"/>
                    </a:lnTo>
                    <a:lnTo>
                      <a:pt x="105" y="215"/>
                    </a:lnTo>
                    <a:lnTo>
                      <a:pt x="96" y="305"/>
                    </a:lnTo>
                    <a:lnTo>
                      <a:pt x="96" y="329"/>
                    </a:lnTo>
                    <a:lnTo>
                      <a:pt x="163" y="401"/>
                    </a:lnTo>
                    <a:lnTo>
                      <a:pt x="324" y="451"/>
                    </a:lnTo>
                    <a:lnTo>
                      <a:pt x="364" y="525"/>
                    </a:lnTo>
                    <a:lnTo>
                      <a:pt x="520" y="579"/>
                    </a:lnTo>
                    <a:lnTo>
                      <a:pt x="680" y="760"/>
                    </a:lnTo>
                    <a:lnTo>
                      <a:pt x="930" y="639"/>
                    </a:lnTo>
                    <a:lnTo>
                      <a:pt x="1358" y="597"/>
                    </a:lnTo>
                    <a:lnTo>
                      <a:pt x="1358" y="598"/>
                    </a:lnTo>
                    <a:lnTo>
                      <a:pt x="1390" y="481"/>
                    </a:lnTo>
                    <a:lnTo>
                      <a:pt x="1478" y="385"/>
                    </a:lnTo>
                    <a:lnTo>
                      <a:pt x="1355" y="381"/>
                    </a:lnTo>
                    <a:lnTo>
                      <a:pt x="1278" y="263"/>
                    </a:lnTo>
                    <a:lnTo>
                      <a:pt x="1158" y="345"/>
                    </a:lnTo>
                    <a:lnTo>
                      <a:pt x="1003" y="235"/>
                    </a:lnTo>
                    <a:lnTo>
                      <a:pt x="733" y="292"/>
                    </a:lnTo>
                    <a:lnTo>
                      <a:pt x="631" y="121"/>
                    </a:lnTo>
                    <a:lnTo>
                      <a:pt x="505" y="34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91">
                <a:extLst>
                  <a:ext uri="{FF2B5EF4-FFF2-40B4-BE49-F238E27FC236}">
                    <a16:creationId xmlns:a16="http://schemas.microsoft.com/office/drawing/2014/main" id="{18ED5198-B277-0B5E-3490-C9117666F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1721"/>
                <a:ext cx="19" cy="12"/>
              </a:xfrm>
              <a:custGeom>
                <a:avLst/>
                <a:gdLst>
                  <a:gd name="T0" fmla="*/ 0 w 76"/>
                  <a:gd name="T1" fmla="*/ 9 h 47"/>
                  <a:gd name="T2" fmla="*/ 1 w 76"/>
                  <a:gd name="T3" fmla="*/ 47 h 47"/>
                  <a:gd name="T4" fmla="*/ 76 w 76"/>
                  <a:gd name="T5" fmla="*/ 0 h 47"/>
                  <a:gd name="T6" fmla="*/ 0 w 76"/>
                  <a:gd name="T7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47">
                    <a:moveTo>
                      <a:pt x="0" y="9"/>
                    </a:moveTo>
                    <a:lnTo>
                      <a:pt x="1" y="47"/>
                    </a:lnTo>
                    <a:lnTo>
                      <a:pt x="76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92">
                <a:extLst>
                  <a:ext uri="{FF2B5EF4-FFF2-40B4-BE49-F238E27FC236}">
                    <a16:creationId xmlns:a16="http://schemas.microsoft.com/office/drawing/2014/main" id="{97599024-0BAF-A64A-2134-5003470A3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4" y="1479"/>
                <a:ext cx="286" cy="254"/>
              </a:xfrm>
              <a:custGeom>
                <a:avLst/>
                <a:gdLst>
                  <a:gd name="T0" fmla="*/ 732 w 1145"/>
                  <a:gd name="T1" fmla="*/ 57 h 1018"/>
                  <a:gd name="T2" fmla="*/ 469 w 1145"/>
                  <a:gd name="T3" fmla="*/ 0 h 1018"/>
                  <a:gd name="T4" fmla="*/ 323 w 1145"/>
                  <a:gd name="T5" fmla="*/ 178 h 1018"/>
                  <a:gd name="T6" fmla="*/ 203 w 1145"/>
                  <a:gd name="T7" fmla="*/ 178 h 1018"/>
                  <a:gd name="T8" fmla="*/ 133 w 1145"/>
                  <a:gd name="T9" fmla="*/ 280 h 1018"/>
                  <a:gd name="T10" fmla="*/ 133 w 1145"/>
                  <a:gd name="T11" fmla="*/ 610 h 1018"/>
                  <a:gd name="T12" fmla="*/ 0 w 1145"/>
                  <a:gd name="T13" fmla="*/ 610 h 1018"/>
                  <a:gd name="T14" fmla="*/ 0 w 1145"/>
                  <a:gd name="T15" fmla="*/ 667 h 1018"/>
                  <a:gd name="T16" fmla="*/ 126 w 1145"/>
                  <a:gd name="T17" fmla="*/ 754 h 1018"/>
                  <a:gd name="T18" fmla="*/ 228 w 1145"/>
                  <a:gd name="T19" fmla="*/ 925 h 1018"/>
                  <a:gd name="T20" fmla="*/ 498 w 1145"/>
                  <a:gd name="T21" fmla="*/ 868 h 1018"/>
                  <a:gd name="T22" fmla="*/ 653 w 1145"/>
                  <a:gd name="T23" fmla="*/ 978 h 1018"/>
                  <a:gd name="T24" fmla="*/ 773 w 1145"/>
                  <a:gd name="T25" fmla="*/ 896 h 1018"/>
                  <a:gd name="T26" fmla="*/ 850 w 1145"/>
                  <a:gd name="T27" fmla="*/ 1014 h 1018"/>
                  <a:gd name="T28" fmla="*/ 973 w 1145"/>
                  <a:gd name="T29" fmla="*/ 1018 h 1018"/>
                  <a:gd name="T30" fmla="*/ 1061 w 1145"/>
                  <a:gd name="T31" fmla="*/ 923 h 1018"/>
                  <a:gd name="T32" fmla="*/ 1113 w 1145"/>
                  <a:gd name="T33" fmla="*/ 686 h 1018"/>
                  <a:gd name="T34" fmla="*/ 1145 w 1145"/>
                  <a:gd name="T35" fmla="*/ 649 h 1018"/>
                  <a:gd name="T36" fmla="*/ 1035 w 1145"/>
                  <a:gd name="T37" fmla="*/ 417 h 1018"/>
                  <a:gd name="T38" fmla="*/ 960 w 1145"/>
                  <a:gd name="T39" fmla="*/ 375 h 1018"/>
                  <a:gd name="T40" fmla="*/ 1094 w 1145"/>
                  <a:gd name="T41" fmla="*/ 259 h 1018"/>
                  <a:gd name="T42" fmla="*/ 1088 w 1145"/>
                  <a:gd name="T43" fmla="*/ 169 h 1018"/>
                  <a:gd name="T44" fmla="*/ 1032 w 1145"/>
                  <a:gd name="T45" fmla="*/ 81 h 1018"/>
                  <a:gd name="T46" fmla="*/ 954 w 1145"/>
                  <a:gd name="T47" fmla="*/ 127 h 1018"/>
                  <a:gd name="T48" fmla="*/ 954 w 1145"/>
                  <a:gd name="T49" fmla="*/ 128 h 1018"/>
                  <a:gd name="T50" fmla="*/ 954 w 1145"/>
                  <a:gd name="T51" fmla="*/ 127 h 1018"/>
                  <a:gd name="T52" fmla="*/ 817 w 1145"/>
                  <a:gd name="T53" fmla="*/ 183 h 1018"/>
                  <a:gd name="T54" fmla="*/ 817 w 1145"/>
                  <a:gd name="T55" fmla="*/ 102 h 1018"/>
                  <a:gd name="T56" fmla="*/ 732 w 1145"/>
                  <a:gd name="T57" fmla="*/ 57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45" h="1018">
                    <a:moveTo>
                      <a:pt x="732" y="57"/>
                    </a:moveTo>
                    <a:lnTo>
                      <a:pt x="469" y="0"/>
                    </a:lnTo>
                    <a:lnTo>
                      <a:pt x="323" y="178"/>
                    </a:lnTo>
                    <a:lnTo>
                      <a:pt x="203" y="178"/>
                    </a:lnTo>
                    <a:lnTo>
                      <a:pt x="133" y="280"/>
                    </a:lnTo>
                    <a:lnTo>
                      <a:pt x="133" y="610"/>
                    </a:lnTo>
                    <a:lnTo>
                      <a:pt x="0" y="610"/>
                    </a:lnTo>
                    <a:lnTo>
                      <a:pt x="0" y="667"/>
                    </a:lnTo>
                    <a:lnTo>
                      <a:pt x="126" y="754"/>
                    </a:lnTo>
                    <a:lnTo>
                      <a:pt x="228" y="925"/>
                    </a:lnTo>
                    <a:lnTo>
                      <a:pt x="498" y="868"/>
                    </a:lnTo>
                    <a:lnTo>
                      <a:pt x="653" y="978"/>
                    </a:lnTo>
                    <a:lnTo>
                      <a:pt x="773" y="896"/>
                    </a:lnTo>
                    <a:lnTo>
                      <a:pt x="850" y="1014"/>
                    </a:lnTo>
                    <a:lnTo>
                      <a:pt x="973" y="1018"/>
                    </a:lnTo>
                    <a:lnTo>
                      <a:pt x="1061" y="923"/>
                    </a:lnTo>
                    <a:lnTo>
                      <a:pt x="1113" y="686"/>
                    </a:lnTo>
                    <a:lnTo>
                      <a:pt x="1145" y="649"/>
                    </a:lnTo>
                    <a:lnTo>
                      <a:pt x="1035" y="417"/>
                    </a:lnTo>
                    <a:lnTo>
                      <a:pt x="960" y="375"/>
                    </a:lnTo>
                    <a:lnTo>
                      <a:pt x="1094" y="259"/>
                    </a:lnTo>
                    <a:lnTo>
                      <a:pt x="1088" y="169"/>
                    </a:lnTo>
                    <a:lnTo>
                      <a:pt x="1032" y="81"/>
                    </a:lnTo>
                    <a:lnTo>
                      <a:pt x="954" y="127"/>
                    </a:lnTo>
                    <a:lnTo>
                      <a:pt x="954" y="128"/>
                    </a:lnTo>
                    <a:lnTo>
                      <a:pt x="954" y="127"/>
                    </a:lnTo>
                    <a:lnTo>
                      <a:pt x="817" y="183"/>
                    </a:lnTo>
                    <a:lnTo>
                      <a:pt x="817" y="102"/>
                    </a:lnTo>
                    <a:lnTo>
                      <a:pt x="732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93">
                <a:extLst>
                  <a:ext uri="{FF2B5EF4-FFF2-40B4-BE49-F238E27FC236}">
                    <a16:creationId xmlns:a16="http://schemas.microsoft.com/office/drawing/2014/main" id="{65AF313C-83C0-C355-1254-1F694699F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1322"/>
                <a:ext cx="304" cy="334"/>
              </a:xfrm>
              <a:custGeom>
                <a:avLst/>
                <a:gdLst>
                  <a:gd name="T0" fmla="*/ 0 w 1214"/>
                  <a:gd name="T1" fmla="*/ 752 h 1335"/>
                  <a:gd name="T2" fmla="*/ 78 w 1214"/>
                  <a:gd name="T3" fmla="*/ 706 h 1335"/>
                  <a:gd name="T4" fmla="*/ 134 w 1214"/>
                  <a:gd name="T5" fmla="*/ 794 h 1335"/>
                  <a:gd name="T6" fmla="*/ 140 w 1214"/>
                  <a:gd name="T7" fmla="*/ 884 h 1335"/>
                  <a:gd name="T8" fmla="*/ 6 w 1214"/>
                  <a:gd name="T9" fmla="*/ 1000 h 1335"/>
                  <a:gd name="T10" fmla="*/ 81 w 1214"/>
                  <a:gd name="T11" fmla="*/ 1042 h 1335"/>
                  <a:gd name="T12" fmla="*/ 191 w 1214"/>
                  <a:gd name="T13" fmla="*/ 1274 h 1335"/>
                  <a:gd name="T14" fmla="*/ 257 w 1214"/>
                  <a:gd name="T15" fmla="*/ 1333 h 1335"/>
                  <a:gd name="T16" fmla="*/ 412 w 1214"/>
                  <a:gd name="T17" fmla="*/ 1335 h 1335"/>
                  <a:gd name="T18" fmla="*/ 1049 w 1214"/>
                  <a:gd name="T19" fmla="*/ 1044 h 1335"/>
                  <a:gd name="T20" fmla="*/ 1134 w 1214"/>
                  <a:gd name="T21" fmla="*/ 910 h 1335"/>
                  <a:gd name="T22" fmla="*/ 1214 w 1214"/>
                  <a:gd name="T23" fmla="*/ 882 h 1335"/>
                  <a:gd name="T24" fmla="*/ 1214 w 1214"/>
                  <a:gd name="T25" fmla="*/ 670 h 1335"/>
                  <a:gd name="T26" fmla="*/ 977 w 1214"/>
                  <a:gd name="T27" fmla="*/ 473 h 1335"/>
                  <a:gd name="T28" fmla="*/ 808 w 1214"/>
                  <a:gd name="T29" fmla="*/ 155 h 1335"/>
                  <a:gd name="T30" fmla="*/ 847 w 1214"/>
                  <a:gd name="T31" fmla="*/ 22 h 1335"/>
                  <a:gd name="T32" fmla="*/ 812 w 1214"/>
                  <a:gd name="T33" fmla="*/ 0 h 1335"/>
                  <a:gd name="T34" fmla="*/ 810 w 1214"/>
                  <a:gd name="T35" fmla="*/ 0 h 1335"/>
                  <a:gd name="T36" fmla="*/ 579 w 1214"/>
                  <a:gd name="T37" fmla="*/ 163 h 1335"/>
                  <a:gd name="T38" fmla="*/ 579 w 1214"/>
                  <a:gd name="T39" fmla="*/ 164 h 1335"/>
                  <a:gd name="T40" fmla="*/ 586 w 1214"/>
                  <a:gd name="T41" fmla="*/ 205 h 1335"/>
                  <a:gd name="T42" fmla="*/ 521 w 1214"/>
                  <a:gd name="T43" fmla="*/ 296 h 1335"/>
                  <a:gd name="T44" fmla="*/ 440 w 1214"/>
                  <a:gd name="T45" fmla="*/ 286 h 1335"/>
                  <a:gd name="T46" fmla="*/ 380 w 1214"/>
                  <a:gd name="T47" fmla="*/ 356 h 1335"/>
                  <a:gd name="T48" fmla="*/ 371 w 1214"/>
                  <a:gd name="T49" fmla="*/ 593 h 1335"/>
                  <a:gd name="T50" fmla="*/ 283 w 1214"/>
                  <a:gd name="T51" fmla="*/ 623 h 1335"/>
                  <a:gd name="T52" fmla="*/ 220 w 1214"/>
                  <a:gd name="T53" fmla="*/ 571 h 1335"/>
                  <a:gd name="T54" fmla="*/ 34 w 1214"/>
                  <a:gd name="T55" fmla="*/ 682 h 1335"/>
                  <a:gd name="T56" fmla="*/ 0 w 1214"/>
                  <a:gd name="T57" fmla="*/ 752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14" h="1335">
                    <a:moveTo>
                      <a:pt x="0" y="752"/>
                    </a:moveTo>
                    <a:lnTo>
                      <a:pt x="78" y="706"/>
                    </a:lnTo>
                    <a:lnTo>
                      <a:pt x="134" y="794"/>
                    </a:lnTo>
                    <a:lnTo>
                      <a:pt x="140" y="884"/>
                    </a:lnTo>
                    <a:lnTo>
                      <a:pt x="6" y="1000"/>
                    </a:lnTo>
                    <a:lnTo>
                      <a:pt x="81" y="1042"/>
                    </a:lnTo>
                    <a:lnTo>
                      <a:pt x="191" y="1274"/>
                    </a:lnTo>
                    <a:lnTo>
                      <a:pt x="257" y="1333"/>
                    </a:lnTo>
                    <a:lnTo>
                      <a:pt x="412" y="1335"/>
                    </a:lnTo>
                    <a:lnTo>
                      <a:pt x="1049" y="1044"/>
                    </a:lnTo>
                    <a:lnTo>
                      <a:pt x="1134" y="910"/>
                    </a:lnTo>
                    <a:lnTo>
                      <a:pt x="1214" y="882"/>
                    </a:lnTo>
                    <a:lnTo>
                      <a:pt x="1214" y="670"/>
                    </a:lnTo>
                    <a:lnTo>
                      <a:pt x="977" y="473"/>
                    </a:lnTo>
                    <a:lnTo>
                      <a:pt x="808" y="155"/>
                    </a:lnTo>
                    <a:lnTo>
                      <a:pt x="847" y="22"/>
                    </a:lnTo>
                    <a:lnTo>
                      <a:pt x="812" y="0"/>
                    </a:lnTo>
                    <a:lnTo>
                      <a:pt x="810" y="0"/>
                    </a:lnTo>
                    <a:lnTo>
                      <a:pt x="579" y="163"/>
                    </a:lnTo>
                    <a:lnTo>
                      <a:pt x="579" y="164"/>
                    </a:lnTo>
                    <a:lnTo>
                      <a:pt x="586" y="205"/>
                    </a:lnTo>
                    <a:lnTo>
                      <a:pt x="521" y="296"/>
                    </a:lnTo>
                    <a:lnTo>
                      <a:pt x="440" y="286"/>
                    </a:lnTo>
                    <a:lnTo>
                      <a:pt x="380" y="356"/>
                    </a:lnTo>
                    <a:lnTo>
                      <a:pt x="371" y="593"/>
                    </a:lnTo>
                    <a:lnTo>
                      <a:pt x="283" y="623"/>
                    </a:lnTo>
                    <a:lnTo>
                      <a:pt x="220" y="571"/>
                    </a:lnTo>
                    <a:lnTo>
                      <a:pt x="34" y="682"/>
                    </a:lnTo>
                    <a:lnTo>
                      <a:pt x="0" y="7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94">
                <a:extLst>
                  <a:ext uri="{FF2B5EF4-FFF2-40B4-BE49-F238E27FC236}">
                    <a16:creationId xmlns:a16="http://schemas.microsoft.com/office/drawing/2014/main" id="{5336DCF2-186D-DB2B-F8FC-F7523B5DF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641"/>
                <a:ext cx="178" cy="182"/>
              </a:xfrm>
              <a:custGeom>
                <a:avLst/>
                <a:gdLst>
                  <a:gd name="T0" fmla="*/ 32 w 710"/>
                  <a:gd name="T1" fmla="*/ 465 h 728"/>
                  <a:gd name="T2" fmla="*/ 0 w 710"/>
                  <a:gd name="T3" fmla="*/ 582 h 728"/>
                  <a:gd name="T4" fmla="*/ 13 w 710"/>
                  <a:gd name="T5" fmla="*/ 667 h 728"/>
                  <a:gd name="T6" fmla="*/ 130 w 710"/>
                  <a:gd name="T7" fmla="*/ 728 h 728"/>
                  <a:gd name="T8" fmla="*/ 469 w 710"/>
                  <a:gd name="T9" fmla="*/ 573 h 728"/>
                  <a:gd name="T10" fmla="*/ 680 w 710"/>
                  <a:gd name="T11" fmla="*/ 573 h 728"/>
                  <a:gd name="T12" fmla="*/ 710 w 710"/>
                  <a:gd name="T13" fmla="*/ 512 h 728"/>
                  <a:gd name="T14" fmla="*/ 667 w 710"/>
                  <a:gd name="T15" fmla="*/ 440 h 728"/>
                  <a:gd name="T16" fmla="*/ 608 w 710"/>
                  <a:gd name="T17" fmla="*/ 501 h 728"/>
                  <a:gd name="T18" fmla="*/ 576 w 710"/>
                  <a:gd name="T19" fmla="*/ 430 h 728"/>
                  <a:gd name="T20" fmla="*/ 663 w 710"/>
                  <a:gd name="T21" fmla="*/ 284 h 728"/>
                  <a:gd name="T22" fmla="*/ 513 w 710"/>
                  <a:gd name="T23" fmla="*/ 61 h 728"/>
                  <a:gd name="T24" fmla="*/ 358 w 710"/>
                  <a:gd name="T25" fmla="*/ 59 h 728"/>
                  <a:gd name="T26" fmla="*/ 292 w 710"/>
                  <a:gd name="T27" fmla="*/ 0 h 728"/>
                  <a:gd name="T28" fmla="*/ 260 w 710"/>
                  <a:gd name="T29" fmla="*/ 37 h 728"/>
                  <a:gd name="T30" fmla="*/ 208 w 710"/>
                  <a:gd name="T31" fmla="*/ 274 h 728"/>
                  <a:gd name="T32" fmla="*/ 120 w 710"/>
                  <a:gd name="T33" fmla="*/ 369 h 728"/>
                  <a:gd name="T34" fmla="*/ 32 w 710"/>
                  <a:gd name="T35" fmla="*/ 465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0" h="728">
                    <a:moveTo>
                      <a:pt x="32" y="465"/>
                    </a:moveTo>
                    <a:lnTo>
                      <a:pt x="0" y="582"/>
                    </a:lnTo>
                    <a:lnTo>
                      <a:pt x="13" y="667"/>
                    </a:lnTo>
                    <a:lnTo>
                      <a:pt x="130" y="728"/>
                    </a:lnTo>
                    <a:lnTo>
                      <a:pt x="469" y="573"/>
                    </a:lnTo>
                    <a:lnTo>
                      <a:pt x="680" y="573"/>
                    </a:lnTo>
                    <a:lnTo>
                      <a:pt x="710" y="512"/>
                    </a:lnTo>
                    <a:lnTo>
                      <a:pt x="667" y="440"/>
                    </a:lnTo>
                    <a:lnTo>
                      <a:pt x="608" y="501"/>
                    </a:lnTo>
                    <a:lnTo>
                      <a:pt x="576" y="430"/>
                    </a:lnTo>
                    <a:lnTo>
                      <a:pt x="663" y="284"/>
                    </a:lnTo>
                    <a:lnTo>
                      <a:pt x="513" y="61"/>
                    </a:lnTo>
                    <a:lnTo>
                      <a:pt x="358" y="59"/>
                    </a:lnTo>
                    <a:lnTo>
                      <a:pt x="292" y="0"/>
                    </a:lnTo>
                    <a:lnTo>
                      <a:pt x="260" y="37"/>
                    </a:lnTo>
                    <a:lnTo>
                      <a:pt x="208" y="274"/>
                    </a:lnTo>
                    <a:lnTo>
                      <a:pt x="120" y="369"/>
                    </a:lnTo>
                    <a:lnTo>
                      <a:pt x="32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95">
                <a:extLst>
                  <a:ext uri="{FF2B5EF4-FFF2-40B4-BE49-F238E27FC236}">
                    <a16:creationId xmlns:a16="http://schemas.microsoft.com/office/drawing/2014/main" id="{7BC4526B-2245-B45C-6F0B-9B8FABF3DE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1786"/>
                <a:ext cx="285" cy="198"/>
              </a:xfrm>
              <a:custGeom>
                <a:avLst/>
                <a:gdLst>
                  <a:gd name="T0" fmla="*/ 1126 w 1139"/>
                  <a:gd name="T1" fmla="*/ 1 h 790"/>
                  <a:gd name="T2" fmla="*/ 1126 w 1139"/>
                  <a:gd name="T3" fmla="*/ 0 h 790"/>
                  <a:gd name="T4" fmla="*/ 698 w 1139"/>
                  <a:gd name="T5" fmla="*/ 42 h 790"/>
                  <a:gd name="T6" fmla="*/ 448 w 1139"/>
                  <a:gd name="T7" fmla="*/ 163 h 790"/>
                  <a:gd name="T8" fmla="*/ 336 w 1139"/>
                  <a:gd name="T9" fmla="*/ 365 h 790"/>
                  <a:gd name="T10" fmla="*/ 161 w 1139"/>
                  <a:gd name="T11" fmla="*/ 457 h 790"/>
                  <a:gd name="T12" fmla="*/ 161 w 1139"/>
                  <a:gd name="T13" fmla="*/ 565 h 790"/>
                  <a:gd name="T14" fmla="*/ 34 w 1139"/>
                  <a:gd name="T15" fmla="*/ 565 h 790"/>
                  <a:gd name="T16" fmla="*/ 0 w 1139"/>
                  <a:gd name="T17" fmla="*/ 650 h 790"/>
                  <a:gd name="T18" fmla="*/ 127 w 1139"/>
                  <a:gd name="T19" fmla="*/ 718 h 790"/>
                  <a:gd name="T20" fmla="*/ 260 w 1139"/>
                  <a:gd name="T21" fmla="*/ 718 h 790"/>
                  <a:gd name="T22" fmla="*/ 260 w 1139"/>
                  <a:gd name="T23" fmla="*/ 600 h 790"/>
                  <a:gd name="T24" fmla="*/ 355 w 1139"/>
                  <a:gd name="T25" fmla="*/ 682 h 790"/>
                  <a:gd name="T26" fmla="*/ 653 w 1139"/>
                  <a:gd name="T27" fmla="*/ 790 h 790"/>
                  <a:gd name="T28" fmla="*/ 751 w 1139"/>
                  <a:gd name="T29" fmla="*/ 719 h 790"/>
                  <a:gd name="T30" fmla="*/ 850 w 1139"/>
                  <a:gd name="T31" fmla="*/ 648 h 790"/>
                  <a:gd name="T32" fmla="*/ 878 w 1139"/>
                  <a:gd name="T33" fmla="*/ 521 h 790"/>
                  <a:gd name="T34" fmla="*/ 967 w 1139"/>
                  <a:gd name="T35" fmla="*/ 521 h 790"/>
                  <a:gd name="T36" fmla="*/ 967 w 1139"/>
                  <a:gd name="T37" fmla="*/ 318 h 790"/>
                  <a:gd name="T38" fmla="*/ 1030 w 1139"/>
                  <a:gd name="T39" fmla="*/ 267 h 790"/>
                  <a:gd name="T40" fmla="*/ 1002 w 1139"/>
                  <a:gd name="T41" fmla="*/ 172 h 790"/>
                  <a:gd name="T42" fmla="*/ 1139 w 1139"/>
                  <a:gd name="T43" fmla="*/ 86 h 790"/>
                  <a:gd name="T44" fmla="*/ 1126 w 1139"/>
                  <a:gd name="T45" fmla="*/ 1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39" h="790">
                    <a:moveTo>
                      <a:pt x="1126" y="1"/>
                    </a:moveTo>
                    <a:lnTo>
                      <a:pt x="1126" y="0"/>
                    </a:lnTo>
                    <a:lnTo>
                      <a:pt x="698" y="42"/>
                    </a:lnTo>
                    <a:lnTo>
                      <a:pt x="448" y="163"/>
                    </a:lnTo>
                    <a:lnTo>
                      <a:pt x="336" y="365"/>
                    </a:lnTo>
                    <a:lnTo>
                      <a:pt x="161" y="457"/>
                    </a:lnTo>
                    <a:lnTo>
                      <a:pt x="161" y="565"/>
                    </a:lnTo>
                    <a:lnTo>
                      <a:pt x="34" y="565"/>
                    </a:lnTo>
                    <a:lnTo>
                      <a:pt x="0" y="650"/>
                    </a:lnTo>
                    <a:lnTo>
                      <a:pt x="127" y="718"/>
                    </a:lnTo>
                    <a:lnTo>
                      <a:pt x="260" y="718"/>
                    </a:lnTo>
                    <a:lnTo>
                      <a:pt x="260" y="600"/>
                    </a:lnTo>
                    <a:lnTo>
                      <a:pt x="355" y="682"/>
                    </a:lnTo>
                    <a:lnTo>
                      <a:pt x="653" y="790"/>
                    </a:lnTo>
                    <a:lnTo>
                      <a:pt x="751" y="719"/>
                    </a:lnTo>
                    <a:lnTo>
                      <a:pt x="850" y="648"/>
                    </a:lnTo>
                    <a:lnTo>
                      <a:pt x="878" y="521"/>
                    </a:lnTo>
                    <a:lnTo>
                      <a:pt x="967" y="521"/>
                    </a:lnTo>
                    <a:lnTo>
                      <a:pt x="967" y="318"/>
                    </a:lnTo>
                    <a:lnTo>
                      <a:pt x="1030" y="267"/>
                    </a:lnTo>
                    <a:lnTo>
                      <a:pt x="1002" y="172"/>
                    </a:lnTo>
                    <a:lnTo>
                      <a:pt x="1139" y="86"/>
                    </a:lnTo>
                    <a:lnTo>
                      <a:pt x="112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96">
                <a:extLst>
                  <a:ext uri="{FF2B5EF4-FFF2-40B4-BE49-F238E27FC236}">
                    <a16:creationId xmlns:a16="http://schemas.microsoft.com/office/drawing/2014/main" id="{DB8D24CB-41D9-5A3F-E22E-0918F9E55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8" y="1181"/>
                <a:ext cx="214" cy="213"/>
              </a:xfrm>
              <a:custGeom>
                <a:avLst/>
                <a:gdLst>
                  <a:gd name="T0" fmla="*/ 804 w 858"/>
                  <a:gd name="T1" fmla="*/ 255 h 854"/>
                  <a:gd name="T2" fmla="*/ 787 w 858"/>
                  <a:gd name="T3" fmla="*/ 201 h 854"/>
                  <a:gd name="T4" fmla="*/ 661 w 858"/>
                  <a:gd name="T5" fmla="*/ 41 h 854"/>
                  <a:gd name="T6" fmla="*/ 556 w 858"/>
                  <a:gd name="T7" fmla="*/ 0 h 854"/>
                  <a:gd name="T8" fmla="*/ 117 w 858"/>
                  <a:gd name="T9" fmla="*/ 87 h 854"/>
                  <a:gd name="T10" fmla="*/ 116 w 858"/>
                  <a:gd name="T11" fmla="*/ 127 h 854"/>
                  <a:gd name="T12" fmla="*/ 111 w 858"/>
                  <a:gd name="T13" fmla="*/ 253 h 854"/>
                  <a:gd name="T14" fmla="*/ 0 w 858"/>
                  <a:gd name="T15" fmla="*/ 406 h 854"/>
                  <a:gd name="T16" fmla="*/ 191 w 858"/>
                  <a:gd name="T17" fmla="*/ 620 h 854"/>
                  <a:gd name="T18" fmla="*/ 203 w 858"/>
                  <a:gd name="T19" fmla="*/ 786 h 854"/>
                  <a:gd name="T20" fmla="*/ 370 w 858"/>
                  <a:gd name="T21" fmla="*/ 854 h 854"/>
                  <a:gd name="T22" fmla="*/ 412 w 858"/>
                  <a:gd name="T23" fmla="*/ 679 h 854"/>
                  <a:gd name="T24" fmla="*/ 554 w 858"/>
                  <a:gd name="T25" fmla="*/ 594 h 854"/>
                  <a:gd name="T26" fmla="*/ 770 w 858"/>
                  <a:gd name="T27" fmla="*/ 594 h 854"/>
                  <a:gd name="T28" fmla="*/ 858 w 858"/>
                  <a:gd name="T29" fmla="*/ 436 h 854"/>
                  <a:gd name="T30" fmla="*/ 804 w 858"/>
                  <a:gd name="T31" fmla="*/ 255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8" h="854">
                    <a:moveTo>
                      <a:pt x="804" y="255"/>
                    </a:moveTo>
                    <a:lnTo>
                      <a:pt x="787" y="201"/>
                    </a:lnTo>
                    <a:lnTo>
                      <a:pt x="661" y="41"/>
                    </a:lnTo>
                    <a:lnTo>
                      <a:pt x="556" y="0"/>
                    </a:lnTo>
                    <a:lnTo>
                      <a:pt x="117" y="87"/>
                    </a:lnTo>
                    <a:lnTo>
                      <a:pt x="116" y="127"/>
                    </a:lnTo>
                    <a:lnTo>
                      <a:pt x="111" y="253"/>
                    </a:lnTo>
                    <a:lnTo>
                      <a:pt x="0" y="406"/>
                    </a:lnTo>
                    <a:lnTo>
                      <a:pt x="191" y="620"/>
                    </a:lnTo>
                    <a:lnTo>
                      <a:pt x="203" y="786"/>
                    </a:lnTo>
                    <a:lnTo>
                      <a:pt x="370" y="854"/>
                    </a:lnTo>
                    <a:lnTo>
                      <a:pt x="412" y="679"/>
                    </a:lnTo>
                    <a:lnTo>
                      <a:pt x="554" y="594"/>
                    </a:lnTo>
                    <a:lnTo>
                      <a:pt x="770" y="594"/>
                    </a:lnTo>
                    <a:lnTo>
                      <a:pt x="858" y="436"/>
                    </a:lnTo>
                    <a:lnTo>
                      <a:pt x="804" y="2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97">
                <a:extLst>
                  <a:ext uri="{FF2B5EF4-FFF2-40B4-BE49-F238E27FC236}">
                    <a16:creationId xmlns:a16="http://schemas.microsoft.com/office/drawing/2014/main" id="{17B54D04-25C1-B87B-A3A7-352C66C37B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1282"/>
                <a:ext cx="231" cy="295"/>
              </a:xfrm>
              <a:custGeom>
                <a:avLst/>
                <a:gdLst>
                  <a:gd name="T0" fmla="*/ 783 w 928"/>
                  <a:gd name="T1" fmla="*/ 671 h 1179"/>
                  <a:gd name="T2" fmla="*/ 827 w 928"/>
                  <a:gd name="T3" fmla="*/ 603 h 1179"/>
                  <a:gd name="T4" fmla="*/ 797 w 928"/>
                  <a:gd name="T5" fmla="*/ 518 h 1179"/>
                  <a:gd name="T6" fmla="*/ 928 w 928"/>
                  <a:gd name="T7" fmla="*/ 380 h 1179"/>
                  <a:gd name="T8" fmla="*/ 916 w 928"/>
                  <a:gd name="T9" fmla="*/ 214 h 1179"/>
                  <a:gd name="T10" fmla="*/ 725 w 928"/>
                  <a:gd name="T11" fmla="*/ 0 h 1179"/>
                  <a:gd name="T12" fmla="*/ 406 w 928"/>
                  <a:gd name="T13" fmla="*/ 76 h 1179"/>
                  <a:gd name="T14" fmla="*/ 233 w 928"/>
                  <a:gd name="T15" fmla="*/ 63 h 1179"/>
                  <a:gd name="T16" fmla="*/ 264 w 928"/>
                  <a:gd name="T17" fmla="*/ 256 h 1179"/>
                  <a:gd name="T18" fmla="*/ 105 w 928"/>
                  <a:gd name="T19" fmla="*/ 212 h 1179"/>
                  <a:gd name="T20" fmla="*/ 0 w 928"/>
                  <a:gd name="T21" fmla="*/ 310 h 1179"/>
                  <a:gd name="T22" fmla="*/ 109 w 928"/>
                  <a:gd name="T23" fmla="*/ 413 h 1179"/>
                  <a:gd name="T24" fmla="*/ 109 w 928"/>
                  <a:gd name="T25" fmla="*/ 510 h 1179"/>
                  <a:gd name="T26" fmla="*/ 313 w 928"/>
                  <a:gd name="T27" fmla="*/ 693 h 1179"/>
                  <a:gd name="T28" fmla="*/ 98 w 928"/>
                  <a:gd name="T29" fmla="*/ 1000 h 1179"/>
                  <a:gd name="T30" fmla="*/ 291 w 928"/>
                  <a:gd name="T31" fmla="*/ 1043 h 1179"/>
                  <a:gd name="T32" fmla="*/ 400 w 928"/>
                  <a:gd name="T33" fmla="*/ 1179 h 1179"/>
                  <a:gd name="T34" fmla="*/ 657 w 928"/>
                  <a:gd name="T35" fmla="*/ 1132 h 1179"/>
                  <a:gd name="T36" fmla="*/ 699 w 928"/>
                  <a:gd name="T37" fmla="*/ 1063 h 1179"/>
                  <a:gd name="T38" fmla="*/ 780 w 928"/>
                  <a:gd name="T39" fmla="*/ 1043 h 1179"/>
                  <a:gd name="T40" fmla="*/ 717 w 928"/>
                  <a:gd name="T41" fmla="*/ 846 h 1179"/>
                  <a:gd name="T42" fmla="*/ 632 w 928"/>
                  <a:gd name="T43" fmla="*/ 765 h 1179"/>
                  <a:gd name="T44" fmla="*/ 783 w 928"/>
                  <a:gd name="T45" fmla="*/ 671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28" h="1179">
                    <a:moveTo>
                      <a:pt x="783" y="671"/>
                    </a:moveTo>
                    <a:lnTo>
                      <a:pt x="827" y="603"/>
                    </a:lnTo>
                    <a:lnTo>
                      <a:pt x="797" y="518"/>
                    </a:lnTo>
                    <a:lnTo>
                      <a:pt x="928" y="380"/>
                    </a:lnTo>
                    <a:lnTo>
                      <a:pt x="916" y="214"/>
                    </a:lnTo>
                    <a:lnTo>
                      <a:pt x="725" y="0"/>
                    </a:lnTo>
                    <a:lnTo>
                      <a:pt x="406" y="76"/>
                    </a:lnTo>
                    <a:lnTo>
                      <a:pt x="233" y="63"/>
                    </a:lnTo>
                    <a:lnTo>
                      <a:pt x="264" y="256"/>
                    </a:lnTo>
                    <a:lnTo>
                      <a:pt x="105" y="212"/>
                    </a:lnTo>
                    <a:lnTo>
                      <a:pt x="0" y="310"/>
                    </a:lnTo>
                    <a:lnTo>
                      <a:pt x="109" y="413"/>
                    </a:lnTo>
                    <a:lnTo>
                      <a:pt x="109" y="510"/>
                    </a:lnTo>
                    <a:lnTo>
                      <a:pt x="313" y="693"/>
                    </a:lnTo>
                    <a:lnTo>
                      <a:pt x="98" y="1000"/>
                    </a:lnTo>
                    <a:lnTo>
                      <a:pt x="291" y="1043"/>
                    </a:lnTo>
                    <a:lnTo>
                      <a:pt x="400" y="1179"/>
                    </a:lnTo>
                    <a:lnTo>
                      <a:pt x="657" y="1132"/>
                    </a:lnTo>
                    <a:lnTo>
                      <a:pt x="699" y="1063"/>
                    </a:lnTo>
                    <a:lnTo>
                      <a:pt x="780" y="1043"/>
                    </a:lnTo>
                    <a:lnTo>
                      <a:pt x="717" y="846"/>
                    </a:lnTo>
                    <a:lnTo>
                      <a:pt x="632" y="765"/>
                    </a:lnTo>
                    <a:lnTo>
                      <a:pt x="783" y="6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98">
                <a:extLst>
                  <a:ext uri="{FF2B5EF4-FFF2-40B4-BE49-F238E27FC236}">
                    <a16:creationId xmlns:a16="http://schemas.microsoft.com/office/drawing/2014/main" id="{AC98A222-0BD7-B155-9183-D4A84FB96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6" y="1203"/>
                <a:ext cx="186" cy="156"/>
              </a:xfrm>
              <a:custGeom>
                <a:avLst/>
                <a:gdLst>
                  <a:gd name="T0" fmla="*/ 579 w 747"/>
                  <a:gd name="T1" fmla="*/ 42 h 627"/>
                  <a:gd name="T2" fmla="*/ 526 w 747"/>
                  <a:gd name="T3" fmla="*/ 35 h 627"/>
                  <a:gd name="T4" fmla="*/ 473 w 747"/>
                  <a:gd name="T5" fmla="*/ 27 h 627"/>
                  <a:gd name="T6" fmla="*/ 394 w 747"/>
                  <a:gd name="T7" fmla="*/ 77 h 627"/>
                  <a:gd name="T8" fmla="*/ 351 w 747"/>
                  <a:gd name="T9" fmla="*/ 0 h 627"/>
                  <a:gd name="T10" fmla="*/ 297 w 747"/>
                  <a:gd name="T11" fmla="*/ 80 h 627"/>
                  <a:gd name="T12" fmla="*/ 100 w 747"/>
                  <a:gd name="T13" fmla="*/ 102 h 627"/>
                  <a:gd name="T14" fmla="*/ 100 w 747"/>
                  <a:gd name="T15" fmla="*/ 103 h 627"/>
                  <a:gd name="T16" fmla="*/ 86 w 747"/>
                  <a:gd name="T17" fmla="*/ 145 h 627"/>
                  <a:gd name="T18" fmla="*/ 0 w 747"/>
                  <a:gd name="T19" fmla="*/ 338 h 627"/>
                  <a:gd name="T20" fmla="*/ 74 w 747"/>
                  <a:gd name="T21" fmla="*/ 444 h 627"/>
                  <a:gd name="T22" fmla="*/ 201 w 747"/>
                  <a:gd name="T23" fmla="*/ 444 h 627"/>
                  <a:gd name="T24" fmla="*/ 201 w 747"/>
                  <a:gd name="T25" fmla="*/ 505 h 627"/>
                  <a:gd name="T26" fmla="*/ 295 w 747"/>
                  <a:gd name="T27" fmla="*/ 578 h 627"/>
                  <a:gd name="T28" fmla="*/ 483 w 747"/>
                  <a:gd name="T29" fmla="*/ 627 h 627"/>
                  <a:gd name="T30" fmla="*/ 588 w 747"/>
                  <a:gd name="T31" fmla="*/ 529 h 627"/>
                  <a:gd name="T32" fmla="*/ 747 w 747"/>
                  <a:gd name="T33" fmla="*/ 573 h 627"/>
                  <a:gd name="T34" fmla="*/ 716 w 747"/>
                  <a:gd name="T35" fmla="*/ 380 h 627"/>
                  <a:gd name="T36" fmla="*/ 628 w 747"/>
                  <a:gd name="T37" fmla="*/ 374 h 627"/>
                  <a:gd name="T38" fmla="*/ 703 w 747"/>
                  <a:gd name="T39" fmla="*/ 331 h 627"/>
                  <a:gd name="T40" fmla="*/ 718 w 747"/>
                  <a:gd name="T41" fmla="*/ 252 h 627"/>
                  <a:gd name="T42" fmla="*/ 598 w 747"/>
                  <a:gd name="T43" fmla="*/ 130 h 627"/>
                  <a:gd name="T44" fmla="*/ 579 w 747"/>
                  <a:gd name="T45" fmla="*/ 42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7" h="627">
                    <a:moveTo>
                      <a:pt x="579" y="42"/>
                    </a:moveTo>
                    <a:lnTo>
                      <a:pt x="526" y="35"/>
                    </a:lnTo>
                    <a:lnTo>
                      <a:pt x="473" y="27"/>
                    </a:lnTo>
                    <a:lnTo>
                      <a:pt x="394" y="77"/>
                    </a:lnTo>
                    <a:lnTo>
                      <a:pt x="351" y="0"/>
                    </a:lnTo>
                    <a:lnTo>
                      <a:pt x="297" y="80"/>
                    </a:lnTo>
                    <a:lnTo>
                      <a:pt x="100" y="102"/>
                    </a:lnTo>
                    <a:lnTo>
                      <a:pt x="100" y="103"/>
                    </a:lnTo>
                    <a:lnTo>
                      <a:pt x="86" y="145"/>
                    </a:lnTo>
                    <a:lnTo>
                      <a:pt x="0" y="338"/>
                    </a:lnTo>
                    <a:lnTo>
                      <a:pt x="74" y="444"/>
                    </a:lnTo>
                    <a:lnTo>
                      <a:pt x="201" y="444"/>
                    </a:lnTo>
                    <a:lnTo>
                      <a:pt x="201" y="505"/>
                    </a:lnTo>
                    <a:lnTo>
                      <a:pt x="295" y="578"/>
                    </a:lnTo>
                    <a:lnTo>
                      <a:pt x="483" y="627"/>
                    </a:lnTo>
                    <a:lnTo>
                      <a:pt x="588" y="529"/>
                    </a:lnTo>
                    <a:lnTo>
                      <a:pt x="747" y="573"/>
                    </a:lnTo>
                    <a:lnTo>
                      <a:pt x="716" y="380"/>
                    </a:lnTo>
                    <a:lnTo>
                      <a:pt x="628" y="374"/>
                    </a:lnTo>
                    <a:lnTo>
                      <a:pt x="703" y="331"/>
                    </a:lnTo>
                    <a:lnTo>
                      <a:pt x="718" y="252"/>
                    </a:lnTo>
                    <a:lnTo>
                      <a:pt x="598" y="130"/>
                    </a:lnTo>
                    <a:lnTo>
                      <a:pt x="579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99">
                <a:extLst>
                  <a:ext uri="{FF2B5EF4-FFF2-40B4-BE49-F238E27FC236}">
                    <a16:creationId xmlns:a16="http://schemas.microsoft.com/office/drawing/2014/main" id="{1C752252-BFFB-A56C-992D-1C9FE5BD0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6" y="1064"/>
                <a:ext cx="275" cy="239"/>
              </a:xfrm>
              <a:custGeom>
                <a:avLst/>
                <a:gdLst>
                  <a:gd name="T0" fmla="*/ 1100 w 1100"/>
                  <a:gd name="T1" fmla="*/ 658 h 955"/>
                  <a:gd name="T2" fmla="*/ 1099 w 1100"/>
                  <a:gd name="T3" fmla="*/ 658 h 955"/>
                  <a:gd name="T4" fmla="*/ 1019 w 1100"/>
                  <a:gd name="T5" fmla="*/ 356 h 955"/>
                  <a:gd name="T6" fmla="*/ 930 w 1100"/>
                  <a:gd name="T7" fmla="*/ 376 h 955"/>
                  <a:gd name="T8" fmla="*/ 866 w 1100"/>
                  <a:gd name="T9" fmla="*/ 312 h 955"/>
                  <a:gd name="T10" fmla="*/ 831 w 1100"/>
                  <a:gd name="T11" fmla="*/ 152 h 955"/>
                  <a:gd name="T12" fmla="*/ 656 w 1100"/>
                  <a:gd name="T13" fmla="*/ 0 h 955"/>
                  <a:gd name="T14" fmla="*/ 545 w 1100"/>
                  <a:gd name="T15" fmla="*/ 142 h 955"/>
                  <a:gd name="T16" fmla="*/ 378 w 1100"/>
                  <a:gd name="T17" fmla="*/ 142 h 955"/>
                  <a:gd name="T18" fmla="*/ 264 w 1100"/>
                  <a:gd name="T19" fmla="*/ 240 h 955"/>
                  <a:gd name="T20" fmla="*/ 61 w 1100"/>
                  <a:gd name="T21" fmla="*/ 240 h 955"/>
                  <a:gd name="T22" fmla="*/ 0 w 1100"/>
                  <a:gd name="T23" fmla="*/ 375 h 955"/>
                  <a:gd name="T24" fmla="*/ 142 w 1100"/>
                  <a:gd name="T25" fmla="*/ 375 h 955"/>
                  <a:gd name="T26" fmla="*/ 77 w 1100"/>
                  <a:gd name="T27" fmla="*/ 469 h 955"/>
                  <a:gd name="T28" fmla="*/ 146 w 1100"/>
                  <a:gd name="T29" fmla="*/ 530 h 955"/>
                  <a:gd name="T30" fmla="*/ 146 w 1100"/>
                  <a:gd name="T31" fmla="*/ 640 h 955"/>
                  <a:gd name="T32" fmla="*/ 289 w 1100"/>
                  <a:gd name="T33" fmla="*/ 690 h 955"/>
                  <a:gd name="T34" fmla="*/ 509 w 1100"/>
                  <a:gd name="T35" fmla="*/ 620 h 955"/>
                  <a:gd name="T36" fmla="*/ 509 w 1100"/>
                  <a:gd name="T37" fmla="*/ 738 h 955"/>
                  <a:gd name="T38" fmla="*/ 651 w 1100"/>
                  <a:gd name="T39" fmla="*/ 845 h 955"/>
                  <a:gd name="T40" fmla="*/ 899 w 1100"/>
                  <a:gd name="T41" fmla="*/ 845 h 955"/>
                  <a:gd name="T42" fmla="*/ 972 w 1100"/>
                  <a:gd name="T43" fmla="*/ 955 h 955"/>
                  <a:gd name="T44" fmla="*/ 1000 w 1100"/>
                  <a:gd name="T45" fmla="*/ 894 h 955"/>
                  <a:gd name="T46" fmla="*/ 1086 w 1100"/>
                  <a:gd name="T47" fmla="*/ 701 h 955"/>
                  <a:gd name="T48" fmla="*/ 1100 w 1100"/>
                  <a:gd name="T49" fmla="*/ 659 h 955"/>
                  <a:gd name="T50" fmla="*/ 1100 w 1100"/>
                  <a:gd name="T51" fmla="*/ 658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00" h="955">
                    <a:moveTo>
                      <a:pt x="1100" y="658"/>
                    </a:moveTo>
                    <a:lnTo>
                      <a:pt x="1099" y="658"/>
                    </a:lnTo>
                    <a:lnTo>
                      <a:pt x="1019" y="356"/>
                    </a:lnTo>
                    <a:lnTo>
                      <a:pt x="930" y="376"/>
                    </a:lnTo>
                    <a:lnTo>
                      <a:pt x="866" y="312"/>
                    </a:lnTo>
                    <a:lnTo>
                      <a:pt x="831" y="152"/>
                    </a:lnTo>
                    <a:lnTo>
                      <a:pt x="656" y="0"/>
                    </a:lnTo>
                    <a:lnTo>
                      <a:pt x="545" y="142"/>
                    </a:lnTo>
                    <a:lnTo>
                      <a:pt x="378" y="142"/>
                    </a:lnTo>
                    <a:lnTo>
                      <a:pt x="264" y="240"/>
                    </a:lnTo>
                    <a:lnTo>
                      <a:pt x="61" y="240"/>
                    </a:lnTo>
                    <a:lnTo>
                      <a:pt x="0" y="375"/>
                    </a:lnTo>
                    <a:lnTo>
                      <a:pt x="142" y="375"/>
                    </a:lnTo>
                    <a:lnTo>
                      <a:pt x="77" y="469"/>
                    </a:lnTo>
                    <a:lnTo>
                      <a:pt x="146" y="530"/>
                    </a:lnTo>
                    <a:lnTo>
                      <a:pt x="146" y="640"/>
                    </a:lnTo>
                    <a:lnTo>
                      <a:pt x="289" y="690"/>
                    </a:lnTo>
                    <a:lnTo>
                      <a:pt x="509" y="620"/>
                    </a:lnTo>
                    <a:lnTo>
                      <a:pt x="509" y="738"/>
                    </a:lnTo>
                    <a:lnTo>
                      <a:pt x="651" y="845"/>
                    </a:lnTo>
                    <a:lnTo>
                      <a:pt x="899" y="845"/>
                    </a:lnTo>
                    <a:lnTo>
                      <a:pt x="972" y="955"/>
                    </a:lnTo>
                    <a:lnTo>
                      <a:pt x="1000" y="894"/>
                    </a:lnTo>
                    <a:lnTo>
                      <a:pt x="1086" y="701"/>
                    </a:lnTo>
                    <a:lnTo>
                      <a:pt x="1100" y="659"/>
                    </a:lnTo>
                    <a:lnTo>
                      <a:pt x="1100" y="6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100">
                <a:extLst>
                  <a:ext uri="{FF2B5EF4-FFF2-40B4-BE49-F238E27FC236}">
                    <a16:creationId xmlns:a16="http://schemas.microsoft.com/office/drawing/2014/main" id="{A072C7A6-18F6-8D02-BA69-BFFA48673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287"/>
                <a:ext cx="316" cy="245"/>
              </a:xfrm>
              <a:custGeom>
                <a:avLst/>
                <a:gdLst>
                  <a:gd name="T0" fmla="*/ 540 w 1262"/>
                  <a:gd name="T1" fmla="*/ 106 h 979"/>
                  <a:gd name="T2" fmla="*/ 466 w 1262"/>
                  <a:gd name="T3" fmla="*/ 0 h 979"/>
                  <a:gd name="T4" fmla="*/ 438 w 1262"/>
                  <a:gd name="T5" fmla="*/ 61 h 979"/>
                  <a:gd name="T6" fmla="*/ 414 w 1262"/>
                  <a:gd name="T7" fmla="*/ 117 h 979"/>
                  <a:gd name="T8" fmla="*/ 173 w 1262"/>
                  <a:gd name="T9" fmla="*/ 132 h 979"/>
                  <a:gd name="T10" fmla="*/ 0 w 1262"/>
                  <a:gd name="T11" fmla="*/ 214 h 979"/>
                  <a:gd name="T12" fmla="*/ 8 w 1262"/>
                  <a:gd name="T13" fmla="*/ 293 h 979"/>
                  <a:gd name="T14" fmla="*/ 6 w 1262"/>
                  <a:gd name="T15" fmla="*/ 293 h 979"/>
                  <a:gd name="T16" fmla="*/ 77 w 1262"/>
                  <a:gd name="T17" fmla="*/ 497 h 979"/>
                  <a:gd name="T18" fmla="*/ 28 w 1262"/>
                  <a:gd name="T19" fmla="*/ 586 h 979"/>
                  <a:gd name="T20" fmla="*/ 76 w 1262"/>
                  <a:gd name="T21" fmla="*/ 746 h 979"/>
                  <a:gd name="T22" fmla="*/ 161 w 1262"/>
                  <a:gd name="T23" fmla="*/ 711 h 979"/>
                  <a:gd name="T24" fmla="*/ 230 w 1262"/>
                  <a:gd name="T25" fmla="*/ 754 h 979"/>
                  <a:gd name="T26" fmla="*/ 261 w 1262"/>
                  <a:gd name="T27" fmla="*/ 860 h 979"/>
                  <a:gd name="T28" fmla="*/ 344 w 1262"/>
                  <a:gd name="T29" fmla="*/ 878 h 979"/>
                  <a:gd name="T30" fmla="*/ 396 w 1262"/>
                  <a:gd name="T31" fmla="*/ 813 h 979"/>
                  <a:gd name="T32" fmla="*/ 830 w 1262"/>
                  <a:gd name="T33" fmla="*/ 858 h 979"/>
                  <a:gd name="T34" fmla="*/ 854 w 1262"/>
                  <a:gd name="T35" fmla="*/ 933 h 979"/>
                  <a:gd name="T36" fmla="*/ 854 w 1262"/>
                  <a:gd name="T37" fmla="*/ 934 h 979"/>
                  <a:gd name="T38" fmla="*/ 1047 w 1262"/>
                  <a:gd name="T39" fmla="*/ 979 h 979"/>
                  <a:gd name="T40" fmla="*/ 1262 w 1262"/>
                  <a:gd name="T41" fmla="*/ 672 h 979"/>
                  <a:gd name="T42" fmla="*/ 1058 w 1262"/>
                  <a:gd name="T43" fmla="*/ 489 h 979"/>
                  <a:gd name="T44" fmla="*/ 1058 w 1262"/>
                  <a:gd name="T45" fmla="*/ 392 h 979"/>
                  <a:gd name="T46" fmla="*/ 949 w 1262"/>
                  <a:gd name="T47" fmla="*/ 289 h 979"/>
                  <a:gd name="T48" fmla="*/ 761 w 1262"/>
                  <a:gd name="T49" fmla="*/ 240 h 979"/>
                  <a:gd name="T50" fmla="*/ 667 w 1262"/>
                  <a:gd name="T51" fmla="*/ 167 h 979"/>
                  <a:gd name="T52" fmla="*/ 667 w 1262"/>
                  <a:gd name="T53" fmla="*/ 106 h 979"/>
                  <a:gd name="T54" fmla="*/ 540 w 1262"/>
                  <a:gd name="T55" fmla="*/ 106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2" h="979">
                    <a:moveTo>
                      <a:pt x="540" y="106"/>
                    </a:moveTo>
                    <a:lnTo>
                      <a:pt x="466" y="0"/>
                    </a:lnTo>
                    <a:lnTo>
                      <a:pt x="438" y="61"/>
                    </a:lnTo>
                    <a:lnTo>
                      <a:pt x="414" y="117"/>
                    </a:lnTo>
                    <a:lnTo>
                      <a:pt x="173" y="132"/>
                    </a:lnTo>
                    <a:lnTo>
                      <a:pt x="0" y="214"/>
                    </a:lnTo>
                    <a:lnTo>
                      <a:pt x="8" y="293"/>
                    </a:lnTo>
                    <a:lnTo>
                      <a:pt x="6" y="293"/>
                    </a:lnTo>
                    <a:lnTo>
                      <a:pt x="77" y="497"/>
                    </a:lnTo>
                    <a:lnTo>
                      <a:pt x="28" y="586"/>
                    </a:lnTo>
                    <a:lnTo>
                      <a:pt x="76" y="746"/>
                    </a:lnTo>
                    <a:lnTo>
                      <a:pt x="161" y="711"/>
                    </a:lnTo>
                    <a:lnTo>
                      <a:pt x="230" y="754"/>
                    </a:lnTo>
                    <a:lnTo>
                      <a:pt x="261" y="860"/>
                    </a:lnTo>
                    <a:lnTo>
                      <a:pt x="344" y="878"/>
                    </a:lnTo>
                    <a:lnTo>
                      <a:pt x="396" y="813"/>
                    </a:lnTo>
                    <a:lnTo>
                      <a:pt x="830" y="858"/>
                    </a:lnTo>
                    <a:lnTo>
                      <a:pt x="854" y="933"/>
                    </a:lnTo>
                    <a:lnTo>
                      <a:pt x="854" y="934"/>
                    </a:lnTo>
                    <a:lnTo>
                      <a:pt x="1047" y="979"/>
                    </a:lnTo>
                    <a:lnTo>
                      <a:pt x="1262" y="672"/>
                    </a:lnTo>
                    <a:lnTo>
                      <a:pt x="1058" y="489"/>
                    </a:lnTo>
                    <a:lnTo>
                      <a:pt x="1058" y="392"/>
                    </a:lnTo>
                    <a:lnTo>
                      <a:pt x="949" y="289"/>
                    </a:lnTo>
                    <a:lnTo>
                      <a:pt x="761" y="240"/>
                    </a:lnTo>
                    <a:lnTo>
                      <a:pt x="667" y="167"/>
                    </a:lnTo>
                    <a:lnTo>
                      <a:pt x="667" y="106"/>
                    </a:lnTo>
                    <a:lnTo>
                      <a:pt x="540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101">
                <a:extLst>
                  <a:ext uri="{FF2B5EF4-FFF2-40B4-BE49-F238E27FC236}">
                    <a16:creationId xmlns:a16="http://schemas.microsoft.com/office/drawing/2014/main" id="{427A1C12-6784-3067-A85C-E59B98FBC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1565"/>
                <a:ext cx="292" cy="302"/>
              </a:xfrm>
              <a:custGeom>
                <a:avLst/>
                <a:gdLst>
                  <a:gd name="T0" fmla="*/ 729 w 1168"/>
                  <a:gd name="T1" fmla="*/ 47 h 1209"/>
                  <a:gd name="T2" fmla="*/ 607 w 1168"/>
                  <a:gd name="T3" fmla="*/ 76 h 1209"/>
                  <a:gd name="T4" fmla="*/ 639 w 1168"/>
                  <a:gd name="T5" fmla="*/ 404 h 1209"/>
                  <a:gd name="T6" fmla="*/ 385 w 1168"/>
                  <a:gd name="T7" fmla="*/ 489 h 1209"/>
                  <a:gd name="T8" fmla="*/ 302 w 1168"/>
                  <a:gd name="T9" fmla="*/ 438 h 1209"/>
                  <a:gd name="T10" fmla="*/ 245 w 1168"/>
                  <a:gd name="T11" fmla="*/ 527 h 1209"/>
                  <a:gd name="T12" fmla="*/ 343 w 1168"/>
                  <a:gd name="T13" fmla="*/ 766 h 1209"/>
                  <a:gd name="T14" fmla="*/ 216 w 1168"/>
                  <a:gd name="T15" fmla="*/ 715 h 1209"/>
                  <a:gd name="T16" fmla="*/ 216 w 1168"/>
                  <a:gd name="T17" fmla="*/ 836 h 1209"/>
                  <a:gd name="T18" fmla="*/ 125 w 1168"/>
                  <a:gd name="T19" fmla="*/ 804 h 1209"/>
                  <a:gd name="T20" fmla="*/ 38 w 1168"/>
                  <a:gd name="T21" fmla="*/ 897 h 1209"/>
                  <a:gd name="T22" fmla="*/ 71 w 1168"/>
                  <a:gd name="T23" fmla="*/ 1064 h 1209"/>
                  <a:gd name="T24" fmla="*/ 0 w 1168"/>
                  <a:gd name="T25" fmla="*/ 1208 h 1209"/>
                  <a:gd name="T26" fmla="*/ 0 w 1168"/>
                  <a:gd name="T27" fmla="*/ 1209 h 1209"/>
                  <a:gd name="T28" fmla="*/ 305 w 1168"/>
                  <a:gd name="T29" fmla="*/ 1071 h 1209"/>
                  <a:gd name="T30" fmla="*/ 457 w 1168"/>
                  <a:gd name="T31" fmla="*/ 1111 h 1209"/>
                  <a:gd name="T32" fmla="*/ 552 w 1168"/>
                  <a:gd name="T33" fmla="*/ 982 h 1209"/>
                  <a:gd name="T34" fmla="*/ 635 w 1168"/>
                  <a:gd name="T35" fmla="*/ 1033 h 1209"/>
                  <a:gd name="T36" fmla="*/ 870 w 1168"/>
                  <a:gd name="T37" fmla="*/ 984 h 1209"/>
                  <a:gd name="T38" fmla="*/ 956 w 1168"/>
                  <a:gd name="T39" fmla="*/ 838 h 1209"/>
                  <a:gd name="T40" fmla="*/ 1168 w 1168"/>
                  <a:gd name="T41" fmla="*/ 795 h 1209"/>
                  <a:gd name="T42" fmla="*/ 1163 w 1168"/>
                  <a:gd name="T43" fmla="*/ 671 h 1209"/>
                  <a:gd name="T44" fmla="*/ 1161 w 1168"/>
                  <a:gd name="T45" fmla="*/ 626 h 1209"/>
                  <a:gd name="T46" fmla="*/ 1071 w 1168"/>
                  <a:gd name="T47" fmla="*/ 411 h 1209"/>
                  <a:gd name="T48" fmla="*/ 994 w 1168"/>
                  <a:gd name="T49" fmla="*/ 349 h 1209"/>
                  <a:gd name="T50" fmla="*/ 1042 w 1168"/>
                  <a:gd name="T51" fmla="*/ 185 h 1209"/>
                  <a:gd name="T52" fmla="*/ 986 w 1168"/>
                  <a:gd name="T53" fmla="*/ 0 h 1209"/>
                  <a:gd name="T54" fmla="*/ 729 w 1168"/>
                  <a:gd name="T55" fmla="*/ 47 h 1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68" h="1209">
                    <a:moveTo>
                      <a:pt x="729" y="47"/>
                    </a:moveTo>
                    <a:lnTo>
                      <a:pt x="607" y="76"/>
                    </a:lnTo>
                    <a:lnTo>
                      <a:pt x="639" y="404"/>
                    </a:lnTo>
                    <a:lnTo>
                      <a:pt x="385" y="489"/>
                    </a:lnTo>
                    <a:lnTo>
                      <a:pt x="302" y="438"/>
                    </a:lnTo>
                    <a:lnTo>
                      <a:pt x="245" y="527"/>
                    </a:lnTo>
                    <a:lnTo>
                      <a:pt x="343" y="766"/>
                    </a:lnTo>
                    <a:lnTo>
                      <a:pt x="216" y="715"/>
                    </a:lnTo>
                    <a:lnTo>
                      <a:pt x="216" y="836"/>
                    </a:lnTo>
                    <a:lnTo>
                      <a:pt x="125" y="804"/>
                    </a:lnTo>
                    <a:lnTo>
                      <a:pt x="38" y="897"/>
                    </a:lnTo>
                    <a:lnTo>
                      <a:pt x="71" y="1064"/>
                    </a:lnTo>
                    <a:lnTo>
                      <a:pt x="0" y="1208"/>
                    </a:lnTo>
                    <a:lnTo>
                      <a:pt x="0" y="1209"/>
                    </a:lnTo>
                    <a:lnTo>
                      <a:pt x="305" y="1071"/>
                    </a:lnTo>
                    <a:lnTo>
                      <a:pt x="457" y="1111"/>
                    </a:lnTo>
                    <a:lnTo>
                      <a:pt x="552" y="982"/>
                    </a:lnTo>
                    <a:lnTo>
                      <a:pt x="635" y="1033"/>
                    </a:lnTo>
                    <a:lnTo>
                      <a:pt x="870" y="984"/>
                    </a:lnTo>
                    <a:lnTo>
                      <a:pt x="956" y="838"/>
                    </a:lnTo>
                    <a:lnTo>
                      <a:pt x="1168" y="795"/>
                    </a:lnTo>
                    <a:lnTo>
                      <a:pt x="1163" y="671"/>
                    </a:lnTo>
                    <a:lnTo>
                      <a:pt x="1161" y="626"/>
                    </a:lnTo>
                    <a:lnTo>
                      <a:pt x="1071" y="411"/>
                    </a:lnTo>
                    <a:lnTo>
                      <a:pt x="994" y="349"/>
                    </a:lnTo>
                    <a:lnTo>
                      <a:pt x="1042" y="185"/>
                    </a:lnTo>
                    <a:lnTo>
                      <a:pt x="986" y="0"/>
                    </a:lnTo>
                    <a:lnTo>
                      <a:pt x="729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102">
                <a:extLst>
                  <a:ext uri="{FF2B5EF4-FFF2-40B4-BE49-F238E27FC236}">
                    <a16:creationId xmlns:a16="http://schemas.microsoft.com/office/drawing/2014/main" id="{E85F5EC0-BB6E-2026-91FE-4A7836C58A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1520"/>
                <a:ext cx="263" cy="269"/>
              </a:xfrm>
              <a:custGeom>
                <a:avLst/>
                <a:gdLst>
                  <a:gd name="T0" fmla="*/ 931 w 1053"/>
                  <a:gd name="T1" fmla="*/ 254 h 1075"/>
                  <a:gd name="T2" fmla="*/ 1053 w 1053"/>
                  <a:gd name="T3" fmla="*/ 225 h 1075"/>
                  <a:gd name="T4" fmla="*/ 944 w 1053"/>
                  <a:gd name="T5" fmla="*/ 89 h 1075"/>
                  <a:gd name="T6" fmla="*/ 751 w 1053"/>
                  <a:gd name="T7" fmla="*/ 46 h 1075"/>
                  <a:gd name="T8" fmla="*/ 558 w 1053"/>
                  <a:gd name="T9" fmla="*/ 1 h 1075"/>
                  <a:gd name="T10" fmla="*/ 558 w 1053"/>
                  <a:gd name="T11" fmla="*/ 0 h 1075"/>
                  <a:gd name="T12" fmla="*/ 415 w 1053"/>
                  <a:gd name="T13" fmla="*/ 67 h 1075"/>
                  <a:gd name="T14" fmla="*/ 562 w 1053"/>
                  <a:gd name="T15" fmla="*/ 284 h 1075"/>
                  <a:gd name="T16" fmla="*/ 393 w 1053"/>
                  <a:gd name="T17" fmla="*/ 403 h 1075"/>
                  <a:gd name="T18" fmla="*/ 453 w 1053"/>
                  <a:gd name="T19" fmla="*/ 570 h 1075"/>
                  <a:gd name="T20" fmla="*/ 176 w 1053"/>
                  <a:gd name="T21" fmla="*/ 626 h 1075"/>
                  <a:gd name="T22" fmla="*/ 158 w 1053"/>
                  <a:gd name="T23" fmla="*/ 709 h 1075"/>
                  <a:gd name="T24" fmla="*/ 78 w 1053"/>
                  <a:gd name="T25" fmla="*/ 705 h 1075"/>
                  <a:gd name="T26" fmla="*/ 0 w 1053"/>
                  <a:gd name="T27" fmla="*/ 861 h 1075"/>
                  <a:gd name="T28" fmla="*/ 329 w 1053"/>
                  <a:gd name="T29" fmla="*/ 908 h 1075"/>
                  <a:gd name="T30" fmla="*/ 362 w 1053"/>
                  <a:gd name="T31" fmla="*/ 1075 h 1075"/>
                  <a:gd name="T32" fmla="*/ 449 w 1053"/>
                  <a:gd name="T33" fmla="*/ 982 h 1075"/>
                  <a:gd name="T34" fmla="*/ 540 w 1053"/>
                  <a:gd name="T35" fmla="*/ 1014 h 1075"/>
                  <a:gd name="T36" fmla="*/ 540 w 1053"/>
                  <a:gd name="T37" fmla="*/ 893 h 1075"/>
                  <a:gd name="T38" fmla="*/ 667 w 1053"/>
                  <a:gd name="T39" fmla="*/ 944 h 1075"/>
                  <a:gd name="T40" fmla="*/ 569 w 1053"/>
                  <a:gd name="T41" fmla="*/ 705 h 1075"/>
                  <a:gd name="T42" fmla="*/ 626 w 1053"/>
                  <a:gd name="T43" fmla="*/ 616 h 1075"/>
                  <a:gd name="T44" fmla="*/ 709 w 1053"/>
                  <a:gd name="T45" fmla="*/ 667 h 1075"/>
                  <a:gd name="T46" fmla="*/ 963 w 1053"/>
                  <a:gd name="T47" fmla="*/ 582 h 1075"/>
                  <a:gd name="T48" fmla="*/ 931 w 1053"/>
                  <a:gd name="T49" fmla="*/ 254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53" h="1075">
                    <a:moveTo>
                      <a:pt x="931" y="254"/>
                    </a:moveTo>
                    <a:lnTo>
                      <a:pt x="1053" y="225"/>
                    </a:lnTo>
                    <a:lnTo>
                      <a:pt x="944" y="89"/>
                    </a:lnTo>
                    <a:lnTo>
                      <a:pt x="751" y="46"/>
                    </a:lnTo>
                    <a:lnTo>
                      <a:pt x="558" y="1"/>
                    </a:lnTo>
                    <a:lnTo>
                      <a:pt x="558" y="0"/>
                    </a:lnTo>
                    <a:lnTo>
                      <a:pt x="415" y="67"/>
                    </a:lnTo>
                    <a:lnTo>
                      <a:pt x="562" y="284"/>
                    </a:lnTo>
                    <a:lnTo>
                      <a:pt x="393" y="403"/>
                    </a:lnTo>
                    <a:lnTo>
                      <a:pt x="453" y="570"/>
                    </a:lnTo>
                    <a:lnTo>
                      <a:pt x="176" y="626"/>
                    </a:lnTo>
                    <a:lnTo>
                      <a:pt x="158" y="709"/>
                    </a:lnTo>
                    <a:lnTo>
                      <a:pt x="78" y="705"/>
                    </a:lnTo>
                    <a:lnTo>
                      <a:pt x="0" y="861"/>
                    </a:lnTo>
                    <a:lnTo>
                      <a:pt x="329" y="908"/>
                    </a:lnTo>
                    <a:lnTo>
                      <a:pt x="362" y="1075"/>
                    </a:lnTo>
                    <a:lnTo>
                      <a:pt x="449" y="982"/>
                    </a:lnTo>
                    <a:lnTo>
                      <a:pt x="540" y="1014"/>
                    </a:lnTo>
                    <a:lnTo>
                      <a:pt x="540" y="893"/>
                    </a:lnTo>
                    <a:lnTo>
                      <a:pt x="667" y="944"/>
                    </a:lnTo>
                    <a:lnTo>
                      <a:pt x="569" y="705"/>
                    </a:lnTo>
                    <a:lnTo>
                      <a:pt x="626" y="616"/>
                    </a:lnTo>
                    <a:lnTo>
                      <a:pt x="709" y="667"/>
                    </a:lnTo>
                    <a:lnTo>
                      <a:pt x="963" y="582"/>
                    </a:lnTo>
                    <a:lnTo>
                      <a:pt x="931" y="2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103">
                <a:extLst>
                  <a:ext uri="{FF2B5EF4-FFF2-40B4-BE49-F238E27FC236}">
                    <a16:creationId xmlns:a16="http://schemas.microsoft.com/office/drawing/2014/main" id="{86B62118-1DAC-DB38-C6A8-41D507170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476"/>
                <a:ext cx="305" cy="234"/>
              </a:xfrm>
              <a:custGeom>
                <a:avLst/>
                <a:gdLst>
                  <a:gd name="T0" fmla="*/ 1216 w 1220"/>
                  <a:gd name="T1" fmla="*/ 179 h 937"/>
                  <a:gd name="T2" fmla="*/ 1192 w 1220"/>
                  <a:gd name="T3" fmla="*/ 104 h 937"/>
                  <a:gd name="T4" fmla="*/ 758 w 1220"/>
                  <a:gd name="T5" fmla="*/ 59 h 937"/>
                  <a:gd name="T6" fmla="*/ 706 w 1220"/>
                  <a:gd name="T7" fmla="*/ 124 h 937"/>
                  <a:gd name="T8" fmla="*/ 623 w 1220"/>
                  <a:gd name="T9" fmla="*/ 106 h 937"/>
                  <a:gd name="T10" fmla="*/ 592 w 1220"/>
                  <a:gd name="T11" fmla="*/ 0 h 937"/>
                  <a:gd name="T12" fmla="*/ 414 w 1220"/>
                  <a:gd name="T13" fmla="*/ 134 h 937"/>
                  <a:gd name="T14" fmla="*/ 500 w 1220"/>
                  <a:gd name="T15" fmla="*/ 315 h 937"/>
                  <a:gd name="T16" fmla="*/ 252 w 1220"/>
                  <a:gd name="T17" fmla="*/ 596 h 937"/>
                  <a:gd name="T18" fmla="*/ 101 w 1220"/>
                  <a:gd name="T19" fmla="*/ 551 h 937"/>
                  <a:gd name="T20" fmla="*/ 0 w 1220"/>
                  <a:gd name="T21" fmla="*/ 748 h 937"/>
                  <a:gd name="T22" fmla="*/ 122 w 1220"/>
                  <a:gd name="T23" fmla="*/ 937 h 937"/>
                  <a:gd name="T24" fmla="*/ 293 w 1220"/>
                  <a:gd name="T25" fmla="*/ 847 h 937"/>
                  <a:gd name="T26" fmla="*/ 365 w 1220"/>
                  <a:gd name="T27" fmla="*/ 884 h 937"/>
                  <a:gd name="T28" fmla="*/ 406 w 1220"/>
                  <a:gd name="T29" fmla="*/ 809 h 937"/>
                  <a:gd name="T30" fmla="*/ 588 w 1220"/>
                  <a:gd name="T31" fmla="*/ 784 h 937"/>
                  <a:gd name="T32" fmla="*/ 736 w 1220"/>
                  <a:gd name="T33" fmla="*/ 884 h 937"/>
                  <a:gd name="T34" fmla="*/ 816 w 1220"/>
                  <a:gd name="T35" fmla="*/ 888 h 937"/>
                  <a:gd name="T36" fmla="*/ 834 w 1220"/>
                  <a:gd name="T37" fmla="*/ 805 h 937"/>
                  <a:gd name="T38" fmla="*/ 1111 w 1220"/>
                  <a:gd name="T39" fmla="*/ 749 h 937"/>
                  <a:gd name="T40" fmla="*/ 1051 w 1220"/>
                  <a:gd name="T41" fmla="*/ 582 h 937"/>
                  <a:gd name="T42" fmla="*/ 1220 w 1220"/>
                  <a:gd name="T43" fmla="*/ 463 h 937"/>
                  <a:gd name="T44" fmla="*/ 1073 w 1220"/>
                  <a:gd name="T45" fmla="*/ 246 h 937"/>
                  <a:gd name="T46" fmla="*/ 1216 w 1220"/>
                  <a:gd name="T47" fmla="*/ 179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20" h="937">
                    <a:moveTo>
                      <a:pt x="1216" y="179"/>
                    </a:moveTo>
                    <a:lnTo>
                      <a:pt x="1192" y="104"/>
                    </a:lnTo>
                    <a:lnTo>
                      <a:pt x="758" y="59"/>
                    </a:lnTo>
                    <a:lnTo>
                      <a:pt x="706" y="124"/>
                    </a:lnTo>
                    <a:lnTo>
                      <a:pt x="623" y="106"/>
                    </a:lnTo>
                    <a:lnTo>
                      <a:pt x="592" y="0"/>
                    </a:lnTo>
                    <a:lnTo>
                      <a:pt x="414" y="134"/>
                    </a:lnTo>
                    <a:lnTo>
                      <a:pt x="500" y="315"/>
                    </a:lnTo>
                    <a:lnTo>
                      <a:pt x="252" y="596"/>
                    </a:lnTo>
                    <a:lnTo>
                      <a:pt x="101" y="551"/>
                    </a:lnTo>
                    <a:lnTo>
                      <a:pt x="0" y="748"/>
                    </a:lnTo>
                    <a:lnTo>
                      <a:pt x="122" y="937"/>
                    </a:lnTo>
                    <a:lnTo>
                      <a:pt x="293" y="847"/>
                    </a:lnTo>
                    <a:lnTo>
                      <a:pt x="365" y="884"/>
                    </a:lnTo>
                    <a:lnTo>
                      <a:pt x="406" y="809"/>
                    </a:lnTo>
                    <a:lnTo>
                      <a:pt x="588" y="784"/>
                    </a:lnTo>
                    <a:lnTo>
                      <a:pt x="736" y="884"/>
                    </a:lnTo>
                    <a:lnTo>
                      <a:pt x="816" y="888"/>
                    </a:lnTo>
                    <a:lnTo>
                      <a:pt x="834" y="805"/>
                    </a:lnTo>
                    <a:lnTo>
                      <a:pt x="1111" y="749"/>
                    </a:lnTo>
                    <a:lnTo>
                      <a:pt x="1051" y="582"/>
                    </a:lnTo>
                    <a:lnTo>
                      <a:pt x="1220" y="463"/>
                    </a:lnTo>
                    <a:lnTo>
                      <a:pt x="1073" y="246"/>
                    </a:lnTo>
                    <a:lnTo>
                      <a:pt x="1216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104">
                <a:extLst>
                  <a:ext uri="{FF2B5EF4-FFF2-40B4-BE49-F238E27FC236}">
                    <a16:creationId xmlns:a16="http://schemas.microsoft.com/office/drawing/2014/main" id="{201336F7-7787-75BD-8C95-66CCA8967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1543"/>
                <a:ext cx="183" cy="198"/>
              </a:xfrm>
              <a:custGeom>
                <a:avLst/>
                <a:gdLst>
                  <a:gd name="T0" fmla="*/ 432 w 731"/>
                  <a:gd name="T1" fmla="*/ 138 h 791"/>
                  <a:gd name="T2" fmla="*/ 220 w 731"/>
                  <a:gd name="T3" fmla="*/ 1 h 791"/>
                  <a:gd name="T4" fmla="*/ 123 w 731"/>
                  <a:gd name="T5" fmla="*/ 1 h 791"/>
                  <a:gd name="T6" fmla="*/ 123 w 731"/>
                  <a:gd name="T7" fmla="*/ 0 h 791"/>
                  <a:gd name="T8" fmla="*/ 42 w 731"/>
                  <a:gd name="T9" fmla="*/ 20 h 791"/>
                  <a:gd name="T10" fmla="*/ 0 w 731"/>
                  <a:gd name="T11" fmla="*/ 89 h 791"/>
                  <a:gd name="T12" fmla="*/ 56 w 731"/>
                  <a:gd name="T13" fmla="*/ 274 h 791"/>
                  <a:gd name="T14" fmla="*/ 8 w 731"/>
                  <a:gd name="T15" fmla="*/ 438 h 791"/>
                  <a:gd name="T16" fmla="*/ 85 w 731"/>
                  <a:gd name="T17" fmla="*/ 500 h 791"/>
                  <a:gd name="T18" fmla="*/ 175 w 731"/>
                  <a:gd name="T19" fmla="*/ 715 h 791"/>
                  <a:gd name="T20" fmla="*/ 177 w 731"/>
                  <a:gd name="T21" fmla="*/ 760 h 791"/>
                  <a:gd name="T22" fmla="*/ 274 w 731"/>
                  <a:gd name="T23" fmla="*/ 791 h 791"/>
                  <a:gd name="T24" fmla="*/ 433 w 731"/>
                  <a:gd name="T25" fmla="*/ 713 h 791"/>
                  <a:gd name="T26" fmla="*/ 572 w 731"/>
                  <a:gd name="T27" fmla="*/ 751 h 791"/>
                  <a:gd name="T28" fmla="*/ 731 w 731"/>
                  <a:gd name="T29" fmla="*/ 677 h 791"/>
                  <a:gd name="T30" fmla="*/ 693 w 731"/>
                  <a:gd name="T31" fmla="*/ 531 h 791"/>
                  <a:gd name="T32" fmla="*/ 471 w 731"/>
                  <a:gd name="T33" fmla="*/ 350 h 791"/>
                  <a:gd name="T34" fmla="*/ 432 w 731"/>
                  <a:gd name="T35" fmla="*/ 138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791">
                    <a:moveTo>
                      <a:pt x="432" y="138"/>
                    </a:moveTo>
                    <a:lnTo>
                      <a:pt x="220" y="1"/>
                    </a:lnTo>
                    <a:lnTo>
                      <a:pt x="123" y="1"/>
                    </a:lnTo>
                    <a:lnTo>
                      <a:pt x="123" y="0"/>
                    </a:lnTo>
                    <a:lnTo>
                      <a:pt x="42" y="20"/>
                    </a:lnTo>
                    <a:lnTo>
                      <a:pt x="0" y="89"/>
                    </a:lnTo>
                    <a:lnTo>
                      <a:pt x="56" y="274"/>
                    </a:lnTo>
                    <a:lnTo>
                      <a:pt x="8" y="438"/>
                    </a:lnTo>
                    <a:lnTo>
                      <a:pt x="85" y="500"/>
                    </a:lnTo>
                    <a:lnTo>
                      <a:pt x="175" y="715"/>
                    </a:lnTo>
                    <a:lnTo>
                      <a:pt x="177" y="760"/>
                    </a:lnTo>
                    <a:lnTo>
                      <a:pt x="274" y="791"/>
                    </a:lnTo>
                    <a:lnTo>
                      <a:pt x="433" y="713"/>
                    </a:lnTo>
                    <a:lnTo>
                      <a:pt x="572" y="751"/>
                    </a:lnTo>
                    <a:lnTo>
                      <a:pt x="731" y="677"/>
                    </a:lnTo>
                    <a:lnTo>
                      <a:pt x="693" y="531"/>
                    </a:lnTo>
                    <a:lnTo>
                      <a:pt x="471" y="350"/>
                    </a:lnTo>
                    <a:lnTo>
                      <a:pt x="432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105">
                <a:extLst>
                  <a:ext uri="{FF2B5EF4-FFF2-40B4-BE49-F238E27FC236}">
                    <a16:creationId xmlns:a16="http://schemas.microsoft.com/office/drawing/2014/main" id="{E621D4DF-6190-4237-02F6-0B9867FAC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1712"/>
                <a:ext cx="186" cy="232"/>
              </a:xfrm>
              <a:custGeom>
                <a:avLst/>
                <a:gdLst>
                  <a:gd name="T0" fmla="*/ 97 w 744"/>
                  <a:gd name="T1" fmla="*/ 114 h 926"/>
                  <a:gd name="T2" fmla="*/ 0 w 744"/>
                  <a:gd name="T3" fmla="*/ 83 h 926"/>
                  <a:gd name="T4" fmla="*/ 5 w 744"/>
                  <a:gd name="T5" fmla="*/ 207 h 926"/>
                  <a:gd name="T6" fmla="*/ 6 w 744"/>
                  <a:gd name="T7" fmla="*/ 207 h 926"/>
                  <a:gd name="T8" fmla="*/ 69 w 744"/>
                  <a:gd name="T9" fmla="*/ 263 h 926"/>
                  <a:gd name="T10" fmla="*/ 62 w 744"/>
                  <a:gd name="T11" fmla="*/ 431 h 926"/>
                  <a:gd name="T12" fmla="*/ 24 w 744"/>
                  <a:gd name="T13" fmla="*/ 683 h 926"/>
                  <a:gd name="T14" fmla="*/ 187 w 744"/>
                  <a:gd name="T15" fmla="*/ 865 h 926"/>
                  <a:gd name="T16" fmla="*/ 370 w 744"/>
                  <a:gd name="T17" fmla="*/ 869 h 926"/>
                  <a:gd name="T18" fmla="*/ 451 w 744"/>
                  <a:gd name="T19" fmla="*/ 821 h 926"/>
                  <a:gd name="T20" fmla="*/ 576 w 744"/>
                  <a:gd name="T21" fmla="*/ 926 h 926"/>
                  <a:gd name="T22" fmla="*/ 744 w 744"/>
                  <a:gd name="T23" fmla="*/ 755 h 926"/>
                  <a:gd name="T24" fmla="*/ 652 w 744"/>
                  <a:gd name="T25" fmla="*/ 709 h 926"/>
                  <a:gd name="T26" fmla="*/ 681 w 744"/>
                  <a:gd name="T27" fmla="*/ 610 h 926"/>
                  <a:gd name="T28" fmla="*/ 715 w 744"/>
                  <a:gd name="T29" fmla="*/ 375 h 926"/>
                  <a:gd name="T30" fmla="*/ 633 w 744"/>
                  <a:gd name="T31" fmla="*/ 290 h 926"/>
                  <a:gd name="T32" fmla="*/ 719 w 744"/>
                  <a:gd name="T33" fmla="*/ 171 h 926"/>
                  <a:gd name="T34" fmla="*/ 652 w 744"/>
                  <a:gd name="T35" fmla="*/ 0 h 926"/>
                  <a:gd name="T36" fmla="*/ 554 w 744"/>
                  <a:gd name="T37" fmla="*/ 0 h 926"/>
                  <a:gd name="T38" fmla="*/ 395 w 744"/>
                  <a:gd name="T39" fmla="*/ 74 h 926"/>
                  <a:gd name="T40" fmla="*/ 256 w 744"/>
                  <a:gd name="T41" fmla="*/ 36 h 926"/>
                  <a:gd name="T42" fmla="*/ 97 w 744"/>
                  <a:gd name="T43" fmla="*/ 114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4" h="926">
                    <a:moveTo>
                      <a:pt x="97" y="114"/>
                    </a:moveTo>
                    <a:lnTo>
                      <a:pt x="0" y="83"/>
                    </a:lnTo>
                    <a:lnTo>
                      <a:pt x="5" y="207"/>
                    </a:lnTo>
                    <a:lnTo>
                      <a:pt x="6" y="207"/>
                    </a:lnTo>
                    <a:lnTo>
                      <a:pt x="69" y="263"/>
                    </a:lnTo>
                    <a:lnTo>
                      <a:pt x="62" y="431"/>
                    </a:lnTo>
                    <a:lnTo>
                      <a:pt x="24" y="683"/>
                    </a:lnTo>
                    <a:lnTo>
                      <a:pt x="187" y="865"/>
                    </a:lnTo>
                    <a:lnTo>
                      <a:pt x="370" y="869"/>
                    </a:lnTo>
                    <a:lnTo>
                      <a:pt x="451" y="821"/>
                    </a:lnTo>
                    <a:lnTo>
                      <a:pt x="576" y="926"/>
                    </a:lnTo>
                    <a:lnTo>
                      <a:pt x="744" y="755"/>
                    </a:lnTo>
                    <a:lnTo>
                      <a:pt x="652" y="709"/>
                    </a:lnTo>
                    <a:lnTo>
                      <a:pt x="681" y="610"/>
                    </a:lnTo>
                    <a:lnTo>
                      <a:pt x="715" y="375"/>
                    </a:lnTo>
                    <a:lnTo>
                      <a:pt x="633" y="290"/>
                    </a:lnTo>
                    <a:lnTo>
                      <a:pt x="719" y="171"/>
                    </a:lnTo>
                    <a:lnTo>
                      <a:pt x="652" y="0"/>
                    </a:lnTo>
                    <a:lnTo>
                      <a:pt x="554" y="0"/>
                    </a:lnTo>
                    <a:lnTo>
                      <a:pt x="395" y="74"/>
                    </a:lnTo>
                    <a:lnTo>
                      <a:pt x="256" y="36"/>
                    </a:lnTo>
                    <a:lnTo>
                      <a:pt x="97" y="1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106">
                <a:extLst>
                  <a:ext uri="{FF2B5EF4-FFF2-40B4-BE49-F238E27FC236}">
                    <a16:creationId xmlns:a16="http://schemas.microsoft.com/office/drawing/2014/main" id="{1EA243E5-086B-535C-BB46-8C2C3AE38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1764"/>
                <a:ext cx="308" cy="284"/>
              </a:xfrm>
              <a:custGeom>
                <a:avLst/>
                <a:gdLst>
                  <a:gd name="T0" fmla="*/ 1232 w 1232"/>
                  <a:gd name="T1" fmla="*/ 56 h 1138"/>
                  <a:gd name="T2" fmla="*/ 1169 w 1232"/>
                  <a:gd name="T3" fmla="*/ 0 h 1138"/>
                  <a:gd name="T4" fmla="*/ 1168 w 1232"/>
                  <a:gd name="T5" fmla="*/ 0 h 1138"/>
                  <a:gd name="T6" fmla="*/ 956 w 1232"/>
                  <a:gd name="T7" fmla="*/ 43 h 1138"/>
                  <a:gd name="T8" fmla="*/ 870 w 1232"/>
                  <a:gd name="T9" fmla="*/ 189 h 1138"/>
                  <a:gd name="T10" fmla="*/ 635 w 1232"/>
                  <a:gd name="T11" fmla="*/ 238 h 1138"/>
                  <a:gd name="T12" fmla="*/ 552 w 1232"/>
                  <a:gd name="T13" fmla="*/ 187 h 1138"/>
                  <a:gd name="T14" fmla="*/ 457 w 1232"/>
                  <a:gd name="T15" fmla="*/ 316 h 1138"/>
                  <a:gd name="T16" fmla="*/ 305 w 1232"/>
                  <a:gd name="T17" fmla="*/ 276 h 1138"/>
                  <a:gd name="T18" fmla="*/ 0 w 1232"/>
                  <a:gd name="T19" fmla="*/ 414 h 1138"/>
                  <a:gd name="T20" fmla="*/ 65 w 1232"/>
                  <a:gd name="T21" fmla="*/ 478 h 1138"/>
                  <a:gd name="T22" fmla="*/ 26 w 1232"/>
                  <a:gd name="T23" fmla="*/ 554 h 1138"/>
                  <a:gd name="T24" fmla="*/ 54 w 1232"/>
                  <a:gd name="T25" fmla="*/ 601 h 1138"/>
                  <a:gd name="T26" fmla="*/ 160 w 1232"/>
                  <a:gd name="T27" fmla="*/ 779 h 1138"/>
                  <a:gd name="T28" fmla="*/ 184 w 1232"/>
                  <a:gd name="T29" fmla="*/ 1033 h 1138"/>
                  <a:gd name="T30" fmla="*/ 143 w 1232"/>
                  <a:gd name="T31" fmla="*/ 1135 h 1138"/>
                  <a:gd name="T32" fmla="*/ 282 w 1232"/>
                  <a:gd name="T33" fmla="*/ 1138 h 1138"/>
                  <a:gd name="T34" fmla="*/ 282 w 1232"/>
                  <a:gd name="T35" fmla="*/ 1137 h 1138"/>
                  <a:gd name="T36" fmla="*/ 381 w 1232"/>
                  <a:gd name="T37" fmla="*/ 968 h 1138"/>
                  <a:gd name="T38" fmla="*/ 631 w 1232"/>
                  <a:gd name="T39" fmla="*/ 940 h 1138"/>
                  <a:gd name="T40" fmla="*/ 679 w 1232"/>
                  <a:gd name="T41" fmla="*/ 872 h 1138"/>
                  <a:gd name="T42" fmla="*/ 631 w 1232"/>
                  <a:gd name="T43" fmla="*/ 719 h 1138"/>
                  <a:gd name="T44" fmla="*/ 694 w 1232"/>
                  <a:gd name="T45" fmla="*/ 666 h 1138"/>
                  <a:gd name="T46" fmla="*/ 936 w 1232"/>
                  <a:gd name="T47" fmla="*/ 583 h 1138"/>
                  <a:gd name="T48" fmla="*/ 979 w 1232"/>
                  <a:gd name="T49" fmla="*/ 549 h 1138"/>
                  <a:gd name="T50" fmla="*/ 1071 w 1232"/>
                  <a:gd name="T51" fmla="*/ 476 h 1138"/>
                  <a:gd name="T52" fmla="*/ 1187 w 1232"/>
                  <a:gd name="T53" fmla="*/ 476 h 1138"/>
                  <a:gd name="T54" fmla="*/ 1225 w 1232"/>
                  <a:gd name="T55" fmla="*/ 224 h 1138"/>
                  <a:gd name="T56" fmla="*/ 1232 w 1232"/>
                  <a:gd name="T57" fmla="*/ 56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32" h="1138">
                    <a:moveTo>
                      <a:pt x="1232" y="56"/>
                    </a:moveTo>
                    <a:lnTo>
                      <a:pt x="1169" y="0"/>
                    </a:lnTo>
                    <a:lnTo>
                      <a:pt x="1168" y="0"/>
                    </a:lnTo>
                    <a:lnTo>
                      <a:pt x="956" y="43"/>
                    </a:lnTo>
                    <a:lnTo>
                      <a:pt x="870" y="189"/>
                    </a:lnTo>
                    <a:lnTo>
                      <a:pt x="635" y="238"/>
                    </a:lnTo>
                    <a:lnTo>
                      <a:pt x="552" y="187"/>
                    </a:lnTo>
                    <a:lnTo>
                      <a:pt x="457" y="316"/>
                    </a:lnTo>
                    <a:lnTo>
                      <a:pt x="305" y="276"/>
                    </a:lnTo>
                    <a:lnTo>
                      <a:pt x="0" y="414"/>
                    </a:lnTo>
                    <a:lnTo>
                      <a:pt x="65" y="478"/>
                    </a:lnTo>
                    <a:lnTo>
                      <a:pt x="26" y="554"/>
                    </a:lnTo>
                    <a:lnTo>
                      <a:pt x="54" y="601"/>
                    </a:lnTo>
                    <a:lnTo>
                      <a:pt x="160" y="779"/>
                    </a:lnTo>
                    <a:lnTo>
                      <a:pt x="184" y="1033"/>
                    </a:lnTo>
                    <a:lnTo>
                      <a:pt x="143" y="1135"/>
                    </a:lnTo>
                    <a:lnTo>
                      <a:pt x="282" y="1138"/>
                    </a:lnTo>
                    <a:lnTo>
                      <a:pt x="282" y="1137"/>
                    </a:lnTo>
                    <a:lnTo>
                      <a:pt x="381" y="968"/>
                    </a:lnTo>
                    <a:lnTo>
                      <a:pt x="631" y="940"/>
                    </a:lnTo>
                    <a:lnTo>
                      <a:pt x="679" y="872"/>
                    </a:lnTo>
                    <a:lnTo>
                      <a:pt x="631" y="719"/>
                    </a:lnTo>
                    <a:lnTo>
                      <a:pt x="694" y="666"/>
                    </a:lnTo>
                    <a:lnTo>
                      <a:pt x="936" y="583"/>
                    </a:lnTo>
                    <a:lnTo>
                      <a:pt x="979" y="549"/>
                    </a:lnTo>
                    <a:lnTo>
                      <a:pt x="1071" y="476"/>
                    </a:lnTo>
                    <a:lnTo>
                      <a:pt x="1187" y="476"/>
                    </a:lnTo>
                    <a:lnTo>
                      <a:pt x="1225" y="224"/>
                    </a:lnTo>
                    <a:lnTo>
                      <a:pt x="1232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107">
                <a:extLst>
                  <a:ext uri="{FF2B5EF4-FFF2-40B4-BE49-F238E27FC236}">
                    <a16:creationId xmlns:a16="http://schemas.microsoft.com/office/drawing/2014/main" id="{4E75AE24-2981-741C-BDFB-82FCF07D4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1883"/>
                <a:ext cx="350" cy="275"/>
              </a:xfrm>
              <a:custGeom>
                <a:avLst/>
                <a:gdLst>
                  <a:gd name="T0" fmla="*/ 643 w 1398"/>
                  <a:gd name="T1" fmla="*/ 138 h 1102"/>
                  <a:gd name="T2" fmla="*/ 562 w 1398"/>
                  <a:gd name="T3" fmla="*/ 186 h 1102"/>
                  <a:gd name="T4" fmla="*/ 379 w 1398"/>
                  <a:gd name="T5" fmla="*/ 182 h 1102"/>
                  <a:gd name="T6" fmla="*/ 216 w 1398"/>
                  <a:gd name="T7" fmla="*/ 0 h 1102"/>
                  <a:gd name="T8" fmla="*/ 100 w 1398"/>
                  <a:gd name="T9" fmla="*/ 0 h 1102"/>
                  <a:gd name="T10" fmla="*/ 8 w 1398"/>
                  <a:gd name="T11" fmla="*/ 73 h 1102"/>
                  <a:gd name="T12" fmla="*/ 118 w 1398"/>
                  <a:gd name="T13" fmla="*/ 365 h 1102"/>
                  <a:gd name="T14" fmla="*/ 0 w 1398"/>
                  <a:gd name="T15" fmla="*/ 486 h 1102"/>
                  <a:gd name="T16" fmla="*/ 175 w 1398"/>
                  <a:gd name="T17" fmla="*/ 638 h 1102"/>
                  <a:gd name="T18" fmla="*/ 175 w 1398"/>
                  <a:gd name="T19" fmla="*/ 734 h 1102"/>
                  <a:gd name="T20" fmla="*/ 247 w 1398"/>
                  <a:gd name="T21" fmla="*/ 795 h 1102"/>
                  <a:gd name="T22" fmla="*/ 184 w 1398"/>
                  <a:gd name="T23" fmla="*/ 905 h 1102"/>
                  <a:gd name="T24" fmla="*/ 362 w 1398"/>
                  <a:gd name="T25" fmla="*/ 1074 h 1102"/>
                  <a:gd name="T26" fmla="*/ 348 w 1398"/>
                  <a:gd name="T27" fmla="*/ 1102 h 1102"/>
                  <a:gd name="T28" fmla="*/ 457 w 1398"/>
                  <a:gd name="T29" fmla="*/ 1102 h 1102"/>
                  <a:gd name="T30" fmla="*/ 596 w 1398"/>
                  <a:gd name="T31" fmla="*/ 937 h 1102"/>
                  <a:gd name="T32" fmla="*/ 679 w 1398"/>
                  <a:gd name="T33" fmla="*/ 1049 h 1102"/>
                  <a:gd name="T34" fmla="*/ 615 w 1398"/>
                  <a:gd name="T35" fmla="*/ 759 h 1102"/>
                  <a:gd name="T36" fmla="*/ 761 w 1398"/>
                  <a:gd name="T37" fmla="*/ 759 h 1102"/>
                  <a:gd name="T38" fmla="*/ 873 w 1398"/>
                  <a:gd name="T39" fmla="*/ 626 h 1102"/>
                  <a:gd name="T40" fmla="*/ 1028 w 1398"/>
                  <a:gd name="T41" fmla="*/ 626 h 1102"/>
                  <a:gd name="T42" fmla="*/ 1190 w 1398"/>
                  <a:gd name="T43" fmla="*/ 712 h 1102"/>
                  <a:gd name="T44" fmla="*/ 1241 w 1398"/>
                  <a:gd name="T45" fmla="*/ 642 h 1102"/>
                  <a:gd name="T46" fmla="*/ 1398 w 1398"/>
                  <a:gd name="T47" fmla="*/ 608 h 1102"/>
                  <a:gd name="T48" fmla="*/ 1353 w 1398"/>
                  <a:gd name="T49" fmla="*/ 540 h 1102"/>
                  <a:gd name="T50" fmla="*/ 1128 w 1398"/>
                  <a:gd name="T51" fmla="*/ 457 h 1102"/>
                  <a:gd name="T52" fmla="*/ 936 w 1398"/>
                  <a:gd name="T53" fmla="*/ 72 h 1102"/>
                  <a:gd name="T54" fmla="*/ 768 w 1398"/>
                  <a:gd name="T55" fmla="*/ 243 h 1102"/>
                  <a:gd name="T56" fmla="*/ 643 w 1398"/>
                  <a:gd name="T57" fmla="*/ 138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98" h="1102">
                    <a:moveTo>
                      <a:pt x="643" y="138"/>
                    </a:moveTo>
                    <a:lnTo>
                      <a:pt x="562" y="186"/>
                    </a:lnTo>
                    <a:lnTo>
                      <a:pt x="379" y="182"/>
                    </a:lnTo>
                    <a:lnTo>
                      <a:pt x="216" y="0"/>
                    </a:lnTo>
                    <a:lnTo>
                      <a:pt x="100" y="0"/>
                    </a:lnTo>
                    <a:lnTo>
                      <a:pt x="8" y="73"/>
                    </a:lnTo>
                    <a:lnTo>
                      <a:pt x="118" y="365"/>
                    </a:lnTo>
                    <a:lnTo>
                      <a:pt x="0" y="486"/>
                    </a:lnTo>
                    <a:lnTo>
                      <a:pt x="175" y="638"/>
                    </a:lnTo>
                    <a:lnTo>
                      <a:pt x="175" y="734"/>
                    </a:lnTo>
                    <a:lnTo>
                      <a:pt x="247" y="795"/>
                    </a:lnTo>
                    <a:lnTo>
                      <a:pt x="184" y="905"/>
                    </a:lnTo>
                    <a:lnTo>
                      <a:pt x="362" y="1074"/>
                    </a:lnTo>
                    <a:lnTo>
                      <a:pt x="348" y="1102"/>
                    </a:lnTo>
                    <a:lnTo>
                      <a:pt x="457" y="1102"/>
                    </a:lnTo>
                    <a:lnTo>
                      <a:pt x="596" y="937"/>
                    </a:lnTo>
                    <a:lnTo>
                      <a:pt x="679" y="1049"/>
                    </a:lnTo>
                    <a:lnTo>
                      <a:pt x="615" y="759"/>
                    </a:lnTo>
                    <a:lnTo>
                      <a:pt x="761" y="759"/>
                    </a:lnTo>
                    <a:lnTo>
                      <a:pt x="873" y="626"/>
                    </a:lnTo>
                    <a:lnTo>
                      <a:pt x="1028" y="626"/>
                    </a:lnTo>
                    <a:lnTo>
                      <a:pt x="1190" y="712"/>
                    </a:lnTo>
                    <a:lnTo>
                      <a:pt x="1241" y="642"/>
                    </a:lnTo>
                    <a:lnTo>
                      <a:pt x="1398" y="608"/>
                    </a:lnTo>
                    <a:lnTo>
                      <a:pt x="1353" y="540"/>
                    </a:lnTo>
                    <a:lnTo>
                      <a:pt x="1128" y="457"/>
                    </a:lnTo>
                    <a:lnTo>
                      <a:pt x="936" y="72"/>
                    </a:lnTo>
                    <a:lnTo>
                      <a:pt x="768" y="243"/>
                    </a:lnTo>
                    <a:lnTo>
                      <a:pt x="643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108">
                <a:extLst>
                  <a:ext uri="{FF2B5EF4-FFF2-40B4-BE49-F238E27FC236}">
                    <a16:creationId xmlns:a16="http://schemas.microsoft.com/office/drawing/2014/main" id="{E23B0DD6-35FD-3DE5-2B59-9B8C95D2F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1901"/>
                <a:ext cx="262" cy="285"/>
              </a:xfrm>
              <a:custGeom>
                <a:avLst/>
                <a:gdLst>
                  <a:gd name="T0" fmla="*/ 697 w 1051"/>
                  <a:gd name="T1" fmla="*/ 0 h 1141"/>
                  <a:gd name="T2" fmla="*/ 654 w 1051"/>
                  <a:gd name="T3" fmla="*/ 34 h 1141"/>
                  <a:gd name="T4" fmla="*/ 412 w 1051"/>
                  <a:gd name="T5" fmla="*/ 117 h 1141"/>
                  <a:gd name="T6" fmla="*/ 349 w 1051"/>
                  <a:gd name="T7" fmla="*/ 170 h 1141"/>
                  <a:gd name="T8" fmla="*/ 397 w 1051"/>
                  <a:gd name="T9" fmla="*/ 323 h 1141"/>
                  <a:gd name="T10" fmla="*/ 349 w 1051"/>
                  <a:gd name="T11" fmla="*/ 391 h 1141"/>
                  <a:gd name="T12" fmla="*/ 99 w 1051"/>
                  <a:gd name="T13" fmla="*/ 419 h 1141"/>
                  <a:gd name="T14" fmla="*/ 0 w 1051"/>
                  <a:gd name="T15" fmla="*/ 588 h 1141"/>
                  <a:gd name="T16" fmla="*/ 0 w 1051"/>
                  <a:gd name="T17" fmla="*/ 589 h 1141"/>
                  <a:gd name="T18" fmla="*/ 32 w 1051"/>
                  <a:gd name="T19" fmla="*/ 701 h 1141"/>
                  <a:gd name="T20" fmla="*/ 151 w 1051"/>
                  <a:gd name="T21" fmla="*/ 780 h 1141"/>
                  <a:gd name="T22" fmla="*/ 242 w 1051"/>
                  <a:gd name="T23" fmla="*/ 840 h 1141"/>
                  <a:gd name="T24" fmla="*/ 346 w 1051"/>
                  <a:gd name="T25" fmla="*/ 1077 h 1141"/>
                  <a:gd name="T26" fmla="*/ 418 w 1051"/>
                  <a:gd name="T27" fmla="*/ 1113 h 1141"/>
                  <a:gd name="T28" fmla="*/ 736 w 1051"/>
                  <a:gd name="T29" fmla="*/ 884 h 1141"/>
                  <a:gd name="T30" fmla="*/ 801 w 1051"/>
                  <a:gd name="T31" fmla="*/ 934 h 1141"/>
                  <a:gd name="T32" fmla="*/ 766 w 1051"/>
                  <a:gd name="T33" fmla="*/ 1014 h 1141"/>
                  <a:gd name="T34" fmla="*/ 893 w 1051"/>
                  <a:gd name="T35" fmla="*/ 1141 h 1141"/>
                  <a:gd name="T36" fmla="*/ 986 w 1051"/>
                  <a:gd name="T37" fmla="*/ 1128 h 1141"/>
                  <a:gd name="T38" fmla="*/ 1037 w 1051"/>
                  <a:gd name="T39" fmla="*/ 1029 h 1141"/>
                  <a:gd name="T40" fmla="*/ 1051 w 1051"/>
                  <a:gd name="T41" fmla="*/ 1001 h 1141"/>
                  <a:gd name="T42" fmla="*/ 873 w 1051"/>
                  <a:gd name="T43" fmla="*/ 832 h 1141"/>
                  <a:gd name="T44" fmla="*/ 936 w 1051"/>
                  <a:gd name="T45" fmla="*/ 722 h 1141"/>
                  <a:gd name="T46" fmla="*/ 864 w 1051"/>
                  <a:gd name="T47" fmla="*/ 661 h 1141"/>
                  <a:gd name="T48" fmla="*/ 864 w 1051"/>
                  <a:gd name="T49" fmla="*/ 565 h 1141"/>
                  <a:gd name="T50" fmla="*/ 689 w 1051"/>
                  <a:gd name="T51" fmla="*/ 413 h 1141"/>
                  <a:gd name="T52" fmla="*/ 807 w 1051"/>
                  <a:gd name="T53" fmla="*/ 292 h 1141"/>
                  <a:gd name="T54" fmla="*/ 697 w 1051"/>
                  <a:gd name="T55" fmla="*/ 0 h 1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51" h="1141">
                    <a:moveTo>
                      <a:pt x="697" y="0"/>
                    </a:moveTo>
                    <a:lnTo>
                      <a:pt x="654" y="34"/>
                    </a:lnTo>
                    <a:lnTo>
                      <a:pt x="412" y="117"/>
                    </a:lnTo>
                    <a:lnTo>
                      <a:pt x="349" y="170"/>
                    </a:lnTo>
                    <a:lnTo>
                      <a:pt x="397" y="323"/>
                    </a:lnTo>
                    <a:lnTo>
                      <a:pt x="349" y="391"/>
                    </a:lnTo>
                    <a:lnTo>
                      <a:pt x="99" y="419"/>
                    </a:lnTo>
                    <a:lnTo>
                      <a:pt x="0" y="588"/>
                    </a:lnTo>
                    <a:lnTo>
                      <a:pt x="0" y="589"/>
                    </a:lnTo>
                    <a:lnTo>
                      <a:pt x="32" y="701"/>
                    </a:lnTo>
                    <a:lnTo>
                      <a:pt x="151" y="780"/>
                    </a:lnTo>
                    <a:lnTo>
                      <a:pt x="242" y="840"/>
                    </a:lnTo>
                    <a:lnTo>
                      <a:pt x="346" y="1077"/>
                    </a:lnTo>
                    <a:lnTo>
                      <a:pt x="418" y="1113"/>
                    </a:lnTo>
                    <a:lnTo>
                      <a:pt x="736" y="884"/>
                    </a:lnTo>
                    <a:lnTo>
                      <a:pt x="801" y="934"/>
                    </a:lnTo>
                    <a:lnTo>
                      <a:pt x="766" y="1014"/>
                    </a:lnTo>
                    <a:lnTo>
                      <a:pt x="893" y="1141"/>
                    </a:lnTo>
                    <a:lnTo>
                      <a:pt x="986" y="1128"/>
                    </a:lnTo>
                    <a:lnTo>
                      <a:pt x="1037" y="1029"/>
                    </a:lnTo>
                    <a:lnTo>
                      <a:pt x="1051" y="1001"/>
                    </a:lnTo>
                    <a:lnTo>
                      <a:pt x="873" y="832"/>
                    </a:lnTo>
                    <a:lnTo>
                      <a:pt x="936" y="722"/>
                    </a:lnTo>
                    <a:lnTo>
                      <a:pt x="864" y="661"/>
                    </a:lnTo>
                    <a:lnTo>
                      <a:pt x="864" y="565"/>
                    </a:lnTo>
                    <a:lnTo>
                      <a:pt x="689" y="413"/>
                    </a:lnTo>
                    <a:lnTo>
                      <a:pt x="807" y="292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109">
                <a:extLst>
                  <a:ext uri="{FF2B5EF4-FFF2-40B4-BE49-F238E27FC236}">
                    <a16:creationId xmlns:a16="http://schemas.microsoft.com/office/drawing/2014/main" id="{5323DE7E-BB2E-DA2B-27DC-267ECB024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035"/>
                <a:ext cx="276" cy="226"/>
              </a:xfrm>
              <a:custGeom>
                <a:avLst/>
                <a:gdLst>
                  <a:gd name="T0" fmla="*/ 576 w 1101"/>
                  <a:gd name="T1" fmla="*/ 18 h 903"/>
                  <a:gd name="T2" fmla="*/ 464 w 1101"/>
                  <a:gd name="T3" fmla="*/ 151 h 903"/>
                  <a:gd name="T4" fmla="*/ 318 w 1101"/>
                  <a:gd name="T5" fmla="*/ 151 h 903"/>
                  <a:gd name="T6" fmla="*/ 382 w 1101"/>
                  <a:gd name="T7" fmla="*/ 441 h 903"/>
                  <a:gd name="T8" fmla="*/ 299 w 1101"/>
                  <a:gd name="T9" fmla="*/ 329 h 903"/>
                  <a:gd name="T10" fmla="*/ 160 w 1101"/>
                  <a:gd name="T11" fmla="*/ 494 h 903"/>
                  <a:gd name="T12" fmla="*/ 51 w 1101"/>
                  <a:gd name="T13" fmla="*/ 494 h 903"/>
                  <a:gd name="T14" fmla="*/ 0 w 1101"/>
                  <a:gd name="T15" fmla="*/ 593 h 903"/>
                  <a:gd name="T16" fmla="*/ 47 w 1101"/>
                  <a:gd name="T17" fmla="*/ 664 h 903"/>
                  <a:gd name="T18" fmla="*/ 421 w 1101"/>
                  <a:gd name="T19" fmla="*/ 678 h 903"/>
                  <a:gd name="T20" fmla="*/ 458 w 1101"/>
                  <a:gd name="T21" fmla="*/ 770 h 903"/>
                  <a:gd name="T22" fmla="*/ 642 w 1101"/>
                  <a:gd name="T23" fmla="*/ 781 h 903"/>
                  <a:gd name="T24" fmla="*/ 743 w 1101"/>
                  <a:gd name="T25" fmla="*/ 903 h 903"/>
                  <a:gd name="T26" fmla="*/ 899 w 1101"/>
                  <a:gd name="T27" fmla="*/ 767 h 903"/>
                  <a:gd name="T28" fmla="*/ 856 w 1101"/>
                  <a:gd name="T29" fmla="*/ 411 h 903"/>
                  <a:gd name="T30" fmla="*/ 870 w 1101"/>
                  <a:gd name="T31" fmla="*/ 325 h 903"/>
                  <a:gd name="T32" fmla="*/ 982 w 1101"/>
                  <a:gd name="T33" fmla="*/ 289 h 903"/>
                  <a:gd name="T34" fmla="*/ 1087 w 1101"/>
                  <a:gd name="T35" fmla="*/ 157 h 903"/>
                  <a:gd name="T36" fmla="*/ 1101 w 1101"/>
                  <a:gd name="T37" fmla="*/ 0 h 903"/>
                  <a:gd name="T38" fmla="*/ 944 w 1101"/>
                  <a:gd name="T39" fmla="*/ 34 h 903"/>
                  <a:gd name="T40" fmla="*/ 893 w 1101"/>
                  <a:gd name="T41" fmla="*/ 104 h 903"/>
                  <a:gd name="T42" fmla="*/ 731 w 1101"/>
                  <a:gd name="T43" fmla="*/ 18 h 903"/>
                  <a:gd name="T44" fmla="*/ 576 w 1101"/>
                  <a:gd name="T45" fmla="*/ 18 h 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01" h="903">
                    <a:moveTo>
                      <a:pt x="576" y="18"/>
                    </a:moveTo>
                    <a:lnTo>
                      <a:pt x="464" y="151"/>
                    </a:lnTo>
                    <a:lnTo>
                      <a:pt x="318" y="151"/>
                    </a:lnTo>
                    <a:lnTo>
                      <a:pt x="382" y="441"/>
                    </a:lnTo>
                    <a:lnTo>
                      <a:pt x="299" y="329"/>
                    </a:lnTo>
                    <a:lnTo>
                      <a:pt x="160" y="494"/>
                    </a:lnTo>
                    <a:lnTo>
                      <a:pt x="51" y="494"/>
                    </a:lnTo>
                    <a:lnTo>
                      <a:pt x="0" y="593"/>
                    </a:lnTo>
                    <a:lnTo>
                      <a:pt x="47" y="664"/>
                    </a:lnTo>
                    <a:lnTo>
                      <a:pt x="421" y="678"/>
                    </a:lnTo>
                    <a:lnTo>
                      <a:pt x="458" y="770"/>
                    </a:lnTo>
                    <a:lnTo>
                      <a:pt x="642" y="781"/>
                    </a:lnTo>
                    <a:lnTo>
                      <a:pt x="743" y="903"/>
                    </a:lnTo>
                    <a:lnTo>
                      <a:pt x="899" y="767"/>
                    </a:lnTo>
                    <a:lnTo>
                      <a:pt x="856" y="411"/>
                    </a:lnTo>
                    <a:lnTo>
                      <a:pt x="870" y="325"/>
                    </a:lnTo>
                    <a:lnTo>
                      <a:pt x="982" y="289"/>
                    </a:lnTo>
                    <a:lnTo>
                      <a:pt x="1087" y="157"/>
                    </a:lnTo>
                    <a:lnTo>
                      <a:pt x="1101" y="0"/>
                    </a:lnTo>
                    <a:lnTo>
                      <a:pt x="944" y="34"/>
                    </a:lnTo>
                    <a:lnTo>
                      <a:pt x="893" y="104"/>
                    </a:lnTo>
                    <a:lnTo>
                      <a:pt x="731" y="18"/>
                    </a:lnTo>
                    <a:lnTo>
                      <a:pt x="576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110">
                <a:extLst>
                  <a:ext uri="{FF2B5EF4-FFF2-40B4-BE49-F238E27FC236}">
                    <a16:creationId xmlns:a16="http://schemas.microsoft.com/office/drawing/2014/main" id="{CDD8D095-9AB9-AB12-FC48-CF499260E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672"/>
                <a:ext cx="172" cy="247"/>
              </a:xfrm>
              <a:custGeom>
                <a:avLst/>
                <a:gdLst>
                  <a:gd name="T0" fmla="*/ 688 w 688"/>
                  <a:gd name="T1" fmla="*/ 637 h 989"/>
                  <a:gd name="T2" fmla="*/ 655 w 688"/>
                  <a:gd name="T3" fmla="*/ 470 h 989"/>
                  <a:gd name="T4" fmla="*/ 622 w 688"/>
                  <a:gd name="T5" fmla="*/ 303 h 989"/>
                  <a:gd name="T6" fmla="*/ 293 w 688"/>
                  <a:gd name="T7" fmla="*/ 256 h 989"/>
                  <a:gd name="T8" fmla="*/ 371 w 688"/>
                  <a:gd name="T9" fmla="*/ 100 h 989"/>
                  <a:gd name="T10" fmla="*/ 223 w 688"/>
                  <a:gd name="T11" fmla="*/ 0 h 989"/>
                  <a:gd name="T12" fmla="*/ 41 w 688"/>
                  <a:gd name="T13" fmla="*/ 25 h 989"/>
                  <a:gd name="T14" fmla="*/ 0 w 688"/>
                  <a:gd name="T15" fmla="*/ 100 h 989"/>
                  <a:gd name="T16" fmla="*/ 222 w 688"/>
                  <a:gd name="T17" fmla="*/ 399 h 989"/>
                  <a:gd name="T18" fmla="*/ 272 w 688"/>
                  <a:gd name="T19" fmla="*/ 663 h 989"/>
                  <a:gd name="T20" fmla="*/ 342 w 688"/>
                  <a:gd name="T21" fmla="*/ 663 h 989"/>
                  <a:gd name="T22" fmla="*/ 478 w 688"/>
                  <a:gd name="T23" fmla="*/ 930 h 989"/>
                  <a:gd name="T24" fmla="*/ 570 w 688"/>
                  <a:gd name="T25" fmla="*/ 989 h 989"/>
                  <a:gd name="T26" fmla="*/ 671 w 688"/>
                  <a:gd name="T27" fmla="*/ 969 h 989"/>
                  <a:gd name="T28" fmla="*/ 643 w 688"/>
                  <a:gd name="T29" fmla="*/ 922 h 989"/>
                  <a:gd name="T30" fmla="*/ 682 w 688"/>
                  <a:gd name="T31" fmla="*/ 846 h 989"/>
                  <a:gd name="T32" fmla="*/ 617 w 688"/>
                  <a:gd name="T33" fmla="*/ 782 h 989"/>
                  <a:gd name="T34" fmla="*/ 617 w 688"/>
                  <a:gd name="T35" fmla="*/ 781 h 989"/>
                  <a:gd name="T36" fmla="*/ 688 w 688"/>
                  <a:gd name="T37" fmla="*/ 637 h 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88" h="989">
                    <a:moveTo>
                      <a:pt x="688" y="637"/>
                    </a:moveTo>
                    <a:lnTo>
                      <a:pt x="655" y="470"/>
                    </a:lnTo>
                    <a:lnTo>
                      <a:pt x="622" y="303"/>
                    </a:lnTo>
                    <a:lnTo>
                      <a:pt x="293" y="256"/>
                    </a:lnTo>
                    <a:lnTo>
                      <a:pt x="371" y="100"/>
                    </a:lnTo>
                    <a:lnTo>
                      <a:pt x="223" y="0"/>
                    </a:lnTo>
                    <a:lnTo>
                      <a:pt x="41" y="25"/>
                    </a:lnTo>
                    <a:lnTo>
                      <a:pt x="0" y="100"/>
                    </a:lnTo>
                    <a:lnTo>
                      <a:pt x="222" y="399"/>
                    </a:lnTo>
                    <a:lnTo>
                      <a:pt x="272" y="663"/>
                    </a:lnTo>
                    <a:lnTo>
                      <a:pt x="342" y="663"/>
                    </a:lnTo>
                    <a:lnTo>
                      <a:pt x="478" y="930"/>
                    </a:lnTo>
                    <a:lnTo>
                      <a:pt x="570" y="989"/>
                    </a:lnTo>
                    <a:lnTo>
                      <a:pt x="671" y="969"/>
                    </a:lnTo>
                    <a:lnTo>
                      <a:pt x="643" y="922"/>
                    </a:lnTo>
                    <a:lnTo>
                      <a:pt x="682" y="846"/>
                    </a:lnTo>
                    <a:lnTo>
                      <a:pt x="617" y="782"/>
                    </a:lnTo>
                    <a:lnTo>
                      <a:pt x="617" y="781"/>
                    </a:lnTo>
                    <a:lnTo>
                      <a:pt x="688" y="6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111">
                <a:extLst>
                  <a:ext uri="{FF2B5EF4-FFF2-40B4-BE49-F238E27FC236}">
                    <a16:creationId xmlns:a16="http://schemas.microsoft.com/office/drawing/2014/main" id="{4F6B6AEF-1F06-85B9-B09B-C8613D5764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3" y="1904"/>
                <a:ext cx="207" cy="154"/>
              </a:xfrm>
              <a:custGeom>
                <a:avLst/>
                <a:gdLst>
                  <a:gd name="T0" fmla="*/ 600 w 831"/>
                  <a:gd name="T1" fmla="*/ 59 h 613"/>
                  <a:gd name="T2" fmla="*/ 508 w 831"/>
                  <a:gd name="T3" fmla="*/ 0 h 613"/>
                  <a:gd name="T4" fmla="*/ 321 w 831"/>
                  <a:gd name="T5" fmla="*/ 241 h 613"/>
                  <a:gd name="T6" fmla="*/ 169 w 831"/>
                  <a:gd name="T7" fmla="*/ 241 h 613"/>
                  <a:gd name="T8" fmla="*/ 108 w 831"/>
                  <a:gd name="T9" fmla="*/ 355 h 613"/>
                  <a:gd name="T10" fmla="*/ 0 w 831"/>
                  <a:gd name="T11" fmla="*/ 409 h 613"/>
                  <a:gd name="T12" fmla="*/ 26 w 831"/>
                  <a:gd name="T13" fmla="*/ 613 h 613"/>
                  <a:gd name="T14" fmla="*/ 281 w 831"/>
                  <a:gd name="T15" fmla="*/ 589 h 613"/>
                  <a:gd name="T16" fmla="*/ 335 w 831"/>
                  <a:gd name="T17" fmla="*/ 518 h 613"/>
                  <a:gd name="T18" fmla="*/ 712 w 831"/>
                  <a:gd name="T19" fmla="*/ 594 h 613"/>
                  <a:gd name="T20" fmla="*/ 790 w 831"/>
                  <a:gd name="T21" fmla="*/ 573 h 613"/>
                  <a:gd name="T22" fmla="*/ 831 w 831"/>
                  <a:gd name="T23" fmla="*/ 471 h 613"/>
                  <a:gd name="T24" fmla="*/ 807 w 831"/>
                  <a:gd name="T25" fmla="*/ 217 h 613"/>
                  <a:gd name="T26" fmla="*/ 701 w 831"/>
                  <a:gd name="T27" fmla="*/ 39 h 613"/>
                  <a:gd name="T28" fmla="*/ 600 w 831"/>
                  <a:gd name="T29" fmla="*/ 5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1" h="613">
                    <a:moveTo>
                      <a:pt x="600" y="59"/>
                    </a:moveTo>
                    <a:lnTo>
                      <a:pt x="508" y="0"/>
                    </a:lnTo>
                    <a:lnTo>
                      <a:pt x="321" y="241"/>
                    </a:lnTo>
                    <a:lnTo>
                      <a:pt x="169" y="241"/>
                    </a:lnTo>
                    <a:lnTo>
                      <a:pt x="108" y="355"/>
                    </a:lnTo>
                    <a:lnTo>
                      <a:pt x="0" y="409"/>
                    </a:lnTo>
                    <a:lnTo>
                      <a:pt x="26" y="613"/>
                    </a:lnTo>
                    <a:lnTo>
                      <a:pt x="281" y="589"/>
                    </a:lnTo>
                    <a:lnTo>
                      <a:pt x="335" y="518"/>
                    </a:lnTo>
                    <a:lnTo>
                      <a:pt x="712" y="594"/>
                    </a:lnTo>
                    <a:lnTo>
                      <a:pt x="790" y="573"/>
                    </a:lnTo>
                    <a:lnTo>
                      <a:pt x="831" y="471"/>
                    </a:lnTo>
                    <a:lnTo>
                      <a:pt x="807" y="217"/>
                    </a:lnTo>
                    <a:lnTo>
                      <a:pt x="701" y="39"/>
                    </a:lnTo>
                    <a:lnTo>
                      <a:pt x="600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112">
                <a:extLst>
                  <a:ext uri="{FF2B5EF4-FFF2-40B4-BE49-F238E27FC236}">
                    <a16:creationId xmlns:a16="http://schemas.microsoft.com/office/drawing/2014/main" id="{88B65FC6-215E-F1B4-9B57-427D05B13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2034"/>
                <a:ext cx="315" cy="265"/>
              </a:xfrm>
              <a:custGeom>
                <a:avLst/>
                <a:gdLst>
                  <a:gd name="T0" fmla="*/ 1106 w 1257"/>
                  <a:gd name="T1" fmla="*/ 58 h 1060"/>
                  <a:gd name="T2" fmla="*/ 967 w 1257"/>
                  <a:gd name="T3" fmla="*/ 55 h 1060"/>
                  <a:gd name="T4" fmla="*/ 889 w 1257"/>
                  <a:gd name="T5" fmla="*/ 76 h 1060"/>
                  <a:gd name="T6" fmla="*/ 512 w 1257"/>
                  <a:gd name="T7" fmla="*/ 0 h 1060"/>
                  <a:gd name="T8" fmla="*/ 458 w 1257"/>
                  <a:gd name="T9" fmla="*/ 71 h 1060"/>
                  <a:gd name="T10" fmla="*/ 203 w 1257"/>
                  <a:gd name="T11" fmla="*/ 95 h 1060"/>
                  <a:gd name="T12" fmla="*/ 132 w 1257"/>
                  <a:gd name="T13" fmla="*/ 102 h 1060"/>
                  <a:gd name="T14" fmla="*/ 50 w 1257"/>
                  <a:gd name="T15" fmla="*/ 184 h 1060"/>
                  <a:gd name="T16" fmla="*/ 85 w 1257"/>
                  <a:gd name="T17" fmla="*/ 258 h 1060"/>
                  <a:gd name="T18" fmla="*/ 0 w 1257"/>
                  <a:gd name="T19" fmla="*/ 409 h 1060"/>
                  <a:gd name="T20" fmla="*/ 125 w 1257"/>
                  <a:gd name="T21" fmla="*/ 595 h 1060"/>
                  <a:gd name="T22" fmla="*/ 189 w 1257"/>
                  <a:gd name="T23" fmla="*/ 690 h 1060"/>
                  <a:gd name="T24" fmla="*/ 238 w 1257"/>
                  <a:gd name="T25" fmla="*/ 837 h 1060"/>
                  <a:gd name="T26" fmla="*/ 214 w 1257"/>
                  <a:gd name="T27" fmla="*/ 935 h 1060"/>
                  <a:gd name="T28" fmla="*/ 297 w 1257"/>
                  <a:gd name="T29" fmla="*/ 978 h 1060"/>
                  <a:gd name="T30" fmla="*/ 298 w 1257"/>
                  <a:gd name="T31" fmla="*/ 1060 h 1060"/>
                  <a:gd name="T32" fmla="*/ 299 w 1257"/>
                  <a:gd name="T33" fmla="*/ 1060 h 1060"/>
                  <a:gd name="T34" fmla="*/ 416 w 1257"/>
                  <a:gd name="T35" fmla="*/ 921 h 1060"/>
                  <a:gd name="T36" fmla="*/ 470 w 1257"/>
                  <a:gd name="T37" fmla="*/ 959 h 1060"/>
                  <a:gd name="T38" fmla="*/ 635 w 1257"/>
                  <a:gd name="T39" fmla="*/ 896 h 1060"/>
                  <a:gd name="T40" fmla="*/ 733 w 1257"/>
                  <a:gd name="T41" fmla="*/ 841 h 1060"/>
                  <a:gd name="T42" fmla="*/ 686 w 1257"/>
                  <a:gd name="T43" fmla="*/ 663 h 1060"/>
                  <a:gd name="T44" fmla="*/ 841 w 1257"/>
                  <a:gd name="T45" fmla="*/ 692 h 1060"/>
                  <a:gd name="T46" fmla="*/ 879 w 1257"/>
                  <a:gd name="T47" fmla="*/ 523 h 1060"/>
                  <a:gd name="T48" fmla="*/ 1035 w 1257"/>
                  <a:gd name="T49" fmla="*/ 553 h 1060"/>
                  <a:gd name="T50" fmla="*/ 1137 w 1257"/>
                  <a:gd name="T51" fmla="*/ 333 h 1060"/>
                  <a:gd name="T52" fmla="*/ 1257 w 1257"/>
                  <a:gd name="T53" fmla="*/ 249 h 1060"/>
                  <a:gd name="T54" fmla="*/ 1138 w 1257"/>
                  <a:gd name="T55" fmla="*/ 170 h 1060"/>
                  <a:gd name="T56" fmla="*/ 1106 w 1257"/>
                  <a:gd name="T57" fmla="*/ 58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57" h="1060">
                    <a:moveTo>
                      <a:pt x="1106" y="58"/>
                    </a:moveTo>
                    <a:lnTo>
                      <a:pt x="967" y="55"/>
                    </a:lnTo>
                    <a:lnTo>
                      <a:pt x="889" y="76"/>
                    </a:lnTo>
                    <a:lnTo>
                      <a:pt x="512" y="0"/>
                    </a:lnTo>
                    <a:lnTo>
                      <a:pt x="458" y="71"/>
                    </a:lnTo>
                    <a:lnTo>
                      <a:pt x="203" y="95"/>
                    </a:lnTo>
                    <a:lnTo>
                      <a:pt x="132" y="102"/>
                    </a:lnTo>
                    <a:lnTo>
                      <a:pt x="50" y="184"/>
                    </a:lnTo>
                    <a:lnTo>
                      <a:pt x="85" y="258"/>
                    </a:lnTo>
                    <a:lnTo>
                      <a:pt x="0" y="409"/>
                    </a:lnTo>
                    <a:lnTo>
                      <a:pt x="125" y="595"/>
                    </a:lnTo>
                    <a:lnTo>
                      <a:pt x="189" y="690"/>
                    </a:lnTo>
                    <a:lnTo>
                      <a:pt x="238" y="837"/>
                    </a:lnTo>
                    <a:lnTo>
                      <a:pt x="214" y="935"/>
                    </a:lnTo>
                    <a:lnTo>
                      <a:pt x="297" y="978"/>
                    </a:lnTo>
                    <a:lnTo>
                      <a:pt x="298" y="1060"/>
                    </a:lnTo>
                    <a:lnTo>
                      <a:pt x="299" y="1060"/>
                    </a:lnTo>
                    <a:lnTo>
                      <a:pt x="416" y="921"/>
                    </a:lnTo>
                    <a:lnTo>
                      <a:pt x="470" y="959"/>
                    </a:lnTo>
                    <a:lnTo>
                      <a:pt x="635" y="896"/>
                    </a:lnTo>
                    <a:lnTo>
                      <a:pt x="733" y="841"/>
                    </a:lnTo>
                    <a:lnTo>
                      <a:pt x="686" y="663"/>
                    </a:lnTo>
                    <a:lnTo>
                      <a:pt x="841" y="692"/>
                    </a:lnTo>
                    <a:lnTo>
                      <a:pt x="879" y="523"/>
                    </a:lnTo>
                    <a:lnTo>
                      <a:pt x="1035" y="553"/>
                    </a:lnTo>
                    <a:lnTo>
                      <a:pt x="1137" y="333"/>
                    </a:lnTo>
                    <a:lnTo>
                      <a:pt x="1257" y="249"/>
                    </a:lnTo>
                    <a:lnTo>
                      <a:pt x="1138" y="170"/>
                    </a:lnTo>
                    <a:lnTo>
                      <a:pt x="1106" y="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113">
                <a:extLst>
                  <a:ext uri="{FF2B5EF4-FFF2-40B4-BE49-F238E27FC236}">
                    <a16:creationId xmlns:a16="http://schemas.microsoft.com/office/drawing/2014/main" id="{261A9259-DED9-731B-E1C5-BFB2DCF48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2096"/>
                <a:ext cx="301" cy="282"/>
              </a:xfrm>
              <a:custGeom>
                <a:avLst/>
                <a:gdLst>
                  <a:gd name="T0" fmla="*/ 1138 w 1203"/>
                  <a:gd name="T1" fmla="*/ 415 h 1128"/>
                  <a:gd name="T2" fmla="*/ 1153 w 1203"/>
                  <a:gd name="T3" fmla="*/ 297 h 1128"/>
                  <a:gd name="T4" fmla="*/ 1049 w 1203"/>
                  <a:gd name="T5" fmla="*/ 60 h 1128"/>
                  <a:gd name="T6" fmla="*/ 958 w 1203"/>
                  <a:gd name="T7" fmla="*/ 0 h 1128"/>
                  <a:gd name="T8" fmla="*/ 838 w 1203"/>
                  <a:gd name="T9" fmla="*/ 84 h 1128"/>
                  <a:gd name="T10" fmla="*/ 736 w 1203"/>
                  <a:gd name="T11" fmla="*/ 304 h 1128"/>
                  <a:gd name="T12" fmla="*/ 580 w 1203"/>
                  <a:gd name="T13" fmla="*/ 274 h 1128"/>
                  <a:gd name="T14" fmla="*/ 542 w 1203"/>
                  <a:gd name="T15" fmla="*/ 443 h 1128"/>
                  <a:gd name="T16" fmla="*/ 387 w 1203"/>
                  <a:gd name="T17" fmla="*/ 414 h 1128"/>
                  <a:gd name="T18" fmla="*/ 434 w 1203"/>
                  <a:gd name="T19" fmla="*/ 592 h 1128"/>
                  <a:gd name="T20" fmla="*/ 336 w 1203"/>
                  <a:gd name="T21" fmla="*/ 647 h 1128"/>
                  <a:gd name="T22" fmla="*/ 171 w 1203"/>
                  <a:gd name="T23" fmla="*/ 710 h 1128"/>
                  <a:gd name="T24" fmla="*/ 117 w 1203"/>
                  <a:gd name="T25" fmla="*/ 672 h 1128"/>
                  <a:gd name="T26" fmla="*/ 0 w 1203"/>
                  <a:gd name="T27" fmla="*/ 811 h 1128"/>
                  <a:gd name="T28" fmla="*/ 182 w 1203"/>
                  <a:gd name="T29" fmla="*/ 825 h 1128"/>
                  <a:gd name="T30" fmla="*/ 317 w 1203"/>
                  <a:gd name="T31" fmla="*/ 908 h 1128"/>
                  <a:gd name="T32" fmla="*/ 335 w 1203"/>
                  <a:gd name="T33" fmla="*/ 1079 h 1128"/>
                  <a:gd name="T34" fmla="*/ 534 w 1203"/>
                  <a:gd name="T35" fmla="*/ 981 h 1128"/>
                  <a:gd name="T36" fmla="*/ 853 w 1203"/>
                  <a:gd name="T37" fmla="*/ 1128 h 1128"/>
                  <a:gd name="T38" fmla="*/ 919 w 1203"/>
                  <a:gd name="T39" fmla="*/ 1055 h 1128"/>
                  <a:gd name="T40" fmla="*/ 996 w 1203"/>
                  <a:gd name="T41" fmla="*/ 1079 h 1128"/>
                  <a:gd name="T42" fmla="*/ 1065 w 1203"/>
                  <a:gd name="T43" fmla="*/ 1010 h 1128"/>
                  <a:gd name="T44" fmla="*/ 938 w 1203"/>
                  <a:gd name="T45" fmla="*/ 854 h 1128"/>
                  <a:gd name="T46" fmla="*/ 1203 w 1203"/>
                  <a:gd name="T47" fmla="*/ 607 h 1128"/>
                  <a:gd name="T48" fmla="*/ 1138 w 1203"/>
                  <a:gd name="T49" fmla="*/ 415 h 1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03" h="1128">
                    <a:moveTo>
                      <a:pt x="1138" y="415"/>
                    </a:moveTo>
                    <a:lnTo>
                      <a:pt x="1153" y="297"/>
                    </a:lnTo>
                    <a:lnTo>
                      <a:pt x="1049" y="60"/>
                    </a:lnTo>
                    <a:lnTo>
                      <a:pt x="958" y="0"/>
                    </a:lnTo>
                    <a:lnTo>
                      <a:pt x="838" y="84"/>
                    </a:lnTo>
                    <a:lnTo>
                      <a:pt x="736" y="304"/>
                    </a:lnTo>
                    <a:lnTo>
                      <a:pt x="580" y="274"/>
                    </a:lnTo>
                    <a:lnTo>
                      <a:pt x="542" y="443"/>
                    </a:lnTo>
                    <a:lnTo>
                      <a:pt x="387" y="414"/>
                    </a:lnTo>
                    <a:lnTo>
                      <a:pt x="434" y="592"/>
                    </a:lnTo>
                    <a:lnTo>
                      <a:pt x="336" y="647"/>
                    </a:lnTo>
                    <a:lnTo>
                      <a:pt x="171" y="710"/>
                    </a:lnTo>
                    <a:lnTo>
                      <a:pt x="117" y="672"/>
                    </a:lnTo>
                    <a:lnTo>
                      <a:pt x="0" y="811"/>
                    </a:lnTo>
                    <a:lnTo>
                      <a:pt x="182" y="825"/>
                    </a:lnTo>
                    <a:lnTo>
                      <a:pt x="317" y="908"/>
                    </a:lnTo>
                    <a:lnTo>
                      <a:pt x="335" y="1079"/>
                    </a:lnTo>
                    <a:lnTo>
                      <a:pt x="534" y="981"/>
                    </a:lnTo>
                    <a:lnTo>
                      <a:pt x="853" y="1128"/>
                    </a:lnTo>
                    <a:lnTo>
                      <a:pt x="919" y="1055"/>
                    </a:lnTo>
                    <a:lnTo>
                      <a:pt x="996" y="1079"/>
                    </a:lnTo>
                    <a:lnTo>
                      <a:pt x="1065" y="1010"/>
                    </a:lnTo>
                    <a:lnTo>
                      <a:pt x="938" y="854"/>
                    </a:lnTo>
                    <a:lnTo>
                      <a:pt x="1203" y="607"/>
                    </a:lnTo>
                    <a:lnTo>
                      <a:pt x="1138" y="4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114">
                <a:extLst>
                  <a:ext uri="{FF2B5EF4-FFF2-40B4-BE49-F238E27FC236}">
                    <a16:creationId xmlns:a16="http://schemas.microsoft.com/office/drawing/2014/main" id="{D3739FFB-69E0-79CD-5901-CBEB31DE7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2122"/>
                <a:ext cx="329" cy="227"/>
              </a:xfrm>
              <a:custGeom>
                <a:avLst/>
                <a:gdLst>
                  <a:gd name="T0" fmla="*/ 215 w 1313"/>
                  <a:gd name="T1" fmla="*/ 193 h 906"/>
                  <a:gd name="T2" fmla="*/ 200 w 1313"/>
                  <a:gd name="T3" fmla="*/ 311 h 906"/>
                  <a:gd name="T4" fmla="*/ 265 w 1313"/>
                  <a:gd name="T5" fmla="*/ 503 h 906"/>
                  <a:gd name="T6" fmla="*/ 0 w 1313"/>
                  <a:gd name="T7" fmla="*/ 750 h 906"/>
                  <a:gd name="T8" fmla="*/ 127 w 1313"/>
                  <a:gd name="T9" fmla="*/ 906 h 906"/>
                  <a:gd name="T10" fmla="*/ 215 w 1313"/>
                  <a:gd name="T11" fmla="*/ 809 h 906"/>
                  <a:gd name="T12" fmla="*/ 418 w 1313"/>
                  <a:gd name="T13" fmla="*/ 809 h 906"/>
                  <a:gd name="T14" fmla="*/ 558 w 1313"/>
                  <a:gd name="T15" fmla="*/ 841 h 906"/>
                  <a:gd name="T16" fmla="*/ 752 w 1313"/>
                  <a:gd name="T17" fmla="*/ 729 h 906"/>
                  <a:gd name="T18" fmla="*/ 1097 w 1313"/>
                  <a:gd name="T19" fmla="*/ 729 h 906"/>
                  <a:gd name="T20" fmla="*/ 1167 w 1313"/>
                  <a:gd name="T21" fmla="*/ 536 h 906"/>
                  <a:gd name="T22" fmla="*/ 1313 w 1313"/>
                  <a:gd name="T23" fmla="*/ 421 h 906"/>
                  <a:gd name="T24" fmla="*/ 1276 w 1313"/>
                  <a:gd name="T25" fmla="*/ 329 h 906"/>
                  <a:gd name="T26" fmla="*/ 902 w 1313"/>
                  <a:gd name="T27" fmla="*/ 315 h 906"/>
                  <a:gd name="T28" fmla="*/ 855 w 1313"/>
                  <a:gd name="T29" fmla="*/ 244 h 906"/>
                  <a:gd name="T30" fmla="*/ 762 w 1313"/>
                  <a:gd name="T31" fmla="*/ 257 h 906"/>
                  <a:gd name="T32" fmla="*/ 635 w 1313"/>
                  <a:gd name="T33" fmla="*/ 130 h 906"/>
                  <a:gd name="T34" fmla="*/ 670 w 1313"/>
                  <a:gd name="T35" fmla="*/ 50 h 906"/>
                  <a:gd name="T36" fmla="*/ 605 w 1313"/>
                  <a:gd name="T37" fmla="*/ 0 h 906"/>
                  <a:gd name="T38" fmla="*/ 287 w 1313"/>
                  <a:gd name="T39" fmla="*/ 229 h 906"/>
                  <a:gd name="T40" fmla="*/ 215 w 1313"/>
                  <a:gd name="T41" fmla="*/ 193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13" h="906">
                    <a:moveTo>
                      <a:pt x="215" y="193"/>
                    </a:moveTo>
                    <a:lnTo>
                      <a:pt x="200" y="311"/>
                    </a:lnTo>
                    <a:lnTo>
                      <a:pt x="265" y="503"/>
                    </a:lnTo>
                    <a:lnTo>
                      <a:pt x="0" y="750"/>
                    </a:lnTo>
                    <a:lnTo>
                      <a:pt x="127" y="906"/>
                    </a:lnTo>
                    <a:lnTo>
                      <a:pt x="215" y="809"/>
                    </a:lnTo>
                    <a:lnTo>
                      <a:pt x="418" y="809"/>
                    </a:lnTo>
                    <a:lnTo>
                      <a:pt x="558" y="841"/>
                    </a:lnTo>
                    <a:lnTo>
                      <a:pt x="752" y="729"/>
                    </a:lnTo>
                    <a:lnTo>
                      <a:pt x="1097" y="729"/>
                    </a:lnTo>
                    <a:lnTo>
                      <a:pt x="1167" y="536"/>
                    </a:lnTo>
                    <a:lnTo>
                      <a:pt x="1313" y="421"/>
                    </a:lnTo>
                    <a:lnTo>
                      <a:pt x="1276" y="329"/>
                    </a:lnTo>
                    <a:lnTo>
                      <a:pt x="902" y="315"/>
                    </a:lnTo>
                    <a:lnTo>
                      <a:pt x="855" y="244"/>
                    </a:lnTo>
                    <a:lnTo>
                      <a:pt x="762" y="257"/>
                    </a:lnTo>
                    <a:lnTo>
                      <a:pt x="635" y="130"/>
                    </a:lnTo>
                    <a:lnTo>
                      <a:pt x="670" y="50"/>
                    </a:lnTo>
                    <a:lnTo>
                      <a:pt x="605" y="0"/>
                    </a:lnTo>
                    <a:lnTo>
                      <a:pt x="287" y="229"/>
                    </a:lnTo>
                    <a:lnTo>
                      <a:pt x="215" y="1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115">
                <a:extLst>
                  <a:ext uri="{FF2B5EF4-FFF2-40B4-BE49-F238E27FC236}">
                    <a16:creationId xmlns:a16="http://schemas.microsoft.com/office/drawing/2014/main" id="{D622A0A9-C393-A44F-A65B-FA47C4660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2341"/>
                <a:ext cx="210" cy="208"/>
              </a:xfrm>
              <a:custGeom>
                <a:avLst/>
                <a:gdLst>
                  <a:gd name="T0" fmla="*/ 590 w 841"/>
                  <a:gd name="T1" fmla="*/ 147 h 832"/>
                  <a:gd name="T2" fmla="*/ 271 w 841"/>
                  <a:gd name="T3" fmla="*/ 0 h 832"/>
                  <a:gd name="T4" fmla="*/ 72 w 841"/>
                  <a:gd name="T5" fmla="*/ 98 h 832"/>
                  <a:gd name="T6" fmla="*/ 0 w 841"/>
                  <a:gd name="T7" fmla="*/ 314 h 832"/>
                  <a:gd name="T8" fmla="*/ 70 w 841"/>
                  <a:gd name="T9" fmla="*/ 526 h 832"/>
                  <a:gd name="T10" fmla="*/ 200 w 841"/>
                  <a:gd name="T11" fmla="*/ 462 h 832"/>
                  <a:gd name="T12" fmla="*/ 391 w 841"/>
                  <a:gd name="T13" fmla="*/ 774 h 832"/>
                  <a:gd name="T14" fmla="*/ 467 w 841"/>
                  <a:gd name="T15" fmla="*/ 742 h 832"/>
                  <a:gd name="T16" fmla="*/ 538 w 841"/>
                  <a:gd name="T17" fmla="*/ 832 h 832"/>
                  <a:gd name="T18" fmla="*/ 646 w 841"/>
                  <a:gd name="T19" fmla="*/ 697 h 832"/>
                  <a:gd name="T20" fmla="*/ 665 w 841"/>
                  <a:gd name="T21" fmla="*/ 597 h 832"/>
                  <a:gd name="T22" fmla="*/ 841 w 841"/>
                  <a:gd name="T23" fmla="*/ 654 h 832"/>
                  <a:gd name="T24" fmla="*/ 822 w 841"/>
                  <a:gd name="T25" fmla="*/ 483 h 832"/>
                  <a:gd name="T26" fmla="*/ 808 w 841"/>
                  <a:gd name="T27" fmla="*/ 396 h 832"/>
                  <a:gd name="T28" fmla="*/ 786 w 841"/>
                  <a:gd name="T29" fmla="*/ 258 h 832"/>
                  <a:gd name="T30" fmla="*/ 836 w 841"/>
                  <a:gd name="T31" fmla="*/ 187 h 832"/>
                  <a:gd name="T32" fmla="*/ 802 w 841"/>
                  <a:gd name="T33" fmla="*/ 29 h 832"/>
                  <a:gd name="T34" fmla="*/ 733 w 841"/>
                  <a:gd name="T35" fmla="*/ 98 h 832"/>
                  <a:gd name="T36" fmla="*/ 656 w 841"/>
                  <a:gd name="T37" fmla="*/ 74 h 832"/>
                  <a:gd name="T38" fmla="*/ 590 w 841"/>
                  <a:gd name="T39" fmla="*/ 147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1" h="832">
                    <a:moveTo>
                      <a:pt x="590" y="147"/>
                    </a:moveTo>
                    <a:lnTo>
                      <a:pt x="271" y="0"/>
                    </a:lnTo>
                    <a:lnTo>
                      <a:pt x="72" y="98"/>
                    </a:lnTo>
                    <a:lnTo>
                      <a:pt x="0" y="314"/>
                    </a:lnTo>
                    <a:lnTo>
                      <a:pt x="70" y="526"/>
                    </a:lnTo>
                    <a:lnTo>
                      <a:pt x="200" y="462"/>
                    </a:lnTo>
                    <a:lnTo>
                      <a:pt x="391" y="774"/>
                    </a:lnTo>
                    <a:lnTo>
                      <a:pt x="467" y="742"/>
                    </a:lnTo>
                    <a:lnTo>
                      <a:pt x="538" y="832"/>
                    </a:lnTo>
                    <a:lnTo>
                      <a:pt x="646" y="697"/>
                    </a:lnTo>
                    <a:lnTo>
                      <a:pt x="665" y="597"/>
                    </a:lnTo>
                    <a:lnTo>
                      <a:pt x="841" y="654"/>
                    </a:lnTo>
                    <a:lnTo>
                      <a:pt x="822" y="483"/>
                    </a:lnTo>
                    <a:lnTo>
                      <a:pt x="808" y="396"/>
                    </a:lnTo>
                    <a:lnTo>
                      <a:pt x="786" y="258"/>
                    </a:lnTo>
                    <a:lnTo>
                      <a:pt x="836" y="187"/>
                    </a:lnTo>
                    <a:lnTo>
                      <a:pt x="802" y="29"/>
                    </a:lnTo>
                    <a:lnTo>
                      <a:pt x="733" y="98"/>
                    </a:lnTo>
                    <a:lnTo>
                      <a:pt x="656" y="74"/>
                    </a:lnTo>
                    <a:lnTo>
                      <a:pt x="590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116">
                <a:extLst>
                  <a:ext uri="{FF2B5EF4-FFF2-40B4-BE49-F238E27FC236}">
                    <a16:creationId xmlns:a16="http://schemas.microsoft.com/office/drawing/2014/main" id="{0A389230-502A-81FF-A033-2FD7D8048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5" y="2304"/>
                <a:ext cx="344" cy="136"/>
              </a:xfrm>
              <a:custGeom>
                <a:avLst/>
                <a:gdLst>
                  <a:gd name="T0" fmla="*/ 307 w 1373"/>
                  <a:gd name="T1" fmla="*/ 80 h 544"/>
                  <a:gd name="T2" fmla="*/ 104 w 1373"/>
                  <a:gd name="T3" fmla="*/ 80 h 544"/>
                  <a:gd name="T4" fmla="*/ 16 w 1373"/>
                  <a:gd name="T5" fmla="*/ 177 h 544"/>
                  <a:gd name="T6" fmla="*/ 50 w 1373"/>
                  <a:gd name="T7" fmla="*/ 335 h 544"/>
                  <a:gd name="T8" fmla="*/ 0 w 1373"/>
                  <a:gd name="T9" fmla="*/ 406 h 544"/>
                  <a:gd name="T10" fmla="*/ 22 w 1373"/>
                  <a:gd name="T11" fmla="*/ 544 h 544"/>
                  <a:gd name="T12" fmla="*/ 263 w 1373"/>
                  <a:gd name="T13" fmla="*/ 316 h 544"/>
                  <a:gd name="T14" fmla="*/ 337 w 1373"/>
                  <a:gd name="T15" fmla="*/ 360 h 544"/>
                  <a:gd name="T16" fmla="*/ 301 w 1373"/>
                  <a:gd name="T17" fmla="*/ 439 h 544"/>
                  <a:gd name="T18" fmla="*/ 428 w 1373"/>
                  <a:gd name="T19" fmla="*/ 528 h 544"/>
                  <a:gd name="T20" fmla="*/ 476 w 1373"/>
                  <a:gd name="T21" fmla="*/ 413 h 544"/>
                  <a:gd name="T22" fmla="*/ 580 w 1373"/>
                  <a:gd name="T23" fmla="*/ 413 h 544"/>
                  <a:gd name="T24" fmla="*/ 745 w 1373"/>
                  <a:gd name="T25" fmla="*/ 373 h 544"/>
                  <a:gd name="T26" fmla="*/ 927 w 1373"/>
                  <a:gd name="T27" fmla="*/ 430 h 544"/>
                  <a:gd name="T28" fmla="*/ 1066 w 1373"/>
                  <a:gd name="T29" fmla="*/ 430 h 544"/>
                  <a:gd name="T30" fmla="*/ 1160 w 1373"/>
                  <a:gd name="T31" fmla="*/ 399 h 544"/>
                  <a:gd name="T32" fmla="*/ 1373 w 1373"/>
                  <a:gd name="T33" fmla="*/ 328 h 544"/>
                  <a:gd name="T34" fmla="*/ 1342 w 1373"/>
                  <a:gd name="T35" fmla="*/ 252 h 544"/>
                  <a:gd name="T36" fmla="*/ 1199 w 1373"/>
                  <a:gd name="T37" fmla="*/ 96 h 544"/>
                  <a:gd name="T38" fmla="*/ 1031 w 1373"/>
                  <a:gd name="T39" fmla="*/ 96 h 544"/>
                  <a:gd name="T40" fmla="*/ 986 w 1373"/>
                  <a:gd name="T41" fmla="*/ 0 h 544"/>
                  <a:gd name="T42" fmla="*/ 641 w 1373"/>
                  <a:gd name="T43" fmla="*/ 0 h 544"/>
                  <a:gd name="T44" fmla="*/ 447 w 1373"/>
                  <a:gd name="T45" fmla="*/ 112 h 544"/>
                  <a:gd name="T46" fmla="*/ 307 w 1373"/>
                  <a:gd name="T47" fmla="*/ 8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73" h="544">
                    <a:moveTo>
                      <a:pt x="307" y="80"/>
                    </a:moveTo>
                    <a:lnTo>
                      <a:pt x="104" y="80"/>
                    </a:lnTo>
                    <a:lnTo>
                      <a:pt x="16" y="177"/>
                    </a:lnTo>
                    <a:lnTo>
                      <a:pt x="50" y="335"/>
                    </a:lnTo>
                    <a:lnTo>
                      <a:pt x="0" y="406"/>
                    </a:lnTo>
                    <a:lnTo>
                      <a:pt x="22" y="544"/>
                    </a:lnTo>
                    <a:lnTo>
                      <a:pt x="263" y="316"/>
                    </a:lnTo>
                    <a:lnTo>
                      <a:pt x="337" y="360"/>
                    </a:lnTo>
                    <a:lnTo>
                      <a:pt x="301" y="439"/>
                    </a:lnTo>
                    <a:lnTo>
                      <a:pt x="428" y="528"/>
                    </a:lnTo>
                    <a:lnTo>
                      <a:pt x="476" y="413"/>
                    </a:lnTo>
                    <a:lnTo>
                      <a:pt x="580" y="413"/>
                    </a:lnTo>
                    <a:lnTo>
                      <a:pt x="745" y="373"/>
                    </a:lnTo>
                    <a:lnTo>
                      <a:pt x="927" y="430"/>
                    </a:lnTo>
                    <a:lnTo>
                      <a:pt x="1066" y="430"/>
                    </a:lnTo>
                    <a:lnTo>
                      <a:pt x="1160" y="399"/>
                    </a:lnTo>
                    <a:lnTo>
                      <a:pt x="1373" y="328"/>
                    </a:lnTo>
                    <a:lnTo>
                      <a:pt x="1342" y="252"/>
                    </a:lnTo>
                    <a:lnTo>
                      <a:pt x="1199" y="96"/>
                    </a:lnTo>
                    <a:lnTo>
                      <a:pt x="1031" y="96"/>
                    </a:lnTo>
                    <a:lnTo>
                      <a:pt x="986" y="0"/>
                    </a:lnTo>
                    <a:lnTo>
                      <a:pt x="641" y="0"/>
                    </a:lnTo>
                    <a:lnTo>
                      <a:pt x="447" y="112"/>
                    </a:lnTo>
                    <a:lnTo>
                      <a:pt x="307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117">
                <a:extLst>
                  <a:ext uri="{FF2B5EF4-FFF2-40B4-BE49-F238E27FC236}">
                    <a16:creationId xmlns:a16="http://schemas.microsoft.com/office/drawing/2014/main" id="{8863CBE6-B7FA-43A5-7844-6AC66BCFD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2383"/>
                <a:ext cx="316" cy="162"/>
              </a:xfrm>
              <a:custGeom>
                <a:avLst/>
                <a:gdLst>
                  <a:gd name="T0" fmla="*/ 315 w 1265"/>
                  <a:gd name="T1" fmla="*/ 44 h 649"/>
                  <a:gd name="T2" fmla="*/ 241 w 1265"/>
                  <a:gd name="T3" fmla="*/ 0 h 649"/>
                  <a:gd name="T4" fmla="*/ 0 w 1265"/>
                  <a:gd name="T5" fmla="*/ 228 h 649"/>
                  <a:gd name="T6" fmla="*/ 14 w 1265"/>
                  <a:gd name="T7" fmla="*/ 315 h 649"/>
                  <a:gd name="T8" fmla="*/ 227 w 1265"/>
                  <a:gd name="T9" fmla="*/ 414 h 649"/>
                  <a:gd name="T10" fmla="*/ 270 w 1265"/>
                  <a:gd name="T11" fmla="*/ 486 h 649"/>
                  <a:gd name="T12" fmla="*/ 461 w 1265"/>
                  <a:gd name="T13" fmla="*/ 494 h 649"/>
                  <a:gd name="T14" fmla="*/ 646 w 1265"/>
                  <a:gd name="T15" fmla="*/ 649 h 649"/>
                  <a:gd name="T16" fmla="*/ 750 w 1265"/>
                  <a:gd name="T17" fmla="*/ 529 h 649"/>
                  <a:gd name="T18" fmla="*/ 751 w 1265"/>
                  <a:gd name="T19" fmla="*/ 529 h 649"/>
                  <a:gd name="T20" fmla="*/ 1024 w 1265"/>
                  <a:gd name="T21" fmla="*/ 438 h 649"/>
                  <a:gd name="T22" fmla="*/ 1265 w 1265"/>
                  <a:gd name="T23" fmla="*/ 439 h 649"/>
                  <a:gd name="T24" fmla="*/ 1162 w 1265"/>
                  <a:gd name="T25" fmla="*/ 386 h 649"/>
                  <a:gd name="T26" fmla="*/ 1228 w 1265"/>
                  <a:gd name="T27" fmla="*/ 360 h 649"/>
                  <a:gd name="T28" fmla="*/ 1228 w 1265"/>
                  <a:gd name="T29" fmla="*/ 233 h 649"/>
                  <a:gd name="T30" fmla="*/ 1138 w 1265"/>
                  <a:gd name="T31" fmla="*/ 83 h 649"/>
                  <a:gd name="T32" fmla="*/ 1044 w 1265"/>
                  <a:gd name="T33" fmla="*/ 114 h 649"/>
                  <a:gd name="T34" fmla="*/ 905 w 1265"/>
                  <a:gd name="T35" fmla="*/ 114 h 649"/>
                  <a:gd name="T36" fmla="*/ 723 w 1265"/>
                  <a:gd name="T37" fmla="*/ 57 h 649"/>
                  <a:gd name="T38" fmla="*/ 558 w 1265"/>
                  <a:gd name="T39" fmla="*/ 97 h 649"/>
                  <a:gd name="T40" fmla="*/ 454 w 1265"/>
                  <a:gd name="T41" fmla="*/ 97 h 649"/>
                  <a:gd name="T42" fmla="*/ 406 w 1265"/>
                  <a:gd name="T43" fmla="*/ 212 h 649"/>
                  <a:gd name="T44" fmla="*/ 279 w 1265"/>
                  <a:gd name="T45" fmla="*/ 123 h 649"/>
                  <a:gd name="T46" fmla="*/ 315 w 1265"/>
                  <a:gd name="T47" fmla="*/ 44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65" h="649">
                    <a:moveTo>
                      <a:pt x="315" y="44"/>
                    </a:moveTo>
                    <a:lnTo>
                      <a:pt x="241" y="0"/>
                    </a:lnTo>
                    <a:lnTo>
                      <a:pt x="0" y="228"/>
                    </a:lnTo>
                    <a:lnTo>
                      <a:pt x="14" y="315"/>
                    </a:lnTo>
                    <a:lnTo>
                      <a:pt x="227" y="414"/>
                    </a:lnTo>
                    <a:lnTo>
                      <a:pt x="270" y="486"/>
                    </a:lnTo>
                    <a:lnTo>
                      <a:pt x="461" y="494"/>
                    </a:lnTo>
                    <a:lnTo>
                      <a:pt x="646" y="649"/>
                    </a:lnTo>
                    <a:lnTo>
                      <a:pt x="750" y="529"/>
                    </a:lnTo>
                    <a:lnTo>
                      <a:pt x="751" y="529"/>
                    </a:lnTo>
                    <a:lnTo>
                      <a:pt x="1024" y="438"/>
                    </a:lnTo>
                    <a:lnTo>
                      <a:pt x="1265" y="439"/>
                    </a:lnTo>
                    <a:lnTo>
                      <a:pt x="1162" y="386"/>
                    </a:lnTo>
                    <a:lnTo>
                      <a:pt x="1228" y="360"/>
                    </a:lnTo>
                    <a:lnTo>
                      <a:pt x="1228" y="233"/>
                    </a:lnTo>
                    <a:lnTo>
                      <a:pt x="1138" y="83"/>
                    </a:lnTo>
                    <a:lnTo>
                      <a:pt x="1044" y="114"/>
                    </a:lnTo>
                    <a:lnTo>
                      <a:pt x="905" y="114"/>
                    </a:lnTo>
                    <a:lnTo>
                      <a:pt x="723" y="57"/>
                    </a:lnTo>
                    <a:lnTo>
                      <a:pt x="558" y="97"/>
                    </a:lnTo>
                    <a:lnTo>
                      <a:pt x="454" y="97"/>
                    </a:lnTo>
                    <a:lnTo>
                      <a:pt x="406" y="212"/>
                    </a:lnTo>
                    <a:lnTo>
                      <a:pt x="279" y="123"/>
                    </a:lnTo>
                    <a:lnTo>
                      <a:pt x="315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118">
                <a:extLst>
                  <a:ext uri="{FF2B5EF4-FFF2-40B4-BE49-F238E27FC236}">
                    <a16:creationId xmlns:a16="http://schemas.microsoft.com/office/drawing/2014/main" id="{176E9CA4-35A4-0210-4390-CCA5C3987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2227"/>
                <a:ext cx="144" cy="147"/>
              </a:xfrm>
              <a:custGeom>
                <a:avLst/>
                <a:gdLst>
                  <a:gd name="T0" fmla="*/ 216 w 579"/>
                  <a:gd name="T1" fmla="*/ 0 h 585"/>
                  <a:gd name="T2" fmla="*/ 70 w 579"/>
                  <a:gd name="T3" fmla="*/ 115 h 585"/>
                  <a:gd name="T4" fmla="*/ 0 w 579"/>
                  <a:gd name="T5" fmla="*/ 308 h 585"/>
                  <a:gd name="T6" fmla="*/ 45 w 579"/>
                  <a:gd name="T7" fmla="*/ 404 h 585"/>
                  <a:gd name="T8" fmla="*/ 213 w 579"/>
                  <a:gd name="T9" fmla="*/ 404 h 585"/>
                  <a:gd name="T10" fmla="*/ 356 w 579"/>
                  <a:gd name="T11" fmla="*/ 560 h 585"/>
                  <a:gd name="T12" fmla="*/ 470 w 579"/>
                  <a:gd name="T13" fmla="*/ 585 h 585"/>
                  <a:gd name="T14" fmla="*/ 498 w 579"/>
                  <a:gd name="T15" fmla="*/ 533 h 585"/>
                  <a:gd name="T16" fmla="*/ 579 w 579"/>
                  <a:gd name="T17" fmla="*/ 500 h 585"/>
                  <a:gd name="T18" fmla="*/ 512 w 579"/>
                  <a:gd name="T19" fmla="*/ 390 h 585"/>
                  <a:gd name="T20" fmla="*/ 572 w 579"/>
                  <a:gd name="T21" fmla="*/ 211 h 585"/>
                  <a:gd name="T22" fmla="*/ 501 w 579"/>
                  <a:gd name="T23" fmla="*/ 133 h 585"/>
                  <a:gd name="T24" fmla="*/ 400 w 579"/>
                  <a:gd name="T25" fmla="*/ 11 h 585"/>
                  <a:gd name="T26" fmla="*/ 216 w 579"/>
                  <a:gd name="T27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9" h="585">
                    <a:moveTo>
                      <a:pt x="216" y="0"/>
                    </a:moveTo>
                    <a:lnTo>
                      <a:pt x="70" y="115"/>
                    </a:lnTo>
                    <a:lnTo>
                      <a:pt x="0" y="308"/>
                    </a:lnTo>
                    <a:lnTo>
                      <a:pt x="45" y="404"/>
                    </a:lnTo>
                    <a:lnTo>
                      <a:pt x="213" y="404"/>
                    </a:lnTo>
                    <a:lnTo>
                      <a:pt x="356" y="560"/>
                    </a:lnTo>
                    <a:lnTo>
                      <a:pt x="470" y="585"/>
                    </a:lnTo>
                    <a:lnTo>
                      <a:pt x="498" y="533"/>
                    </a:lnTo>
                    <a:lnTo>
                      <a:pt x="579" y="500"/>
                    </a:lnTo>
                    <a:lnTo>
                      <a:pt x="512" y="390"/>
                    </a:lnTo>
                    <a:lnTo>
                      <a:pt x="572" y="211"/>
                    </a:lnTo>
                    <a:lnTo>
                      <a:pt x="501" y="133"/>
                    </a:lnTo>
                    <a:lnTo>
                      <a:pt x="400" y="11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119">
                <a:extLst>
                  <a:ext uri="{FF2B5EF4-FFF2-40B4-BE49-F238E27FC236}">
                    <a16:creationId xmlns:a16="http://schemas.microsoft.com/office/drawing/2014/main" id="{11A1AA52-1849-DB34-A24A-B0C2F81EE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" y="2352"/>
                <a:ext cx="170" cy="164"/>
              </a:xfrm>
              <a:custGeom>
                <a:avLst/>
                <a:gdLst>
                  <a:gd name="T0" fmla="*/ 182 w 679"/>
                  <a:gd name="T1" fmla="*/ 60 h 656"/>
                  <a:gd name="T2" fmla="*/ 213 w 679"/>
                  <a:gd name="T3" fmla="*/ 136 h 656"/>
                  <a:gd name="T4" fmla="*/ 0 w 679"/>
                  <a:gd name="T5" fmla="*/ 207 h 656"/>
                  <a:gd name="T6" fmla="*/ 90 w 679"/>
                  <a:gd name="T7" fmla="*/ 357 h 656"/>
                  <a:gd name="T8" fmla="*/ 90 w 679"/>
                  <a:gd name="T9" fmla="*/ 484 h 656"/>
                  <a:gd name="T10" fmla="*/ 24 w 679"/>
                  <a:gd name="T11" fmla="*/ 510 h 656"/>
                  <a:gd name="T12" fmla="*/ 127 w 679"/>
                  <a:gd name="T13" fmla="*/ 563 h 656"/>
                  <a:gd name="T14" fmla="*/ 128 w 679"/>
                  <a:gd name="T15" fmla="*/ 563 h 656"/>
                  <a:gd name="T16" fmla="*/ 278 w 679"/>
                  <a:gd name="T17" fmla="*/ 656 h 656"/>
                  <a:gd name="T18" fmla="*/ 410 w 679"/>
                  <a:gd name="T19" fmla="*/ 647 h 656"/>
                  <a:gd name="T20" fmla="*/ 595 w 679"/>
                  <a:gd name="T21" fmla="*/ 634 h 656"/>
                  <a:gd name="T22" fmla="*/ 679 w 679"/>
                  <a:gd name="T23" fmla="*/ 432 h 656"/>
                  <a:gd name="T24" fmla="*/ 601 w 679"/>
                  <a:gd name="T25" fmla="*/ 218 h 656"/>
                  <a:gd name="T26" fmla="*/ 472 w 679"/>
                  <a:gd name="T27" fmla="*/ 111 h 656"/>
                  <a:gd name="T28" fmla="*/ 405 w 679"/>
                  <a:gd name="T29" fmla="*/ 0 h 656"/>
                  <a:gd name="T30" fmla="*/ 324 w 679"/>
                  <a:gd name="T31" fmla="*/ 33 h 656"/>
                  <a:gd name="T32" fmla="*/ 296 w 679"/>
                  <a:gd name="T33" fmla="*/ 85 h 656"/>
                  <a:gd name="T34" fmla="*/ 182 w 679"/>
                  <a:gd name="T35" fmla="*/ 6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79" h="656">
                    <a:moveTo>
                      <a:pt x="182" y="60"/>
                    </a:moveTo>
                    <a:lnTo>
                      <a:pt x="213" y="136"/>
                    </a:lnTo>
                    <a:lnTo>
                      <a:pt x="0" y="207"/>
                    </a:lnTo>
                    <a:lnTo>
                      <a:pt x="90" y="357"/>
                    </a:lnTo>
                    <a:lnTo>
                      <a:pt x="90" y="484"/>
                    </a:lnTo>
                    <a:lnTo>
                      <a:pt x="24" y="510"/>
                    </a:lnTo>
                    <a:lnTo>
                      <a:pt x="127" y="563"/>
                    </a:lnTo>
                    <a:lnTo>
                      <a:pt x="128" y="563"/>
                    </a:lnTo>
                    <a:lnTo>
                      <a:pt x="278" y="656"/>
                    </a:lnTo>
                    <a:lnTo>
                      <a:pt x="410" y="647"/>
                    </a:lnTo>
                    <a:lnTo>
                      <a:pt x="595" y="634"/>
                    </a:lnTo>
                    <a:lnTo>
                      <a:pt x="679" y="432"/>
                    </a:lnTo>
                    <a:lnTo>
                      <a:pt x="601" y="218"/>
                    </a:lnTo>
                    <a:lnTo>
                      <a:pt x="472" y="111"/>
                    </a:lnTo>
                    <a:lnTo>
                      <a:pt x="405" y="0"/>
                    </a:lnTo>
                    <a:lnTo>
                      <a:pt x="324" y="33"/>
                    </a:lnTo>
                    <a:lnTo>
                      <a:pt x="296" y="85"/>
                    </a:lnTo>
                    <a:lnTo>
                      <a:pt x="182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120">
                <a:extLst>
                  <a:ext uri="{FF2B5EF4-FFF2-40B4-BE49-F238E27FC236}">
                    <a16:creationId xmlns:a16="http://schemas.microsoft.com/office/drawing/2014/main" id="{5C91B783-56DB-AA85-B867-FD9165559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808"/>
                <a:ext cx="156" cy="212"/>
              </a:xfrm>
              <a:custGeom>
                <a:avLst/>
                <a:gdLst>
                  <a:gd name="T0" fmla="*/ 388 w 623"/>
                  <a:gd name="T1" fmla="*/ 0 h 849"/>
                  <a:gd name="T2" fmla="*/ 251 w 623"/>
                  <a:gd name="T3" fmla="*/ 86 h 849"/>
                  <a:gd name="T4" fmla="*/ 279 w 623"/>
                  <a:gd name="T5" fmla="*/ 181 h 849"/>
                  <a:gd name="T6" fmla="*/ 216 w 623"/>
                  <a:gd name="T7" fmla="*/ 232 h 849"/>
                  <a:gd name="T8" fmla="*/ 216 w 623"/>
                  <a:gd name="T9" fmla="*/ 435 h 849"/>
                  <a:gd name="T10" fmla="*/ 127 w 623"/>
                  <a:gd name="T11" fmla="*/ 435 h 849"/>
                  <a:gd name="T12" fmla="*/ 99 w 623"/>
                  <a:gd name="T13" fmla="*/ 562 h 849"/>
                  <a:gd name="T14" fmla="*/ 0 w 623"/>
                  <a:gd name="T15" fmla="*/ 633 h 849"/>
                  <a:gd name="T16" fmla="*/ 73 w 623"/>
                  <a:gd name="T17" fmla="*/ 708 h 849"/>
                  <a:gd name="T18" fmla="*/ 262 w 623"/>
                  <a:gd name="T19" fmla="*/ 774 h 849"/>
                  <a:gd name="T20" fmla="*/ 340 w 623"/>
                  <a:gd name="T21" fmla="*/ 756 h 849"/>
                  <a:gd name="T22" fmla="*/ 477 w 623"/>
                  <a:gd name="T23" fmla="*/ 849 h 849"/>
                  <a:gd name="T24" fmla="*/ 478 w 623"/>
                  <a:gd name="T25" fmla="*/ 849 h 849"/>
                  <a:gd name="T26" fmla="*/ 557 w 623"/>
                  <a:gd name="T27" fmla="*/ 817 h 849"/>
                  <a:gd name="T28" fmla="*/ 534 w 623"/>
                  <a:gd name="T29" fmla="*/ 669 h 849"/>
                  <a:gd name="T30" fmla="*/ 614 w 623"/>
                  <a:gd name="T31" fmla="*/ 525 h 849"/>
                  <a:gd name="T32" fmla="*/ 552 w 623"/>
                  <a:gd name="T33" fmla="*/ 277 h 849"/>
                  <a:gd name="T34" fmla="*/ 481 w 623"/>
                  <a:gd name="T35" fmla="*/ 232 h 849"/>
                  <a:gd name="T36" fmla="*/ 623 w 623"/>
                  <a:gd name="T37" fmla="*/ 124 h 849"/>
                  <a:gd name="T38" fmla="*/ 505 w 623"/>
                  <a:gd name="T39" fmla="*/ 61 h 849"/>
                  <a:gd name="T40" fmla="*/ 388 w 623"/>
                  <a:gd name="T4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3" h="849">
                    <a:moveTo>
                      <a:pt x="388" y="0"/>
                    </a:moveTo>
                    <a:lnTo>
                      <a:pt x="251" y="86"/>
                    </a:lnTo>
                    <a:lnTo>
                      <a:pt x="279" y="181"/>
                    </a:lnTo>
                    <a:lnTo>
                      <a:pt x="216" y="232"/>
                    </a:lnTo>
                    <a:lnTo>
                      <a:pt x="216" y="435"/>
                    </a:lnTo>
                    <a:lnTo>
                      <a:pt x="127" y="435"/>
                    </a:lnTo>
                    <a:lnTo>
                      <a:pt x="99" y="562"/>
                    </a:lnTo>
                    <a:lnTo>
                      <a:pt x="0" y="633"/>
                    </a:lnTo>
                    <a:lnTo>
                      <a:pt x="73" y="708"/>
                    </a:lnTo>
                    <a:lnTo>
                      <a:pt x="262" y="774"/>
                    </a:lnTo>
                    <a:lnTo>
                      <a:pt x="340" y="756"/>
                    </a:lnTo>
                    <a:lnTo>
                      <a:pt x="477" y="849"/>
                    </a:lnTo>
                    <a:lnTo>
                      <a:pt x="478" y="849"/>
                    </a:lnTo>
                    <a:lnTo>
                      <a:pt x="557" y="817"/>
                    </a:lnTo>
                    <a:lnTo>
                      <a:pt x="534" y="669"/>
                    </a:lnTo>
                    <a:lnTo>
                      <a:pt x="614" y="525"/>
                    </a:lnTo>
                    <a:lnTo>
                      <a:pt x="552" y="277"/>
                    </a:lnTo>
                    <a:lnTo>
                      <a:pt x="481" y="232"/>
                    </a:lnTo>
                    <a:lnTo>
                      <a:pt x="623" y="124"/>
                    </a:lnTo>
                    <a:lnTo>
                      <a:pt x="505" y="61"/>
                    </a:lnTo>
                    <a:lnTo>
                      <a:pt x="38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121">
                <a:extLst>
                  <a:ext uri="{FF2B5EF4-FFF2-40B4-BE49-F238E27FC236}">
                    <a16:creationId xmlns:a16="http://schemas.microsoft.com/office/drawing/2014/main" id="{A36589FC-51FC-0CA1-6348-84113B8E7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1957"/>
                <a:ext cx="226" cy="187"/>
              </a:xfrm>
              <a:custGeom>
                <a:avLst/>
                <a:gdLst>
                  <a:gd name="T0" fmla="*/ 114 w 905"/>
                  <a:gd name="T1" fmla="*/ 223 h 750"/>
                  <a:gd name="T2" fmla="*/ 177 w 905"/>
                  <a:gd name="T3" fmla="*/ 273 h 750"/>
                  <a:gd name="T4" fmla="*/ 0 w 905"/>
                  <a:gd name="T5" fmla="*/ 449 h 750"/>
                  <a:gd name="T6" fmla="*/ 88 w 905"/>
                  <a:gd name="T7" fmla="*/ 550 h 750"/>
                  <a:gd name="T8" fmla="*/ 151 w 905"/>
                  <a:gd name="T9" fmla="*/ 600 h 750"/>
                  <a:gd name="T10" fmla="*/ 214 w 905"/>
                  <a:gd name="T11" fmla="*/ 553 h 750"/>
                  <a:gd name="T12" fmla="*/ 285 w 905"/>
                  <a:gd name="T13" fmla="*/ 597 h 750"/>
                  <a:gd name="T14" fmla="*/ 331 w 905"/>
                  <a:gd name="T15" fmla="*/ 531 h 750"/>
                  <a:gd name="T16" fmla="*/ 494 w 905"/>
                  <a:gd name="T17" fmla="*/ 750 h 750"/>
                  <a:gd name="T18" fmla="*/ 662 w 905"/>
                  <a:gd name="T19" fmla="*/ 154 h 750"/>
                  <a:gd name="T20" fmla="*/ 828 w 905"/>
                  <a:gd name="T21" fmla="*/ 196 h 750"/>
                  <a:gd name="T22" fmla="*/ 905 w 905"/>
                  <a:gd name="T23" fmla="*/ 178 h 750"/>
                  <a:gd name="T24" fmla="*/ 716 w 905"/>
                  <a:gd name="T25" fmla="*/ 112 h 750"/>
                  <a:gd name="T26" fmla="*/ 643 w 905"/>
                  <a:gd name="T27" fmla="*/ 37 h 750"/>
                  <a:gd name="T28" fmla="*/ 545 w 905"/>
                  <a:gd name="T29" fmla="*/ 108 h 750"/>
                  <a:gd name="T30" fmla="*/ 247 w 905"/>
                  <a:gd name="T31" fmla="*/ 0 h 750"/>
                  <a:gd name="T32" fmla="*/ 114 w 905"/>
                  <a:gd name="T33" fmla="*/ 223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5" h="750">
                    <a:moveTo>
                      <a:pt x="114" y="223"/>
                    </a:moveTo>
                    <a:lnTo>
                      <a:pt x="177" y="273"/>
                    </a:lnTo>
                    <a:lnTo>
                      <a:pt x="0" y="449"/>
                    </a:lnTo>
                    <a:lnTo>
                      <a:pt x="88" y="550"/>
                    </a:lnTo>
                    <a:lnTo>
                      <a:pt x="151" y="600"/>
                    </a:lnTo>
                    <a:lnTo>
                      <a:pt x="214" y="553"/>
                    </a:lnTo>
                    <a:lnTo>
                      <a:pt x="285" y="597"/>
                    </a:lnTo>
                    <a:lnTo>
                      <a:pt x="331" y="531"/>
                    </a:lnTo>
                    <a:lnTo>
                      <a:pt x="494" y="750"/>
                    </a:lnTo>
                    <a:lnTo>
                      <a:pt x="662" y="154"/>
                    </a:lnTo>
                    <a:lnTo>
                      <a:pt x="828" y="196"/>
                    </a:lnTo>
                    <a:lnTo>
                      <a:pt x="905" y="178"/>
                    </a:lnTo>
                    <a:lnTo>
                      <a:pt x="716" y="112"/>
                    </a:lnTo>
                    <a:lnTo>
                      <a:pt x="643" y="37"/>
                    </a:lnTo>
                    <a:lnTo>
                      <a:pt x="545" y="108"/>
                    </a:lnTo>
                    <a:lnTo>
                      <a:pt x="247" y="0"/>
                    </a:lnTo>
                    <a:lnTo>
                      <a:pt x="114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122">
                <a:extLst>
                  <a:ext uri="{FF2B5EF4-FFF2-40B4-BE49-F238E27FC236}">
                    <a16:creationId xmlns:a16="http://schemas.microsoft.com/office/drawing/2014/main" id="{CBE1DAA5-BF39-EA67-D92D-1270A24B0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1901"/>
                <a:ext cx="293" cy="255"/>
              </a:xfrm>
              <a:custGeom>
                <a:avLst/>
                <a:gdLst>
                  <a:gd name="T0" fmla="*/ 1104 w 1174"/>
                  <a:gd name="T1" fmla="*/ 496 h 1022"/>
                  <a:gd name="T2" fmla="*/ 1041 w 1174"/>
                  <a:gd name="T3" fmla="*/ 446 h 1022"/>
                  <a:gd name="T4" fmla="*/ 1174 w 1174"/>
                  <a:gd name="T5" fmla="*/ 223 h 1022"/>
                  <a:gd name="T6" fmla="*/ 1079 w 1174"/>
                  <a:gd name="T7" fmla="*/ 141 h 1022"/>
                  <a:gd name="T8" fmla="*/ 1079 w 1174"/>
                  <a:gd name="T9" fmla="*/ 259 h 1022"/>
                  <a:gd name="T10" fmla="*/ 946 w 1174"/>
                  <a:gd name="T11" fmla="*/ 259 h 1022"/>
                  <a:gd name="T12" fmla="*/ 819 w 1174"/>
                  <a:gd name="T13" fmla="*/ 191 h 1022"/>
                  <a:gd name="T14" fmla="*/ 853 w 1174"/>
                  <a:gd name="T15" fmla="*/ 106 h 1022"/>
                  <a:gd name="T16" fmla="*/ 641 w 1174"/>
                  <a:gd name="T17" fmla="*/ 20 h 1022"/>
                  <a:gd name="T18" fmla="*/ 565 w 1174"/>
                  <a:gd name="T19" fmla="*/ 125 h 1022"/>
                  <a:gd name="T20" fmla="*/ 314 w 1174"/>
                  <a:gd name="T21" fmla="*/ 195 h 1022"/>
                  <a:gd name="T22" fmla="*/ 257 w 1174"/>
                  <a:gd name="T23" fmla="*/ 53 h 1022"/>
                  <a:gd name="T24" fmla="*/ 201 w 1174"/>
                  <a:gd name="T25" fmla="*/ 81 h 1022"/>
                  <a:gd name="T26" fmla="*/ 0 w 1174"/>
                  <a:gd name="T27" fmla="*/ 0 h 1022"/>
                  <a:gd name="T28" fmla="*/ 192 w 1174"/>
                  <a:gd name="T29" fmla="*/ 385 h 1022"/>
                  <a:gd name="T30" fmla="*/ 417 w 1174"/>
                  <a:gd name="T31" fmla="*/ 468 h 1022"/>
                  <a:gd name="T32" fmla="*/ 462 w 1174"/>
                  <a:gd name="T33" fmla="*/ 536 h 1022"/>
                  <a:gd name="T34" fmla="*/ 448 w 1174"/>
                  <a:gd name="T35" fmla="*/ 693 h 1022"/>
                  <a:gd name="T36" fmla="*/ 343 w 1174"/>
                  <a:gd name="T37" fmla="*/ 825 h 1022"/>
                  <a:gd name="T38" fmla="*/ 343 w 1174"/>
                  <a:gd name="T39" fmla="*/ 912 h 1022"/>
                  <a:gd name="T40" fmla="*/ 490 w 1174"/>
                  <a:gd name="T41" fmla="*/ 1005 h 1022"/>
                  <a:gd name="T42" fmla="*/ 719 w 1174"/>
                  <a:gd name="T43" fmla="*/ 961 h 1022"/>
                  <a:gd name="T44" fmla="*/ 778 w 1174"/>
                  <a:gd name="T45" fmla="*/ 1022 h 1022"/>
                  <a:gd name="T46" fmla="*/ 939 w 1174"/>
                  <a:gd name="T47" fmla="*/ 913 h 1022"/>
                  <a:gd name="T48" fmla="*/ 949 w 1174"/>
                  <a:gd name="T49" fmla="*/ 827 h 1022"/>
                  <a:gd name="T50" fmla="*/ 1015 w 1174"/>
                  <a:gd name="T51" fmla="*/ 773 h 1022"/>
                  <a:gd name="T52" fmla="*/ 927 w 1174"/>
                  <a:gd name="T53" fmla="*/ 672 h 1022"/>
                  <a:gd name="T54" fmla="*/ 1104 w 1174"/>
                  <a:gd name="T55" fmla="*/ 496 h 1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74" h="1022">
                    <a:moveTo>
                      <a:pt x="1104" y="496"/>
                    </a:moveTo>
                    <a:lnTo>
                      <a:pt x="1041" y="446"/>
                    </a:lnTo>
                    <a:lnTo>
                      <a:pt x="1174" y="223"/>
                    </a:lnTo>
                    <a:lnTo>
                      <a:pt x="1079" y="141"/>
                    </a:lnTo>
                    <a:lnTo>
                      <a:pt x="1079" y="259"/>
                    </a:lnTo>
                    <a:lnTo>
                      <a:pt x="946" y="259"/>
                    </a:lnTo>
                    <a:lnTo>
                      <a:pt x="819" y="191"/>
                    </a:lnTo>
                    <a:lnTo>
                      <a:pt x="853" y="106"/>
                    </a:lnTo>
                    <a:lnTo>
                      <a:pt x="641" y="20"/>
                    </a:lnTo>
                    <a:lnTo>
                      <a:pt x="565" y="125"/>
                    </a:lnTo>
                    <a:lnTo>
                      <a:pt x="314" y="195"/>
                    </a:lnTo>
                    <a:lnTo>
                      <a:pt x="257" y="53"/>
                    </a:lnTo>
                    <a:lnTo>
                      <a:pt x="201" y="81"/>
                    </a:lnTo>
                    <a:lnTo>
                      <a:pt x="0" y="0"/>
                    </a:lnTo>
                    <a:lnTo>
                      <a:pt x="192" y="385"/>
                    </a:lnTo>
                    <a:lnTo>
                      <a:pt x="417" y="468"/>
                    </a:lnTo>
                    <a:lnTo>
                      <a:pt x="462" y="536"/>
                    </a:lnTo>
                    <a:lnTo>
                      <a:pt x="448" y="693"/>
                    </a:lnTo>
                    <a:lnTo>
                      <a:pt x="343" y="825"/>
                    </a:lnTo>
                    <a:lnTo>
                      <a:pt x="343" y="912"/>
                    </a:lnTo>
                    <a:lnTo>
                      <a:pt x="490" y="1005"/>
                    </a:lnTo>
                    <a:lnTo>
                      <a:pt x="719" y="961"/>
                    </a:lnTo>
                    <a:lnTo>
                      <a:pt x="778" y="1022"/>
                    </a:lnTo>
                    <a:lnTo>
                      <a:pt x="939" y="913"/>
                    </a:lnTo>
                    <a:lnTo>
                      <a:pt x="949" y="827"/>
                    </a:lnTo>
                    <a:lnTo>
                      <a:pt x="1015" y="773"/>
                    </a:lnTo>
                    <a:lnTo>
                      <a:pt x="927" y="672"/>
                    </a:lnTo>
                    <a:lnTo>
                      <a:pt x="1104" y="4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123">
                <a:extLst>
                  <a:ext uri="{FF2B5EF4-FFF2-40B4-BE49-F238E27FC236}">
                    <a16:creationId xmlns:a16="http://schemas.microsoft.com/office/drawing/2014/main" id="{CC78D22E-3439-7E87-51E1-3A80A865A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1995"/>
                <a:ext cx="229" cy="313"/>
              </a:xfrm>
              <a:custGeom>
                <a:avLst/>
                <a:gdLst>
                  <a:gd name="T0" fmla="*/ 532 w 919"/>
                  <a:gd name="T1" fmla="*/ 6 h 1250"/>
                  <a:gd name="T2" fmla="*/ 454 w 919"/>
                  <a:gd name="T3" fmla="*/ 24 h 1250"/>
                  <a:gd name="T4" fmla="*/ 377 w 919"/>
                  <a:gd name="T5" fmla="*/ 42 h 1250"/>
                  <a:gd name="T6" fmla="*/ 211 w 919"/>
                  <a:gd name="T7" fmla="*/ 0 h 1250"/>
                  <a:gd name="T8" fmla="*/ 43 w 919"/>
                  <a:gd name="T9" fmla="*/ 596 h 1250"/>
                  <a:gd name="T10" fmla="*/ 0 w 919"/>
                  <a:gd name="T11" fmla="*/ 826 h 1250"/>
                  <a:gd name="T12" fmla="*/ 62 w 919"/>
                  <a:gd name="T13" fmla="*/ 1013 h 1250"/>
                  <a:gd name="T14" fmla="*/ 87 w 919"/>
                  <a:gd name="T15" fmla="*/ 1088 h 1250"/>
                  <a:gd name="T16" fmla="*/ 169 w 919"/>
                  <a:gd name="T17" fmla="*/ 1074 h 1250"/>
                  <a:gd name="T18" fmla="*/ 272 w 919"/>
                  <a:gd name="T19" fmla="*/ 1235 h 1250"/>
                  <a:gd name="T20" fmla="*/ 385 w 919"/>
                  <a:gd name="T21" fmla="*/ 1227 h 1250"/>
                  <a:gd name="T22" fmla="*/ 456 w 919"/>
                  <a:gd name="T23" fmla="*/ 1221 h 1250"/>
                  <a:gd name="T24" fmla="*/ 541 w 919"/>
                  <a:gd name="T25" fmla="*/ 1250 h 1250"/>
                  <a:gd name="T26" fmla="*/ 613 w 919"/>
                  <a:gd name="T27" fmla="*/ 1136 h 1250"/>
                  <a:gd name="T28" fmla="*/ 613 w 919"/>
                  <a:gd name="T29" fmla="*/ 910 h 1250"/>
                  <a:gd name="T30" fmla="*/ 731 w 919"/>
                  <a:gd name="T31" fmla="*/ 785 h 1250"/>
                  <a:gd name="T32" fmla="*/ 765 w 919"/>
                  <a:gd name="T33" fmla="*/ 748 h 1250"/>
                  <a:gd name="T34" fmla="*/ 919 w 919"/>
                  <a:gd name="T35" fmla="*/ 404 h 1250"/>
                  <a:gd name="T36" fmla="*/ 877 w 919"/>
                  <a:gd name="T37" fmla="*/ 407 h 1250"/>
                  <a:gd name="T38" fmla="*/ 876 w 919"/>
                  <a:gd name="T39" fmla="*/ 320 h 1250"/>
                  <a:gd name="T40" fmla="*/ 792 w 919"/>
                  <a:gd name="T41" fmla="*/ 320 h 1250"/>
                  <a:gd name="T42" fmla="*/ 670 w 919"/>
                  <a:gd name="T43" fmla="*/ 99 h 1250"/>
                  <a:gd name="T44" fmla="*/ 669 w 919"/>
                  <a:gd name="T45" fmla="*/ 99 h 1250"/>
                  <a:gd name="T46" fmla="*/ 532 w 919"/>
                  <a:gd name="T47" fmla="*/ 6 h 1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9" h="1250">
                    <a:moveTo>
                      <a:pt x="532" y="6"/>
                    </a:moveTo>
                    <a:lnTo>
                      <a:pt x="454" y="24"/>
                    </a:lnTo>
                    <a:lnTo>
                      <a:pt x="377" y="42"/>
                    </a:lnTo>
                    <a:lnTo>
                      <a:pt x="211" y="0"/>
                    </a:lnTo>
                    <a:lnTo>
                      <a:pt x="43" y="596"/>
                    </a:lnTo>
                    <a:lnTo>
                      <a:pt x="0" y="826"/>
                    </a:lnTo>
                    <a:lnTo>
                      <a:pt x="62" y="1013"/>
                    </a:lnTo>
                    <a:lnTo>
                      <a:pt x="87" y="1088"/>
                    </a:lnTo>
                    <a:lnTo>
                      <a:pt x="169" y="1074"/>
                    </a:lnTo>
                    <a:lnTo>
                      <a:pt x="272" y="1235"/>
                    </a:lnTo>
                    <a:lnTo>
                      <a:pt x="385" y="1227"/>
                    </a:lnTo>
                    <a:lnTo>
                      <a:pt x="456" y="1221"/>
                    </a:lnTo>
                    <a:lnTo>
                      <a:pt x="541" y="1250"/>
                    </a:lnTo>
                    <a:lnTo>
                      <a:pt x="613" y="1136"/>
                    </a:lnTo>
                    <a:lnTo>
                      <a:pt x="613" y="910"/>
                    </a:lnTo>
                    <a:lnTo>
                      <a:pt x="731" y="785"/>
                    </a:lnTo>
                    <a:lnTo>
                      <a:pt x="765" y="748"/>
                    </a:lnTo>
                    <a:lnTo>
                      <a:pt x="919" y="404"/>
                    </a:lnTo>
                    <a:lnTo>
                      <a:pt x="877" y="407"/>
                    </a:lnTo>
                    <a:lnTo>
                      <a:pt x="876" y="320"/>
                    </a:lnTo>
                    <a:lnTo>
                      <a:pt x="792" y="320"/>
                    </a:lnTo>
                    <a:lnTo>
                      <a:pt x="670" y="99"/>
                    </a:lnTo>
                    <a:lnTo>
                      <a:pt x="669" y="99"/>
                    </a:lnTo>
                    <a:lnTo>
                      <a:pt x="53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124">
                <a:extLst>
                  <a:ext uri="{FF2B5EF4-FFF2-40B4-BE49-F238E27FC236}">
                    <a16:creationId xmlns:a16="http://schemas.microsoft.com/office/drawing/2014/main" id="{D4A64841-2630-4405-CF4C-8EA46588B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089"/>
                <a:ext cx="257" cy="372"/>
              </a:xfrm>
              <a:custGeom>
                <a:avLst/>
                <a:gdLst>
                  <a:gd name="T0" fmla="*/ 200 w 1029"/>
                  <a:gd name="T1" fmla="*/ 19 h 1488"/>
                  <a:gd name="T2" fmla="*/ 134 w 1029"/>
                  <a:gd name="T3" fmla="*/ 73 h 1488"/>
                  <a:gd name="T4" fmla="*/ 124 w 1029"/>
                  <a:gd name="T5" fmla="*/ 159 h 1488"/>
                  <a:gd name="T6" fmla="*/ 126 w 1029"/>
                  <a:gd name="T7" fmla="*/ 158 h 1488"/>
                  <a:gd name="T8" fmla="*/ 185 w 1029"/>
                  <a:gd name="T9" fmla="*/ 243 h 1488"/>
                  <a:gd name="T10" fmla="*/ 47 w 1029"/>
                  <a:gd name="T11" fmla="*/ 342 h 1488"/>
                  <a:gd name="T12" fmla="*/ 0 w 1029"/>
                  <a:gd name="T13" fmla="*/ 587 h 1488"/>
                  <a:gd name="T14" fmla="*/ 150 w 1029"/>
                  <a:gd name="T15" fmla="*/ 780 h 1488"/>
                  <a:gd name="T16" fmla="*/ 126 w 1029"/>
                  <a:gd name="T17" fmla="*/ 863 h 1488"/>
                  <a:gd name="T18" fmla="*/ 100 w 1029"/>
                  <a:gd name="T19" fmla="*/ 947 h 1488"/>
                  <a:gd name="T20" fmla="*/ 165 w 1029"/>
                  <a:gd name="T21" fmla="*/ 994 h 1488"/>
                  <a:gd name="T22" fmla="*/ 129 w 1029"/>
                  <a:gd name="T23" fmla="*/ 1065 h 1488"/>
                  <a:gd name="T24" fmla="*/ 161 w 1029"/>
                  <a:gd name="T25" fmla="*/ 1150 h 1488"/>
                  <a:gd name="T26" fmla="*/ 259 w 1029"/>
                  <a:gd name="T27" fmla="*/ 1238 h 1488"/>
                  <a:gd name="T28" fmla="*/ 292 w 1029"/>
                  <a:gd name="T29" fmla="*/ 1268 h 1488"/>
                  <a:gd name="T30" fmla="*/ 460 w 1029"/>
                  <a:gd name="T31" fmla="*/ 1328 h 1488"/>
                  <a:gd name="T32" fmla="*/ 486 w 1029"/>
                  <a:gd name="T33" fmla="*/ 1414 h 1488"/>
                  <a:gd name="T34" fmla="*/ 615 w 1029"/>
                  <a:gd name="T35" fmla="*/ 1488 h 1488"/>
                  <a:gd name="T36" fmla="*/ 742 w 1029"/>
                  <a:gd name="T37" fmla="*/ 1375 h 1488"/>
                  <a:gd name="T38" fmla="*/ 688 w 1029"/>
                  <a:gd name="T39" fmla="*/ 1304 h 1488"/>
                  <a:gd name="T40" fmla="*/ 760 w 1029"/>
                  <a:gd name="T41" fmla="*/ 1233 h 1488"/>
                  <a:gd name="T42" fmla="*/ 955 w 1029"/>
                  <a:gd name="T43" fmla="*/ 1189 h 1488"/>
                  <a:gd name="T44" fmla="*/ 1029 w 1029"/>
                  <a:gd name="T45" fmla="*/ 1047 h 1488"/>
                  <a:gd name="T46" fmla="*/ 1019 w 1029"/>
                  <a:gd name="T47" fmla="*/ 844 h 1488"/>
                  <a:gd name="T48" fmla="*/ 948 w 1029"/>
                  <a:gd name="T49" fmla="*/ 850 h 1488"/>
                  <a:gd name="T50" fmla="*/ 943 w 1029"/>
                  <a:gd name="T51" fmla="*/ 953 h 1488"/>
                  <a:gd name="T52" fmla="*/ 886 w 1029"/>
                  <a:gd name="T53" fmla="*/ 994 h 1488"/>
                  <a:gd name="T54" fmla="*/ 886 w 1029"/>
                  <a:gd name="T55" fmla="*/ 1061 h 1488"/>
                  <a:gd name="T56" fmla="*/ 847 w 1029"/>
                  <a:gd name="T57" fmla="*/ 1118 h 1488"/>
                  <a:gd name="T58" fmla="*/ 724 w 1029"/>
                  <a:gd name="T59" fmla="*/ 1118 h 1488"/>
                  <a:gd name="T60" fmla="*/ 619 w 1029"/>
                  <a:gd name="T61" fmla="*/ 1252 h 1488"/>
                  <a:gd name="T62" fmla="*/ 556 w 1029"/>
                  <a:gd name="T63" fmla="*/ 1252 h 1488"/>
                  <a:gd name="T64" fmla="*/ 623 w 1029"/>
                  <a:gd name="T65" fmla="*/ 1140 h 1488"/>
                  <a:gd name="T66" fmla="*/ 623 w 1029"/>
                  <a:gd name="T67" fmla="*/ 981 h 1488"/>
                  <a:gd name="T68" fmla="*/ 547 w 1029"/>
                  <a:gd name="T69" fmla="*/ 981 h 1488"/>
                  <a:gd name="T70" fmla="*/ 521 w 1029"/>
                  <a:gd name="T71" fmla="*/ 854 h 1488"/>
                  <a:gd name="T72" fmla="*/ 619 w 1029"/>
                  <a:gd name="T73" fmla="*/ 772 h 1488"/>
                  <a:gd name="T74" fmla="*/ 591 w 1029"/>
                  <a:gd name="T75" fmla="*/ 683 h 1488"/>
                  <a:gd name="T76" fmla="*/ 625 w 1029"/>
                  <a:gd name="T77" fmla="*/ 636 h 1488"/>
                  <a:gd name="T78" fmla="*/ 563 w 1029"/>
                  <a:gd name="T79" fmla="*/ 449 h 1488"/>
                  <a:gd name="T80" fmla="*/ 606 w 1029"/>
                  <a:gd name="T81" fmla="*/ 219 h 1488"/>
                  <a:gd name="T82" fmla="*/ 443 w 1029"/>
                  <a:gd name="T83" fmla="*/ 0 h 1488"/>
                  <a:gd name="T84" fmla="*/ 397 w 1029"/>
                  <a:gd name="T85" fmla="*/ 66 h 1488"/>
                  <a:gd name="T86" fmla="*/ 326 w 1029"/>
                  <a:gd name="T87" fmla="*/ 22 h 1488"/>
                  <a:gd name="T88" fmla="*/ 263 w 1029"/>
                  <a:gd name="T89" fmla="*/ 69 h 1488"/>
                  <a:gd name="T90" fmla="*/ 200 w 1029"/>
                  <a:gd name="T91" fmla="*/ 19 h 1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29" h="1488">
                    <a:moveTo>
                      <a:pt x="200" y="19"/>
                    </a:moveTo>
                    <a:lnTo>
                      <a:pt x="134" y="73"/>
                    </a:lnTo>
                    <a:lnTo>
                      <a:pt x="124" y="159"/>
                    </a:lnTo>
                    <a:lnTo>
                      <a:pt x="126" y="158"/>
                    </a:lnTo>
                    <a:lnTo>
                      <a:pt x="185" y="243"/>
                    </a:lnTo>
                    <a:lnTo>
                      <a:pt x="47" y="342"/>
                    </a:lnTo>
                    <a:lnTo>
                      <a:pt x="0" y="587"/>
                    </a:lnTo>
                    <a:lnTo>
                      <a:pt x="150" y="780"/>
                    </a:lnTo>
                    <a:lnTo>
                      <a:pt x="126" y="863"/>
                    </a:lnTo>
                    <a:lnTo>
                      <a:pt x="100" y="947"/>
                    </a:lnTo>
                    <a:lnTo>
                      <a:pt x="165" y="994"/>
                    </a:lnTo>
                    <a:lnTo>
                      <a:pt x="129" y="1065"/>
                    </a:lnTo>
                    <a:lnTo>
                      <a:pt x="161" y="1150"/>
                    </a:lnTo>
                    <a:lnTo>
                      <a:pt x="259" y="1238"/>
                    </a:lnTo>
                    <a:lnTo>
                      <a:pt x="292" y="1268"/>
                    </a:lnTo>
                    <a:lnTo>
                      <a:pt x="460" y="1328"/>
                    </a:lnTo>
                    <a:lnTo>
                      <a:pt x="486" y="1414"/>
                    </a:lnTo>
                    <a:lnTo>
                      <a:pt x="615" y="1488"/>
                    </a:lnTo>
                    <a:lnTo>
                      <a:pt x="742" y="1375"/>
                    </a:lnTo>
                    <a:lnTo>
                      <a:pt x="688" y="1304"/>
                    </a:lnTo>
                    <a:lnTo>
                      <a:pt x="760" y="1233"/>
                    </a:lnTo>
                    <a:lnTo>
                      <a:pt x="955" y="1189"/>
                    </a:lnTo>
                    <a:lnTo>
                      <a:pt x="1029" y="1047"/>
                    </a:lnTo>
                    <a:lnTo>
                      <a:pt x="1019" y="844"/>
                    </a:lnTo>
                    <a:lnTo>
                      <a:pt x="948" y="850"/>
                    </a:lnTo>
                    <a:lnTo>
                      <a:pt x="943" y="953"/>
                    </a:lnTo>
                    <a:lnTo>
                      <a:pt x="886" y="994"/>
                    </a:lnTo>
                    <a:lnTo>
                      <a:pt x="886" y="1061"/>
                    </a:lnTo>
                    <a:lnTo>
                      <a:pt x="847" y="1118"/>
                    </a:lnTo>
                    <a:lnTo>
                      <a:pt x="724" y="1118"/>
                    </a:lnTo>
                    <a:lnTo>
                      <a:pt x="619" y="1252"/>
                    </a:lnTo>
                    <a:lnTo>
                      <a:pt x="556" y="1252"/>
                    </a:lnTo>
                    <a:lnTo>
                      <a:pt x="623" y="1140"/>
                    </a:lnTo>
                    <a:lnTo>
                      <a:pt x="623" y="981"/>
                    </a:lnTo>
                    <a:lnTo>
                      <a:pt x="547" y="981"/>
                    </a:lnTo>
                    <a:lnTo>
                      <a:pt x="521" y="854"/>
                    </a:lnTo>
                    <a:lnTo>
                      <a:pt x="619" y="772"/>
                    </a:lnTo>
                    <a:lnTo>
                      <a:pt x="591" y="683"/>
                    </a:lnTo>
                    <a:lnTo>
                      <a:pt x="625" y="636"/>
                    </a:lnTo>
                    <a:lnTo>
                      <a:pt x="563" y="449"/>
                    </a:lnTo>
                    <a:lnTo>
                      <a:pt x="606" y="219"/>
                    </a:lnTo>
                    <a:lnTo>
                      <a:pt x="443" y="0"/>
                    </a:lnTo>
                    <a:lnTo>
                      <a:pt x="397" y="66"/>
                    </a:lnTo>
                    <a:lnTo>
                      <a:pt x="326" y="22"/>
                    </a:lnTo>
                    <a:lnTo>
                      <a:pt x="263" y="69"/>
                    </a:lnTo>
                    <a:lnTo>
                      <a:pt x="200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125">
                <a:extLst>
                  <a:ext uri="{FF2B5EF4-FFF2-40B4-BE49-F238E27FC236}">
                    <a16:creationId xmlns:a16="http://schemas.microsoft.com/office/drawing/2014/main" id="{BBA91A3E-039F-8D99-B88C-F57615773B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2107"/>
                <a:ext cx="224" cy="207"/>
              </a:xfrm>
              <a:custGeom>
                <a:avLst/>
                <a:gdLst>
                  <a:gd name="T0" fmla="*/ 837 w 896"/>
                  <a:gd name="T1" fmla="*/ 87 h 828"/>
                  <a:gd name="T2" fmla="*/ 835 w 896"/>
                  <a:gd name="T3" fmla="*/ 88 h 828"/>
                  <a:gd name="T4" fmla="*/ 674 w 896"/>
                  <a:gd name="T5" fmla="*/ 197 h 828"/>
                  <a:gd name="T6" fmla="*/ 615 w 896"/>
                  <a:gd name="T7" fmla="*/ 136 h 828"/>
                  <a:gd name="T8" fmla="*/ 386 w 896"/>
                  <a:gd name="T9" fmla="*/ 180 h 828"/>
                  <a:gd name="T10" fmla="*/ 239 w 896"/>
                  <a:gd name="T11" fmla="*/ 87 h 828"/>
                  <a:gd name="T12" fmla="*/ 239 w 896"/>
                  <a:gd name="T13" fmla="*/ 0 h 828"/>
                  <a:gd name="T14" fmla="*/ 127 w 896"/>
                  <a:gd name="T15" fmla="*/ 36 h 828"/>
                  <a:gd name="T16" fmla="*/ 113 w 896"/>
                  <a:gd name="T17" fmla="*/ 122 h 828"/>
                  <a:gd name="T18" fmla="*/ 156 w 896"/>
                  <a:gd name="T19" fmla="*/ 478 h 828"/>
                  <a:gd name="T20" fmla="*/ 0 w 896"/>
                  <a:gd name="T21" fmla="*/ 614 h 828"/>
                  <a:gd name="T22" fmla="*/ 71 w 896"/>
                  <a:gd name="T23" fmla="*/ 692 h 828"/>
                  <a:gd name="T24" fmla="*/ 340 w 896"/>
                  <a:gd name="T25" fmla="*/ 828 h 828"/>
                  <a:gd name="T26" fmla="*/ 658 w 896"/>
                  <a:gd name="T27" fmla="*/ 828 h 828"/>
                  <a:gd name="T28" fmla="*/ 787 w 896"/>
                  <a:gd name="T29" fmla="*/ 761 h 828"/>
                  <a:gd name="T30" fmla="*/ 837 w 896"/>
                  <a:gd name="T31" fmla="*/ 792 h 828"/>
                  <a:gd name="T32" fmla="*/ 861 w 896"/>
                  <a:gd name="T33" fmla="*/ 709 h 828"/>
                  <a:gd name="T34" fmla="*/ 711 w 896"/>
                  <a:gd name="T35" fmla="*/ 516 h 828"/>
                  <a:gd name="T36" fmla="*/ 758 w 896"/>
                  <a:gd name="T37" fmla="*/ 271 h 828"/>
                  <a:gd name="T38" fmla="*/ 896 w 896"/>
                  <a:gd name="T39" fmla="*/ 172 h 828"/>
                  <a:gd name="T40" fmla="*/ 837 w 896"/>
                  <a:gd name="T41" fmla="*/ 87 h 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96" h="828">
                    <a:moveTo>
                      <a:pt x="837" y="87"/>
                    </a:moveTo>
                    <a:lnTo>
                      <a:pt x="835" y="88"/>
                    </a:lnTo>
                    <a:lnTo>
                      <a:pt x="674" y="197"/>
                    </a:lnTo>
                    <a:lnTo>
                      <a:pt x="615" y="136"/>
                    </a:lnTo>
                    <a:lnTo>
                      <a:pt x="386" y="180"/>
                    </a:lnTo>
                    <a:lnTo>
                      <a:pt x="239" y="87"/>
                    </a:lnTo>
                    <a:lnTo>
                      <a:pt x="239" y="0"/>
                    </a:lnTo>
                    <a:lnTo>
                      <a:pt x="127" y="36"/>
                    </a:lnTo>
                    <a:lnTo>
                      <a:pt x="113" y="122"/>
                    </a:lnTo>
                    <a:lnTo>
                      <a:pt x="156" y="478"/>
                    </a:lnTo>
                    <a:lnTo>
                      <a:pt x="0" y="614"/>
                    </a:lnTo>
                    <a:lnTo>
                      <a:pt x="71" y="692"/>
                    </a:lnTo>
                    <a:lnTo>
                      <a:pt x="340" y="828"/>
                    </a:lnTo>
                    <a:lnTo>
                      <a:pt x="658" y="828"/>
                    </a:lnTo>
                    <a:lnTo>
                      <a:pt x="787" y="761"/>
                    </a:lnTo>
                    <a:lnTo>
                      <a:pt x="837" y="792"/>
                    </a:lnTo>
                    <a:lnTo>
                      <a:pt x="861" y="709"/>
                    </a:lnTo>
                    <a:lnTo>
                      <a:pt x="711" y="516"/>
                    </a:lnTo>
                    <a:lnTo>
                      <a:pt x="758" y="271"/>
                    </a:lnTo>
                    <a:lnTo>
                      <a:pt x="896" y="172"/>
                    </a:lnTo>
                    <a:lnTo>
                      <a:pt x="837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126">
                <a:extLst>
                  <a:ext uri="{FF2B5EF4-FFF2-40B4-BE49-F238E27FC236}">
                    <a16:creationId xmlns:a16="http://schemas.microsoft.com/office/drawing/2014/main" id="{CB193919-5467-0EEC-32C8-2100BBA68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2280"/>
                <a:ext cx="239" cy="239"/>
              </a:xfrm>
              <a:custGeom>
                <a:avLst/>
                <a:gdLst>
                  <a:gd name="T0" fmla="*/ 134 w 959"/>
                  <a:gd name="T1" fmla="*/ 400 h 958"/>
                  <a:gd name="T2" fmla="*/ 263 w 959"/>
                  <a:gd name="T3" fmla="*/ 507 h 958"/>
                  <a:gd name="T4" fmla="*/ 341 w 959"/>
                  <a:gd name="T5" fmla="*/ 721 h 958"/>
                  <a:gd name="T6" fmla="*/ 257 w 959"/>
                  <a:gd name="T7" fmla="*/ 923 h 958"/>
                  <a:gd name="T8" fmla="*/ 336 w 959"/>
                  <a:gd name="T9" fmla="*/ 900 h 958"/>
                  <a:gd name="T10" fmla="*/ 401 w 959"/>
                  <a:gd name="T11" fmla="*/ 958 h 958"/>
                  <a:gd name="T12" fmla="*/ 480 w 959"/>
                  <a:gd name="T13" fmla="*/ 946 h 958"/>
                  <a:gd name="T14" fmla="*/ 645 w 959"/>
                  <a:gd name="T15" fmla="*/ 867 h 958"/>
                  <a:gd name="T16" fmla="*/ 723 w 959"/>
                  <a:gd name="T17" fmla="*/ 629 h 958"/>
                  <a:gd name="T18" fmla="*/ 881 w 959"/>
                  <a:gd name="T19" fmla="*/ 590 h 958"/>
                  <a:gd name="T20" fmla="*/ 959 w 959"/>
                  <a:gd name="T21" fmla="*/ 475 h 958"/>
                  <a:gd name="T22" fmla="*/ 861 w 959"/>
                  <a:gd name="T23" fmla="*/ 387 h 958"/>
                  <a:gd name="T24" fmla="*/ 829 w 959"/>
                  <a:gd name="T25" fmla="*/ 302 h 958"/>
                  <a:gd name="T26" fmla="*/ 865 w 959"/>
                  <a:gd name="T27" fmla="*/ 231 h 958"/>
                  <a:gd name="T28" fmla="*/ 800 w 959"/>
                  <a:gd name="T29" fmla="*/ 184 h 958"/>
                  <a:gd name="T30" fmla="*/ 826 w 959"/>
                  <a:gd name="T31" fmla="*/ 100 h 958"/>
                  <a:gd name="T32" fmla="*/ 776 w 959"/>
                  <a:gd name="T33" fmla="*/ 69 h 958"/>
                  <a:gd name="T34" fmla="*/ 647 w 959"/>
                  <a:gd name="T35" fmla="*/ 136 h 958"/>
                  <a:gd name="T36" fmla="*/ 329 w 959"/>
                  <a:gd name="T37" fmla="*/ 136 h 958"/>
                  <a:gd name="T38" fmla="*/ 60 w 959"/>
                  <a:gd name="T39" fmla="*/ 0 h 958"/>
                  <a:gd name="T40" fmla="*/ 0 w 959"/>
                  <a:gd name="T41" fmla="*/ 179 h 958"/>
                  <a:gd name="T42" fmla="*/ 67 w 959"/>
                  <a:gd name="T43" fmla="*/ 289 h 958"/>
                  <a:gd name="T44" fmla="*/ 134 w 959"/>
                  <a:gd name="T45" fmla="*/ 400 h 9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59" h="958">
                    <a:moveTo>
                      <a:pt x="134" y="400"/>
                    </a:moveTo>
                    <a:lnTo>
                      <a:pt x="263" y="507"/>
                    </a:lnTo>
                    <a:lnTo>
                      <a:pt x="341" y="721"/>
                    </a:lnTo>
                    <a:lnTo>
                      <a:pt x="257" y="923"/>
                    </a:lnTo>
                    <a:lnTo>
                      <a:pt x="336" y="900"/>
                    </a:lnTo>
                    <a:lnTo>
                      <a:pt x="401" y="958"/>
                    </a:lnTo>
                    <a:lnTo>
                      <a:pt x="480" y="946"/>
                    </a:lnTo>
                    <a:lnTo>
                      <a:pt x="645" y="867"/>
                    </a:lnTo>
                    <a:lnTo>
                      <a:pt x="723" y="629"/>
                    </a:lnTo>
                    <a:lnTo>
                      <a:pt x="881" y="590"/>
                    </a:lnTo>
                    <a:lnTo>
                      <a:pt x="959" y="475"/>
                    </a:lnTo>
                    <a:lnTo>
                      <a:pt x="861" y="387"/>
                    </a:lnTo>
                    <a:lnTo>
                      <a:pt x="829" y="302"/>
                    </a:lnTo>
                    <a:lnTo>
                      <a:pt x="865" y="231"/>
                    </a:lnTo>
                    <a:lnTo>
                      <a:pt x="800" y="184"/>
                    </a:lnTo>
                    <a:lnTo>
                      <a:pt x="826" y="100"/>
                    </a:lnTo>
                    <a:lnTo>
                      <a:pt x="776" y="69"/>
                    </a:lnTo>
                    <a:lnTo>
                      <a:pt x="647" y="136"/>
                    </a:lnTo>
                    <a:lnTo>
                      <a:pt x="329" y="136"/>
                    </a:lnTo>
                    <a:lnTo>
                      <a:pt x="60" y="0"/>
                    </a:lnTo>
                    <a:lnTo>
                      <a:pt x="0" y="179"/>
                    </a:lnTo>
                    <a:lnTo>
                      <a:pt x="67" y="289"/>
                    </a:lnTo>
                    <a:lnTo>
                      <a:pt x="134" y="4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127">
                <a:extLst>
                  <a:ext uri="{FF2B5EF4-FFF2-40B4-BE49-F238E27FC236}">
                    <a16:creationId xmlns:a16="http://schemas.microsoft.com/office/drawing/2014/main" id="{36FFF2F2-B3DC-7AD5-3C70-C92A13628D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1" y="2399"/>
                <a:ext cx="169" cy="161"/>
              </a:xfrm>
              <a:custGeom>
                <a:avLst/>
                <a:gdLst>
                  <a:gd name="T0" fmla="*/ 347 w 675"/>
                  <a:gd name="T1" fmla="*/ 30 h 645"/>
                  <a:gd name="T2" fmla="*/ 314 w 675"/>
                  <a:gd name="T3" fmla="*/ 0 h 645"/>
                  <a:gd name="T4" fmla="*/ 236 w 675"/>
                  <a:gd name="T5" fmla="*/ 115 h 645"/>
                  <a:gd name="T6" fmla="*/ 78 w 675"/>
                  <a:gd name="T7" fmla="*/ 154 h 645"/>
                  <a:gd name="T8" fmla="*/ 0 w 675"/>
                  <a:gd name="T9" fmla="*/ 392 h 645"/>
                  <a:gd name="T10" fmla="*/ 13 w 675"/>
                  <a:gd name="T11" fmla="*/ 386 h 645"/>
                  <a:gd name="T12" fmla="*/ 184 w 675"/>
                  <a:gd name="T13" fmla="*/ 450 h 645"/>
                  <a:gd name="T14" fmla="*/ 203 w 675"/>
                  <a:gd name="T15" fmla="*/ 607 h 645"/>
                  <a:gd name="T16" fmla="*/ 280 w 675"/>
                  <a:gd name="T17" fmla="*/ 579 h 645"/>
                  <a:gd name="T18" fmla="*/ 342 w 675"/>
                  <a:gd name="T19" fmla="*/ 645 h 645"/>
                  <a:gd name="T20" fmla="*/ 441 w 675"/>
                  <a:gd name="T21" fmla="*/ 622 h 645"/>
                  <a:gd name="T22" fmla="*/ 532 w 675"/>
                  <a:gd name="T23" fmla="*/ 484 h 645"/>
                  <a:gd name="T24" fmla="*/ 674 w 675"/>
                  <a:gd name="T25" fmla="*/ 406 h 645"/>
                  <a:gd name="T26" fmla="*/ 675 w 675"/>
                  <a:gd name="T27" fmla="*/ 279 h 645"/>
                  <a:gd name="T28" fmla="*/ 669 w 675"/>
                  <a:gd name="T29" fmla="*/ 250 h 645"/>
                  <a:gd name="T30" fmla="*/ 670 w 675"/>
                  <a:gd name="T31" fmla="*/ 250 h 645"/>
                  <a:gd name="T32" fmla="*/ 541 w 675"/>
                  <a:gd name="T33" fmla="*/ 176 h 645"/>
                  <a:gd name="T34" fmla="*/ 515 w 675"/>
                  <a:gd name="T35" fmla="*/ 90 h 645"/>
                  <a:gd name="T36" fmla="*/ 347 w 675"/>
                  <a:gd name="T37" fmla="*/ 3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5" h="645">
                    <a:moveTo>
                      <a:pt x="347" y="30"/>
                    </a:moveTo>
                    <a:lnTo>
                      <a:pt x="314" y="0"/>
                    </a:lnTo>
                    <a:lnTo>
                      <a:pt x="236" y="115"/>
                    </a:lnTo>
                    <a:lnTo>
                      <a:pt x="78" y="154"/>
                    </a:lnTo>
                    <a:lnTo>
                      <a:pt x="0" y="392"/>
                    </a:lnTo>
                    <a:lnTo>
                      <a:pt x="13" y="386"/>
                    </a:lnTo>
                    <a:lnTo>
                      <a:pt x="184" y="450"/>
                    </a:lnTo>
                    <a:lnTo>
                      <a:pt x="203" y="607"/>
                    </a:lnTo>
                    <a:lnTo>
                      <a:pt x="280" y="579"/>
                    </a:lnTo>
                    <a:lnTo>
                      <a:pt x="342" y="645"/>
                    </a:lnTo>
                    <a:lnTo>
                      <a:pt x="441" y="622"/>
                    </a:lnTo>
                    <a:lnTo>
                      <a:pt x="532" y="484"/>
                    </a:lnTo>
                    <a:lnTo>
                      <a:pt x="674" y="406"/>
                    </a:lnTo>
                    <a:lnTo>
                      <a:pt x="675" y="279"/>
                    </a:lnTo>
                    <a:lnTo>
                      <a:pt x="669" y="250"/>
                    </a:lnTo>
                    <a:lnTo>
                      <a:pt x="670" y="250"/>
                    </a:lnTo>
                    <a:lnTo>
                      <a:pt x="541" y="176"/>
                    </a:lnTo>
                    <a:lnTo>
                      <a:pt x="515" y="90"/>
                    </a:lnTo>
                    <a:lnTo>
                      <a:pt x="34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128">
                <a:extLst>
                  <a:ext uri="{FF2B5EF4-FFF2-40B4-BE49-F238E27FC236}">
                    <a16:creationId xmlns:a16="http://schemas.microsoft.com/office/drawing/2014/main" id="{50D885C3-0321-9802-1036-3D91A9416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5" y="2248"/>
                <a:ext cx="107" cy="154"/>
              </a:xfrm>
              <a:custGeom>
                <a:avLst/>
                <a:gdLst>
                  <a:gd name="T0" fmla="*/ 35 w 427"/>
                  <a:gd name="T1" fmla="*/ 616 h 616"/>
                  <a:gd name="T2" fmla="*/ 98 w 427"/>
                  <a:gd name="T3" fmla="*/ 616 h 616"/>
                  <a:gd name="T4" fmla="*/ 203 w 427"/>
                  <a:gd name="T5" fmla="*/ 482 h 616"/>
                  <a:gd name="T6" fmla="*/ 326 w 427"/>
                  <a:gd name="T7" fmla="*/ 482 h 616"/>
                  <a:gd name="T8" fmla="*/ 365 w 427"/>
                  <a:gd name="T9" fmla="*/ 425 h 616"/>
                  <a:gd name="T10" fmla="*/ 365 w 427"/>
                  <a:gd name="T11" fmla="*/ 358 h 616"/>
                  <a:gd name="T12" fmla="*/ 422 w 427"/>
                  <a:gd name="T13" fmla="*/ 317 h 616"/>
                  <a:gd name="T14" fmla="*/ 427 w 427"/>
                  <a:gd name="T15" fmla="*/ 214 h 616"/>
                  <a:gd name="T16" fmla="*/ 314 w 427"/>
                  <a:gd name="T17" fmla="*/ 222 h 616"/>
                  <a:gd name="T18" fmla="*/ 211 w 427"/>
                  <a:gd name="T19" fmla="*/ 61 h 616"/>
                  <a:gd name="T20" fmla="*/ 129 w 427"/>
                  <a:gd name="T21" fmla="*/ 75 h 616"/>
                  <a:gd name="T22" fmla="*/ 104 w 427"/>
                  <a:gd name="T23" fmla="*/ 0 h 616"/>
                  <a:gd name="T24" fmla="*/ 70 w 427"/>
                  <a:gd name="T25" fmla="*/ 47 h 616"/>
                  <a:gd name="T26" fmla="*/ 98 w 427"/>
                  <a:gd name="T27" fmla="*/ 136 h 616"/>
                  <a:gd name="T28" fmla="*/ 0 w 427"/>
                  <a:gd name="T29" fmla="*/ 218 h 616"/>
                  <a:gd name="T30" fmla="*/ 26 w 427"/>
                  <a:gd name="T31" fmla="*/ 345 h 616"/>
                  <a:gd name="T32" fmla="*/ 102 w 427"/>
                  <a:gd name="T33" fmla="*/ 345 h 616"/>
                  <a:gd name="T34" fmla="*/ 102 w 427"/>
                  <a:gd name="T35" fmla="*/ 504 h 616"/>
                  <a:gd name="T36" fmla="*/ 35 w 427"/>
                  <a:gd name="T37" fmla="*/ 61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27" h="616">
                    <a:moveTo>
                      <a:pt x="35" y="616"/>
                    </a:moveTo>
                    <a:lnTo>
                      <a:pt x="98" y="616"/>
                    </a:lnTo>
                    <a:lnTo>
                      <a:pt x="203" y="482"/>
                    </a:lnTo>
                    <a:lnTo>
                      <a:pt x="326" y="482"/>
                    </a:lnTo>
                    <a:lnTo>
                      <a:pt x="365" y="425"/>
                    </a:lnTo>
                    <a:lnTo>
                      <a:pt x="365" y="358"/>
                    </a:lnTo>
                    <a:lnTo>
                      <a:pt x="422" y="317"/>
                    </a:lnTo>
                    <a:lnTo>
                      <a:pt x="427" y="214"/>
                    </a:lnTo>
                    <a:lnTo>
                      <a:pt x="314" y="222"/>
                    </a:lnTo>
                    <a:lnTo>
                      <a:pt x="211" y="61"/>
                    </a:lnTo>
                    <a:lnTo>
                      <a:pt x="129" y="75"/>
                    </a:lnTo>
                    <a:lnTo>
                      <a:pt x="104" y="0"/>
                    </a:lnTo>
                    <a:lnTo>
                      <a:pt x="70" y="47"/>
                    </a:lnTo>
                    <a:lnTo>
                      <a:pt x="98" y="136"/>
                    </a:lnTo>
                    <a:lnTo>
                      <a:pt x="0" y="218"/>
                    </a:lnTo>
                    <a:lnTo>
                      <a:pt x="26" y="345"/>
                    </a:lnTo>
                    <a:lnTo>
                      <a:pt x="102" y="345"/>
                    </a:lnTo>
                    <a:lnTo>
                      <a:pt x="102" y="504"/>
                    </a:lnTo>
                    <a:lnTo>
                      <a:pt x="35" y="6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129">
                <a:extLst>
                  <a:ext uri="{FF2B5EF4-FFF2-40B4-BE49-F238E27FC236}">
                    <a16:creationId xmlns:a16="http://schemas.microsoft.com/office/drawing/2014/main" id="{6AA3427C-3E6C-EB57-34F4-860F98BBB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" y="2189"/>
                <a:ext cx="199" cy="193"/>
              </a:xfrm>
              <a:custGeom>
                <a:avLst/>
                <a:gdLst>
                  <a:gd name="T0" fmla="*/ 43 w 798"/>
                  <a:gd name="T1" fmla="*/ 488 h 770"/>
                  <a:gd name="T2" fmla="*/ 86 w 798"/>
                  <a:gd name="T3" fmla="*/ 502 h 770"/>
                  <a:gd name="T4" fmla="*/ 172 w 798"/>
                  <a:gd name="T5" fmla="*/ 357 h 770"/>
                  <a:gd name="T6" fmla="*/ 252 w 798"/>
                  <a:gd name="T7" fmla="*/ 338 h 770"/>
                  <a:gd name="T8" fmla="*/ 569 w 798"/>
                  <a:gd name="T9" fmla="*/ 770 h 770"/>
                  <a:gd name="T10" fmla="*/ 733 w 798"/>
                  <a:gd name="T11" fmla="*/ 580 h 770"/>
                  <a:gd name="T12" fmla="*/ 798 w 798"/>
                  <a:gd name="T13" fmla="*/ 192 h 770"/>
                  <a:gd name="T14" fmla="*/ 798 w 798"/>
                  <a:gd name="T15" fmla="*/ 191 h 770"/>
                  <a:gd name="T16" fmla="*/ 791 w 798"/>
                  <a:gd name="T17" fmla="*/ 121 h 770"/>
                  <a:gd name="T18" fmla="*/ 788 w 798"/>
                  <a:gd name="T19" fmla="*/ 61 h 770"/>
                  <a:gd name="T20" fmla="*/ 662 w 798"/>
                  <a:gd name="T21" fmla="*/ 26 h 770"/>
                  <a:gd name="T22" fmla="*/ 599 w 798"/>
                  <a:gd name="T23" fmla="*/ 89 h 770"/>
                  <a:gd name="T24" fmla="*/ 368 w 798"/>
                  <a:gd name="T25" fmla="*/ 0 h 770"/>
                  <a:gd name="T26" fmla="*/ 285 w 798"/>
                  <a:gd name="T27" fmla="*/ 68 h 770"/>
                  <a:gd name="T28" fmla="*/ 190 w 798"/>
                  <a:gd name="T29" fmla="*/ 9 h 770"/>
                  <a:gd name="T30" fmla="*/ 72 w 798"/>
                  <a:gd name="T31" fmla="*/ 134 h 770"/>
                  <a:gd name="T32" fmla="*/ 72 w 798"/>
                  <a:gd name="T33" fmla="*/ 360 h 770"/>
                  <a:gd name="T34" fmla="*/ 0 w 798"/>
                  <a:gd name="T35" fmla="*/ 474 h 770"/>
                  <a:gd name="T36" fmla="*/ 43 w 798"/>
                  <a:gd name="T37" fmla="*/ 488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98" h="770">
                    <a:moveTo>
                      <a:pt x="43" y="488"/>
                    </a:moveTo>
                    <a:lnTo>
                      <a:pt x="86" y="502"/>
                    </a:lnTo>
                    <a:lnTo>
                      <a:pt x="172" y="357"/>
                    </a:lnTo>
                    <a:lnTo>
                      <a:pt x="252" y="338"/>
                    </a:lnTo>
                    <a:lnTo>
                      <a:pt x="569" y="770"/>
                    </a:lnTo>
                    <a:lnTo>
                      <a:pt x="733" y="580"/>
                    </a:lnTo>
                    <a:lnTo>
                      <a:pt x="798" y="192"/>
                    </a:lnTo>
                    <a:lnTo>
                      <a:pt x="798" y="191"/>
                    </a:lnTo>
                    <a:lnTo>
                      <a:pt x="791" y="121"/>
                    </a:lnTo>
                    <a:lnTo>
                      <a:pt x="788" y="61"/>
                    </a:lnTo>
                    <a:lnTo>
                      <a:pt x="662" y="26"/>
                    </a:lnTo>
                    <a:lnTo>
                      <a:pt x="599" y="89"/>
                    </a:lnTo>
                    <a:lnTo>
                      <a:pt x="368" y="0"/>
                    </a:lnTo>
                    <a:lnTo>
                      <a:pt x="285" y="68"/>
                    </a:lnTo>
                    <a:lnTo>
                      <a:pt x="190" y="9"/>
                    </a:lnTo>
                    <a:lnTo>
                      <a:pt x="72" y="134"/>
                    </a:lnTo>
                    <a:lnTo>
                      <a:pt x="72" y="360"/>
                    </a:lnTo>
                    <a:lnTo>
                      <a:pt x="0" y="474"/>
                    </a:lnTo>
                    <a:lnTo>
                      <a:pt x="43" y="4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130">
                <a:extLst>
                  <a:ext uri="{FF2B5EF4-FFF2-40B4-BE49-F238E27FC236}">
                    <a16:creationId xmlns:a16="http://schemas.microsoft.com/office/drawing/2014/main" id="{9A30C370-C96C-8729-54B9-0F5F193B7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2274"/>
                <a:ext cx="204" cy="227"/>
              </a:xfrm>
              <a:custGeom>
                <a:avLst/>
                <a:gdLst>
                  <a:gd name="T0" fmla="*/ 199 w 816"/>
                  <a:gd name="T1" fmla="*/ 164 h 911"/>
                  <a:gd name="T2" fmla="*/ 156 w 816"/>
                  <a:gd name="T3" fmla="*/ 150 h 911"/>
                  <a:gd name="T4" fmla="*/ 0 w 816"/>
                  <a:gd name="T5" fmla="*/ 470 h 911"/>
                  <a:gd name="T6" fmla="*/ 98 w 816"/>
                  <a:gd name="T7" fmla="*/ 597 h 911"/>
                  <a:gd name="T8" fmla="*/ 228 w 816"/>
                  <a:gd name="T9" fmla="*/ 597 h 911"/>
                  <a:gd name="T10" fmla="*/ 290 w 816"/>
                  <a:gd name="T11" fmla="*/ 806 h 911"/>
                  <a:gd name="T12" fmla="*/ 431 w 816"/>
                  <a:gd name="T13" fmla="*/ 911 h 911"/>
                  <a:gd name="T14" fmla="*/ 564 w 816"/>
                  <a:gd name="T15" fmla="*/ 784 h 911"/>
                  <a:gd name="T16" fmla="*/ 685 w 816"/>
                  <a:gd name="T17" fmla="*/ 813 h 911"/>
                  <a:gd name="T18" fmla="*/ 816 w 816"/>
                  <a:gd name="T19" fmla="*/ 649 h 911"/>
                  <a:gd name="T20" fmla="*/ 682 w 816"/>
                  <a:gd name="T21" fmla="*/ 432 h 911"/>
                  <a:gd name="T22" fmla="*/ 365 w 816"/>
                  <a:gd name="T23" fmla="*/ 0 h 911"/>
                  <a:gd name="T24" fmla="*/ 285 w 816"/>
                  <a:gd name="T25" fmla="*/ 19 h 911"/>
                  <a:gd name="T26" fmla="*/ 199 w 816"/>
                  <a:gd name="T27" fmla="*/ 164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6" h="911">
                    <a:moveTo>
                      <a:pt x="199" y="164"/>
                    </a:moveTo>
                    <a:lnTo>
                      <a:pt x="156" y="150"/>
                    </a:lnTo>
                    <a:lnTo>
                      <a:pt x="0" y="470"/>
                    </a:lnTo>
                    <a:lnTo>
                      <a:pt x="98" y="597"/>
                    </a:lnTo>
                    <a:lnTo>
                      <a:pt x="228" y="597"/>
                    </a:lnTo>
                    <a:lnTo>
                      <a:pt x="290" y="806"/>
                    </a:lnTo>
                    <a:lnTo>
                      <a:pt x="431" y="911"/>
                    </a:lnTo>
                    <a:lnTo>
                      <a:pt x="564" y="784"/>
                    </a:lnTo>
                    <a:lnTo>
                      <a:pt x="685" y="813"/>
                    </a:lnTo>
                    <a:lnTo>
                      <a:pt x="816" y="649"/>
                    </a:lnTo>
                    <a:lnTo>
                      <a:pt x="682" y="432"/>
                    </a:lnTo>
                    <a:lnTo>
                      <a:pt x="365" y="0"/>
                    </a:lnTo>
                    <a:lnTo>
                      <a:pt x="285" y="19"/>
                    </a:lnTo>
                    <a:lnTo>
                      <a:pt x="199" y="1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131">
                <a:extLst>
                  <a:ext uri="{FF2B5EF4-FFF2-40B4-BE49-F238E27FC236}">
                    <a16:creationId xmlns:a16="http://schemas.microsoft.com/office/drawing/2014/main" id="{D87F1D69-A606-5F04-589F-534ABAFE5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8" y="2300"/>
                <a:ext cx="173" cy="230"/>
              </a:xfrm>
              <a:custGeom>
                <a:avLst/>
                <a:gdLst>
                  <a:gd name="T0" fmla="*/ 533 w 690"/>
                  <a:gd name="T1" fmla="*/ 43 h 920"/>
                  <a:gd name="T2" fmla="*/ 490 w 690"/>
                  <a:gd name="T3" fmla="*/ 29 h 920"/>
                  <a:gd name="T4" fmla="*/ 405 w 690"/>
                  <a:gd name="T5" fmla="*/ 0 h 920"/>
                  <a:gd name="T6" fmla="*/ 415 w 690"/>
                  <a:gd name="T7" fmla="*/ 203 h 920"/>
                  <a:gd name="T8" fmla="*/ 341 w 690"/>
                  <a:gd name="T9" fmla="*/ 345 h 920"/>
                  <a:gd name="T10" fmla="*/ 146 w 690"/>
                  <a:gd name="T11" fmla="*/ 389 h 920"/>
                  <a:gd name="T12" fmla="*/ 74 w 690"/>
                  <a:gd name="T13" fmla="*/ 460 h 920"/>
                  <a:gd name="T14" fmla="*/ 128 w 690"/>
                  <a:gd name="T15" fmla="*/ 531 h 920"/>
                  <a:gd name="T16" fmla="*/ 1 w 690"/>
                  <a:gd name="T17" fmla="*/ 644 h 920"/>
                  <a:gd name="T18" fmla="*/ 0 w 690"/>
                  <a:gd name="T19" fmla="*/ 644 h 920"/>
                  <a:gd name="T20" fmla="*/ 6 w 690"/>
                  <a:gd name="T21" fmla="*/ 673 h 920"/>
                  <a:gd name="T22" fmla="*/ 5 w 690"/>
                  <a:gd name="T23" fmla="*/ 800 h 920"/>
                  <a:gd name="T24" fmla="*/ 5 w 690"/>
                  <a:gd name="T25" fmla="*/ 802 h 920"/>
                  <a:gd name="T26" fmla="*/ 63 w 690"/>
                  <a:gd name="T27" fmla="*/ 920 h 920"/>
                  <a:gd name="T28" fmla="*/ 320 w 690"/>
                  <a:gd name="T29" fmla="*/ 833 h 920"/>
                  <a:gd name="T30" fmla="*/ 390 w 690"/>
                  <a:gd name="T31" fmla="*/ 870 h 920"/>
                  <a:gd name="T32" fmla="*/ 447 w 690"/>
                  <a:gd name="T33" fmla="*/ 766 h 920"/>
                  <a:gd name="T34" fmla="*/ 557 w 690"/>
                  <a:gd name="T35" fmla="*/ 810 h 920"/>
                  <a:gd name="T36" fmla="*/ 690 w 690"/>
                  <a:gd name="T37" fmla="*/ 776 h 920"/>
                  <a:gd name="T38" fmla="*/ 667 w 690"/>
                  <a:gd name="T39" fmla="*/ 699 h 920"/>
                  <a:gd name="T40" fmla="*/ 605 w 690"/>
                  <a:gd name="T41" fmla="*/ 490 h 920"/>
                  <a:gd name="T42" fmla="*/ 475 w 690"/>
                  <a:gd name="T43" fmla="*/ 490 h 920"/>
                  <a:gd name="T44" fmla="*/ 377 w 690"/>
                  <a:gd name="T45" fmla="*/ 363 h 920"/>
                  <a:gd name="T46" fmla="*/ 533 w 690"/>
                  <a:gd name="T47" fmla="*/ 43 h 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90" h="920">
                    <a:moveTo>
                      <a:pt x="533" y="43"/>
                    </a:moveTo>
                    <a:lnTo>
                      <a:pt x="490" y="29"/>
                    </a:lnTo>
                    <a:lnTo>
                      <a:pt x="405" y="0"/>
                    </a:lnTo>
                    <a:lnTo>
                      <a:pt x="415" y="203"/>
                    </a:lnTo>
                    <a:lnTo>
                      <a:pt x="341" y="345"/>
                    </a:lnTo>
                    <a:lnTo>
                      <a:pt x="146" y="389"/>
                    </a:lnTo>
                    <a:lnTo>
                      <a:pt x="74" y="460"/>
                    </a:lnTo>
                    <a:lnTo>
                      <a:pt x="128" y="531"/>
                    </a:lnTo>
                    <a:lnTo>
                      <a:pt x="1" y="644"/>
                    </a:lnTo>
                    <a:lnTo>
                      <a:pt x="0" y="644"/>
                    </a:lnTo>
                    <a:lnTo>
                      <a:pt x="6" y="673"/>
                    </a:lnTo>
                    <a:lnTo>
                      <a:pt x="5" y="800"/>
                    </a:lnTo>
                    <a:lnTo>
                      <a:pt x="5" y="802"/>
                    </a:lnTo>
                    <a:lnTo>
                      <a:pt x="63" y="920"/>
                    </a:lnTo>
                    <a:lnTo>
                      <a:pt x="320" y="833"/>
                    </a:lnTo>
                    <a:lnTo>
                      <a:pt x="390" y="870"/>
                    </a:lnTo>
                    <a:lnTo>
                      <a:pt x="447" y="766"/>
                    </a:lnTo>
                    <a:lnTo>
                      <a:pt x="557" y="810"/>
                    </a:lnTo>
                    <a:lnTo>
                      <a:pt x="690" y="776"/>
                    </a:lnTo>
                    <a:lnTo>
                      <a:pt x="667" y="699"/>
                    </a:lnTo>
                    <a:lnTo>
                      <a:pt x="605" y="490"/>
                    </a:lnTo>
                    <a:lnTo>
                      <a:pt x="475" y="490"/>
                    </a:lnTo>
                    <a:lnTo>
                      <a:pt x="377" y="363"/>
                    </a:lnTo>
                    <a:lnTo>
                      <a:pt x="53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132">
                <a:extLst>
                  <a:ext uri="{FF2B5EF4-FFF2-40B4-BE49-F238E27FC236}">
                    <a16:creationId xmlns:a16="http://schemas.microsoft.com/office/drawing/2014/main" id="{116FC3B3-45E0-4595-6DC3-209D648E7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6" y="1174"/>
                <a:ext cx="186" cy="168"/>
              </a:xfrm>
              <a:custGeom>
                <a:avLst/>
                <a:gdLst>
                  <a:gd name="T0" fmla="*/ 690 w 741"/>
                  <a:gd name="T1" fmla="*/ 302 h 674"/>
                  <a:gd name="T2" fmla="*/ 572 w 741"/>
                  <a:gd name="T3" fmla="*/ 246 h 674"/>
                  <a:gd name="T4" fmla="*/ 562 w 741"/>
                  <a:gd name="T5" fmla="*/ 167 h 674"/>
                  <a:gd name="T6" fmla="*/ 320 w 741"/>
                  <a:gd name="T7" fmla="*/ 6 h 674"/>
                  <a:gd name="T8" fmla="*/ 231 w 741"/>
                  <a:gd name="T9" fmla="*/ 0 h 674"/>
                  <a:gd name="T10" fmla="*/ 199 w 741"/>
                  <a:gd name="T11" fmla="*/ 26 h 674"/>
                  <a:gd name="T12" fmla="*/ 82 w 741"/>
                  <a:gd name="T13" fmla="*/ 413 h 674"/>
                  <a:gd name="T14" fmla="*/ 29 w 741"/>
                  <a:gd name="T15" fmla="*/ 502 h 674"/>
                  <a:gd name="T16" fmla="*/ 0 w 741"/>
                  <a:gd name="T17" fmla="*/ 549 h 674"/>
                  <a:gd name="T18" fmla="*/ 40 w 741"/>
                  <a:gd name="T19" fmla="*/ 623 h 674"/>
                  <a:gd name="T20" fmla="*/ 81 w 741"/>
                  <a:gd name="T21" fmla="*/ 665 h 674"/>
                  <a:gd name="T22" fmla="*/ 164 w 741"/>
                  <a:gd name="T23" fmla="*/ 589 h 674"/>
                  <a:gd name="T24" fmla="*/ 208 w 741"/>
                  <a:gd name="T25" fmla="*/ 589 h 674"/>
                  <a:gd name="T26" fmla="*/ 290 w 741"/>
                  <a:gd name="T27" fmla="*/ 481 h 674"/>
                  <a:gd name="T28" fmla="*/ 465 w 741"/>
                  <a:gd name="T29" fmla="*/ 521 h 674"/>
                  <a:gd name="T30" fmla="*/ 589 w 741"/>
                  <a:gd name="T31" fmla="*/ 595 h 674"/>
                  <a:gd name="T32" fmla="*/ 624 w 741"/>
                  <a:gd name="T33" fmla="*/ 674 h 674"/>
                  <a:gd name="T34" fmla="*/ 733 w 741"/>
                  <a:gd name="T35" fmla="*/ 651 h 674"/>
                  <a:gd name="T36" fmla="*/ 741 w 741"/>
                  <a:gd name="T37" fmla="*/ 604 h 674"/>
                  <a:gd name="T38" fmla="*/ 688 w 741"/>
                  <a:gd name="T39" fmla="*/ 308 h 674"/>
                  <a:gd name="T40" fmla="*/ 690 w 741"/>
                  <a:gd name="T41" fmla="*/ 302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41" h="674">
                    <a:moveTo>
                      <a:pt x="690" y="302"/>
                    </a:moveTo>
                    <a:lnTo>
                      <a:pt x="572" y="246"/>
                    </a:lnTo>
                    <a:lnTo>
                      <a:pt x="562" y="167"/>
                    </a:lnTo>
                    <a:lnTo>
                      <a:pt x="320" y="6"/>
                    </a:lnTo>
                    <a:lnTo>
                      <a:pt x="231" y="0"/>
                    </a:lnTo>
                    <a:lnTo>
                      <a:pt x="199" y="26"/>
                    </a:lnTo>
                    <a:lnTo>
                      <a:pt x="82" y="413"/>
                    </a:lnTo>
                    <a:lnTo>
                      <a:pt x="29" y="502"/>
                    </a:lnTo>
                    <a:lnTo>
                      <a:pt x="0" y="549"/>
                    </a:lnTo>
                    <a:lnTo>
                      <a:pt x="40" y="623"/>
                    </a:lnTo>
                    <a:lnTo>
                      <a:pt x="81" y="665"/>
                    </a:lnTo>
                    <a:lnTo>
                      <a:pt x="164" y="589"/>
                    </a:lnTo>
                    <a:lnTo>
                      <a:pt x="208" y="589"/>
                    </a:lnTo>
                    <a:lnTo>
                      <a:pt x="290" y="481"/>
                    </a:lnTo>
                    <a:lnTo>
                      <a:pt x="465" y="521"/>
                    </a:lnTo>
                    <a:lnTo>
                      <a:pt x="589" y="595"/>
                    </a:lnTo>
                    <a:lnTo>
                      <a:pt x="624" y="674"/>
                    </a:lnTo>
                    <a:lnTo>
                      <a:pt x="733" y="651"/>
                    </a:lnTo>
                    <a:lnTo>
                      <a:pt x="741" y="604"/>
                    </a:lnTo>
                    <a:lnTo>
                      <a:pt x="688" y="308"/>
                    </a:lnTo>
                    <a:lnTo>
                      <a:pt x="690" y="3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133">
                <a:extLst>
                  <a:ext uri="{FF2B5EF4-FFF2-40B4-BE49-F238E27FC236}">
                    <a16:creationId xmlns:a16="http://schemas.microsoft.com/office/drawing/2014/main" id="{1C2B1E6A-91B2-5493-2BEE-FBCEAB6A3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1294"/>
                <a:ext cx="217" cy="143"/>
              </a:xfrm>
              <a:custGeom>
                <a:avLst/>
                <a:gdLst>
                  <a:gd name="T0" fmla="*/ 597 w 865"/>
                  <a:gd name="T1" fmla="*/ 40 h 571"/>
                  <a:gd name="T2" fmla="*/ 422 w 865"/>
                  <a:gd name="T3" fmla="*/ 0 h 571"/>
                  <a:gd name="T4" fmla="*/ 340 w 865"/>
                  <a:gd name="T5" fmla="*/ 108 h 571"/>
                  <a:gd name="T6" fmla="*/ 296 w 865"/>
                  <a:gd name="T7" fmla="*/ 108 h 571"/>
                  <a:gd name="T8" fmla="*/ 213 w 865"/>
                  <a:gd name="T9" fmla="*/ 184 h 571"/>
                  <a:gd name="T10" fmla="*/ 172 w 865"/>
                  <a:gd name="T11" fmla="*/ 142 h 571"/>
                  <a:gd name="T12" fmla="*/ 132 w 865"/>
                  <a:gd name="T13" fmla="*/ 68 h 571"/>
                  <a:gd name="T14" fmla="*/ 79 w 865"/>
                  <a:gd name="T15" fmla="*/ 155 h 571"/>
                  <a:gd name="T16" fmla="*/ 77 w 865"/>
                  <a:gd name="T17" fmla="*/ 333 h 571"/>
                  <a:gd name="T18" fmla="*/ 0 w 865"/>
                  <a:gd name="T19" fmla="*/ 400 h 571"/>
                  <a:gd name="T20" fmla="*/ 217 w 865"/>
                  <a:gd name="T21" fmla="*/ 543 h 571"/>
                  <a:gd name="T22" fmla="*/ 356 w 865"/>
                  <a:gd name="T23" fmla="*/ 571 h 571"/>
                  <a:gd name="T24" fmla="*/ 384 w 865"/>
                  <a:gd name="T25" fmla="*/ 571 h 571"/>
                  <a:gd name="T26" fmla="*/ 384 w 865"/>
                  <a:gd name="T27" fmla="*/ 345 h 571"/>
                  <a:gd name="T28" fmla="*/ 501 w 865"/>
                  <a:gd name="T29" fmla="*/ 244 h 571"/>
                  <a:gd name="T30" fmla="*/ 540 w 865"/>
                  <a:gd name="T31" fmla="*/ 349 h 571"/>
                  <a:gd name="T32" fmla="*/ 714 w 865"/>
                  <a:gd name="T33" fmla="*/ 349 h 571"/>
                  <a:gd name="T34" fmla="*/ 844 w 865"/>
                  <a:gd name="T35" fmla="*/ 294 h 571"/>
                  <a:gd name="T36" fmla="*/ 865 w 865"/>
                  <a:gd name="T37" fmla="*/ 170 h 571"/>
                  <a:gd name="T38" fmla="*/ 756 w 865"/>
                  <a:gd name="T39" fmla="*/ 193 h 571"/>
                  <a:gd name="T40" fmla="*/ 721 w 865"/>
                  <a:gd name="T41" fmla="*/ 114 h 571"/>
                  <a:gd name="T42" fmla="*/ 597 w 865"/>
                  <a:gd name="T43" fmla="*/ 40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65" h="571">
                    <a:moveTo>
                      <a:pt x="597" y="40"/>
                    </a:moveTo>
                    <a:lnTo>
                      <a:pt x="422" y="0"/>
                    </a:lnTo>
                    <a:lnTo>
                      <a:pt x="340" y="108"/>
                    </a:lnTo>
                    <a:lnTo>
                      <a:pt x="296" y="108"/>
                    </a:lnTo>
                    <a:lnTo>
                      <a:pt x="213" y="184"/>
                    </a:lnTo>
                    <a:lnTo>
                      <a:pt x="172" y="142"/>
                    </a:lnTo>
                    <a:lnTo>
                      <a:pt x="132" y="68"/>
                    </a:lnTo>
                    <a:lnTo>
                      <a:pt x="79" y="155"/>
                    </a:lnTo>
                    <a:lnTo>
                      <a:pt x="77" y="333"/>
                    </a:lnTo>
                    <a:lnTo>
                      <a:pt x="0" y="400"/>
                    </a:lnTo>
                    <a:lnTo>
                      <a:pt x="217" y="543"/>
                    </a:lnTo>
                    <a:lnTo>
                      <a:pt x="356" y="571"/>
                    </a:lnTo>
                    <a:lnTo>
                      <a:pt x="384" y="571"/>
                    </a:lnTo>
                    <a:lnTo>
                      <a:pt x="384" y="345"/>
                    </a:lnTo>
                    <a:lnTo>
                      <a:pt x="501" y="244"/>
                    </a:lnTo>
                    <a:lnTo>
                      <a:pt x="540" y="349"/>
                    </a:lnTo>
                    <a:lnTo>
                      <a:pt x="714" y="349"/>
                    </a:lnTo>
                    <a:lnTo>
                      <a:pt x="844" y="294"/>
                    </a:lnTo>
                    <a:lnTo>
                      <a:pt x="865" y="170"/>
                    </a:lnTo>
                    <a:lnTo>
                      <a:pt x="756" y="193"/>
                    </a:lnTo>
                    <a:lnTo>
                      <a:pt x="721" y="114"/>
                    </a:lnTo>
                    <a:lnTo>
                      <a:pt x="59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134">
                <a:extLst>
                  <a:ext uri="{FF2B5EF4-FFF2-40B4-BE49-F238E27FC236}">
                    <a16:creationId xmlns:a16="http://schemas.microsoft.com/office/drawing/2014/main" id="{369FBFCB-4F32-A960-C87C-36155EAF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0" y="1355"/>
                <a:ext cx="123" cy="172"/>
              </a:xfrm>
              <a:custGeom>
                <a:avLst/>
                <a:gdLst>
                  <a:gd name="T0" fmla="*/ 460 w 495"/>
                  <a:gd name="T1" fmla="*/ 50 h 690"/>
                  <a:gd name="T2" fmla="*/ 330 w 495"/>
                  <a:gd name="T3" fmla="*/ 105 h 690"/>
                  <a:gd name="T4" fmla="*/ 156 w 495"/>
                  <a:gd name="T5" fmla="*/ 105 h 690"/>
                  <a:gd name="T6" fmla="*/ 117 w 495"/>
                  <a:gd name="T7" fmla="*/ 0 h 690"/>
                  <a:gd name="T8" fmla="*/ 0 w 495"/>
                  <a:gd name="T9" fmla="*/ 101 h 690"/>
                  <a:gd name="T10" fmla="*/ 0 w 495"/>
                  <a:gd name="T11" fmla="*/ 327 h 690"/>
                  <a:gd name="T12" fmla="*/ 213 w 495"/>
                  <a:gd name="T13" fmla="*/ 432 h 690"/>
                  <a:gd name="T14" fmla="*/ 344 w 495"/>
                  <a:gd name="T15" fmla="*/ 690 h 690"/>
                  <a:gd name="T16" fmla="*/ 425 w 495"/>
                  <a:gd name="T17" fmla="*/ 684 h 690"/>
                  <a:gd name="T18" fmla="*/ 432 w 495"/>
                  <a:gd name="T19" fmla="*/ 597 h 690"/>
                  <a:gd name="T20" fmla="*/ 495 w 495"/>
                  <a:gd name="T21" fmla="*/ 538 h 690"/>
                  <a:gd name="T22" fmla="*/ 413 w 495"/>
                  <a:gd name="T23" fmla="*/ 317 h 690"/>
                  <a:gd name="T24" fmla="*/ 460 w 495"/>
                  <a:gd name="T25" fmla="*/ 5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5" h="690">
                    <a:moveTo>
                      <a:pt x="460" y="50"/>
                    </a:moveTo>
                    <a:lnTo>
                      <a:pt x="330" y="105"/>
                    </a:lnTo>
                    <a:lnTo>
                      <a:pt x="156" y="105"/>
                    </a:lnTo>
                    <a:lnTo>
                      <a:pt x="117" y="0"/>
                    </a:lnTo>
                    <a:lnTo>
                      <a:pt x="0" y="101"/>
                    </a:lnTo>
                    <a:lnTo>
                      <a:pt x="0" y="327"/>
                    </a:lnTo>
                    <a:lnTo>
                      <a:pt x="213" y="432"/>
                    </a:lnTo>
                    <a:lnTo>
                      <a:pt x="344" y="690"/>
                    </a:lnTo>
                    <a:lnTo>
                      <a:pt x="425" y="684"/>
                    </a:lnTo>
                    <a:lnTo>
                      <a:pt x="432" y="597"/>
                    </a:lnTo>
                    <a:lnTo>
                      <a:pt x="495" y="538"/>
                    </a:lnTo>
                    <a:lnTo>
                      <a:pt x="413" y="317"/>
                    </a:lnTo>
                    <a:lnTo>
                      <a:pt x="46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135">
                <a:extLst>
                  <a:ext uri="{FF2B5EF4-FFF2-40B4-BE49-F238E27FC236}">
                    <a16:creationId xmlns:a16="http://schemas.microsoft.com/office/drawing/2014/main" id="{A6E6A0B0-D27F-065E-99FD-705C0F3247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8" y="1430"/>
                <a:ext cx="128" cy="126"/>
              </a:xfrm>
              <a:custGeom>
                <a:avLst/>
                <a:gdLst>
                  <a:gd name="T0" fmla="*/ 167 w 511"/>
                  <a:gd name="T1" fmla="*/ 28 h 506"/>
                  <a:gd name="T2" fmla="*/ 139 w 511"/>
                  <a:gd name="T3" fmla="*/ 28 h 506"/>
                  <a:gd name="T4" fmla="*/ 0 w 511"/>
                  <a:gd name="T5" fmla="*/ 0 h 506"/>
                  <a:gd name="T6" fmla="*/ 11 w 511"/>
                  <a:gd name="T7" fmla="*/ 257 h 506"/>
                  <a:gd name="T8" fmla="*/ 91 w 511"/>
                  <a:gd name="T9" fmla="*/ 253 h 506"/>
                  <a:gd name="T10" fmla="*/ 152 w 511"/>
                  <a:gd name="T11" fmla="*/ 397 h 506"/>
                  <a:gd name="T12" fmla="*/ 42 w 511"/>
                  <a:gd name="T13" fmla="*/ 411 h 506"/>
                  <a:gd name="T14" fmla="*/ 39 w 511"/>
                  <a:gd name="T15" fmla="*/ 415 h 506"/>
                  <a:gd name="T16" fmla="*/ 143 w 511"/>
                  <a:gd name="T17" fmla="*/ 401 h 506"/>
                  <a:gd name="T18" fmla="*/ 226 w 511"/>
                  <a:gd name="T19" fmla="*/ 420 h 506"/>
                  <a:gd name="T20" fmla="*/ 203 w 511"/>
                  <a:gd name="T21" fmla="*/ 505 h 506"/>
                  <a:gd name="T22" fmla="*/ 420 w 511"/>
                  <a:gd name="T23" fmla="*/ 506 h 506"/>
                  <a:gd name="T24" fmla="*/ 497 w 511"/>
                  <a:gd name="T25" fmla="*/ 477 h 506"/>
                  <a:gd name="T26" fmla="*/ 511 w 511"/>
                  <a:gd name="T27" fmla="*/ 391 h 506"/>
                  <a:gd name="T28" fmla="*/ 380 w 511"/>
                  <a:gd name="T29" fmla="*/ 133 h 506"/>
                  <a:gd name="T30" fmla="*/ 167 w 511"/>
                  <a:gd name="T31" fmla="*/ 28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1" h="506">
                    <a:moveTo>
                      <a:pt x="167" y="28"/>
                    </a:moveTo>
                    <a:lnTo>
                      <a:pt x="139" y="28"/>
                    </a:lnTo>
                    <a:lnTo>
                      <a:pt x="0" y="0"/>
                    </a:lnTo>
                    <a:lnTo>
                      <a:pt x="11" y="257"/>
                    </a:lnTo>
                    <a:lnTo>
                      <a:pt x="91" y="253"/>
                    </a:lnTo>
                    <a:lnTo>
                      <a:pt x="152" y="397"/>
                    </a:lnTo>
                    <a:lnTo>
                      <a:pt x="42" y="411"/>
                    </a:lnTo>
                    <a:lnTo>
                      <a:pt x="39" y="415"/>
                    </a:lnTo>
                    <a:lnTo>
                      <a:pt x="143" y="401"/>
                    </a:lnTo>
                    <a:lnTo>
                      <a:pt x="226" y="420"/>
                    </a:lnTo>
                    <a:lnTo>
                      <a:pt x="203" y="505"/>
                    </a:lnTo>
                    <a:lnTo>
                      <a:pt x="420" y="506"/>
                    </a:lnTo>
                    <a:lnTo>
                      <a:pt x="497" y="477"/>
                    </a:lnTo>
                    <a:lnTo>
                      <a:pt x="511" y="391"/>
                    </a:lnTo>
                    <a:lnTo>
                      <a:pt x="380" y="133"/>
                    </a:lnTo>
                    <a:lnTo>
                      <a:pt x="16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136">
                <a:extLst>
                  <a:ext uri="{FF2B5EF4-FFF2-40B4-BE49-F238E27FC236}">
                    <a16:creationId xmlns:a16="http://schemas.microsoft.com/office/drawing/2014/main" id="{6EF36D8B-51C4-77CE-4C57-5DCF488240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4" y="1328"/>
                <a:ext cx="224" cy="215"/>
              </a:xfrm>
              <a:custGeom>
                <a:avLst/>
                <a:gdLst>
                  <a:gd name="T0" fmla="*/ 649 w 896"/>
                  <a:gd name="T1" fmla="*/ 94 h 860"/>
                  <a:gd name="T2" fmla="*/ 504 w 896"/>
                  <a:gd name="T3" fmla="*/ 157 h 860"/>
                  <a:gd name="T4" fmla="*/ 364 w 896"/>
                  <a:gd name="T5" fmla="*/ 53 h 860"/>
                  <a:gd name="T6" fmla="*/ 202 w 896"/>
                  <a:gd name="T7" fmla="*/ 99 h 860"/>
                  <a:gd name="T8" fmla="*/ 39 w 896"/>
                  <a:gd name="T9" fmla="*/ 0 h 860"/>
                  <a:gd name="T10" fmla="*/ 0 w 896"/>
                  <a:gd name="T11" fmla="*/ 133 h 860"/>
                  <a:gd name="T12" fmla="*/ 169 w 896"/>
                  <a:gd name="T13" fmla="*/ 451 h 860"/>
                  <a:gd name="T14" fmla="*/ 406 w 896"/>
                  <a:gd name="T15" fmla="*/ 648 h 860"/>
                  <a:gd name="T16" fmla="*/ 406 w 896"/>
                  <a:gd name="T17" fmla="*/ 860 h 860"/>
                  <a:gd name="T18" fmla="*/ 486 w 896"/>
                  <a:gd name="T19" fmla="*/ 833 h 860"/>
                  <a:gd name="T20" fmla="*/ 564 w 896"/>
                  <a:gd name="T21" fmla="*/ 859 h 860"/>
                  <a:gd name="T22" fmla="*/ 616 w 896"/>
                  <a:gd name="T23" fmla="*/ 798 h 860"/>
                  <a:gd name="T24" fmla="*/ 707 w 896"/>
                  <a:gd name="T25" fmla="*/ 784 h 860"/>
                  <a:gd name="T26" fmla="*/ 720 w 896"/>
                  <a:gd name="T27" fmla="*/ 705 h 860"/>
                  <a:gd name="T28" fmla="*/ 889 w 896"/>
                  <a:gd name="T29" fmla="*/ 726 h 860"/>
                  <a:gd name="T30" fmla="*/ 896 w 896"/>
                  <a:gd name="T31" fmla="*/ 726 h 860"/>
                  <a:gd name="T32" fmla="*/ 823 w 896"/>
                  <a:gd name="T33" fmla="*/ 444 h 860"/>
                  <a:gd name="T34" fmla="*/ 888 w 896"/>
                  <a:gd name="T35" fmla="*/ 283 h 860"/>
                  <a:gd name="T36" fmla="*/ 649 w 896"/>
                  <a:gd name="T37" fmla="*/ 94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96" h="860">
                    <a:moveTo>
                      <a:pt x="649" y="94"/>
                    </a:moveTo>
                    <a:lnTo>
                      <a:pt x="504" y="157"/>
                    </a:lnTo>
                    <a:lnTo>
                      <a:pt x="364" y="53"/>
                    </a:lnTo>
                    <a:lnTo>
                      <a:pt x="202" y="99"/>
                    </a:lnTo>
                    <a:lnTo>
                      <a:pt x="39" y="0"/>
                    </a:lnTo>
                    <a:lnTo>
                      <a:pt x="0" y="133"/>
                    </a:lnTo>
                    <a:lnTo>
                      <a:pt x="169" y="451"/>
                    </a:lnTo>
                    <a:lnTo>
                      <a:pt x="406" y="648"/>
                    </a:lnTo>
                    <a:lnTo>
                      <a:pt x="406" y="860"/>
                    </a:lnTo>
                    <a:lnTo>
                      <a:pt x="486" y="833"/>
                    </a:lnTo>
                    <a:lnTo>
                      <a:pt x="564" y="859"/>
                    </a:lnTo>
                    <a:lnTo>
                      <a:pt x="616" y="798"/>
                    </a:lnTo>
                    <a:lnTo>
                      <a:pt x="707" y="784"/>
                    </a:lnTo>
                    <a:lnTo>
                      <a:pt x="720" y="705"/>
                    </a:lnTo>
                    <a:lnTo>
                      <a:pt x="889" y="726"/>
                    </a:lnTo>
                    <a:lnTo>
                      <a:pt x="896" y="726"/>
                    </a:lnTo>
                    <a:lnTo>
                      <a:pt x="823" y="444"/>
                    </a:lnTo>
                    <a:lnTo>
                      <a:pt x="888" y="283"/>
                    </a:lnTo>
                    <a:lnTo>
                      <a:pt x="649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137">
                <a:extLst>
                  <a:ext uri="{FF2B5EF4-FFF2-40B4-BE49-F238E27FC236}">
                    <a16:creationId xmlns:a16="http://schemas.microsoft.com/office/drawing/2014/main" id="{9A3E2CBA-6CB6-0294-2AEE-6A3C193E5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0" y="1394"/>
                <a:ext cx="116" cy="168"/>
              </a:xfrm>
              <a:custGeom>
                <a:avLst/>
                <a:gdLst>
                  <a:gd name="T0" fmla="*/ 65 w 462"/>
                  <a:gd name="T1" fmla="*/ 19 h 673"/>
                  <a:gd name="T2" fmla="*/ 0 w 462"/>
                  <a:gd name="T3" fmla="*/ 180 h 673"/>
                  <a:gd name="T4" fmla="*/ 73 w 462"/>
                  <a:gd name="T5" fmla="*/ 462 h 673"/>
                  <a:gd name="T6" fmla="*/ 74 w 462"/>
                  <a:gd name="T7" fmla="*/ 462 h 673"/>
                  <a:gd name="T8" fmla="*/ 241 w 462"/>
                  <a:gd name="T9" fmla="*/ 537 h 673"/>
                  <a:gd name="T10" fmla="*/ 205 w 462"/>
                  <a:gd name="T11" fmla="*/ 608 h 673"/>
                  <a:gd name="T12" fmla="*/ 240 w 462"/>
                  <a:gd name="T13" fmla="*/ 673 h 673"/>
                  <a:gd name="T14" fmla="*/ 342 w 462"/>
                  <a:gd name="T15" fmla="*/ 559 h 673"/>
                  <a:gd name="T16" fmla="*/ 349 w 462"/>
                  <a:gd name="T17" fmla="*/ 558 h 673"/>
                  <a:gd name="T18" fmla="*/ 352 w 462"/>
                  <a:gd name="T19" fmla="*/ 554 h 673"/>
                  <a:gd name="T20" fmla="*/ 462 w 462"/>
                  <a:gd name="T21" fmla="*/ 540 h 673"/>
                  <a:gd name="T22" fmla="*/ 401 w 462"/>
                  <a:gd name="T23" fmla="*/ 396 h 673"/>
                  <a:gd name="T24" fmla="*/ 321 w 462"/>
                  <a:gd name="T25" fmla="*/ 400 h 673"/>
                  <a:gd name="T26" fmla="*/ 310 w 462"/>
                  <a:gd name="T27" fmla="*/ 143 h 673"/>
                  <a:gd name="T28" fmla="*/ 93 w 462"/>
                  <a:gd name="T29" fmla="*/ 0 h 673"/>
                  <a:gd name="T30" fmla="*/ 65 w 462"/>
                  <a:gd name="T31" fmla="*/ 19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2" h="673">
                    <a:moveTo>
                      <a:pt x="65" y="19"/>
                    </a:moveTo>
                    <a:lnTo>
                      <a:pt x="0" y="180"/>
                    </a:lnTo>
                    <a:lnTo>
                      <a:pt x="73" y="462"/>
                    </a:lnTo>
                    <a:lnTo>
                      <a:pt x="74" y="462"/>
                    </a:lnTo>
                    <a:lnTo>
                      <a:pt x="241" y="537"/>
                    </a:lnTo>
                    <a:lnTo>
                      <a:pt x="205" y="608"/>
                    </a:lnTo>
                    <a:lnTo>
                      <a:pt x="240" y="673"/>
                    </a:lnTo>
                    <a:lnTo>
                      <a:pt x="342" y="559"/>
                    </a:lnTo>
                    <a:lnTo>
                      <a:pt x="349" y="558"/>
                    </a:lnTo>
                    <a:lnTo>
                      <a:pt x="352" y="554"/>
                    </a:lnTo>
                    <a:lnTo>
                      <a:pt x="462" y="540"/>
                    </a:lnTo>
                    <a:lnTo>
                      <a:pt x="401" y="396"/>
                    </a:lnTo>
                    <a:lnTo>
                      <a:pt x="321" y="400"/>
                    </a:lnTo>
                    <a:lnTo>
                      <a:pt x="310" y="143"/>
                    </a:lnTo>
                    <a:lnTo>
                      <a:pt x="93" y="0"/>
                    </a:lnTo>
                    <a:lnTo>
                      <a:pt x="65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138">
                <a:extLst>
                  <a:ext uri="{FF2B5EF4-FFF2-40B4-BE49-F238E27FC236}">
                    <a16:creationId xmlns:a16="http://schemas.microsoft.com/office/drawing/2014/main" id="{A8AE1560-405E-E374-6A84-C3D8C59DE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1536"/>
                <a:ext cx="241" cy="263"/>
              </a:xfrm>
              <a:custGeom>
                <a:avLst/>
                <a:gdLst>
                  <a:gd name="T0" fmla="*/ 63 w 960"/>
                  <a:gd name="T1" fmla="*/ 849 h 1053"/>
                  <a:gd name="T2" fmla="*/ 95 w 960"/>
                  <a:gd name="T3" fmla="*/ 920 h 1053"/>
                  <a:gd name="T4" fmla="*/ 154 w 960"/>
                  <a:gd name="T5" fmla="*/ 859 h 1053"/>
                  <a:gd name="T6" fmla="*/ 197 w 960"/>
                  <a:gd name="T7" fmla="*/ 931 h 1053"/>
                  <a:gd name="T8" fmla="*/ 284 w 960"/>
                  <a:gd name="T9" fmla="*/ 910 h 1053"/>
                  <a:gd name="T10" fmla="*/ 367 w 960"/>
                  <a:gd name="T11" fmla="*/ 1053 h 1053"/>
                  <a:gd name="T12" fmla="*/ 497 w 960"/>
                  <a:gd name="T13" fmla="*/ 945 h 1053"/>
                  <a:gd name="T14" fmla="*/ 726 w 960"/>
                  <a:gd name="T15" fmla="*/ 888 h 1053"/>
                  <a:gd name="T16" fmla="*/ 628 w 960"/>
                  <a:gd name="T17" fmla="*/ 630 h 1053"/>
                  <a:gd name="T18" fmla="*/ 755 w 960"/>
                  <a:gd name="T19" fmla="*/ 482 h 1053"/>
                  <a:gd name="T20" fmla="*/ 960 w 960"/>
                  <a:gd name="T21" fmla="*/ 433 h 1053"/>
                  <a:gd name="T22" fmla="*/ 891 w 960"/>
                  <a:gd name="T23" fmla="*/ 230 h 1053"/>
                  <a:gd name="T24" fmla="*/ 960 w 960"/>
                  <a:gd name="T25" fmla="*/ 26 h 1053"/>
                  <a:gd name="T26" fmla="*/ 882 w 960"/>
                  <a:gd name="T27" fmla="*/ 0 h 1053"/>
                  <a:gd name="T28" fmla="*/ 802 w 960"/>
                  <a:gd name="T29" fmla="*/ 27 h 1053"/>
                  <a:gd name="T30" fmla="*/ 722 w 960"/>
                  <a:gd name="T31" fmla="*/ 55 h 1053"/>
                  <a:gd name="T32" fmla="*/ 637 w 960"/>
                  <a:gd name="T33" fmla="*/ 189 h 1053"/>
                  <a:gd name="T34" fmla="*/ 0 w 960"/>
                  <a:gd name="T35" fmla="*/ 480 h 1053"/>
                  <a:gd name="T36" fmla="*/ 150 w 960"/>
                  <a:gd name="T37" fmla="*/ 703 h 1053"/>
                  <a:gd name="T38" fmla="*/ 63 w 960"/>
                  <a:gd name="T39" fmla="*/ 849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60" h="1053">
                    <a:moveTo>
                      <a:pt x="63" y="849"/>
                    </a:moveTo>
                    <a:lnTo>
                      <a:pt x="95" y="920"/>
                    </a:lnTo>
                    <a:lnTo>
                      <a:pt x="154" y="859"/>
                    </a:lnTo>
                    <a:lnTo>
                      <a:pt x="197" y="931"/>
                    </a:lnTo>
                    <a:lnTo>
                      <a:pt x="284" y="910"/>
                    </a:lnTo>
                    <a:lnTo>
                      <a:pt x="367" y="1053"/>
                    </a:lnTo>
                    <a:lnTo>
                      <a:pt x="497" y="945"/>
                    </a:lnTo>
                    <a:lnTo>
                      <a:pt x="726" y="888"/>
                    </a:lnTo>
                    <a:lnTo>
                      <a:pt x="628" y="630"/>
                    </a:lnTo>
                    <a:lnTo>
                      <a:pt x="755" y="482"/>
                    </a:lnTo>
                    <a:lnTo>
                      <a:pt x="960" y="433"/>
                    </a:lnTo>
                    <a:lnTo>
                      <a:pt x="891" y="230"/>
                    </a:lnTo>
                    <a:lnTo>
                      <a:pt x="960" y="26"/>
                    </a:lnTo>
                    <a:lnTo>
                      <a:pt x="882" y="0"/>
                    </a:lnTo>
                    <a:lnTo>
                      <a:pt x="802" y="27"/>
                    </a:lnTo>
                    <a:lnTo>
                      <a:pt x="722" y="55"/>
                    </a:lnTo>
                    <a:lnTo>
                      <a:pt x="637" y="189"/>
                    </a:lnTo>
                    <a:lnTo>
                      <a:pt x="0" y="480"/>
                    </a:lnTo>
                    <a:lnTo>
                      <a:pt x="150" y="703"/>
                    </a:lnTo>
                    <a:lnTo>
                      <a:pt x="63" y="8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139">
                <a:extLst>
                  <a:ext uri="{FF2B5EF4-FFF2-40B4-BE49-F238E27FC236}">
                    <a16:creationId xmlns:a16="http://schemas.microsoft.com/office/drawing/2014/main" id="{D26B6ADD-0B64-DA77-D410-61D5AA422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1763"/>
                <a:ext cx="265" cy="334"/>
              </a:xfrm>
              <a:custGeom>
                <a:avLst/>
                <a:gdLst>
                  <a:gd name="T0" fmla="*/ 607 w 1058"/>
                  <a:gd name="T1" fmla="*/ 21 h 1333"/>
                  <a:gd name="T2" fmla="*/ 577 w 1058"/>
                  <a:gd name="T3" fmla="*/ 82 h 1333"/>
                  <a:gd name="T4" fmla="*/ 366 w 1058"/>
                  <a:gd name="T5" fmla="*/ 82 h 1333"/>
                  <a:gd name="T6" fmla="*/ 27 w 1058"/>
                  <a:gd name="T7" fmla="*/ 237 h 1333"/>
                  <a:gd name="T8" fmla="*/ 145 w 1058"/>
                  <a:gd name="T9" fmla="*/ 300 h 1333"/>
                  <a:gd name="T10" fmla="*/ 3 w 1058"/>
                  <a:gd name="T11" fmla="*/ 408 h 1333"/>
                  <a:gd name="T12" fmla="*/ 74 w 1058"/>
                  <a:gd name="T13" fmla="*/ 453 h 1333"/>
                  <a:gd name="T14" fmla="*/ 136 w 1058"/>
                  <a:gd name="T15" fmla="*/ 701 h 1333"/>
                  <a:gd name="T16" fmla="*/ 56 w 1058"/>
                  <a:gd name="T17" fmla="*/ 845 h 1333"/>
                  <a:gd name="T18" fmla="*/ 79 w 1058"/>
                  <a:gd name="T19" fmla="*/ 993 h 1333"/>
                  <a:gd name="T20" fmla="*/ 0 w 1058"/>
                  <a:gd name="T21" fmla="*/ 1025 h 1333"/>
                  <a:gd name="T22" fmla="*/ 122 w 1058"/>
                  <a:gd name="T23" fmla="*/ 1246 h 1333"/>
                  <a:gd name="T24" fmla="*/ 206 w 1058"/>
                  <a:gd name="T25" fmla="*/ 1246 h 1333"/>
                  <a:gd name="T26" fmla="*/ 207 w 1058"/>
                  <a:gd name="T27" fmla="*/ 1333 h 1333"/>
                  <a:gd name="T28" fmla="*/ 249 w 1058"/>
                  <a:gd name="T29" fmla="*/ 1330 h 1333"/>
                  <a:gd name="T30" fmla="*/ 291 w 1058"/>
                  <a:gd name="T31" fmla="*/ 1329 h 1333"/>
                  <a:gd name="T32" fmla="*/ 405 w 1058"/>
                  <a:gd name="T33" fmla="*/ 1204 h 1333"/>
                  <a:gd name="T34" fmla="*/ 404 w 1058"/>
                  <a:gd name="T35" fmla="*/ 857 h 1333"/>
                  <a:gd name="T36" fmla="*/ 495 w 1058"/>
                  <a:gd name="T37" fmla="*/ 857 h 1333"/>
                  <a:gd name="T38" fmla="*/ 527 w 1058"/>
                  <a:gd name="T39" fmla="*/ 667 h 1333"/>
                  <a:gd name="T40" fmla="*/ 772 w 1058"/>
                  <a:gd name="T41" fmla="*/ 641 h 1333"/>
                  <a:gd name="T42" fmla="*/ 897 w 1058"/>
                  <a:gd name="T43" fmla="*/ 695 h 1333"/>
                  <a:gd name="T44" fmla="*/ 999 w 1058"/>
                  <a:gd name="T45" fmla="*/ 483 h 1333"/>
                  <a:gd name="T46" fmla="*/ 1058 w 1058"/>
                  <a:gd name="T47" fmla="*/ 418 h 1333"/>
                  <a:gd name="T48" fmla="*/ 939 w 1058"/>
                  <a:gd name="T49" fmla="*/ 302 h 1333"/>
                  <a:gd name="T50" fmla="*/ 858 w 1058"/>
                  <a:gd name="T51" fmla="*/ 287 h 1333"/>
                  <a:gd name="T52" fmla="*/ 777 w 1058"/>
                  <a:gd name="T53" fmla="*/ 143 h 1333"/>
                  <a:gd name="T54" fmla="*/ 694 w 1058"/>
                  <a:gd name="T55" fmla="*/ 0 h 1333"/>
                  <a:gd name="T56" fmla="*/ 607 w 1058"/>
                  <a:gd name="T57" fmla="*/ 21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58" h="1333">
                    <a:moveTo>
                      <a:pt x="607" y="21"/>
                    </a:moveTo>
                    <a:lnTo>
                      <a:pt x="577" y="82"/>
                    </a:lnTo>
                    <a:lnTo>
                      <a:pt x="366" y="82"/>
                    </a:lnTo>
                    <a:lnTo>
                      <a:pt x="27" y="237"/>
                    </a:lnTo>
                    <a:lnTo>
                      <a:pt x="145" y="300"/>
                    </a:lnTo>
                    <a:lnTo>
                      <a:pt x="3" y="408"/>
                    </a:lnTo>
                    <a:lnTo>
                      <a:pt x="74" y="453"/>
                    </a:lnTo>
                    <a:lnTo>
                      <a:pt x="136" y="701"/>
                    </a:lnTo>
                    <a:lnTo>
                      <a:pt x="56" y="845"/>
                    </a:lnTo>
                    <a:lnTo>
                      <a:pt x="79" y="993"/>
                    </a:lnTo>
                    <a:lnTo>
                      <a:pt x="0" y="1025"/>
                    </a:lnTo>
                    <a:lnTo>
                      <a:pt x="122" y="1246"/>
                    </a:lnTo>
                    <a:lnTo>
                      <a:pt x="206" y="1246"/>
                    </a:lnTo>
                    <a:lnTo>
                      <a:pt x="207" y="1333"/>
                    </a:lnTo>
                    <a:lnTo>
                      <a:pt x="249" y="1330"/>
                    </a:lnTo>
                    <a:lnTo>
                      <a:pt x="291" y="1329"/>
                    </a:lnTo>
                    <a:lnTo>
                      <a:pt x="405" y="1204"/>
                    </a:lnTo>
                    <a:lnTo>
                      <a:pt x="404" y="857"/>
                    </a:lnTo>
                    <a:lnTo>
                      <a:pt x="495" y="857"/>
                    </a:lnTo>
                    <a:lnTo>
                      <a:pt x="527" y="667"/>
                    </a:lnTo>
                    <a:lnTo>
                      <a:pt x="772" y="641"/>
                    </a:lnTo>
                    <a:lnTo>
                      <a:pt x="897" y="695"/>
                    </a:lnTo>
                    <a:lnTo>
                      <a:pt x="999" y="483"/>
                    </a:lnTo>
                    <a:lnTo>
                      <a:pt x="1058" y="418"/>
                    </a:lnTo>
                    <a:lnTo>
                      <a:pt x="939" y="302"/>
                    </a:lnTo>
                    <a:lnTo>
                      <a:pt x="858" y="287"/>
                    </a:lnTo>
                    <a:lnTo>
                      <a:pt x="777" y="143"/>
                    </a:lnTo>
                    <a:lnTo>
                      <a:pt x="694" y="0"/>
                    </a:lnTo>
                    <a:lnTo>
                      <a:pt x="607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140">
                <a:extLst>
                  <a:ext uri="{FF2B5EF4-FFF2-40B4-BE49-F238E27FC236}">
                    <a16:creationId xmlns:a16="http://schemas.microsoft.com/office/drawing/2014/main" id="{0D776AE0-0862-5C62-3286-796F52FD0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504"/>
                <a:ext cx="164" cy="193"/>
              </a:xfrm>
              <a:custGeom>
                <a:avLst/>
                <a:gdLst>
                  <a:gd name="T0" fmla="*/ 533 w 657"/>
                  <a:gd name="T1" fmla="*/ 167 h 774"/>
                  <a:gd name="T2" fmla="*/ 569 w 657"/>
                  <a:gd name="T3" fmla="*/ 96 h 774"/>
                  <a:gd name="T4" fmla="*/ 402 w 657"/>
                  <a:gd name="T5" fmla="*/ 21 h 774"/>
                  <a:gd name="T6" fmla="*/ 401 w 657"/>
                  <a:gd name="T7" fmla="*/ 21 h 774"/>
                  <a:gd name="T8" fmla="*/ 394 w 657"/>
                  <a:gd name="T9" fmla="*/ 21 h 774"/>
                  <a:gd name="T10" fmla="*/ 225 w 657"/>
                  <a:gd name="T11" fmla="*/ 0 h 774"/>
                  <a:gd name="T12" fmla="*/ 212 w 657"/>
                  <a:gd name="T13" fmla="*/ 79 h 774"/>
                  <a:gd name="T14" fmla="*/ 121 w 657"/>
                  <a:gd name="T15" fmla="*/ 93 h 774"/>
                  <a:gd name="T16" fmla="*/ 69 w 657"/>
                  <a:gd name="T17" fmla="*/ 154 h 774"/>
                  <a:gd name="T18" fmla="*/ 0 w 657"/>
                  <a:gd name="T19" fmla="*/ 358 h 774"/>
                  <a:gd name="T20" fmla="*/ 69 w 657"/>
                  <a:gd name="T21" fmla="*/ 561 h 774"/>
                  <a:gd name="T22" fmla="*/ 349 w 657"/>
                  <a:gd name="T23" fmla="*/ 644 h 774"/>
                  <a:gd name="T24" fmla="*/ 430 w 657"/>
                  <a:gd name="T25" fmla="*/ 774 h 774"/>
                  <a:gd name="T26" fmla="*/ 597 w 657"/>
                  <a:gd name="T27" fmla="*/ 568 h 774"/>
                  <a:gd name="T28" fmla="*/ 591 w 657"/>
                  <a:gd name="T29" fmla="*/ 485 h 774"/>
                  <a:gd name="T30" fmla="*/ 657 w 657"/>
                  <a:gd name="T31" fmla="*/ 425 h 774"/>
                  <a:gd name="T32" fmla="*/ 534 w 657"/>
                  <a:gd name="T33" fmla="*/ 324 h 774"/>
                  <a:gd name="T34" fmla="*/ 562 w 657"/>
                  <a:gd name="T35" fmla="*/ 239 h 774"/>
                  <a:gd name="T36" fmla="*/ 568 w 657"/>
                  <a:gd name="T37" fmla="*/ 232 h 774"/>
                  <a:gd name="T38" fmla="*/ 533 w 657"/>
                  <a:gd name="T39" fmla="*/ 167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57" h="774">
                    <a:moveTo>
                      <a:pt x="533" y="167"/>
                    </a:moveTo>
                    <a:lnTo>
                      <a:pt x="569" y="96"/>
                    </a:lnTo>
                    <a:lnTo>
                      <a:pt x="402" y="21"/>
                    </a:lnTo>
                    <a:lnTo>
                      <a:pt x="401" y="21"/>
                    </a:lnTo>
                    <a:lnTo>
                      <a:pt x="394" y="21"/>
                    </a:lnTo>
                    <a:lnTo>
                      <a:pt x="225" y="0"/>
                    </a:lnTo>
                    <a:lnTo>
                      <a:pt x="212" y="79"/>
                    </a:lnTo>
                    <a:lnTo>
                      <a:pt x="121" y="93"/>
                    </a:lnTo>
                    <a:lnTo>
                      <a:pt x="69" y="154"/>
                    </a:lnTo>
                    <a:lnTo>
                      <a:pt x="0" y="358"/>
                    </a:lnTo>
                    <a:lnTo>
                      <a:pt x="69" y="561"/>
                    </a:lnTo>
                    <a:lnTo>
                      <a:pt x="349" y="644"/>
                    </a:lnTo>
                    <a:lnTo>
                      <a:pt x="430" y="774"/>
                    </a:lnTo>
                    <a:lnTo>
                      <a:pt x="597" y="568"/>
                    </a:lnTo>
                    <a:lnTo>
                      <a:pt x="591" y="485"/>
                    </a:lnTo>
                    <a:lnTo>
                      <a:pt x="657" y="425"/>
                    </a:lnTo>
                    <a:lnTo>
                      <a:pt x="534" y="324"/>
                    </a:lnTo>
                    <a:lnTo>
                      <a:pt x="562" y="239"/>
                    </a:lnTo>
                    <a:lnTo>
                      <a:pt x="568" y="232"/>
                    </a:lnTo>
                    <a:lnTo>
                      <a:pt x="533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141">
                <a:extLst>
                  <a:ext uri="{FF2B5EF4-FFF2-40B4-BE49-F238E27FC236}">
                    <a16:creationId xmlns:a16="http://schemas.microsoft.com/office/drawing/2014/main" id="{F0D4246A-419F-AE28-F691-9F5D41C1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1644"/>
                <a:ext cx="239" cy="316"/>
              </a:xfrm>
              <a:custGeom>
                <a:avLst/>
                <a:gdLst>
                  <a:gd name="T0" fmla="*/ 593 w 954"/>
                  <a:gd name="T1" fmla="*/ 0 h 1262"/>
                  <a:gd name="T2" fmla="*/ 388 w 954"/>
                  <a:gd name="T3" fmla="*/ 49 h 1262"/>
                  <a:gd name="T4" fmla="*/ 261 w 954"/>
                  <a:gd name="T5" fmla="*/ 197 h 1262"/>
                  <a:gd name="T6" fmla="*/ 359 w 954"/>
                  <a:gd name="T7" fmla="*/ 455 h 1262"/>
                  <a:gd name="T8" fmla="*/ 130 w 954"/>
                  <a:gd name="T9" fmla="*/ 512 h 1262"/>
                  <a:gd name="T10" fmla="*/ 0 w 954"/>
                  <a:gd name="T11" fmla="*/ 620 h 1262"/>
                  <a:gd name="T12" fmla="*/ 81 w 954"/>
                  <a:gd name="T13" fmla="*/ 764 h 1262"/>
                  <a:gd name="T14" fmla="*/ 162 w 954"/>
                  <a:gd name="T15" fmla="*/ 779 h 1262"/>
                  <a:gd name="T16" fmla="*/ 281 w 954"/>
                  <a:gd name="T17" fmla="*/ 895 h 1262"/>
                  <a:gd name="T18" fmla="*/ 222 w 954"/>
                  <a:gd name="T19" fmla="*/ 960 h 1262"/>
                  <a:gd name="T20" fmla="*/ 120 w 954"/>
                  <a:gd name="T21" fmla="*/ 1172 h 1262"/>
                  <a:gd name="T22" fmla="*/ 206 w 954"/>
                  <a:gd name="T23" fmla="*/ 1262 h 1262"/>
                  <a:gd name="T24" fmla="*/ 232 w 954"/>
                  <a:gd name="T25" fmla="*/ 1174 h 1262"/>
                  <a:gd name="T26" fmla="*/ 567 w 954"/>
                  <a:gd name="T27" fmla="*/ 866 h 1262"/>
                  <a:gd name="T28" fmla="*/ 544 w 954"/>
                  <a:gd name="T29" fmla="*/ 589 h 1262"/>
                  <a:gd name="T30" fmla="*/ 788 w 954"/>
                  <a:gd name="T31" fmla="*/ 418 h 1262"/>
                  <a:gd name="T32" fmla="*/ 954 w 954"/>
                  <a:gd name="T33" fmla="*/ 213 h 1262"/>
                  <a:gd name="T34" fmla="*/ 873 w 954"/>
                  <a:gd name="T35" fmla="*/ 83 h 1262"/>
                  <a:gd name="T36" fmla="*/ 593 w 954"/>
                  <a:gd name="T37" fmla="*/ 0 h 1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54" h="1262">
                    <a:moveTo>
                      <a:pt x="593" y="0"/>
                    </a:moveTo>
                    <a:lnTo>
                      <a:pt x="388" y="49"/>
                    </a:lnTo>
                    <a:lnTo>
                      <a:pt x="261" y="197"/>
                    </a:lnTo>
                    <a:lnTo>
                      <a:pt x="359" y="455"/>
                    </a:lnTo>
                    <a:lnTo>
                      <a:pt x="130" y="512"/>
                    </a:lnTo>
                    <a:lnTo>
                      <a:pt x="0" y="620"/>
                    </a:lnTo>
                    <a:lnTo>
                      <a:pt x="81" y="764"/>
                    </a:lnTo>
                    <a:lnTo>
                      <a:pt x="162" y="779"/>
                    </a:lnTo>
                    <a:lnTo>
                      <a:pt x="281" y="895"/>
                    </a:lnTo>
                    <a:lnTo>
                      <a:pt x="222" y="960"/>
                    </a:lnTo>
                    <a:lnTo>
                      <a:pt x="120" y="1172"/>
                    </a:lnTo>
                    <a:lnTo>
                      <a:pt x="206" y="1262"/>
                    </a:lnTo>
                    <a:lnTo>
                      <a:pt x="232" y="1174"/>
                    </a:lnTo>
                    <a:lnTo>
                      <a:pt x="567" y="866"/>
                    </a:lnTo>
                    <a:lnTo>
                      <a:pt x="544" y="589"/>
                    </a:lnTo>
                    <a:lnTo>
                      <a:pt x="788" y="418"/>
                    </a:lnTo>
                    <a:lnTo>
                      <a:pt x="954" y="213"/>
                    </a:lnTo>
                    <a:lnTo>
                      <a:pt x="873" y="83"/>
                    </a:lnTo>
                    <a:lnTo>
                      <a:pt x="59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142">
                <a:extLst>
                  <a:ext uri="{FF2B5EF4-FFF2-40B4-BE49-F238E27FC236}">
                    <a16:creationId xmlns:a16="http://schemas.microsoft.com/office/drawing/2014/main" id="{829C28AA-B3B5-3863-D8DD-FDA803BCF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6" y="2018"/>
                <a:ext cx="187" cy="120"/>
              </a:xfrm>
              <a:custGeom>
                <a:avLst/>
                <a:gdLst>
                  <a:gd name="T0" fmla="*/ 34 w 748"/>
                  <a:gd name="T1" fmla="*/ 305 h 482"/>
                  <a:gd name="T2" fmla="*/ 156 w 748"/>
                  <a:gd name="T3" fmla="*/ 272 h 482"/>
                  <a:gd name="T4" fmla="*/ 219 w 748"/>
                  <a:gd name="T5" fmla="*/ 410 h 482"/>
                  <a:gd name="T6" fmla="*/ 382 w 748"/>
                  <a:gd name="T7" fmla="*/ 310 h 482"/>
                  <a:gd name="T8" fmla="*/ 452 w 748"/>
                  <a:gd name="T9" fmla="*/ 410 h 482"/>
                  <a:gd name="T10" fmla="*/ 568 w 748"/>
                  <a:gd name="T11" fmla="*/ 410 h 482"/>
                  <a:gd name="T12" fmla="*/ 644 w 748"/>
                  <a:gd name="T13" fmla="*/ 482 h 482"/>
                  <a:gd name="T14" fmla="*/ 713 w 748"/>
                  <a:gd name="T15" fmla="*/ 462 h 482"/>
                  <a:gd name="T16" fmla="*/ 683 w 748"/>
                  <a:gd name="T17" fmla="*/ 432 h 482"/>
                  <a:gd name="T18" fmla="*/ 748 w 748"/>
                  <a:gd name="T19" fmla="*/ 256 h 482"/>
                  <a:gd name="T20" fmla="*/ 643 w 748"/>
                  <a:gd name="T21" fmla="*/ 101 h 482"/>
                  <a:gd name="T22" fmla="*/ 657 w 748"/>
                  <a:gd name="T23" fmla="*/ 20 h 482"/>
                  <a:gd name="T24" fmla="*/ 561 w 748"/>
                  <a:gd name="T25" fmla="*/ 0 h 482"/>
                  <a:gd name="T26" fmla="*/ 321 w 748"/>
                  <a:gd name="T27" fmla="*/ 17 h 482"/>
                  <a:gd name="T28" fmla="*/ 178 w 748"/>
                  <a:gd name="T29" fmla="*/ 136 h 482"/>
                  <a:gd name="T30" fmla="*/ 80 w 748"/>
                  <a:gd name="T31" fmla="*/ 96 h 482"/>
                  <a:gd name="T32" fmla="*/ 0 w 748"/>
                  <a:gd name="T33" fmla="*/ 261 h 482"/>
                  <a:gd name="T34" fmla="*/ 34 w 748"/>
                  <a:gd name="T35" fmla="*/ 305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48" h="482">
                    <a:moveTo>
                      <a:pt x="34" y="305"/>
                    </a:moveTo>
                    <a:lnTo>
                      <a:pt x="156" y="272"/>
                    </a:lnTo>
                    <a:lnTo>
                      <a:pt x="219" y="410"/>
                    </a:lnTo>
                    <a:lnTo>
                      <a:pt x="382" y="310"/>
                    </a:lnTo>
                    <a:lnTo>
                      <a:pt x="452" y="410"/>
                    </a:lnTo>
                    <a:lnTo>
                      <a:pt x="568" y="410"/>
                    </a:lnTo>
                    <a:lnTo>
                      <a:pt x="644" y="482"/>
                    </a:lnTo>
                    <a:lnTo>
                      <a:pt x="713" y="462"/>
                    </a:lnTo>
                    <a:lnTo>
                      <a:pt x="683" y="432"/>
                    </a:lnTo>
                    <a:lnTo>
                      <a:pt x="748" y="256"/>
                    </a:lnTo>
                    <a:lnTo>
                      <a:pt x="643" y="101"/>
                    </a:lnTo>
                    <a:lnTo>
                      <a:pt x="657" y="20"/>
                    </a:lnTo>
                    <a:lnTo>
                      <a:pt x="561" y="0"/>
                    </a:lnTo>
                    <a:lnTo>
                      <a:pt x="321" y="17"/>
                    </a:lnTo>
                    <a:lnTo>
                      <a:pt x="178" y="136"/>
                    </a:lnTo>
                    <a:lnTo>
                      <a:pt x="80" y="96"/>
                    </a:lnTo>
                    <a:lnTo>
                      <a:pt x="0" y="261"/>
                    </a:lnTo>
                    <a:lnTo>
                      <a:pt x="34" y="3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143">
                <a:extLst>
                  <a:ext uri="{FF2B5EF4-FFF2-40B4-BE49-F238E27FC236}">
                    <a16:creationId xmlns:a16="http://schemas.microsoft.com/office/drawing/2014/main" id="{8947024C-AD7B-4544-A88A-6D4E6E30F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2086"/>
                <a:ext cx="176" cy="136"/>
              </a:xfrm>
              <a:custGeom>
                <a:avLst/>
                <a:gdLst>
                  <a:gd name="T0" fmla="*/ 641 w 704"/>
                  <a:gd name="T1" fmla="*/ 0 h 547"/>
                  <a:gd name="T2" fmla="*/ 519 w 704"/>
                  <a:gd name="T3" fmla="*/ 33 h 547"/>
                  <a:gd name="T4" fmla="*/ 552 w 704"/>
                  <a:gd name="T5" fmla="*/ 78 h 547"/>
                  <a:gd name="T6" fmla="*/ 354 w 704"/>
                  <a:gd name="T7" fmla="*/ 230 h 547"/>
                  <a:gd name="T8" fmla="*/ 161 w 704"/>
                  <a:gd name="T9" fmla="*/ 256 h 547"/>
                  <a:gd name="T10" fmla="*/ 83 w 704"/>
                  <a:gd name="T11" fmla="*/ 338 h 547"/>
                  <a:gd name="T12" fmla="*/ 0 w 704"/>
                  <a:gd name="T13" fmla="*/ 338 h 547"/>
                  <a:gd name="T14" fmla="*/ 12 w 704"/>
                  <a:gd name="T15" fmla="*/ 474 h 547"/>
                  <a:gd name="T16" fmla="*/ 15 w 704"/>
                  <a:gd name="T17" fmla="*/ 534 h 547"/>
                  <a:gd name="T18" fmla="*/ 95 w 704"/>
                  <a:gd name="T19" fmla="*/ 547 h 547"/>
                  <a:gd name="T20" fmla="*/ 239 w 704"/>
                  <a:gd name="T21" fmla="*/ 515 h 547"/>
                  <a:gd name="T22" fmla="*/ 270 w 704"/>
                  <a:gd name="T23" fmla="*/ 420 h 547"/>
                  <a:gd name="T24" fmla="*/ 391 w 704"/>
                  <a:gd name="T25" fmla="*/ 451 h 547"/>
                  <a:gd name="T26" fmla="*/ 539 w 704"/>
                  <a:gd name="T27" fmla="*/ 348 h 547"/>
                  <a:gd name="T28" fmla="*/ 645 w 704"/>
                  <a:gd name="T29" fmla="*/ 273 h 547"/>
                  <a:gd name="T30" fmla="*/ 704 w 704"/>
                  <a:gd name="T31" fmla="*/ 138 h 547"/>
                  <a:gd name="T32" fmla="*/ 641 w 704"/>
                  <a:gd name="T33" fmla="*/ 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4" h="547">
                    <a:moveTo>
                      <a:pt x="641" y="0"/>
                    </a:moveTo>
                    <a:lnTo>
                      <a:pt x="519" y="33"/>
                    </a:lnTo>
                    <a:lnTo>
                      <a:pt x="552" y="78"/>
                    </a:lnTo>
                    <a:lnTo>
                      <a:pt x="354" y="230"/>
                    </a:lnTo>
                    <a:lnTo>
                      <a:pt x="161" y="256"/>
                    </a:lnTo>
                    <a:lnTo>
                      <a:pt x="83" y="338"/>
                    </a:lnTo>
                    <a:lnTo>
                      <a:pt x="0" y="338"/>
                    </a:lnTo>
                    <a:lnTo>
                      <a:pt x="12" y="474"/>
                    </a:lnTo>
                    <a:lnTo>
                      <a:pt x="15" y="534"/>
                    </a:lnTo>
                    <a:lnTo>
                      <a:pt x="95" y="547"/>
                    </a:lnTo>
                    <a:lnTo>
                      <a:pt x="239" y="515"/>
                    </a:lnTo>
                    <a:lnTo>
                      <a:pt x="270" y="420"/>
                    </a:lnTo>
                    <a:lnTo>
                      <a:pt x="391" y="451"/>
                    </a:lnTo>
                    <a:lnTo>
                      <a:pt x="539" y="348"/>
                    </a:lnTo>
                    <a:lnTo>
                      <a:pt x="645" y="273"/>
                    </a:lnTo>
                    <a:lnTo>
                      <a:pt x="704" y="138"/>
                    </a:lnTo>
                    <a:lnTo>
                      <a:pt x="64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144">
                <a:extLst>
                  <a:ext uri="{FF2B5EF4-FFF2-40B4-BE49-F238E27FC236}">
                    <a16:creationId xmlns:a16="http://schemas.microsoft.com/office/drawing/2014/main" id="{54C2CC6E-CB13-20AE-D40C-A3739025F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4" y="1924"/>
                <a:ext cx="145" cy="172"/>
              </a:xfrm>
              <a:custGeom>
                <a:avLst/>
                <a:gdLst>
                  <a:gd name="T0" fmla="*/ 368 w 579"/>
                  <a:gd name="T1" fmla="*/ 0 h 688"/>
                  <a:gd name="T2" fmla="*/ 123 w 579"/>
                  <a:gd name="T3" fmla="*/ 26 h 688"/>
                  <a:gd name="T4" fmla="*/ 91 w 579"/>
                  <a:gd name="T5" fmla="*/ 216 h 688"/>
                  <a:gd name="T6" fmla="*/ 0 w 579"/>
                  <a:gd name="T7" fmla="*/ 216 h 688"/>
                  <a:gd name="T8" fmla="*/ 1 w 579"/>
                  <a:gd name="T9" fmla="*/ 563 h 688"/>
                  <a:gd name="T10" fmla="*/ 96 w 579"/>
                  <a:gd name="T11" fmla="*/ 609 h 688"/>
                  <a:gd name="T12" fmla="*/ 107 w 579"/>
                  <a:gd name="T13" fmla="*/ 688 h 688"/>
                  <a:gd name="T14" fmla="*/ 219 w 579"/>
                  <a:gd name="T15" fmla="*/ 683 h 688"/>
                  <a:gd name="T16" fmla="*/ 297 w 579"/>
                  <a:gd name="T17" fmla="*/ 636 h 688"/>
                  <a:gd name="T18" fmla="*/ 374 w 579"/>
                  <a:gd name="T19" fmla="*/ 590 h 688"/>
                  <a:gd name="T20" fmla="*/ 508 w 579"/>
                  <a:gd name="T21" fmla="*/ 403 h 688"/>
                  <a:gd name="T22" fmla="*/ 503 w 579"/>
                  <a:gd name="T23" fmla="*/ 401 h 688"/>
                  <a:gd name="T24" fmla="*/ 579 w 579"/>
                  <a:gd name="T25" fmla="*/ 144 h 688"/>
                  <a:gd name="T26" fmla="*/ 493 w 579"/>
                  <a:gd name="T27" fmla="*/ 54 h 688"/>
                  <a:gd name="T28" fmla="*/ 368 w 579"/>
                  <a:gd name="T29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79" h="688">
                    <a:moveTo>
                      <a:pt x="368" y="0"/>
                    </a:moveTo>
                    <a:lnTo>
                      <a:pt x="123" y="26"/>
                    </a:lnTo>
                    <a:lnTo>
                      <a:pt x="91" y="216"/>
                    </a:lnTo>
                    <a:lnTo>
                      <a:pt x="0" y="216"/>
                    </a:lnTo>
                    <a:lnTo>
                      <a:pt x="1" y="563"/>
                    </a:lnTo>
                    <a:lnTo>
                      <a:pt x="96" y="609"/>
                    </a:lnTo>
                    <a:lnTo>
                      <a:pt x="107" y="688"/>
                    </a:lnTo>
                    <a:lnTo>
                      <a:pt x="219" y="683"/>
                    </a:lnTo>
                    <a:lnTo>
                      <a:pt x="297" y="636"/>
                    </a:lnTo>
                    <a:lnTo>
                      <a:pt x="374" y="590"/>
                    </a:lnTo>
                    <a:lnTo>
                      <a:pt x="508" y="403"/>
                    </a:lnTo>
                    <a:lnTo>
                      <a:pt x="503" y="401"/>
                    </a:lnTo>
                    <a:lnTo>
                      <a:pt x="579" y="144"/>
                    </a:lnTo>
                    <a:lnTo>
                      <a:pt x="493" y="54"/>
                    </a:lnTo>
                    <a:lnTo>
                      <a:pt x="36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145">
                <a:extLst>
                  <a:ext uri="{FF2B5EF4-FFF2-40B4-BE49-F238E27FC236}">
                    <a16:creationId xmlns:a16="http://schemas.microsoft.com/office/drawing/2014/main" id="{69191432-B468-8E78-57D8-A1340A263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065"/>
                <a:ext cx="160" cy="146"/>
              </a:xfrm>
              <a:custGeom>
                <a:avLst/>
                <a:gdLst>
                  <a:gd name="T0" fmla="*/ 344 w 640"/>
                  <a:gd name="T1" fmla="*/ 0 h 587"/>
                  <a:gd name="T2" fmla="*/ 230 w 640"/>
                  <a:gd name="T3" fmla="*/ 125 h 587"/>
                  <a:gd name="T4" fmla="*/ 188 w 640"/>
                  <a:gd name="T5" fmla="*/ 126 h 587"/>
                  <a:gd name="T6" fmla="*/ 34 w 640"/>
                  <a:gd name="T7" fmla="*/ 470 h 587"/>
                  <a:gd name="T8" fmla="*/ 0 w 640"/>
                  <a:gd name="T9" fmla="*/ 507 h 587"/>
                  <a:gd name="T10" fmla="*/ 95 w 640"/>
                  <a:gd name="T11" fmla="*/ 566 h 587"/>
                  <a:gd name="T12" fmla="*/ 178 w 640"/>
                  <a:gd name="T13" fmla="*/ 498 h 587"/>
                  <a:gd name="T14" fmla="*/ 409 w 640"/>
                  <a:gd name="T15" fmla="*/ 587 h 587"/>
                  <a:gd name="T16" fmla="*/ 472 w 640"/>
                  <a:gd name="T17" fmla="*/ 524 h 587"/>
                  <a:gd name="T18" fmla="*/ 598 w 640"/>
                  <a:gd name="T19" fmla="*/ 559 h 587"/>
                  <a:gd name="T20" fmla="*/ 586 w 640"/>
                  <a:gd name="T21" fmla="*/ 423 h 587"/>
                  <a:gd name="T22" fmla="*/ 527 w 640"/>
                  <a:gd name="T23" fmla="*/ 308 h 587"/>
                  <a:gd name="T24" fmla="*/ 640 w 640"/>
                  <a:gd name="T25" fmla="*/ 73 h 587"/>
                  <a:gd name="T26" fmla="*/ 562 w 640"/>
                  <a:gd name="T27" fmla="*/ 120 h 587"/>
                  <a:gd name="T28" fmla="*/ 450 w 640"/>
                  <a:gd name="T29" fmla="*/ 125 h 587"/>
                  <a:gd name="T30" fmla="*/ 439 w 640"/>
                  <a:gd name="T31" fmla="*/ 46 h 587"/>
                  <a:gd name="T32" fmla="*/ 344 w 640"/>
                  <a:gd name="T33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0" h="587">
                    <a:moveTo>
                      <a:pt x="344" y="0"/>
                    </a:moveTo>
                    <a:lnTo>
                      <a:pt x="230" y="125"/>
                    </a:lnTo>
                    <a:lnTo>
                      <a:pt x="188" y="126"/>
                    </a:lnTo>
                    <a:lnTo>
                      <a:pt x="34" y="470"/>
                    </a:lnTo>
                    <a:lnTo>
                      <a:pt x="0" y="507"/>
                    </a:lnTo>
                    <a:lnTo>
                      <a:pt x="95" y="566"/>
                    </a:lnTo>
                    <a:lnTo>
                      <a:pt x="178" y="498"/>
                    </a:lnTo>
                    <a:lnTo>
                      <a:pt x="409" y="587"/>
                    </a:lnTo>
                    <a:lnTo>
                      <a:pt x="472" y="524"/>
                    </a:lnTo>
                    <a:lnTo>
                      <a:pt x="598" y="559"/>
                    </a:lnTo>
                    <a:lnTo>
                      <a:pt x="586" y="423"/>
                    </a:lnTo>
                    <a:lnTo>
                      <a:pt x="527" y="308"/>
                    </a:lnTo>
                    <a:lnTo>
                      <a:pt x="640" y="73"/>
                    </a:lnTo>
                    <a:lnTo>
                      <a:pt x="562" y="120"/>
                    </a:lnTo>
                    <a:lnTo>
                      <a:pt x="450" y="125"/>
                    </a:lnTo>
                    <a:lnTo>
                      <a:pt x="439" y="46"/>
                    </a:lnTo>
                    <a:lnTo>
                      <a:pt x="3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146">
                <a:extLst>
                  <a:ext uri="{FF2B5EF4-FFF2-40B4-BE49-F238E27FC236}">
                    <a16:creationId xmlns:a16="http://schemas.microsoft.com/office/drawing/2014/main" id="{E4849B3E-86A9-F92D-5A9E-5D24120C9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2025"/>
                <a:ext cx="106" cy="145"/>
              </a:xfrm>
              <a:custGeom>
                <a:avLst/>
                <a:gdLst>
                  <a:gd name="T0" fmla="*/ 324 w 423"/>
                  <a:gd name="T1" fmla="*/ 0 h 583"/>
                  <a:gd name="T2" fmla="*/ 190 w 423"/>
                  <a:gd name="T3" fmla="*/ 187 h 583"/>
                  <a:gd name="T4" fmla="*/ 113 w 423"/>
                  <a:gd name="T5" fmla="*/ 233 h 583"/>
                  <a:gd name="T6" fmla="*/ 0 w 423"/>
                  <a:gd name="T7" fmla="*/ 468 h 583"/>
                  <a:gd name="T8" fmla="*/ 59 w 423"/>
                  <a:gd name="T9" fmla="*/ 583 h 583"/>
                  <a:gd name="T10" fmla="*/ 142 w 423"/>
                  <a:gd name="T11" fmla="*/ 583 h 583"/>
                  <a:gd name="T12" fmla="*/ 220 w 423"/>
                  <a:gd name="T13" fmla="*/ 501 h 583"/>
                  <a:gd name="T14" fmla="*/ 211 w 423"/>
                  <a:gd name="T15" fmla="*/ 502 h 583"/>
                  <a:gd name="T16" fmla="*/ 211 w 423"/>
                  <a:gd name="T17" fmla="*/ 499 h 583"/>
                  <a:gd name="T18" fmla="*/ 228 w 423"/>
                  <a:gd name="T19" fmla="*/ 357 h 583"/>
                  <a:gd name="T20" fmla="*/ 392 w 423"/>
                  <a:gd name="T21" fmla="*/ 256 h 583"/>
                  <a:gd name="T22" fmla="*/ 423 w 423"/>
                  <a:gd name="T23" fmla="*/ 57 h 583"/>
                  <a:gd name="T24" fmla="*/ 324 w 423"/>
                  <a:gd name="T25" fmla="*/ 0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3" h="583">
                    <a:moveTo>
                      <a:pt x="324" y="0"/>
                    </a:moveTo>
                    <a:lnTo>
                      <a:pt x="190" y="187"/>
                    </a:lnTo>
                    <a:lnTo>
                      <a:pt x="113" y="233"/>
                    </a:lnTo>
                    <a:lnTo>
                      <a:pt x="0" y="468"/>
                    </a:lnTo>
                    <a:lnTo>
                      <a:pt x="59" y="583"/>
                    </a:lnTo>
                    <a:lnTo>
                      <a:pt x="142" y="583"/>
                    </a:lnTo>
                    <a:lnTo>
                      <a:pt x="220" y="501"/>
                    </a:lnTo>
                    <a:lnTo>
                      <a:pt x="211" y="502"/>
                    </a:lnTo>
                    <a:lnTo>
                      <a:pt x="211" y="499"/>
                    </a:lnTo>
                    <a:lnTo>
                      <a:pt x="228" y="357"/>
                    </a:lnTo>
                    <a:lnTo>
                      <a:pt x="392" y="256"/>
                    </a:lnTo>
                    <a:lnTo>
                      <a:pt x="423" y="57"/>
                    </a:lnTo>
                    <a:lnTo>
                      <a:pt x="3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147">
                <a:extLst>
                  <a:ext uri="{FF2B5EF4-FFF2-40B4-BE49-F238E27FC236}">
                    <a16:creationId xmlns:a16="http://schemas.microsoft.com/office/drawing/2014/main" id="{B44875E9-7229-F040-0308-7D9EE483CB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" y="2173"/>
                <a:ext cx="225" cy="168"/>
              </a:xfrm>
              <a:custGeom>
                <a:avLst/>
                <a:gdLst>
                  <a:gd name="T0" fmla="*/ 80 w 903"/>
                  <a:gd name="T1" fmla="*/ 199 h 674"/>
                  <a:gd name="T2" fmla="*/ 0 w 903"/>
                  <a:gd name="T3" fmla="*/ 186 h 674"/>
                  <a:gd name="T4" fmla="*/ 7 w 903"/>
                  <a:gd name="T5" fmla="*/ 256 h 674"/>
                  <a:gd name="T6" fmla="*/ 7 w 903"/>
                  <a:gd name="T7" fmla="*/ 257 h 674"/>
                  <a:gd name="T8" fmla="*/ 84 w 903"/>
                  <a:gd name="T9" fmla="*/ 448 h 674"/>
                  <a:gd name="T10" fmla="*/ 162 w 903"/>
                  <a:gd name="T11" fmla="*/ 474 h 674"/>
                  <a:gd name="T12" fmla="*/ 197 w 903"/>
                  <a:gd name="T13" fmla="*/ 547 h 674"/>
                  <a:gd name="T14" fmla="*/ 283 w 903"/>
                  <a:gd name="T15" fmla="*/ 594 h 674"/>
                  <a:gd name="T16" fmla="*/ 357 w 903"/>
                  <a:gd name="T17" fmla="*/ 549 h 674"/>
                  <a:gd name="T18" fmla="*/ 450 w 903"/>
                  <a:gd name="T19" fmla="*/ 572 h 674"/>
                  <a:gd name="T20" fmla="*/ 580 w 903"/>
                  <a:gd name="T21" fmla="*/ 674 h 674"/>
                  <a:gd name="T22" fmla="*/ 849 w 903"/>
                  <a:gd name="T23" fmla="*/ 276 h 674"/>
                  <a:gd name="T24" fmla="*/ 903 w 903"/>
                  <a:gd name="T25" fmla="*/ 167 h 674"/>
                  <a:gd name="T26" fmla="*/ 778 w 903"/>
                  <a:gd name="T27" fmla="*/ 107 h 674"/>
                  <a:gd name="T28" fmla="*/ 715 w 903"/>
                  <a:gd name="T29" fmla="*/ 224 h 674"/>
                  <a:gd name="T30" fmla="*/ 649 w 903"/>
                  <a:gd name="T31" fmla="*/ 224 h 674"/>
                  <a:gd name="T32" fmla="*/ 649 w 903"/>
                  <a:gd name="T33" fmla="*/ 88 h 674"/>
                  <a:gd name="T34" fmla="*/ 524 w 903"/>
                  <a:gd name="T35" fmla="*/ 0 h 674"/>
                  <a:gd name="T36" fmla="*/ 376 w 903"/>
                  <a:gd name="T37" fmla="*/ 103 h 674"/>
                  <a:gd name="T38" fmla="*/ 255 w 903"/>
                  <a:gd name="T39" fmla="*/ 72 h 674"/>
                  <a:gd name="T40" fmla="*/ 224 w 903"/>
                  <a:gd name="T41" fmla="*/ 167 h 674"/>
                  <a:gd name="T42" fmla="*/ 80 w 903"/>
                  <a:gd name="T43" fmla="*/ 199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03" h="674">
                    <a:moveTo>
                      <a:pt x="80" y="199"/>
                    </a:moveTo>
                    <a:lnTo>
                      <a:pt x="0" y="186"/>
                    </a:lnTo>
                    <a:lnTo>
                      <a:pt x="7" y="256"/>
                    </a:lnTo>
                    <a:lnTo>
                      <a:pt x="7" y="257"/>
                    </a:lnTo>
                    <a:lnTo>
                      <a:pt x="84" y="448"/>
                    </a:lnTo>
                    <a:lnTo>
                      <a:pt x="162" y="474"/>
                    </a:lnTo>
                    <a:lnTo>
                      <a:pt x="197" y="547"/>
                    </a:lnTo>
                    <a:lnTo>
                      <a:pt x="283" y="594"/>
                    </a:lnTo>
                    <a:lnTo>
                      <a:pt x="357" y="549"/>
                    </a:lnTo>
                    <a:lnTo>
                      <a:pt x="450" y="572"/>
                    </a:lnTo>
                    <a:lnTo>
                      <a:pt x="580" y="674"/>
                    </a:lnTo>
                    <a:lnTo>
                      <a:pt x="849" y="276"/>
                    </a:lnTo>
                    <a:lnTo>
                      <a:pt x="903" y="167"/>
                    </a:lnTo>
                    <a:lnTo>
                      <a:pt x="778" y="107"/>
                    </a:lnTo>
                    <a:lnTo>
                      <a:pt x="715" y="224"/>
                    </a:lnTo>
                    <a:lnTo>
                      <a:pt x="649" y="224"/>
                    </a:lnTo>
                    <a:lnTo>
                      <a:pt x="649" y="88"/>
                    </a:lnTo>
                    <a:lnTo>
                      <a:pt x="524" y="0"/>
                    </a:lnTo>
                    <a:lnTo>
                      <a:pt x="376" y="103"/>
                    </a:lnTo>
                    <a:lnTo>
                      <a:pt x="255" y="72"/>
                    </a:lnTo>
                    <a:lnTo>
                      <a:pt x="224" y="167"/>
                    </a:lnTo>
                    <a:lnTo>
                      <a:pt x="80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148">
                <a:extLst>
                  <a:ext uri="{FF2B5EF4-FFF2-40B4-BE49-F238E27FC236}">
                    <a16:creationId xmlns:a16="http://schemas.microsoft.com/office/drawing/2014/main" id="{9CB3762A-5356-EAA8-526B-C7EAAFE05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" y="2237"/>
                <a:ext cx="201" cy="246"/>
              </a:xfrm>
              <a:custGeom>
                <a:avLst/>
                <a:gdLst>
                  <a:gd name="T0" fmla="*/ 579 w 802"/>
                  <a:gd name="T1" fmla="*/ 292 h 982"/>
                  <a:gd name="T2" fmla="*/ 505 w 802"/>
                  <a:gd name="T3" fmla="*/ 337 h 982"/>
                  <a:gd name="T4" fmla="*/ 419 w 802"/>
                  <a:gd name="T5" fmla="*/ 290 h 982"/>
                  <a:gd name="T6" fmla="*/ 384 w 802"/>
                  <a:gd name="T7" fmla="*/ 217 h 982"/>
                  <a:gd name="T8" fmla="*/ 306 w 802"/>
                  <a:gd name="T9" fmla="*/ 191 h 982"/>
                  <a:gd name="T10" fmla="*/ 229 w 802"/>
                  <a:gd name="T11" fmla="*/ 0 h 982"/>
                  <a:gd name="T12" fmla="*/ 164 w 802"/>
                  <a:gd name="T13" fmla="*/ 388 h 982"/>
                  <a:gd name="T14" fmla="*/ 0 w 802"/>
                  <a:gd name="T15" fmla="*/ 578 h 982"/>
                  <a:gd name="T16" fmla="*/ 134 w 802"/>
                  <a:gd name="T17" fmla="*/ 795 h 982"/>
                  <a:gd name="T18" fmla="*/ 186 w 802"/>
                  <a:gd name="T19" fmla="*/ 881 h 982"/>
                  <a:gd name="T20" fmla="*/ 362 w 802"/>
                  <a:gd name="T21" fmla="*/ 884 h 982"/>
                  <a:gd name="T22" fmla="*/ 371 w 802"/>
                  <a:gd name="T23" fmla="*/ 806 h 982"/>
                  <a:gd name="T24" fmla="*/ 641 w 802"/>
                  <a:gd name="T25" fmla="*/ 865 h 982"/>
                  <a:gd name="T26" fmla="*/ 689 w 802"/>
                  <a:gd name="T27" fmla="*/ 982 h 982"/>
                  <a:gd name="T28" fmla="*/ 778 w 802"/>
                  <a:gd name="T29" fmla="*/ 673 h 982"/>
                  <a:gd name="T30" fmla="*/ 749 w 802"/>
                  <a:gd name="T31" fmla="*/ 606 h 982"/>
                  <a:gd name="T32" fmla="*/ 719 w 802"/>
                  <a:gd name="T33" fmla="*/ 540 h 982"/>
                  <a:gd name="T34" fmla="*/ 802 w 802"/>
                  <a:gd name="T35" fmla="*/ 417 h 982"/>
                  <a:gd name="T36" fmla="*/ 672 w 802"/>
                  <a:gd name="T37" fmla="*/ 315 h 982"/>
                  <a:gd name="T38" fmla="*/ 579 w 802"/>
                  <a:gd name="T39" fmla="*/ 292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02" h="982">
                    <a:moveTo>
                      <a:pt x="579" y="292"/>
                    </a:moveTo>
                    <a:lnTo>
                      <a:pt x="505" y="337"/>
                    </a:lnTo>
                    <a:lnTo>
                      <a:pt x="419" y="290"/>
                    </a:lnTo>
                    <a:lnTo>
                      <a:pt x="384" y="217"/>
                    </a:lnTo>
                    <a:lnTo>
                      <a:pt x="306" y="191"/>
                    </a:lnTo>
                    <a:lnTo>
                      <a:pt x="229" y="0"/>
                    </a:lnTo>
                    <a:lnTo>
                      <a:pt x="164" y="388"/>
                    </a:lnTo>
                    <a:lnTo>
                      <a:pt x="0" y="578"/>
                    </a:lnTo>
                    <a:lnTo>
                      <a:pt x="134" y="795"/>
                    </a:lnTo>
                    <a:lnTo>
                      <a:pt x="186" y="881"/>
                    </a:lnTo>
                    <a:lnTo>
                      <a:pt x="362" y="884"/>
                    </a:lnTo>
                    <a:lnTo>
                      <a:pt x="371" y="806"/>
                    </a:lnTo>
                    <a:lnTo>
                      <a:pt x="641" y="865"/>
                    </a:lnTo>
                    <a:lnTo>
                      <a:pt x="689" y="982"/>
                    </a:lnTo>
                    <a:lnTo>
                      <a:pt x="778" y="673"/>
                    </a:lnTo>
                    <a:lnTo>
                      <a:pt x="749" y="606"/>
                    </a:lnTo>
                    <a:lnTo>
                      <a:pt x="719" y="540"/>
                    </a:lnTo>
                    <a:lnTo>
                      <a:pt x="802" y="417"/>
                    </a:lnTo>
                    <a:lnTo>
                      <a:pt x="672" y="315"/>
                    </a:lnTo>
                    <a:lnTo>
                      <a:pt x="579" y="2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149">
                <a:extLst>
                  <a:ext uri="{FF2B5EF4-FFF2-40B4-BE49-F238E27FC236}">
                    <a16:creationId xmlns:a16="http://schemas.microsoft.com/office/drawing/2014/main" id="{E2D40D25-39AB-F8D9-6CF6-A0F39E505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0" y="2095"/>
                <a:ext cx="236" cy="209"/>
              </a:xfrm>
              <a:custGeom>
                <a:avLst/>
                <a:gdLst>
                  <a:gd name="T0" fmla="*/ 659 w 947"/>
                  <a:gd name="T1" fmla="*/ 152 h 834"/>
                  <a:gd name="T2" fmla="*/ 590 w 947"/>
                  <a:gd name="T3" fmla="*/ 172 h 834"/>
                  <a:gd name="T4" fmla="*/ 514 w 947"/>
                  <a:gd name="T5" fmla="*/ 100 h 834"/>
                  <a:gd name="T6" fmla="*/ 398 w 947"/>
                  <a:gd name="T7" fmla="*/ 100 h 834"/>
                  <a:gd name="T8" fmla="*/ 328 w 947"/>
                  <a:gd name="T9" fmla="*/ 0 h 834"/>
                  <a:gd name="T10" fmla="*/ 165 w 947"/>
                  <a:gd name="T11" fmla="*/ 100 h 834"/>
                  <a:gd name="T12" fmla="*/ 106 w 947"/>
                  <a:gd name="T13" fmla="*/ 235 h 834"/>
                  <a:gd name="T14" fmla="*/ 0 w 947"/>
                  <a:gd name="T15" fmla="*/ 310 h 834"/>
                  <a:gd name="T16" fmla="*/ 125 w 947"/>
                  <a:gd name="T17" fmla="*/ 398 h 834"/>
                  <a:gd name="T18" fmla="*/ 125 w 947"/>
                  <a:gd name="T19" fmla="*/ 534 h 834"/>
                  <a:gd name="T20" fmla="*/ 191 w 947"/>
                  <a:gd name="T21" fmla="*/ 534 h 834"/>
                  <a:gd name="T22" fmla="*/ 254 w 947"/>
                  <a:gd name="T23" fmla="*/ 417 h 834"/>
                  <a:gd name="T24" fmla="*/ 379 w 947"/>
                  <a:gd name="T25" fmla="*/ 477 h 834"/>
                  <a:gd name="T26" fmla="*/ 325 w 947"/>
                  <a:gd name="T27" fmla="*/ 586 h 834"/>
                  <a:gd name="T28" fmla="*/ 394 w 947"/>
                  <a:gd name="T29" fmla="*/ 632 h 834"/>
                  <a:gd name="T30" fmla="*/ 379 w 947"/>
                  <a:gd name="T31" fmla="*/ 717 h 834"/>
                  <a:gd name="T32" fmla="*/ 442 w 947"/>
                  <a:gd name="T33" fmla="*/ 770 h 834"/>
                  <a:gd name="T34" fmla="*/ 617 w 947"/>
                  <a:gd name="T35" fmla="*/ 834 h 834"/>
                  <a:gd name="T36" fmla="*/ 681 w 947"/>
                  <a:gd name="T37" fmla="*/ 791 h 834"/>
                  <a:gd name="T38" fmla="*/ 679 w 947"/>
                  <a:gd name="T39" fmla="*/ 787 h 834"/>
                  <a:gd name="T40" fmla="*/ 683 w 947"/>
                  <a:gd name="T41" fmla="*/ 782 h 834"/>
                  <a:gd name="T42" fmla="*/ 919 w 947"/>
                  <a:gd name="T43" fmla="*/ 552 h 834"/>
                  <a:gd name="T44" fmla="*/ 947 w 947"/>
                  <a:gd name="T45" fmla="*/ 464 h 834"/>
                  <a:gd name="T46" fmla="*/ 851 w 947"/>
                  <a:gd name="T47" fmla="*/ 333 h 834"/>
                  <a:gd name="T48" fmla="*/ 659 w 947"/>
                  <a:gd name="T49" fmla="*/ 152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47" h="834">
                    <a:moveTo>
                      <a:pt x="659" y="152"/>
                    </a:moveTo>
                    <a:lnTo>
                      <a:pt x="590" y="172"/>
                    </a:lnTo>
                    <a:lnTo>
                      <a:pt x="514" y="100"/>
                    </a:lnTo>
                    <a:lnTo>
                      <a:pt x="398" y="100"/>
                    </a:lnTo>
                    <a:lnTo>
                      <a:pt x="328" y="0"/>
                    </a:lnTo>
                    <a:lnTo>
                      <a:pt x="165" y="100"/>
                    </a:lnTo>
                    <a:lnTo>
                      <a:pt x="106" y="235"/>
                    </a:lnTo>
                    <a:lnTo>
                      <a:pt x="0" y="310"/>
                    </a:lnTo>
                    <a:lnTo>
                      <a:pt x="125" y="398"/>
                    </a:lnTo>
                    <a:lnTo>
                      <a:pt x="125" y="534"/>
                    </a:lnTo>
                    <a:lnTo>
                      <a:pt x="191" y="534"/>
                    </a:lnTo>
                    <a:lnTo>
                      <a:pt x="254" y="417"/>
                    </a:lnTo>
                    <a:lnTo>
                      <a:pt x="379" y="477"/>
                    </a:lnTo>
                    <a:lnTo>
                      <a:pt x="325" y="586"/>
                    </a:lnTo>
                    <a:lnTo>
                      <a:pt x="394" y="632"/>
                    </a:lnTo>
                    <a:lnTo>
                      <a:pt x="379" y="717"/>
                    </a:lnTo>
                    <a:lnTo>
                      <a:pt x="442" y="770"/>
                    </a:lnTo>
                    <a:lnTo>
                      <a:pt x="617" y="834"/>
                    </a:lnTo>
                    <a:lnTo>
                      <a:pt x="681" y="791"/>
                    </a:lnTo>
                    <a:lnTo>
                      <a:pt x="679" y="787"/>
                    </a:lnTo>
                    <a:lnTo>
                      <a:pt x="683" y="782"/>
                    </a:lnTo>
                    <a:lnTo>
                      <a:pt x="919" y="552"/>
                    </a:lnTo>
                    <a:lnTo>
                      <a:pt x="947" y="464"/>
                    </a:lnTo>
                    <a:lnTo>
                      <a:pt x="851" y="333"/>
                    </a:lnTo>
                    <a:lnTo>
                      <a:pt x="659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150">
                <a:extLst>
                  <a:ext uri="{FF2B5EF4-FFF2-40B4-BE49-F238E27FC236}">
                    <a16:creationId xmlns:a16="http://schemas.microsoft.com/office/drawing/2014/main" id="{A13DF19E-14F6-B3FF-FA17-F47DFD570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3" y="2242"/>
                <a:ext cx="303" cy="292"/>
              </a:xfrm>
              <a:custGeom>
                <a:avLst/>
                <a:gdLst>
                  <a:gd name="T0" fmla="*/ 0 w 1212"/>
                  <a:gd name="T1" fmla="*/ 521 h 1169"/>
                  <a:gd name="T2" fmla="*/ 30 w 1212"/>
                  <a:gd name="T3" fmla="*/ 587 h 1169"/>
                  <a:gd name="T4" fmla="*/ 224 w 1212"/>
                  <a:gd name="T5" fmla="*/ 663 h 1169"/>
                  <a:gd name="T6" fmla="*/ 158 w 1212"/>
                  <a:gd name="T7" fmla="*/ 835 h 1169"/>
                  <a:gd name="T8" fmla="*/ 224 w 1212"/>
                  <a:gd name="T9" fmla="*/ 864 h 1169"/>
                  <a:gd name="T10" fmla="*/ 224 w 1212"/>
                  <a:gd name="T11" fmla="*/ 1006 h 1169"/>
                  <a:gd name="T12" fmla="*/ 364 w 1212"/>
                  <a:gd name="T13" fmla="*/ 1169 h 1169"/>
                  <a:gd name="T14" fmla="*/ 596 w 1212"/>
                  <a:gd name="T15" fmla="*/ 1102 h 1169"/>
                  <a:gd name="T16" fmla="*/ 697 w 1212"/>
                  <a:gd name="T17" fmla="*/ 917 h 1169"/>
                  <a:gd name="T18" fmla="*/ 831 w 1212"/>
                  <a:gd name="T19" fmla="*/ 860 h 1169"/>
                  <a:gd name="T20" fmla="*/ 831 w 1212"/>
                  <a:gd name="T21" fmla="*/ 956 h 1169"/>
                  <a:gd name="T22" fmla="*/ 938 w 1212"/>
                  <a:gd name="T23" fmla="*/ 956 h 1169"/>
                  <a:gd name="T24" fmla="*/ 1034 w 1212"/>
                  <a:gd name="T25" fmla="*/ 867 h 1169"/>
                  <a:gd name="T26" fmla="*/ 1172 w 1212"/>
                  <a:gd name="T27" fmla="*/ 897 h 1169"/>
                  <a:gd name="T28" fmla="*/ 1212 w 1212"/>
                  <a:gd name="T29" fmla="*/ 825 h 1169"/>
                  <a:gd name="T30" fmla="*/ 1004 w 1212"/>
                  <a:gd name="T31" fmla="*/ 679 h 1169"/>
                  <a:gd name="T32" fmla="*/ 941 w 1212"/>
                  <a:gd name="T33" fmla="*/ 521 h 1169"/>
                  <a:gd name="T34" fmla="*/ 961 w 1212"/>
                  <a:gd name="T35" fmla="*/ 433 h 1169"/>
                  <a:gd name="T36" fmla="*/ 801 w 1212"/>
                  <a:gd name="T37" fmla="*/ 367 h 1169"/>
                  <a:gd name="T38" fmla="*/ 720 w 1212"/>
                  <a:gd name="T39" fmla="*/ 291 h 1169"/>
                  <a:gd name="T40" fmla="*/ 708 w 1212"/>
                  <a:gd name="T41" fmla="*/ 205 h 1169"/>
                  <a:gd name="T42" fmla="*/ 644 w 1212"/>
                  <a:gd name="T43" fmla="*/ 248 h 1169"/>
                  <a:gd name="T44" fmla="*/ 469 w 1212"/>
                  <a:gd name="T45" fmla="*/ 184 h 1169"/>
                  <a:gd name="T46" fmla="*/ 406 w 1212"/>
                  <a:gd name="T47" fmla="*/ 131 h 1169"/>
                  <a:gd name="T48" fmla="*/ 421 w 1212"/>
                  <a:gd name="T49" fmla="*/ 46 h 1169"/>
                  <a:gd name="T50" fmla="*/ 352 w 1212"/>
                  <a:gd name="T51" fmla="*/ 0 h 1169"/>
                  <a:gd name="T52" fmla="*/ 83 w 1212"/>
                  <a:gd name="T53" fmla="*/ 398 h 1169"/>
                  <a:gd name="T54" fmla="*/ 0 w 1212"/>
                  <a:gd name="T55" fmla="*/ 521 h 1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12" h="1169">
                    <a:moveTo>
                      <a:pt x="0" y="521"/>
                    </a:moveTo>
                    <a:lnTo>
                      <a:pt x="30" y="587"/>
                    </a:lnTo>
                    <a:lnTo>
                      <a:pt x="224" y="663"/>
                    </a:lnTo>
                    <a:lnTo>
                      <a:pt x="158" y="835"/>
                    </a:lnTo>
                    <a:lnTo>
                      <a:pt x="224" y="864"/>
                    </a:lnTo>
                    <a:lnTo>
                      <a:pt x="224" y="1006"/>
                    </a:lnTo>
                    <a:lnTo>
                      <a:pt x="364" y="1169"/>
                    </a:lnTo>
                    <a:lnTo>
                      <a:pt x="596" y="1102"/>
                    </a:lnTo>
                    <a:lnTo>
                      <a:pt x="697" y="917"/>
                    </a:lnTo>
                    <a:lnTo>
                      <a:pt x="831" y="860"/>
                    </a:lnTo>
                    <a:lnTo>
                      <a:pt x="831" y="956"/>
                    </a:lnTo>
                    <a:lnTo>
                      <a:pt x="938" y="956"/>
                    </a:lnTo>
                    <a:lnTo>
                      <a:pt x="1034" y="867"/>
                    </a:lnTo>
                    <a:lnTo>
                      <a:pt x="1172" y="897"/>
                    </a:lnTo>
                    <a:lnTo>
                      <a:pt x="1212" y="825"/>
                    </a:lnTo>
                    <a:lnTo>
                      <a:pt x="1004" y="679"/>
                    </a:lnTo>
                    <a:lnTo>
                      <a:pt x="941" y="521"/>
                    </a:lnTo>
                    <a:lnTo>
                      <a:pt x="961" y="433"/>
                    </a:lnTo>
                    <a:lnTo>
                      <a:pt x="801" y="367"/>
                    </a:lnTo>
                    <a:lnTo>
                      <a:pt x="720" y="291"/>
                    </a:lnTo>
                    <a:lnTo>
                      <a:pt x="708" y="205"/>
                    </a:lnTo>
                    <a:lnTo>
                      <a:pt x="644" y="248"/>
                    </a:lnTo>
                    <a:lnTo>
                      <a:pt x="469" y="184"/>
                    </a:lnTo>
                    <a:lnTo>
                      <a:pt x="406" y="131"/>
                    </a:lnTo>
                    <a:lnTo>
                      <a:pt x="421" y="46"/>
                    </a:lnTo>
                    <a:lnTo>
                      <a:pt x="352" y="0"/>
                    </a:lnTo>
                    <a:lnTo>
                      <a:pt x="83" y="398"/>
                    </a:lnTo>
                    <a:lnTo>
                      <a:pt x="0" y="5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151">
                <a:extLst>
                  <a:ext uri="{FF2B5EF4-FFF2-40B4-BE49-F238E27FC236}">
                    <a16:creationId xmlns:a16="http://schemas.microsoft.com/office/drawing/2014/main" id="{E3C2E0CE-6094-A90C-D602-AE67B86D3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6" y="2389"/>
                <a:ext cx="310" cy="223"/>
              </a:xfrm>
              <a:custGeom>
                <a:avLst/>
                <a:gdLst>
                  <a:gd name="T0" fmla="*/ 99 w 1241"/>
                  <a:gd name="T1" fmla="*/ 0 h 892"/>
                  <a:gd name="T2" fmla="*/ 128 w 1241"/>
                  <a:gd name="T3" fmla="*/ 67 h 892"/>
                  <a:gd name="T4" fmla="*/ 39 w 1241"/>
                  <a:gd name="T5" fmla="*/ 376 h 892"/>
                  <a:gd name="T6" fmla="*/ 66 w 1241"/>
                  <a:gd name="T7" fmla="*/ 440 h 892"/>
                  <a:gd name="T8" fmla="*/ 0 w 1241"/>
                  <a:gd name="T9" fmla="*/ 596 h 892"/>
                  <a:gd name="T10" fmla="*/ 30 w 1241"/>
                  <a:gd name="T11" fmla="*/ 750 h 892"/>
                  <a:gd name="T12" fmla="*/ 178 w 1241"/>
                  <a:gd name="T13" fmla="*/ 792 h 892"/>
                  <a:gd name="T14" fmla="*/ 398 w 1241"/>
                  <a:gd name="T15" fmla="*/ 892 h 892"/>
                  <a:gd name="T16" fmla="*/ 456 w 1241"/>
                  <a:gd name="T17" fmla="*/ 835 h 892"/>
                  <a:gd name="T18" fmla="*/ 628 w 1241"/>
                  <a:gd name="T19" fmla="*/ 801 h 892"/>
                  <a:gd name="T20" fmla="*/ 629 w 1241"/>
                  <a:gd name="T21" fmla="*/ 801 h 892"/>
                  <a:gd name="T22" fmla="*/ 628 w 1241"/>
                  <a:gd name="T23" fmla="*/ 799 h 892"/>
                  <a:gd name="T24" fmla="*/ 1179 w 1241"/>
                  <a:gd name="T25" fmla="*/ 564 h 892"/>
                  <a:gd name="T26" fmla="*/ 1236 w 1241"/>
                  <a:gd name="T27" fmla="*/ 460 h 892"/>
                  <a:gd name="T28" fmla="*/ 1202 w 1241"/>
                  <a:gd name="T29" fmla="*/ 384 h 892"/>
                  <a:gd name="T30" fmla="*/ 1241 w 1241"/>
                  <a:gd name="T31" fmla="*/ 310 h 892"/>
                  <a:gd name="T32" fmla="*/ 1103 w 1241"/>
                  <a:gd name="T33" fmla="*/ 280 h 892"/>
                  <a:gd name="T34" fmla="*/ 1007 w 1241"/>
                  <a:gd name="T35" fmla="*/ 369 h 892"/>
                  <a:gd name="T36" fmla="*/ 900 w 1241"/>
                  <a:gd name="T37" fmla="*/ 369 h 892"/>
                  <a:gd name="T38" fmla="*/ 900 w 1241"/>
                  <a:gd name="T39" fmla="*/ 273 h 892"/>
                  <a:gd name="T40" fmla="*/ 766 w 1241"/>
                  <a:gd name="T41" fmla="*/ 330 h 892"/>
                  <a:gd name="T42" fmla="*/ 665 w 1241"/>
                  <a:gd name="T43" fmla="*/ 515 h 892"/>
                  <a:gd name="T44" fmla="*/ 433 w 1241"/>
                  <a:gd name="T45" fmla="*/ 582 h 892"/>
                  <a:gd name="T46" fmla="*/ 293 w 1241"/>
                  <a:gd name="T47" fmla="*/ 419 h 892"/>
                  <a:gd name="T48" fmla="*/ 293 w 1241"/>
                  <a:gd name="T49" fmla="*/ 277 h 892"/>
                  <a:gd name="T50" fmla="*/ 227 w 1241"/>
                  <a:gd name="T51" fmla="*/ 248 h 892"/>
                  <a:gd name="T52" fmla="*/ 293 w 1241"/>
                  <a:gd name="T53" fmla="*/ 76 h 892"/>
                  <a:gd name="T54" fmla="*/ 99 w 1241"/>
                  <a:gd name="T55" fmla="*/ 0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41" h="892">
                    <a:moveTo>
                      <a:pt x="99" y="0"/>
                    </a:moveTo>
                    <a:lnTo>
                      <a:pt x="128" y="67"/>
                    </a:lnTo>
                    <a:lnTo>
                      <a:pt x="39" y="376"/>
                    </a:lnTo>
                    <a:lnTo>
                      <a:pt x="66" y="440"/>
                    </a:lnTo>
                    <a:lnTo>
                      <a:pt x="0" y="596"/>
                    </a:lnTo>
                    <a:lnTo>
                      <a:pt x="30" y="750"/>
                    </a:lnTo>
                    <a:lnTo>
                      <a:pt x="178" y="792"/>
                    </a:lnTo>
                    <a:lnTo>
                      <a:pt x="398" y="892"/>
                    </a:lnTo>
                    <a:lnTo>
                      <a:pt x="456" y="835"/>
                    </a:lnTo>
                    <a:lnTo>
                      <a:pt x="628" y="801"/>
                    </a:lnTo>
                    <a:lnTo>
                      <a:pt x="629" y="801"/>
                    </a:lnTo>
                    <a:lnTo>
                      <a:pt x="628" y="799"/>
                    </a:lnTo>
                    <a:lnTo>
                      <a:pt x="1179" y="564"/>
                    </a:lnTo>
                    <a:lnTo>
                      <a:pt x="1236" y="460"/>
                    </a:lnTo>
                    <a:lnTo>
                      <a:pt x="1202" y="384"/>
                    </a:lnTo>
                    <a:lnTo>
                      <a:pt x="1241" y="310"/>
                    </a:lnTo>
                    <a:lnTo>
                      <a:pt x="1103" y="280"/>
                    </a:lnTo>
                    <a:lnTo>
                      <a:pt x="1007" y="369"/>
                    </a:lnTo>
                    <a:lnTo>
                      <a:pt x="900" y="369"/>
                    </a:lnTo>
                    <a:lnTo>
                      <a:pt x="900" y="273"/>
                    </a:lnTo>
                    <a:lnTo>
                      <a:pt x="766" y="330"/>
                    </a:lnTo>
                    <a:lnTo>
                      <a:pt x="665" y="515"/>
                    </a:lnTo>
                    <a:lnTo>
                      <a:pt x="433" y="582"/>
                    </a:lnTo>
                    <a:lnTo>
                      <a:pt x="293" y="419"/>
                    </a:lnTo>
                    <a:lnTo>
                      <a:pt x="293" y="277"/>
                    </a:lnTo>
                    <a:lnTo>
                      <a:pt x="227" y="248"/>
                    </a:lnTo>
                    <a:lnTo>
                      <a:pt x="293" y="76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Freeform 152">
                <a:extLst>
                  <a:ext uri="{FF2B5EF4-FFF2-40B4-BE49-F238E27FC236}">
                    <a16:creationId xmlns:a16="http://schemas.microsoft.com/office/drawing/2014/main" id="{216BDAD7-3DC7-F874-6BF2-C85338A10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" y="444"/>
                <a:ext cx="360" cy="289"/>
              </a:xfrm>
              <a:custGeom>
                <a:avLst/>
                <a:gdLst>
                  <a:gd name="T0" fmla="*/ 986 w 1441"/>
                  <a:gd name="T1" fmla="*/ 1 h 1159"/>
                  <a:gd name="T2" fmla="*/ 986 w 1441"/>
                  <a:gd name="T3" fmla="*/ 0 h 1159"/>
                  <a:gd name="T4" fmla="*/ 980 w 1441"/>
                  <a:gd name="T5" fmla="*/ 8 h 1159"/>
                  <a:gd name="T6" fmla="*/ 672 w 1441"/>
                  <a:gd name="T7" fmla="*/ 225 h 1159"/>
                  <a:gd name="T8" fmla="*/ 40 w 1441"/>
                  <a:gd name="T9" fmla="*/ 381 h 1159"/>
                  <a:gd name="T10" fmla="*/ 0 w 1441"/>
                  <a:gd name="T11" fmla="*/ 403 h 1159"/>
                  <a:gd name="T12" fmla="*/ 66 w 1441"/>
                  <a:gd name="T13" fmla="*/ 448 h 1159"/>
                  <a:gd name="T14" fmla="*/ 66 w 1441"/>
                  <a:gd name="T15" fmla="*/ 527 h 1159"/>
                  <a:gd name="T16" fmla="*/ 137 w 1441"/>
                  <a:gd name="T17" fmla="*/ 607 h 1159"/>
                  <a:gd name="T18" fmla="*/ 212 w 1441"/>
                  <a:gd name="T19" fmla="*/ 494 h 1159"/>
                  <a:gd name="T20" fmla="*/ 302 w 1441"/>
                  <a:gd name="T21" fmla="*/ 494 h 1159"/>
                  <a:gd name="T22" fmla="*/ 392 w 1441"/>
                  <a:gd name="T23" fmla="*/ 494 h 1159"/>
                  <a:gd name="T24" fmla="*/ 459 w 1441"/>
                  <a:gd name="T25" fmla="*/ 561 h 1159"/>
                  <a:gd name="T26" fmla="*/ 459 w 1441"/>
                  <a:gd name="T27" fmla="*/ 658 h 1159"/>
                  <a:gd name="T28" fmla="*/ 619 w 1441"/>
                  <a:gd name="T29" fmla="*/ 746 h 1159"/>
                  <a:gd name="T30" fmla="*/ 861 w 1441"/>
                  <a:gd name="T31" fmla="*/ 826 h 1159"/>
                  <a:gd name="T32" fmla="*/ 1034 w 1441"/>
                  <a:gd name="T33" fmla="*/ 762 h 1159"/>
                  <a:gd name="T34" fmla="*/ 1076 w 1441"/>
                  <a:gd name="T35" fmla="*/ 859 h 1159"/>
                  <a:gd name="T36" fmla="*/ 982 w 1441"/>
                  <a:gd name="T37" fmla="*/ 1061 h 1159"/>
                  <a:gd name="T38" fmla="*/ 1355 w 1441"/>
                  <a:gd name="T39" fmla="*/ 1159 h 1159"/>
                  <a:gd name="T40" fmla="*/ 1394 w 1441"/>
                  <a:gd name="T41" fmla="*/ 930 h 1159"/>
                  <a:gd name="T42" fmla="*/ 1355 w 1441"/>
                  <a:gd name="T43" fmla="*/ 680 h 1159"/>
                  <a:gd name="T44" fmla="*/ 1441 w 1441"/>
                  <a:gd name="T45" fmla="*/ 546 h 1159"/>
                  <a:gd name="T46" fmla="*/ 1393 w 1441"/>
                  <a:gd name="T47" fmla="*/ 425 h 1159"/>
                  <a:gd name="T48" fmla="*/ 1345 w 1441"/>
                  <a:gd name="T49" fmla="*/ 306 h 1159"/>
                  <a:gd name="T50" fmla="*/ 986 w 1441"/>
                  <a:gd name="T51" fmla="*/ 1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41" h="1159">
                    <a:moveTo>
                      <a:pt x="986" y="1"/>
                    </a:moveTo>
                    <a:lnTo>
                      <a:pt x="986" y="0"/>
                    </a:lnTo>
                    <a:lnTo>
                      <a:pt x="980" y="8"/>
                    </a:lnTo>
                    <a:lnTo>
                      <a:pt x="672" y="225"/>
                    </a:lnTo>
                    <a:lnTo>
                      <a:pt x="40" y="381"/>
                    </a:lnTo>
                    <a:lnTo>
                      <a:pt x="0" y="403"/>
                    </a:lnTo>
                    <a:lnTo>
                      <a:pt x="66" y="448"/>
                    </a:lnTo>
                    <a:lnTo>
                      <a:pt x="66" y="527"/>
                    </a:lnTo>
                    <a:lnTo>
                      <a:pt x="137" y="607"/>
                    </a:lnTo>
                    <a:lnTo>
                      <a:pt x="212" y="494"/>
                    </a:lnTo>
                    <a:lnTo>
                      <a:pt x="302" y="494"/>
                    </a:lnTo>
                    <a:lnTo>
                      <a:pt x="392" y="494"/>
                    </a:lnTo>
                    <a:lnTo>
                      <a:pt x="459" y="561"/>
                    </a:lnTo>
                    <a:lnTo>
                      <a:pt x="459" y="658"/>
                    </a:lnTo>
                    <a:lnTo>
                      <a:pt x="619" y="746"/>
                    </a:lnTo>
                    <a:lnTo>
                      <a:pt x="861" y="826"/>
                    </a:lnTo>
                    <a:lnTo>
                      <a:pt x="1034" y="762"/>
                    </a:lnTo>
                    <a:lnTo>
                      <a:pt x="1076" y="859"/>
                    </a:lnTo>
                    <a:lnTo>
                      <a:pt x="982" y="1061"/>
                    </a:lnTo>
                    <a:lnTo>
                      <a:pt x="1355" y="1159"/>
                    </a:lnTo>
                    <a:lnTo>
                      <a:pt x="1394" y="930"/>
                    </a:lnTo>
                    <a:lnTo>
                      <a:pt x="1355" y="680"/>
                    </a:lnTo>
                    <a:lnTo>
                      <a:pt x="1441" y="546"/>
                    </a:lnTo>
                    <a:lnTo>
                      <a:pt x="1393" y="425"/>
                    </a:lnTo>
                    <a:lnTo>
                      <a:pt x="1345" y="306"/>
                    </a:lnTo>
                    <a:lnTo>
                      <a:pt x="98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153">
                <a:extLst>
                  <a:ext uri="{FF2B5EF4-FFF2-40B4-BE49-F238E27FC236}">
                    <a16:creationId xmlns:a16="http://schemas.microsoft.com/office/drawing/2014/main" id="{9459E5D1-9700-BA01-037D-B80503A3F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721"/>
                <a:ext cx="194" cy="163"/>
              </a:xfrm>
              <a:custGeom>
                <a:avLst/>
                <a:gdLst>
                  <a:gd name="T0" fmla="*/ 726 w 775"/>
                  <a:gd name="T1" fmla="*/ 221 h 652"/>
                  <a:gd name="T2" fmla="*/ 775 w 775"/>
                  <a:gd name="T3" fmla="*/ 134 h 652"/>
                  <a:gd name="T4" fmla="*/ 419 w 775"/>
                  <a:gd name="T5" fmla="*/ 95 h 652"/>
                  <a:gd name="T6" fmla="*/ 147 w 775"/>
                  <a:gd name="T7" fmla="*/ 0 h 652"/>
                  <a:gd name="T8" fmla="*/ 0 w 775"/>
                  <a:gd name="T9" fmla="*/ 66 h 652"/>
                  <a:gd name="T10" fmla="*/ 0 w 775"/>
                  <a:gd name="T11" fmla="*/ 67 h 652"/>
                  <a:gd name="T12" fmla="*/ 18 w 775"/>
                  <a:gd name="T13" fmla="*/ 256 h 652"/>
                  <a:gd name="T14" fmla="*/ 256 w 775"/>
                  <a:gd name="T15" fmla="*/ 344 h 652"/>
                  <a:gd name="T16" fmla="*/ 200 w 775"/>
                  <a:gd name="T17" fmla="*/ 419 h 652"/>
                  <a:gd name="T18" fmla="*/ 265 w 775"/>
                  <a:gd name="T19" fmla="*/ 652 h 652"/>
                  <a:gd name="T20" fmla="*/ 332 w 775"/>
                  <a:gd name="T21" fmla="*/ 560 h 652"/>
                  <a:gd name="T22" fmla="*/ 462 w 775"/>
                  <a:gd name="T23" fmla="*/ 560 h 652"/>
                  <a:gd name="T24" fmla="*/ 567 w 775"/>
                  <a:gd name="T25" fmla="*/ 452 h 652"/>
                  <a:gd name="T26" fmla="*/ 525 w 775"/>
                  <a:gd name="T27" fmla="*/ 250 h 652"/>
                  <a:gd name="T28" fmla="*/ 651 w 775"/>
                  <a:gd name="T29" fmla="*/ 175 h 652"/>
                  <a:gd name="T30" fmla="*/ 726 w 775"/>
                  <a:gd name="T31" fmla="*/ 221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5" h="652">
                    <a:moveTo>
                      <a:pt x="726" y="221"/>
                    </a:moveTo>
                    <a:lnTo>
                      <a:pt x="775" y="134"/>
                    </a:lnTo>
                    <a:lnTo>
                      <a:pt x="419" y="95"/>
                    </a:lnTo>
                    <a:lnTo>
                      <a:pt x="147" y="0"/>
                    </a:lnTo>
                    <a:lnTo>
                      <a:pt x="0" y="66"/>
                    </a:lnTo>
                    <a:lnTo>
                      <a:pt x="0" y="67"/>
                    </a:lnTo>
                    <a:lnTo>
                      <a:pt x="18" y="256"/>
                    </a:lnTo>
                    <a:lnTo>
                      <a:pt x="256" y="344"/>
                    </a:lnTo>
                    <a:lnTo>
                      <a:pt x="200" y="419"/>
                    </a:lnTo>
                    <a:lnTo>
                      <a:pt x="265" y="652"/>
                    </a:lnTo>
                    <a:lnTo>
                      <a:pt x="332" y="560"/>
                    </a:lnTo>
                    <a:lnTo>
                      <a:pt x="462" y="560"/>
                    </a:lnTo>
                    <a:lnTo>
                      <a:pt x="567" y="452"/>
                    </a:lnTo>
                    <a:lnTo>
                      <a:pt x="525" y="250"/>
                    </a:lnTo>
                    <a:lnTo>
                      <a:pt x="651" y="175"/>
                    </a:lnTo>
                    <a:lnTo>
                      <a:pt x="726" y="2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154">
                <a:extLst>
                  <a:ext uri="{FF2B5EF4-FFF2-40B4-BE49-F238E27FC236}">
                    <a16:creationId xmlns:a16="http://schemas.microsoft.com/office/drawing/2014/main" id="{770431FF-6B7C-E9A3-0D7E-EC38EFECEC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" y="754"/>
                <a:ext cx="214" cy="226"/>
              </a:xfrm>
              <a:custGeom>
                <a:avLst/>
                <a:gdLst>
                  <a:gd name="T0" fmla="*/ 313 w 854"/>
                  <a:gd name="T1" fmla="*/ 0 h 901"/>
                  <a:gd name="T2" fmla="*/ 264 w 854"/>
                  <a:gd name="T3" fmla="*/ 87 h 901"/>
                  <a:gd name="T4" fmla="*/ 189 w 854"/>
                  <a:gd name="T5" fmla="*/ 41 h 901"/>
                  <a:gd name="T6" fmla="*/ 63 w 854"/>
                  <a:gd name="T7" fmla="*/ 116 h 901"/>
                  <a:gd name="T8" fmla="*/ 105 w 854"/>
                  <a:gd name="T9" fmla="*/ 318 h 901"/>
                  <a:gd name="T10" fmla="*/ 0 w 854"/>
                  <a:gd name="T11" fmla="*/ 426 h 901"/>
                  <a:gd name="T12" fmla="*/ 100 w 854"/>
                  <a:gd name="T13" fmla="*/ 523 h 901"/>
                  <a:gd name="T14" fmla="*/ 100 w 854"/>
                  <a:gd name="T15" fmla="*/ 619 h 901"/>
                  <a:gd name="T16" fmla="*/ 155 w 854"/>
                  <a:gd name="T17" fmla="*/ 686 h 901"/>
                  <a:gd name="T18" fmla="*/ 155 w 854"/>
                  <a:gd name="T19" fmla="*/ 758 h 901"/>
                  <a:gd name="T20" fmla="*/ 205 w 854"/>
                  <a:gd name="T21" fmla="*/ 758 h 901"/>
                  <a:gd name="T22" fmla="*/ 161 w 854"/>
                  <a:gd name="T23" fmla="*/ 849 h 901"/>
                  <a:gd name="T24" fmla="*/ 252 w 854"/>
                  <a:gd name="T25" fmla="*/ 816 h 901"/>
                  <a:gd name="T26" fmla="*/ 393 w 854"/>
                  <a:gd name="T27" fmla="*/ 901 h 901"/>
                  <a:gd name="T28" fmla="*/ 467 w 854"/>
                  <a:gd name="T29" fmla="*/ 852 h 901"/>
                  <a:gd name="T30" fmla="*/ 630 w 854"/>
                  <a:gd name="T31" fmla="*/ 885 h 901"/>
                  <a:gd name="T32" fmla="*/ 714 w 854"/>
                  <a:gd name="T33" fmla="*/ 875 h 901"/>
                  <a:gd name="T34" fmla="*/ 854 w 854"/>
                  <a:gd name="T35" fmla="*/ 769 h 901"/>
                  <a:gd name="T36" fmla="*/ 775 w 854"/>
                  <a:gd name="T37" fmla="*/ 712 h 901"/>
                  <a:gd name="T38" fmla="*/ 775 w 854"/>
                  <a:gd name="T39" fmla="*/ 657 h 901"/>
                  <a:gd name="T40" fmla="*/ 670 w 854"/>
                  <a:gd name="T41" fmla="*/ 406 h 901"/>
                  <a:gd name="T42" fmla="*/ 733 w 854"/>
                  <a:gd name="T43" fmla="*/ 322 h 901"/>
                  <a:gd name="T44" fmla="*/ 620 w 854"/>
                  <a:gd name="T45" fmla="*/ 267 h 901"/>
                  <a:gd name="T46" fmla="*/ 691 w 854"/>
                  <a:gd name="T47" fmla="*/ 63 h 901"/>
                  <a:gd name="T48" fmla="*/ 553 w 854"/>
                  <a:gd name="T49" fmla="*/ 102 h 901"/>
                  <a:gd name="T50" fmla="*/ 313 w 854"/>
                  <a:gd name="T51" fmla="*/ 0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54" h="901">
                    <a:moveTo>
                      <a:pt x="313" y="0"/>
                    </a:moveTo>
                    <a:lnTo>
                      <a:pt x="264" y="87"/>
                    </a:lnTo>
                    <a:lnTo>
                      <a:pt x="189" y="41"/>
                    </a:lnTo>
                    <a:lnTo>
                      <a:pt x="63" y="116"/>
                    </a:lnTo>
                    <a:lnTo>
                      <a:pt x="105" y="318"/>
                    </a:lnTo>
                    <a:lnTo>
                      <a:pt x="0" y="426"/>
                    </a:lnTo>
                    <a:lnTo>
                      <a:pt x="100" y="523"/>
                    </a:lnTo>
                    <a:lnTo>
                      <a:pt x="100" y="619"/>
                    </a:lnTo>
                    <a:lnTo>
                      <a:pt x="155" y="686"/>
                    </a:lnTo>
                    <a:lnTo>
                      <a:pt x="155" y="758"/>
                    </a:lnTo>
                    <a:lnTo>
                      <a:pt x="205" y="758"/>
                    </a:lnTo>
                    <a:lnTo>
                      <a:pt x="161" y="849"/>
                    </a:lnTo>
                    <a:lnTo>
                      <a:pt x="252" y="816"/>
                    </a:lnTo>
                    <a:lnTo>
                      <a:pt x="393" y="901"/>
                    </a:lnTo>
                    <a:lnTo>
                      <a:pt x="467" y="852"/>
                    </a:lnTo>
                    <a:lnTo>
                      <a:pt x="630" y="885"/>
                    </a:lnTo>
                    <a:lnTo>
                      <a:pt x="714" y="875"/>
                    </a:lnTo>
                    <a:lnTo>
                      <a:pt x="854" y="769"/>
                    </a:lnTo>
                    <a:lnTo>
                      <a:pt x="775" y="712"/>
                    </a:lnTo>
                    <a:lnTo>
                      <a:pt x="775" y="657"/>
                    </a:lnTo>
                    <a:lnTo>
                      <a:pt x="670" y="406"/>
                    </a:lnTo>
                    <a:lnTo>
                      <a:pt x="733" y="322"/>
                    </a:lnTo>
                    <a:lnTo>
                      <a:pt x="620" y="267"/>
                    </a:lnTo>
                    <a:lnTo>
                      <a:pt x="691" y="63"/>
                    </a:lnTo>
                    <a:lnTo>
                      <a:pt x="553" y="102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155">
                <a:extLst>
                  <a:ext uri="{FF2B5EF4-FFF2-40B4-BE49-F238E27FC236}">
                    <a16:creationId xmlns:a16="http://schemas.microsoft.com/office/drawing/2014/main" id="{536C3E21-4742-73D3-551E-654E3379F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0" y="719"/>
                <a:ext cx="169" cy="228"/>
              </a:xfrm>
              <a:custGeom>
                <a:avLst/>
                <a:gdLst>
                  <a:gd name="T0" fmla="*/ 0 w 676"/>
                  <a:gd name="T1" fmla="*/ 409 h 911"/>
                  <a:gd name="T2" fmla="*/ 113 w 676"/>
                  <a:gd name="T3" fmla="*/ 464 h 911"/>
                  <a:gd name="T4" fmla="*/ 50 w 676"/>
                  <a:gd name="T5" fmla="*/ 548 h 911"/>
                  <a:gd name="T6" fmla="*/ 155 w 676"/>
                  <a:gd name="T7" fmla="*/ 799 h 911"/>
                  <a:gd name="T8" fmla="*/ 155 w 676"/>
                  <a:gd name="T9" fmla="*/ 854 h 911"/>
                  <a:gd name="T10" fmla="*/ 234 w 676"/>
                  <a:gd name="T11" fmla="*/ 911 h 911"/>
                  <a:gd name="T12" fmla="*/ 297 w 676"/>
                  <a:gd name="T13" fmla="*/ 862 h 911"/>
                  <a:gd name="T14" fmla="*/ 496 w 676"/>
                  <a:gd name="T15" fmla="*/ 815 h 911"/>
                  <a:gd name="T16" fmla="*/ 657 w 676"/>
                  <a:gd name="T17" fmla="*/ 844 h 911"/>
                  <a:gd name="T18" fmla="*/ 676 w 676"/>
                  <a:gd name="T19" fmla="*/ 781 h 911"/>
                  <a:gd name="T20" fmla="*/ 610 w 676"/>
                  <a:gd name="T21" fmla="*/ 662 h 911"/>
                  <a:gd name="T22" fmla="*/ 651 w 676"/>
                  <a:gd name="T23" fmla="*/ 578 h 911"/>
                  <a:gd name="T24" fmla="*/ 572 w 676"/>
                  <a:gd name="T25" fmla="*/ 309 h 911"/>
                  <a:gd name="T26" fmla="*/ 637 w 676"/>
                  <a:gd name="T27" fmla="*/ 249 h 911"/>
                  <a:gd name="T28" fmla="*/ 556 w 676"/>
                  <a:gd name="T29" fmla="*/ 249 h 911"/>
                  <a:gd name="T30" fmla="*/ 547 w 676"/>
                  <a:gd name="T31" fmla="*/ 0 h 911"/>
                  <a:gd name="T32" fmla="*/ 347 w 676"/>
                  <a:gd name="T33" fmla="*/ 46 h 911"/>
                  <a:gd name="T34" fmla="*/ 210 w 676"/>
                  <a:gd name="T35" fmla="*/ 167 h 911"/>
                  <a:gd name="T36" fmla="*/ 71 w 676"/>
                  <a:gd name="T37" fmla="*/ 205 h 911"/>
                  <a:gd name="T38" fmla="*/ 0 w 676"/>
                  <a:gd name="T39" fmla="*/ 409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6" h="911">
                    <a:moveTo>
                      <a:pt x="0" y="409"/>
                    </a:moveTo>
                    <a:lnTo>
                      <a:pt x="113" y="464"/>
                    </a:lnTo>
                    <a:lnTo>
                      <a:pt x="50" y="548"/>
                    </a:lnTo>
                    <a:lnTo>
                      <a:pt x="155" y="799"/>
                    </a:lnTo>
                    <a:lnTo>
                      <a:pt x="155" y="854"/>
                    </a:lnTo>
                    <a:lnTo>
                      <a:pt x="234" y="911"/>
                    </a:lnTo>
                    <a:lnTo>
                      <a:pt x="297" y="862"/>
                    </a:lnTo>
                    <a:lnTo>
                      <a:pt x="496" y="815"/>
                    </a:lnTo>
                    <a:lnTo>
                      <a:pt x="657" y="844"/>
                    </a:lnTo>
                    <a:lnTo>
                      <a:pt x="676" y="781"/>
                    </a:lnTo>
                    <a:lnTo>
                      <a:pt x="610" y="662"/>
                    </a:lnTo>
                    <a:lnTo>
                      <a:pt x="651" y="578"/>
                    </a:lnTo>
                    <a:lnTo>
                      <a:pt x="572" y="309"/>
                    </a:lnTo>
                    <a:lnTo>
                      <a:pt x="637" y="249"/>
                    </a:lnTo>
                    <a:lnTo>
                      <a:pt x="556" y="249"/>
                    </a:lnTo>
                    <a:lnTo>
                      <a:pt x="547" y="0"/>
                    </a:lnTo>
                    <a:lnTo>
                      <a:pt x="347" y="46"/>
                    </a:lnTo>
                    <a:lnTo>
                      <a:pt x="210" y="167"/>
                    </a:lnTo>
                    <a:lnTo>
                      <a:pt x="71" y="205"/>
                    </a:lnTo>
                    <a:lnTo>
                      <a:pt x="0" y="4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156">
                <a:extLst>
                  <a:ext uri="{FF2B5EF4-FFF2-40B4-BE49-F238E27FC236}">
                    <a16:creationId xmlns:a16="http://schemas.microsoft.com/office/drawing/2014/main" id="{27D78B3F-5E46-9C7D-4F0C-1F617A7F3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0" y="565"/>
                <a:ext cx="220" cy="187"/>
              </a:xfrm>
              <a:custGeom>
                <a:avLst/>
                <a:gdLst>
                  <a:gd name="T0" fmla="*/ 773 w 882"/>
                  <a:gd name="T1" fmla="*/ 88 h 750"/>
                  <a:gd name="T2" fmla="*/ 587 w 882"/>
                  <a:gd name="T3" fmla="*/ 69 h 750"/>
                  <a:gd name="T4" fmla="*/ 516 w 882"/>
                  <a:gd name="T5" fmla="*/ 119 h 750"/>
                  <a:gd name="T6" fmla="*/ 330 w 882"/>
                  <a:gd name="T7" fmla="*/ 132 h 750"/>
                  <a:gd name="T8" fmla="*/ 6 w 882"/>
                  <a:gd name="T9" fmla="*/ 0 h 750"/>
                  <a:gd name="T10" fmla="*/ 0 w 882"/>
                  <a:gd name="T11" fmla="*/ 79 h 750"/>
                  <a:gd name="T12" fmla="*/ 94 w 882"/>
                  <a:gd name="T13" fmla="*/ 132 h 750"/>
                  <a:gd name="T14" fmla="*/ 109 w 882"/>
                  <a:gd name="T15" fmla="*/ 272 h 750"/>
                  <a:gd name="T16" fmla="*/ 55 w 882"/>
                  <a:gd name="T17" fmla="*/ 329 h 750"/>
                  <a:gd name="T18" fmla="*/ 127 w 882"/>
                  <a:gd name="T19" fmla="*/ 620 h 750"/>
                  <a:gd name="T20" fmla="*/ 247 w 882"/>
                  <a:gd name="T21" fmla="*/ 750 h 750"/>
                  <a:gd name="T22" fmla="*/ 330 w 882"/>
                  <a:gd name="T23" fmla="*/ 661 h 750"/>
                  <a:gd name="T24" fmla="*/ 539 w 882"/>
                  <a:gd name="T25" fmla="*/ 661 h 750"/>
                  <a:gd name="T26" fmla="*/ 690 w 882"/>
                  <a:gd name="T27" fmla="*/ 727 h 750"/>
                  <a:gd name="T28" fmla="*/ 749 w 882"/>
                  <a:gd name="T29" fmla="*/ 681 h 750"/>
                  <a:gd name="T30" fmla="*/ 832 w 882"/>
                  <a:gd name="T31" fmla="*/ 736 h 750"/>
                  <a:gd name="T32" fmla="*/ 882 w 882"/>
                  <a:gd name="T33" fmla="*/ 635 h 750"/>
                  <a:gd name="T34" fmla="*/ 733 w 882"/>
                  <a:gd name="T35" fmla="*/ 390 h 750"/>
                  <a:gd name="T36" fmla="*/ 802 w 882"/>
                  <a:gd name="T37" fmla="*/ 166 h 750"/>
                  <a:gd name="T38" fmla="*/ 773 w 882"/>
                  <a:gd name="T39" fmla="*/ 88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82" h="750">
                    <a:moveTo>
                      <a:pt x="773" y="88"/>
                    </a:moveTo>
                    <a:lnTo>
                      <a:pt x="587" y="69"/>
                    </a:lnTo>
                    <a:lnTo>
                      <a:pt x="516" y="119"/>
                    </a:lnTo>
                    <a:lnTo>
                      <a:pt x="330" y="132"/>
                    </a:lnTo>
                    <a:lnTo>
                      <a:pt x="6" y="0"/>
                    </a:lnTo>
                    <a:lnTo>
                      <a:pt x="0" y="79"/>
                    </a:lnTo>
                    <a:lnTo>
                      <a:pt x="94" y="132"/>
                    </a:lnTo>
                    <a:lnTo>
                      <a:pt x="109" y="272"/>
                    </a:lnTo>
                    <a:lnTo>
                      <a:pt x="55" y="329"/>
                    </a:lnTo>
                    <a:lnTo>
                      <a:pt x="127" y="620"/>
                    </a:lnTo>
                    <a:lnTo>
                      <a:pt x="247" y="750"/>
                    </a:lnTo>
                    <a:lnTo>
                      <a:pt x="330" y="661"/>
                    </a:lnTo>
                    <a:lnTo>
                      <a:pt x="539" y="661"/>
                    </a:lnTo>
                    <a:lnTo>
                      <a:pt x="690" y="727"/>
                    </a:lnTo>
                    <a:lnTo>
                      <a:pt x="749" y="681"/>
                    </a:lnTo>
                    <a:lnTo>
                      <a:pt x="832" y="736"/>
                    </a:lnTo>
                    <a:lnTo>
                      <a:pt x="882" y="635"/>
                    </a:lnTo>
                    <a:lnTo>
                      <a:pt x="733" y="390"/>
                    </a:lnTo>
                    <a:lnTo>
                      <a:pt x="802" y="166"/>
                    </a:lnTo>
                    <a:lnTo>
                      <a:pt x="773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157">
                <a:extLst>
                  <a:ext uri="{FF2B5EF4-FFF2-40B4-BE49-F238E27FC236}">
                    <a16:creationId xmlns:a16="http://schemas.microsoft.com/office/drawing/2014/main" id="{D6A13DA1-75D5-C46C-D4A8-EA8C9E0ED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2" y="730"/>
                <a:ext cx="135" cy="234"/>
              </a:xfrm>
              <a:custGeom>
                <a:avLst/>
                <a:gdLst>
                  <a:gd name="T0" fmla="*/ 443 w 543"/>
                  <a:gd name="T1" fmla="*/ 66 h 935"/>
                  <a:gd name="T2" fmla="*/ 292 w 543"/>
                  <a:gd name="T3" fmla="*/ 0 h 935"/>
                  <a:gd name="T4" fmla="*/ 83 w 543"/>
                  <a:gd name="T5" fmla="*/ 0 h 935"/>
                  <a:gd name="T6" fmla="*/ 0 w 543"/>
                  <a:gd name="T7" fmla="*/ 89 h 935"/>
                  <a:gd name="T8" fmla="*/ 122 w 543"/>
                  <a:gd name="T9" fmla="*/ 219 h 935"/>
                  <a:gd name="T10" fmla="*/ 84 w 543"/>
                  <a:gd name="T11" fmla="*/ 509 h 935"/>
                  <a:gd name="T12" fmla="*/ 140 w 543"/>
                  <a:gd name="T13" fmla="*/ 587 h 935"/>
                  <a:gd name="T14" fmla="*/ 126 w 543"/>
                  <a:gd name="T15" fmla="*/ 758 h 935"/>
                  <a:gd name="T16" fmla="*/ 93 w 543"/>
                  <a:gd name="T17" fmla="*/ 839 h 935"/>
                  <a:gd name="T18" fmla="*/ 176 w 543"/>
                  <a:gd name="T19" fmla="*/ 914 h 935"/>
                  <a:gd name="T20" fmla="*/ 263 w 543"/>
                  <a:gd name="T21" fmla="*/ 872 h 935"/>
                  <a:gd name="T22" fmla="*/ 263 w 543"/>
                  <a:gd name="T23" fmla="*/ 927 h 935"/>
                  <a:gd name="T24" fmla="*/ 321 w 543"/>
                  <a:gd name="T25" fmla="*/ 889 h 935"/>
                  <a:gd name="T26" fmla="*/ 363 w 543"/>
                  <a:gd name="T27" fmla="*/ 935 h 935"/>
                  <a:gd name="T28" fmla="*/ 460 w 543"/>
                  <a:gd name="T29" fmla="*/ 872 h 935"/>
                  <a:gd name="T30" fmla="*/ 543 w 543"/>
                  <a:gd name="T31" fmla="*/ 747 h 935"/>
                  <a:gd name="T32" fmla="*/ 543 w 543"/>
                  <a:gd name="T33" fmla="*/ 645 h 935"/>
                  <a:gd name="T34" fmla="*/ 472 w 543"/>
                  <a:gd name="T35" fmla="*/ 566 h 935"/>
                  <a:gd name="T36" fmla="*/ 472 w 543"/>
                  <a:gd name="T37" fmla="*/ 352 h 935"/>
                  <a:gd name="T38" fmla="*/ 401 w 543"/>
                  <a:gd name="T39" fmla="*/ 310 h 935"/>
                  <a:gd name="T40" fmla="*/ 401 w 543"/>
                  <a:gd name="T41" fmla="*/ 146 h 935"/>
                  <a:gd name="T42" fmla="*/ 443 w 543"/>
                  <a:gd name="T43" fmla="*/ 66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43" h="935">
                    <a:moveTo>
                      <a:pt x="443" y="66"/>
                    </a:moveTo>
                    <a:lnTo>
                      <a:pt x="292" y="0"/>
                    </a:lnTo>
                    <a:lnTo>
                      <a:pt x="83" y="0"/>
                    </a:lnTo>
                    <a:lnTo>
                      <a:pt x="0" y="89"/>
                    </a:lnTo>
                    <a:lnTo>
                      <a:pt x="122" y="219"/>
                    </a:lnTo>
                    <a:lnTo>
                      <a:pt x="84" y="509"/>
                    </a:lnTo>
                    <a:lnTo>
                      <a:pt x="140" y="587"/>
                    </a:lnTo>
                    <a:lnTo>
                      <a:pt x="126" y="758"/>
                    </a:lnTo>
                    <a:lnTo>
                      <a:pt x="93" y="839"/>
                    </a:lnTo>
                    <a:lnTo>
                      <a:pt x="176" y="914"/>
                    </a:lnTo>
                    <a:lnTo>
                      <a:pt x="263" y="872"/>
                    </a:lnTo>
                    <a:lnTo>
                      <a:pt x="263" y="927"/>
                    </a:lnTo>
                    <a:lnTo>
                      <a:pt x="321" y="889"/>
                    </a:lnTo>
                    <a:lnTo>
                      <a:pt x="363" y="935"/>
                    </a:lnTo>
                    <a:lnTo>
                      <a:pt x="460" y="872"/>
                    </a:lnTo>
                    <a:lnTo>
                      <a:pt x="543" y="747"/>
                    </a:lnTo>
                    <a:lnTo>
                      <a:pt x="543" y="645"/>
                    </a:lnTo>
                    <a:lnTo>
                      <a:pt x="472" y="566"/>
                    </a:lnTo>
                    <a:lnTo>
                      <a:pt x="472" y="352"/>
                    </a:lnTo>
                    <a:lnTo>
                      <a:pt x="401" y="310"/>
                    </a:lnTo>
                    <a:lnTo>
                      <a:pt x="401" y="146"/>
                    </a:lnTo>
                    <a:lnTo>
                      <a:pt x="443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158">
                <a:extLst>
                  <a:ext uri="{FF2B5EF4-FFF2-40B4-BE49-F238E27FC236}">
                    <a16:creationId xmlns:a16="http://schemas.microsoft.com/office/drawing/2014/main" id="{EBDFB4D6-7677-F818-9B4F-3808AAF9A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2" y="724"/>
                <a:ext cx="144" cy="264"/>
              </a:xfrm>
              <a:custGeom>
                <a:avLst/>
                <a:gdLst>
                  <a:gd name="T0" fmla="*/ 38 w 575"/>
                  <a:gd name="T1" fmla="*/ 336 h 1057"/>
                  <a:gd name="T2" fmla="*/ 109 w 575"/>
                  <a:gd name="T3" fmla="*/ 378 h 1057"/>
                  <a:gd name="T4" fmla="*/ 109 w 575"/>
                  <a:gd name="T5" fmla="*/ 592 h 1057"/>
                  <a:gd name="T6" fmla="*/ 180 w 575"/>
                  <a:gd name="T7" fmla="*/ 671 h 1057"/>
                  <a:gd name="T8" fmla="*/ 180 w 575"/>
                  <a:gd name="T9" fmla="*/ 773 h 1057"/>
                  <a:gd name="T10" fmla="*/ 97 w 575"/>
                  <a:gd name="T11" fmla="*/ 898 h 1057"/>
                  <a:gd name="T12" fmla="*/ 0 w 575"/>
                  <a:gd name="T13" fmla="*/ 961 h 1057"/>
                  <a:gd name="T14" fmla="*/ 76 w 575"/>
                  <a:gd name="T15" fmla="*/ 1057 h 1057"/>
                  <a:gd name="T16" fmla="*/ 186 w 575"/>
                  <a:gd name="T17" fmla="*/ 1057 h 1057"/>
                  <a:gd name="T18" fmla="*/ 259 w 575"/>
                  <a:gd name="T19" fmla="*/ 998 h 1057"/>
                  <a:gd name="T20" fmla="*/ 387 w 575"/>
                  <a:gd name="T21" fmla="*/ 848 h 1057"/>
                  <a:gd name="T22" fmla="*/ 342 w 575"/>
                  <a:gd name="T23" fmla="*/ 782 h 1057"/>
                  <a:gd name="T24" fmla="*/ 575 w 575"/>
                  <a:gd name="T25" fmla="*/ 641 h 1057"/>
                  <a:gd name="T26" fmla="*/ 510 w 575"/>
                  <a:gd name="T27" fmla="*/ 408 h 1057"/>
                  <a:gd name="T28" fmla="*/ 566 w 575"/>
                  <a:gd name="T29" fmla="*/ 333 h 1057"/>
                  <a:gd name="T30" fmla="*/ 328 w 575"/>
                  <a:gd name="T31" fmla="*/ 245 h 1057"/>
                  <a:gd name="T32" fmla="*/ 310 w 575"/>
                  <a:gd name="T33" fmla="*/ 56 h 1057"/>
                  <a:gd name="T34" fmla="*/ 310 w 575"/>
                  <a:gd name="T35" fmla="*/ 55 h 1057"/>
                  <a:gd name="T36" fmla="*/ 305 w 575"/>
                  <a:gd name="T37" fmla="*/ 56 h 1057"/>
                  <a:gd name="T38" fmla="*/ 272 w 575"/>
                  <a:gd name="T39" fmla="*/ 0 h 1057"/>
                  <a:gd name="T40" fmla="*/ 222 w 575"/>
                  <a:gd name="T41" fmla="*/ 101 h 1057"/>
                  <a:gd name="T42" fmla="*/ 139 w 575"/>
                  <a:gd name="T43" fmla="*/ 46 h 1057"/>
                  <a:gd name="T44" fmla="*/ 80 w 575"/>
                  <a:gd name="T45" fmla="*/ 92 h 1057"/>
                  <a:gd name="T46" fmla="*/ 38 w 575"/>
                  <a:gd name="T47" fmla="*/ 172 h 1057"/>
                  <a:gd name="T48" fmla="*/ 38 w 575"/>
                  <a:gd name="T49" fmla="*/ 336 h 10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75" h="1057">
                    <a:moveTo>
                      <a:pt x="38" y="336"/>
                    </a:moveTo>
                    <a:lnTo>
                      <a:pt x="109" y="378"/>
                    </a:lnTo>
                    <a:lnTo>
                      <a:pt x="109" y="592"/>
                    </a:lnTo>
                    <a:lnTo>
                      <a:pt x="180" y="671"/>
                    </a:lnTo>
                    <a:lnTo>
                      <a:pt x="180" y="773"/>
                    </a:lnTo>
                    <a:lnTo>
                      <a:pt x="97" y="898"/>
                    </a:lnTo>
                    <a:lnTo>
                      <a:pt x="0" y="961"/>
                    </a:lnTo>
                    <a:lnTo>
                      <a:pt x="76" y="1057"/>
                    </a:lnTo>
                    <a:lnTo>
                      <a:pt x="186" y="1057"/>
                    </a:lnTo>
                    <a:lnTo>
                      <a:pt x="259" y="998"/>
                    </a:lnTo>
                    <a:lnTo>
                      <a:pt x="387" y="848"/>
                    </a:lnTo>
                    <a:lnTo>
                      <a:pt x="342" y="782"/>
                    </a:lnTo>
                    <a:lnTo>
                      <a:pt x="575" y="641"/>
                    </a:lnTo>
                    <a:lnTo>
                      <a:pt x="510" y="408"/>
                    </a:lnTo>
                    <a:lnTo>
                      <a:pt x="566" y="333"/>
                    </a:lnTo>
                    <a:lnTo>
                      <a:pt x="328" y="245"/>
                    </a:lnTo>
                    <a:lnTo>
                      <a:pt x="310" y="56"/>
                    </a:lnTo>
                    <a:lnTo>
                      <a:pt x="310" y="55"/>
                    </a:lnTo>
                    <a:lnTo>
                      <a:pt x="305" y="56"/>
                    </a:lnTo>
                    <a:lnTo>
                      <a:pt x="272" y="0"/>
                    </a:lnTo>
                    <a:lnTo>
                      <a:pt x="222" y="101"/>
                    </a:lnTo>
                    <a:lnTo>
                      <a:pt x="139" y="46"/>
                    </a:lnTo>
                    <a:lnTo>
                      <a:pt x="80" y="92"/>
                    </a:lnTo>
                    <a:lnTo>
                      <a:pt x="38" y="172"/>
                    </a:lnTo>
                    <a:lnTo>
                      <a:pt x="38" y="3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159">
                <a:extLst>
                  <a:ext uri="{FF2B5EF4-FFF2-40B4-BE49-F238E27FC236}">
                    <a16:creationId xmlns:a16="http://schemas.microsoft.com/office/drawing/2014/main" id="{067BDE81-E125-9B83-654D-008182B46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861"/>
                <a:ext cx="180" cy="144"/>
              </a:xfrm>
              <a:custGeom>
                <a:avLst/>
                <a:gdLst>
                  <a:gd name="T0" fmla="*/ 0 w 718"/>
                  <a:gd name="T1" fmla="*/ 449 h 577"/>
                  <a:gd name="T2" fmla="*/ 51 w 718"/>
                  <a:gd name="T3" fmla="*/ 518 h 577"/>
                  <a:gd name="T4" fmla="*/ 327 w 718"/>
                  <a:gd name="T5" fmla="*/ 577 h 577"/>
                  <a:gd name="T6" fmla="*/ 481 w 718"/>
                  <a:gd name="T7" fmla="*/ 494 h 577"/>
                  <a:gd name="T8" fmla="*/ 506 w 718"/>
                  <a:gd name="T9" fmla="*/ 418 h 577"/>
                  <a:gd name="T10" fmla="*/ 584 w 718"/>
                  <a:gd name="T11" fmla="*/ 455 h 577"/>
                  <a:gd name="T12" fmla="*/ 674 w 718"/>
                  <a:gd name="T13" fmla="*/ 423 h 577"/>
                  <a:gd name="T14" fmla="*/ 718 w 718"/>
                  <a:gd name="T15" fmla="*/ 332 h 577"/>
                  <a:gd name="T16" fmla="*/ 668 w 718"/>
                  <a:gd name="T17" fmla="*/ 332 h 577"/>
                  <a:gd name="T18" fmla="*/ 668 w 718"/>
                  <a:gd name="T19" fmla="*/ 260 h 577"/>
                  <a:gd name="T20" fmla="*/ 613 w 718"/>
                  <a:gd name="T21" fmla="*/ 193 h 577"/>
                  <a:gd name="T22" fmla="*/ 613 w 718"/>
                  <a:gd name="T23" fmla="*/ 97 h 577"/>
                  <a:gd name="T24" fmla="*/ 513 w 718"/>
                  <a:gd name="T25" fmla="*/ 0 h 577"/>
                  <a:gd name="T26" fmla="*/ 383 w 718"/>
                  <a:gd name="T27" fmla="*/ 0 h 577"/>
                  <a:gd name="T28" fmla="*/ 316 w 718"/>
                  <a:gd name="T29" fmla="*/ 92 h 577"/>
                  <a:gd name="T30" fmla="*/ 83 w 718"/>
                  <a:gd name="T31" fmla="*/ 233 h 577"/>
                  <a:gd name="T32" fmla="*/ 128 w 718"/>
                  <a:gd name="T33" fmla="*/ 299 h 577"/>
                  <a:gd name="T34" fmla="*/ 0 w 718"/>
                  <a:gd name="T35" fmla="*/ 44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8" h="577">
                    <a:moveTo>
                      <a:pt x="0" y="449"/>
                    </a:moveTo>
                    <a:lnTo>
                      <a:pt x="51" y="518"/>
                    </a:lnTo>
                    <a:lnTo>
                      <a:pt x="327" y="577"/>
                    </a:lnTo>
                    <a:lnTo>
                      <a:pt x="481" y="494"/>
                    </a:lnTo>
                    <a:lnTo>
                      <a:pt x="506" y="418"/>
                    </a:lnTo>
                    <a:lnTo>
                      <a:pt x="584" y="455"/>
                    </a:lnTo>
                    <a:lnTo>
                      <a:pt x="674" y="423"/>
                    </a:lnTo>
                    <a:lnTo>
                      <a:pt x="718" y="332"/>
                    </a:lnTo>
                    <a:lnTo>
                      <a:pt x="668" y="332"/>
                    </a:lnTo>
                    <a:lnTo>
                      <a:pt x="668" y="260"/>
                    </a:lnTo>
                    <a:lnTo>
                      <a:pt x="613" y="193"/>
                    </a:lnTo>
                    <a:lnTo>
                      <a:pt x="613" y="97"/>
                    </a:lnTo>
                    <a:lnTo>
                      <a:pt x="513" y="0"/>
                    </a:lnTo>
                    <a:lnTo>
                      <a:pt x="383" y="0"/>
                    </a:lnTo>
                    <a:lnTo>
                      <a:pt x="316" y="92"/>
                    </a:lnTo>
                    <a:lnTo>
                      <a:pt x="83" y="233"/>
                    </a:lnTo>
                    <a:lnTo>
                      <a:pt x="128" y="299"/>
                    </a:lnTo>
                    <a:lnTo>
                      <a:pt x="0" y="4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160">
                <a:extLst>
                  <a:ext uri="{FF2B5EF4-FFF2-40B4-BE49-F238E27FC236}">
                    <a16:creationId xmlns:a16="http://schemas.microsoft.com/office/drawing/2014/main" id="{1195D331-1E8B-70C0-416E-83A82F958B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940"/>
                <a:ext cx="251" cy="187"/>
              </a:xfrm>
              <a:custGeom>
                <a:avLst/>
                <a:gdLst>
                  <a:gd name="T0" fmla="*/ 612 w 1005"/>
                  <a:gd name="T1" fmla="*/ 202 h 747"/>
                  <a:gd name="T2" fmla="*/ 561 w 1005"/>
                  <a:gd name="T3" fmla="*/ 133 h 747"/>
                  <a:gd name="T4" fmla="*/ 488 w 1005"/>
                  <a:gd name="T5" fmla="*/ 192 h 747"/>
                  <a:gd name="T6" fmla="*/ 378 w 1005"/>
                  <a:gd name="T7" fmla="*/ 192 h 747"/>
                  <a:gd name="T8" fmla="*/ 302 w 1005"/>
                  <a:gd name="T9" fmla="*/ 96 h 747"/>
                  <a:gd name="T10" fmla="*/ 260 w 1005"/>
                  <a:gd name="T11" fmla="*/ 50 h 747"/>
                  <a:gd name="T12" fmla="*/ 202 w 1005"/>
                  <a:gd name="T13" fmla="*/ 88 h 747"/>
                  <a:gd name="T14" fmla="*/ 202 w 1005"/>
                  <a:gd name="T15" fmla="*/ 33 h 747"/>
                  <a:gd name="T16" fmla="*/ 115 w 1005"/>
                  <a:gd name="T17" fmla="*/ 75 h 747"/>
                  <a:gd name="T18" fmla="*/ 32 w 1005"/>
                  <a:gd name="T19" fmla="*/ 0 h 747"/>
                  <a:gd name="T20" fmla="*/ 0 w 1005"/>
                  <a:gd name="T21" fmla="*/ 83 h 747"/>
                  <a:gd name="T22" fmla="*/ 118 w 1005"/>
                  <a:gd name="T23" fmla="*/ 351 h 747"/>
                  <a:gd name="T24" fmla="*/ 193 w 1005"/>
                  <a:gd name="T25" fmla="*/ 387 h 747"/>
                  <a:gd name="T26" fmla="*/ 264 w 1005"/>
                  <a:gd name="T27" fmla="*/ 341 h 747"/>
                  <a:gd name="T28" fmla="*/ 238 w 1005"/>
                  <a:gd name="T29" fmla="*/ 426 h 747"/>
                  <a:gd name="T30" fmla="*/ 35 w 1005"/>
                  <a:gd name="T31" fmla="*/ 448 h 747"/>
                  <a:gd name="T32" fmla="*/ 139 w 1005"/>
                  <a:gd name="T33" fmla="*/ 657 h 747"/>
                  <a:gd name="T34" fmla="*/ 170 w 1005"/>
                  <a:gd name="T35" fmla="*/ 719 h 747"/>
                  <a:gd name="T36" fmla="*/ 245 w 1005"/>
                  <a:gd name="T37" fmla="*/ 747 h 747"/>
                  <a:gd name="T38" fmla="*/ 448 w 1005"/>
                  <a:gd name="T39" fmla="*/ 612 h 747"/>
                  <a:gd name="T40" fmla="*/ 604 w 1005"/>
                  <a:gd name="T41" fmla="*/ 678 h 747"/>
                  <a:gd name="T42" fmla="*/ 849 w 1005"/>
                  <a:gd name="T43" fmla="*/ 700 h 747"/>
                  <a:gd name="T44" fmla="*/ 850 w 1005"/>
                  <a:gd name="T45" fmla="*/ 700 h 747"/>
                  <a:gd name="T46" fmla="*/ 953 w 1005"/>
                  <a:gd name="T47" fmla="*/ 573 h 747"/>
                  <a:gd name="T48" fmla="*/ 1005 w 1005"/>
                  <a:gd name="T49" fmla="*/ 380 h 747"/>
                  <a:gd name="T50" fmla="*/ 888 w 1005"/>
                  <a:gd name="T51" fmla="*/ 261 h 747"/>
                  <a:gd name="T52" fmla="*/ 612 w 1005"/>
                  <a:gd name="T53" fmla="*/ 202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05" h="747">
                    <a:moveTo>
                      <a:pt x="612" y="202"/>
                    </a:moveTo>
                    <a:lnTo>
                      <a:pt x="561" y="133"/>
                    </a:lnTo>
                    <a:lnTo>
                      <a:pt x="488" y="192"/>
                    </a:lnTo>
                    <a:lnTo>
                      <a:pt x="378" y="192"/>
                    </a:lnTo>
                    <a:lnTo>
                      <a:pt x="302" y="96"/>
                    </a:lnTo>
                    <a:lnTo>
                      <a:pt x="260" y="50"/>
                    </a:lnTo>
                    <a:lnTo>
                      <a:pt x="202" y="88"/>
                    </a:lnTo>
                    <a:lnTo>
                      <a:pt x="202" y="33"/>
                    </a:lnTo>
                    <a:lnTo>
                      <a:pt x="115" y="75"/>
                    </a:lnTo>
                    <a:lnTo>
                      <a:pt x="32" y="0"/>
                    </a:lnTo>
                    <a:lnTo>
                      <a:pt x="0" y="83"/>
                    </a:lnTo>
                    <a:lnTo>
                      <a:pt x="118" y="351"/>
                    </a:lnTo>
                    <a:lnTo>
                      <a:pt x="193" y="387"/>
                    </a:lnTo>
                    <a:lnTo>
                      <a:pt x="264" y="341"/>
                    </a:lnTo>
                    <a:lnTo>
                      <a:pt x="238" y="426"/>
                    </a:lnTo>
                    <a:lnTo>
                      <a:pt x="35" y="448"/>
                    </a:lnTo>
                    <a:lnTo>
                      <a:pt x="139" y="657"/>
                    </a:lnTo>
                    <a:lnTo>
                      <a:pt x="170" y="719"/>
                    </a:lnTo>
                    <a:lnTo>
                      <a:pt x="245" y="747"/>
                    </a:lnTo>
                    <a:lnTo>
                      <a:pt x="448" y="612"/>
                    </a:lnTo>
                    <a:lnTo>
                      <a:pt x="604" y="678"/>
                    </a:lnTo>
                    <a:lnTo>
                      <a:pt x="849" y="700"/>
                    </a:lnTo>
                    <a:lnTo>
                      <a:pt x="850" y="700"/>
                    </a:lnTo>
                    <a:lnTo>
                      <a:pt x="953" y="573"/>
                    </a:lnTo>
                    <a:lnTo>
                      <a:pt x="1005" y="380"/>
                    </a:lnTo>
                    <a:lnTo>
                      <a:pt x="888" y="261"/>
                    </a:lnTo>
                    <a:lnTo>
                      <a:pt x="612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161">
                <a:extLst>
                  <a:ext uri="{FF2B5EF4-FFF2-40B4-BE49-F238E27FC236}">
                    <a16:creationId xmlns:a16="http://schemas.microsoft.com/office/drawing/2014/main" id="{CB7262F3-1A55-C164-728F-C9B708550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1093"/>
                <a:ext cx="177" cy="336"/>
              </a:xfrm>
              <a:custGeom>
                <a:avLst/>
                <a:gdLst>
                  <a:gd name="T0" fmla="*/ 265 w 707"/>
                  <a:gd name="T1" fmla="*/ 107 h 1344"/>
                  <a:gd name="T2" fmla="*/ 234 w 707"/>
                  <a:gd name="T3" fmla="*/ 45 h 1344"/>
                  <a:gd name="T4" fmla="*/ 86 w 707"/>
                  <a:gd name="T5" fmla="*/ 39 h 1344"/>
                  <a:gd name="T6" fmla="*/ 0 w 707"/>
                  <a:gd name="T7" fmla="*/ 235 h 1344"/>
                  <a:gd name="T8" fmla="*/ 107 w 707"/>
                  <a:gd name="T9" fmla="*/ 284 h 1344"/>
                  <a:gd name="T10" fmla="*/ 180 w 707"/>
                  <a:gd name="T11" fmla="*/ 202 h 1344"/>
                  <a:gd name="T12" fmla="*/ 180 w 707"/>
                  <a:gd name="T13" fmla="*/ 475 h 1344"/>
                  <a:gd name="T14" fmla="*/ 413 w 707"/>
                  <a:gd name="T15" fmla="*/ 475 h 1344"/>
                  <a:gd name="T16" fmla="*/ 184 w 707"/>
                  <a:gd name="T17" fmla="*/ 773 h 1344"/>
                  <a:gd name="T18" fmla="*/ 302 w 707"/>
                  <a:gd name="T19" fmla="*/ 884 h 1344"/>
                  <a:gd name="T20" fmla="*/ 204 w 707"/>
                  <a:gd name="T21" fmla="*/ 965 h 1344"/>
                  <a:gd name="T22" fmla="*/ 184 w 707"/>
                  <a:gd name="T23" fmla="*/ 1064 h 1344"/>
                  <a:gd name="T24" fmla="*/ 164 w 707"/>
                  <a:gd name="T25" fmla="*/ 1165 h 1344"/>
                  <a:gd name="T26" fmla="*/ 241 w 707"/>
                  <a:gd name="T27" fmla="*/ 1243 h 1344"/>
                  <a:gd name="T28" fmla="*/ 434 w 707"/>
                  <a:gd name="T29" fmla="*/ 1344 h 1344"/>
                  <a:gd name="T30" fmla="*/ 448 w 707"/>
                  <a:gd name="T31" fmla="*/ 1284 h 1344"/>
                  <a:gd name="T32" fmla="*/ 550 w 707"/>
                  <a:gd name="T33" fmla="*/ 1037 h 1344"/>
                  <a:gd name="T34" fmla="*/ 707 w 707"/>
                  <a:gd name="T35" fmla="*/ 973 h 1344"/>
                  <a:gd name="T36" fmla="*/ 654 w 707"/>
                  <a:gd name="T37" fmla="*/ 478 h 1344"/>
                  <a:gd name="T38" fmla="*/ 689 w 707"/>
                  <a:gd name="T39" fmla="*/ 423 h 1344"/>
                  <a:gd name="T40" fmla="*/ 697 w 707"/>
                  <a:gd name="T41" fmla="*/ 411 h 1344"/>
                  <a:gd name="T42" fmla="*/ 699 w 707"/>
                  <a:gd name="T43" fmla="*/ 66 h 1344"/>
                  <a:gd name="T44" fmla="*/ 543 w 707"/>
                  <a:gd name="T45" fmla="*/ 0 h 1344"/>
                  <a:gd name="T46" fmla="*/ 340 w 707"/>
                  <a:gd name="T47" fmla="*/ 135 h 1344"/>
                  <a:gd name="T48" fmla="*/ 265 w 707"/>
                  <a:gd name="T49" fmla="*/ 107 h 1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07" h="1344">
                    <a:moveTo>
                      <a:pt x="265" y="107"/>
                    </a:moveTo>
                    <a:lnTo>
                      <a:pt x="234" y="45"/>
                    </a:lnTo>
                    <a:lnTo>
                      <a:pt x="86" y="39"/>
                    </a:lnTo>
                    <a:lnTo>
                      <a:pt x="0" y="235"/>
                    </a:lnTo>
                    <a:lnTo>
                      <a:pt x="107" y="284"/>
                    </a:lnTo>
                    <a:lnTo>
                      <a:pt x="180" y="202"/>
                    </a:lnTo>
                    <a:lnTo>
                      <a:pt x="180" y="475"/>
                    </a:lnTo>
                    <a:lnTo>
                      <a:pt x="413" y="475"/>
                    </a:lnTo>
                    <a:lnTo>
                      <a:pt x="184" y="773"/>
                    </a:lnTo>
                    <a:lnTo>
                      <a:pt x="302" y="884"/>
                    </a:lnTo>
                    <a:lnTo>
                      <a:pt x="204" y="965"/>
                    </a:lnTo>
                    <a:lnTo>
                      <a:pt x="184" y="1064"/>
                    </a:lnTo>
                    <a:lnTo>
                      <a:pt x="164" y="1165"/>
                    </a:lnTo>
                    <a:lnTo>
                      <a:pt x="241" y="1243"/>
                    </a:lnTo>
                    <a:lnTo>
                      <a:pt x="434" y="1344"/>
                    </a:lnTo>
                    <a:lnTo>
                      <a:pt x="448" y="1284"/>
                    </a:lnTo>
                    <a:lnTo>
                      <a:pt x="550" y="1037"/>
                    </a:lnTo>
                    <a:lnTo>
                      <a:pt x="707" y="973"/>
                    </a:lnTo>
                    <a:lnTo>
                      <a:pt x="654" y="478"/>
                    </a:lnTo>
                    <a:lnTo>
                      <a:pt x="689" y="423"/>
                    </a:lnTo>
                    <a:lnTo>
                      <a:pt x="697" y="411"/>
                    </a:lnTo>
                    <a:lnTo>
                      <a:pt x="699" y="66"/>
                    </a:lnTo>
                    <a:lnTo>
                      <a:pt x="543" y="0"/>
                    </a:lnTo>
                    <a:lnTo>
                      <a:pt x="340" y="135"/>
                    </a:lnTo>
                    <a:lnTo>
                      <a:pt x="265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162">
                <a:extLst>
                  <a:ext uri="{FF2B5EF4-FFF2-40B4-BE49-F238E27FC236}">
                    <a16:creationId xmlns:a16="http://schemas.microsoft.com/office/drawing/2014/main" id="{2C652C58-88CC-5201-92A0-4243CEF33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4" y="1012"/>
                <a:ext cx="157" cy="175"/>
              </a:xfrm>
              <a:custGeom>
                <a:avLst/>
                <a:gdLst>
                  <a:gd name="T0" fmla="*/ 483 w 631"/>
                  <a:gd name="T1" fmla="*/ 363 h 702"/>
                  <a:gd name="T2" fmla="*/ 631 w 631"/>
                  <a:gd name="T3" fmla="*/ 369 h 702"/>
                  <a:gd name="T4" fmla="*/ 527 w 631"/>
                  <a:gd name="T5" fmla="*/ 160 h 702"/>
                  <a:gd name="T6" fmla="*/ 198 w 631"/>
                  <a:gd name="T7" fmla="*/ 161 h 702"/>
                  <a:gd name="T8" fmla="*/ 207 w 631"/>
                  <a:gd name="T9" fmla="*/ 0 h 702"/>
                  <a:gd name="T10" fmla="*/ 113 w 631"/>
                  <a:gd name="T11" fmla="*/ 21 h 702"/>
                  <a:gd name="T12" fmla="*/ 0 w 631"/>
                  <a:gd name="T13" fmla="*/ 132 h 702"/>
                  <a:gd name="T14" fmla="*/ 67 w 631"/>
                  <a:gd name="T15" fmla="*/ 279 h 702"/>
                  <a:gd name="T16" fmla="*/ 76 w 631"/>
                  <a:gd name="T17" fmla="*/ 285 h 702"/>
                  <a:gd name="T18" fmla="*/ 79 w 631"/>
                  <a:gd name="T19" fmla="*/ 447 h 702"/>
                  <a:gd name="T20" fmla="*/ 33 w 631"/>
                  <a:gd name="T21" fmla="*/ 702 h 702"/>
                  <a:gd name="T22" fmla="*/ 174 w 631"/>
                  <a:gd name="T23" fmla="*/ 702 h 702"/>
                  <a:gd name="T24" fmla="*/ 174 w 631"/>
                  <a:gd name="T25" fmla="*/ 559 h 702"/>
                  <a:gd name="T26" fmla="*/ 397 w 631"/>
                  <a:gd name="T27" fmla="*/ 559 h 702"/>
                  <a:gd name="T28" fmla="*/ 483 w 631"/>
                  <a:gd name="T29" fmla="*/ 363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31" h="702">
                    <a:moveTo>
                      <a:pt x="483" y="363"/>
                    </a:moveTo>
                    <a:lnTo>
                      <a:pt x="631" y="369"/>
                    </a:lnTo>
                    <a:lnTo>
                      <a:pt x="527" y="160"/>
                    </a:lnTo>
                    <a:lnTo>
                      <a:pt x="198" y="161"/>
                    </a:lnTo>
                    <a:lnTo>
                      <a:pt x="207" y="0"/>
                    </a:lnTo>
                    <a:lnTo>
                      <a:pt x="113" y="21"/>
                    </a:lnTo>
                    <a:lnTo>
                      <a:pt x="0" y="132"/>
                    </a:lnTo>
                    <a:lnTo>
                      <a:pt x="67" y="279"/>
                    </a:lnTo>
                    <a:lnTo>
                      <a:pt x="76" y="285"/>
                    </a:lnTo>
                    <a:lnTo>
                      <a:pt x="79" y="447"/>
                    </a:lnTo>
                    <a:lnTo>
                      <a:pt x="33" y="702"/>
                    </a:lnTo>
                    <a:lnTo>
                      <a:pt x="174" y="702"/>
                    </a:lnTo>
                    <a:lnTo>
                      <a:pt x="174" y="559"/>
                    </a:lnTo>
                    <a:lnTo>
                      <a:pt x="397" y="559"/>
                    </a:lnTo>
                    <a:lnTo>
                      <a:pt x="483" y="3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163">
                <a:extLst>
                  <a:ext uri="{FF2B5EF4-FFF2-40B4-BE49-F238E27FC236}">
                    <a16:creationId xmlns:a16="http://schemas.microsoft.com/office/drawing/2014/main" id="{20ADA8D1-9C0F-0303-C75E-C30970A44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" y="1035"/>
                <a:ext cx="379" cy="141"/>
              </a:xfrm>
              <a:custGeom>
                <a:avLst/>
                <a:gdLst>
                  <a:gd name="T0" fmla="*/ 0 w 1517"/>
                  <a:gd name="T1" fmla="*/ 320 h 567"/>
                  <a:gd name="T2" fmla="*/ 94 w 1517"/>
                  <a:gd name="T3" fmla="*/ 426 h 567"/>
                  <a:gd name="T4" fmla="*/ 163 w 1517"/>
                  <a:gd name="T5" fmla="*/ 380 h 567"/>
                  <a:gd name="T6" fmla="*/ 234 w 1517"/>
                  <a:gd name="T7" fmla="*/ 428 h 567"/>
                  <a:gd name="T8" fmla="*/ 427 w 1517"/>
                  <a:gd name="T9" fmla="*/ 336 h 567"/>
                  <a:gd name="T10" fmla="*/ 687 w 1517"/>
                  <a:gd name="T11" fmla="*/ 336 h 567"/>
                  <a:gd name="T12" fmla="*/ 705 w 1517"/>
                  <a:gd name="T13" fmla="*/ 258 h 567"/>
                  <a:gd name="T14" fmla="*/ 783 w 1517"/>
                  <a:gd name="T15" fmla="*/ 265 h 567"/>
                  <a:gd name="T16" fmla="*/ 839 w 1517"/>
                  <a:gd name="T17" fmla="*/ 436 h 567"/>
                  <a:gd name="T18" fmla="*/ 932 w 1517"/>
                  <a:gd name="T19" fmla="*/ 481 h 567"/>
                  <a:gd name="T20" fmla="*/ 932 w 1517"/>
                  <a:gd name="T21" fmla="*/ 564 h 567"/>
                  <a:gd name="T22" fmla="*/ 930 w 1517"/>
                  <a:gd name="T23" fmla="*/ 566 h 567"/>
                  <a:gd name="T24" fmla="*/ 1018 w 1517"/>
                  <a:gd name="T25" fmla="*/ 567 h 567"/>
                  <a:gd name="T26" fmla="*/ 1330 w 1517"/>
                  <a:gd name="T27" fmla="*/ 402 h 567"/>
                  <a:gd name="T28" fmla="*/ 1331 w 1517"/>
                  <a:gd name="T29" fmla="*/ 402 h 567"/>
                  <a:gd name="T30" fmla="*/ 1468 w 1517"/>
                  <a:gd name="T31" fmla="*/ 312 h 567"/>
                  <a:gd name="T32" fmla="*/ 1517 w 1517"/>
                  <a:gd name="T33" fmla="*/ 153 h 567"/>
                  <a:gd name="T34" fmla="*/ 1406 w 1517"/>
                  <a:gd name="T35" fmla="*/ 87 h 567"/>
                  <a:gd name="T36" fmla="*/ 1297 w 1517"/>
                  <a:gd name="T37" fmla="*/ 22 h 567"/>
                  <a:gd name="T38" fmla="*/ 999 w 1517"/>
                  <a:gd name="T39" fmla="*/ 173 h 567"/>
                  <a:gd name="T40" fmla="*/ 853 w 1517"/>
                  <a:gd name="T41" fmla="*/ 116 h 567"/>
                  <a:gd name="T42" fmla="*/ 616 w 1517"/>
                  <a:gd name="T43" fmla="*/ 116 h 567"/>
                  <a:gd name="T44" fmla="*/ 616 w 1517"/>
                  <a:gd name="T45" fmla="*/ 38 h 567"/>
                  <a:gd name="T46" fmla="*/ 409 w 1517"/>
                  <a:gd name="T47" fmla="*/ 112 h 567"/>
                  <a:gd name="T48" fmla="*/ 291 w 1517"/>
                  <a:gd name="T49" fmla="*/ 0 h 567"/>
                  <a:gd name="T50" fmla="*/ 155 w 1517"/>
                  <a:gd name="T51" fmla="*/ 0 h 567"/>
                  <a:gd name="T52" fmla="*/ 103 w 1517"/>
                  <a:gd name="T53" fmla="*/ 193 h 567"/>
                  <a:gd name="T54" fmla="*/ 0 w 1517"/>
                  <a:gd name="T55" fmla="*/ 32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17" h="567">
                    <a:moveTo>
                      <a:pt x="0" y="320"/>
                    </a:moveTo>
                    <a:lnTo>
                      <a:pt x="94" y="426"/>
                    </a:lnTo>
                    <a:lnTo>
                      <a:pt x="163" y="380"/>
                    </a:lnTo>
                    <a:lnTo>
                      <a:pt x="234" y="428"/>
                    </a:lnTo>
                    <a:lnTo>
                      <a:pt x="427" y="336"/>
                    </a:lnTo>
                    <a:lnTo>
                      <a:pt x="687" y="336"/>
                    </a:lnTo>
                    <a:lnTo>
                      <a:pt x="705" y="258"/>
                    </a:lnTo>
                    <a:lnTo>
                      <a:pt x="783" y="265"/>
                    </a:lnTo>
                    <a:lnTo>
                      <a:pt x="839" y="436"/>
                    </a:lnTo>
                    <a:lnTo>
                      <a:pt x="932" y="481"/>
                    </a:lnTo>
                    <a:lnTo>
                      <a:pt x="932" y="564"/>
                    </a:lnTo>
                    <a:lnTo>
                      <a:pt x="930" y="566"/>
                    </a:lnTo>
                    <a:lnTo>
                      <a:pt x="1018" y="567"/>
                    </a:lnTo>
                    <a:lnTo>
                      <a:pt x="1330" y="402"/>
                    </a:lnTo>
                    <a:lnTo>
                      <a:pt x="1331" y="402"/>
                    </a:lnTo>
                    <a:lnTo>
                      <a:pt x="1468" y="312"/>
                    </a:lnTo>
                    <a:lnTo>
                      <a:pt x="1517" y="153"/>
                    </a:lnTo>
                    <a:lnTo>
                      <a:pt x="1406" y="87"/>
                    </a:lnTo>
                    <a:lnTo>
                      <a:pt x="1297" y="22"/>
                    </a:lnTo>
                    <a:lnTo>
                      <a:pt x="999" y="173"/>
                    </a:lnTo>
                    <a:lnTo>
                      <a:pt x="853" y="116"/>
                    </a:lnTo>
                    <a:lnTo>
                      <a:pt x="616" y="116"/>
                    </a:lnTo>
                    <a:lnTo>
                      <a:pt x="616" y="38"/>
                    </a:lnTo>
                    <a:lnTo>
                      <a:pt x="409" y="112"/>
                    </a:lnTo>
                    <a:lnTo>
                      <a:pt x="291" y="0"/>
                    </a:lnTo>
                    <a:lnTo>
                      <a:pt x="155" y="0"/>
                    </a:lnTo>
                    <a:lnTo>
                      <a:pt x="103" y="193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164">
                <a:extLst>
                  <a:ext uri="{FF2B5EF4-FFF2-40B4-BE49-F238E27FC236}">
                    <a16:creationId xmlns:a16="http://schemas.microsoft.com/office/drawing/2014/main" id="{E6DCE6EF-8E98-0BDB-6D73-8DC5A6B6D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099"/>
                <a:ext cx="297" cy="169"/>
              </a:xfrm>
              <a:custGeom>
                <a:avLst/>
                <a:gdLst>
                  <a:gd name="T0" fmla="*/ 350 w 1188"/>
                  <a:gd name="T1" fmla="*/ 168 h 674"/>
                  <a:gd name="T2" fmla="*/ 256 w 1188"/>
                  <a:gd name="T3" fmla="*/ 62 h 674"/>
                  <a:gd name="T4" fmla="*/ 255 w 1188"/>
                  <a:gd name="T5" fmla="*/ 62 h 674"/>
                  <a:gd name="T6" fmla="*/ 10 w 1188"/>
                  <a:gd name="T7" fmla="*/ 40 h 674"/>
                  <a:gd name="T8" fmla="*/ 8 w 1188"/>
                  <a:gd name="T9" fmla="*/ 385 h 674"/>
                  <a:gd name="T10" fmla="*/ 0 w 1188"/>
                  <a:gd name="T11" fmla="*/ 397 h 674"/>
                  <a:gd name="T12" fmla="*/ 81 w 1188"/>
                  <a:gd name="T13" fmla="*/ 498 h 674"/>
                  <a:gd name="T14" fmla="*/ 258 w 1188"/>
                  <a:gd name="T15" fmla="*/ 498 h 674"/>
                  <a:gd name="T16" fmla="*/ 433 w 1188"/>
                  <a:gd name="T17" fmla="*/ 674 h 674"/>
                  <a:gd name="T18" fmla="*/ 538 w 1188"/>
                  <a:gd name="T19" fmla="*/ 674 h 674"/>
                  <a:gd name="T20" fmla="*/ 538 w 1188"/>
                  <a:gd name="T21" fmla="*/ 572 h 674"/>
                  <a:gd name="T22" fmla="*/ 820 w 1188"/>
                  <a:gd name="T23" fmla="*/ 572 h 674"/>
                  <a:gd name="T24" fmla="*/ 1009 w 1188"/>
                  <a:gd name="T25" fmla="*/ 641 h 674"/>
                  <a:gd name="T26" fmla="*/ 1072 w 1188"/>
                  <a:gd name="T27" fmla="*/ 583 h 674"/>
                  <a:gd name="T28" fmla="*/ 1063 w 1188"/>
                  <a:gd name="T29" fmla="*/ 385 h 674"/>
                  <a:gd name="T30" fmla="*/ 1186 w 1188"/>
                  <a:gd name="T31" fmla="*/ 308 h 674"/>
                  <a:gd name="T32" fmla="*/ 1188 w 1188"/>
                  <a:gd name="T33" fmla="*/ 306 h 674"/>
                  <a:gd name="T34" fmla="*/ 1188 w 1188"/>
                  <a:gd name="T35" fmla="*/ 223 h 674"/>
                  <a:gd name="T36" fmla="*/ 1095 w 1188"/>
                  <a:gd name="T37" fmla="*/ 178 h 674"/>
                  <a:gd name="T38" fmla="*/ 1039 w 1188"/>
                  <a:gd name="T39" fmla="*/ 7 h 674"/>
                  <a:gd name="T40" fmla="*/ 961 w 1188"/>
                  <a:gd name="T41" fmla="*/ 0 h 674"/>
                  <a:gd name="T42" fmla="*/ 943 w 1188"/>
                  <a:gd name="T43" fmla="*/ 78 h 674"/>
                  <a:gd name="T44" fmla="*/ 683 w 1188"/>
                  <a:gd name="T45" fmla="*/ 78 h 674"/>
                  <a:gd name="T46" fmla="*/ 490 w 1188"/>
                  <a:gd name="T47" fmla="*/ 170 h 674"/>
                  <a:gd name="T48" fmla="*/ 419 w 1188"/>
                  <a:gd name="T49" fmla="*/ 122 h 674"/>
                  <a:gd name="T50" fmla="*/ 350 w 1188"/>
                  <a:gd name="T51" fmla="*/ 168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8" h="674">
                    <a:moveTo>
                      <a:pt x="350" y="168"/>
                    </a:moveTo>
                    <a:lnTo>
                      <a:pt x="256" y="62"/>
                    </a:lnTo>
                    <a:lnTo>
                      <a:pt x="255" y="62"/>
                    </a:lnTo>
                    <a:lnTo>
                      <a:pt x="10" y="40"/>
                    </a:lnTo>
                    <a:lnTo>
                      <a:pt x="8" y="385"/>
                    </a:lnTo>
                    <a:lnTo>
                      <a:pt x="0" y="397"/>
                    </a:lnTo>
                    <a:lnTo>
                      <a:pt x="81" y="498"/>
                    </a:lnTo>
                    <a:lnTo>
                      <a:pt x="258" y="498"/>
                    </a:lnTo>
                    <a:lnTo>
                      <a:pt x="433" y="674"/>
                    </a:lnTo>
                    <a:lnTo>
                      <a:pt x="538" y="674"/>
                    </a:lnTo>
                    <a:lnTo>
                      <a:pt x="538" y="572"/>
                    </a:lnTo>
                    <a:lnTo>
                      <a:pt x="820" y="572"/>
                    </a:lnTo>
                    <a:lnTo>
                      <a:pt x="1009" y="641"/>
                    </a:lnTo>
                    <a:lnTo>
                      <a:pt x="1072" y="583"/>
                    </a:lnTo>
                    <a:lnTo>
                      <a:pt x="1063" y="385"/>
                    </a:lnTo>
                    <a:lnTo>
                      <a:pt x="1186" y="308"/>
                    </a:lnTo>
                    <a:lnTo>
                      <a:pt x="1188" y="306"/>
                    </a:lnTo>
                    <a:lnTo>
                      <a:pt x="1188" y="223"/>
                    </a:lnTo>
                    <a:lnTo>
                      <a:pt x="1095" y="178"/>
                    </a:lnTo>
                    <a:lnTo>
                      <a:pt x="1039" y="7"/>
                    </a:lnTo>
                    <a:lnTo>
                      <a:pt x="961" y="0"/>
                    </a:lnTo>
                    <a:lnTo>
                      <a:pt x="943" y="78"/>
                    </a:lnTo>
                    <a:lnTo>
                      <a:pt x="683" y="78"/>
                    </a:lnTo>
                    <a:lnTo>
                      <a:pt x="490" y="170"/>
                    </a:lnTo>
                    <a:lnTo>
                      <a:pt x="419" y="122"/>
                    </a:lnTo>
                    <a:lnTo>
                      <a:pt x="350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Freeform 165">
                <a:extLst>
                  <a:ext uri="{FF2B5EF4-FFF2-40B4-BE49-F238E27FC236}">
                    <a16:creationId xmlns:a16="http://schemas.microsoft.com/office/drawing/2014/main" id="{599C6270-4E68-28A6-6F3E-FA2CE8D66D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" y="922"/>
                <a:ext cx="440" cy="156"/>
              </a:xfrm>
              <a:custGeom>
                <a:avLst/>
                <a:gdLst>
                  <a:gd name="T0" fmla="*/ 1040 w 1759"/>
                  <a:gd name="T1" fmla="*/ 96 h 622"/>
                  <a:gd name="T2" fmla="*/ 900 w 1759"/>
                  <a:gd name="T3" fmla="*/ 202 h 622"/>
                  <a:gd name="T4" fmla="*/ 816 w 1759"/>
                  <a:gd name="T5" fmla="*/ 212 h 622"/>
                  <a:gd name="T6" fmla="*/ 653 w 1759"/>
                  <a:gd name="T7" fmla="*/ 179 h 622"/>
                  <a:gd name="T8" fmla="*/ 579 w 1759"/>
                  <a:gd name="T9" fmla="*/ 228 h 622"/>
                  <a:gd name="T10" fmla="*/ 438 w 1759"/>
                  <a:gd name="T11" fmla="*/ 143 h 622"/>
                  <a:gd name="T12" fmla="*/ 347 w 1759"/>
                  <a:gd name="T13" fmla="*/ 176 h 622"/>
                  <a:gd name="T14" fmla="*/ 257 w 1759"/>
                  <a:gd name="T15" fmla="*/ 208 h 622"/>
                  <a:gd name="T16" fmla="*/ 179 w 1759"/>
                  <a:gd name="T17" fmla="*/ 171 h 622"/>
                  <a:gd name="T18" fmla="*/ 154 w 1759"/>
                  <a:gd name="T19" fmla="*/ 247 h 622"/>
                  <a:gd name="T20" fmla="*/ 0 w 1759"/>
                  <a:gd name="T21" fmla="*/ 330 h 622"/>
                  <a:gd name="T22" fmla="*/ 117 w 1759"/>
                  <a:gd name="T23" fmla="*/ 449 h 622"/>
                  <a:gd name="T24" fmla="*/ 253 w 1759"/>
                  <a:gd name="T25" fmla="*/ 449 h 622"/>
                  <a:gd name="T26" fmla="*/ 371 w 1759"/>
                  <a:gd name="T27" fmla="*/ 561 h 622"/>
                  <a:gd name="T28" fmla="*/ 578 w 1759"/>
                  <a:gd name="T29" fmla="*/ 487 h 622"/>
                  <a:gd name="T30" fmla="*/ 578 w 1759"/>
                  <a:gd name="T31" fmla="*/ 565 h 622"/>
                  <a:gd name="T32" fmla="*/ 815 w 1759"/>
                  <a:gd name="T33" fmla="*/ 565 h 622"/>
                  <a:gd name="T34" fmla="*/ 961 w 1759"/>
                  <a:gd name="T35" fmla="*/ 622 h 622"/>
                  <a:gd name="T36" fmla="*/ 1259 w 1759"/>
                  <a:gd name="T37" fmla="*/ 471 h 622"/>
                  <a:gd name="T38" fmla="*/ 1368 w 1759"/>
                  <a:gd name="T39" fmla="*/ 536 h 622"/>
                  <a:gd name="T40" fmla="*/ 1532 w 1759"/>
                  <a:gd name="T41" fmla="*/ 458 h 622"/>
                  <a:gd name="T42" fmla="*/ 1471 w 1759"/>
                  <a:gd name="T43" fmla="*/ 365 h 622"/>
                  <a:gd name="T44" fmla="*/ 1589 w 1759"/>
                  <a:gd name="T45" fmla="*/ 288 h 622"/>
                  <a:gd name="T46" fmla="*/ 1759 w 1759"/>
                  <a:gd name="T47" fmla="*/ 269 h 622"/>
                  <a:gd name="T48" fmla="*/ 1649 w 1759"/>
                  <a:gd name="T49" fmla="*/ 134 h 622"/>
                  <a:gd name="T50" fmla="*/ 1468 w 1759"/>
                  <a:gd name="T51" fmla="*/ 119 h 622"/>
                  <a:gd name="T52" fmla="*/ 1463 w 1759"/>
                  <a:gd name="T53" fmla="*/ 29 h 622"/>
                  <a:gd name="T54" fmla="*/ 1302 w 1759"/>
                  <a:gd name="T55" fmla="*/ 0 h 622"/>
                  <a:gd name="T56" fmla="*/ 1103 w 1759"/>
                  <a:gd name="T57" fmla="*/ 47 h 622"/>
                  <a:gd name="T58" fmla="*/ 1040 w 1759"/>
                  <a:gd name="T59" fmla="*/ 96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59" h="622">
                    <a:moveTo>
                      <a:pt x="1040" y="96"/>
                    </a:moveTo>
                    <a:lnTo>
                      <a:pt x="900" y="202"/>
                    </a:lnTo>
                    <a:lnTo>
                      <a:pt x="816" y="212"/>
                    </a:lnTo>
                    <a:lnTo>
                      <a:pt x="653" y="179"/>
                    </a:lnTo>
                    <a:lnTo>
                      <a:pt x="579" y="228"/>
                    </a:lnTo>
                    <a:lnTo>
                      <a:pt x="438" y="143"/>
                    </a:lnTo>
                    <a:lnTo>
                      <a:pt x="347" y="176"/>
                    </a:lnTo>
                    <a:lnTo>
                      <a:pt x="257" y="208"/>
                    </a:lnTo>
                    <a:lnTo>
                      <a:pt x="179" y="171"/>
                    </a:lnTo>
                    <a:lnTo>
                      <a:pt x="154" y="247"/>
                    </a:lnTo>
                    <a:lnTo>
                      <a:pt x="0" y="330"/>
                    </a:lnTo>
                    <a:lnTo>
                      <a:pt x="117" y="449"/>
                    </a:lnTo>
                    <a:lnTo>
                      <a:pt x="253" y="449"/>
                    </a:lnTo>
                    <a:lnTo>
                      <a:pt x="371" y="561"/>
                    </a:lnTo>
                    <a:lnTo>
                      <a:pt x="578" y="487"/>
                    </a:lnTo>
                    <a:lnTo>
                      <a:pt x="578" y="565"/>
                    </a:lnTo>
                    <a:lnTo>
                      <a:pt x="815" y="565"/>
                    </a:lnTo>
                    <a:lnTo>
                      <a:pt x="961" y="622"/>
                    </a:lnTo>
                    <a:lnTo>
                      <a:pt x="1259" y="471"/>
                    </a:lnTo>
                    <a:lnTo>
                      <a:pt x="1368" y="536"/>
                    </a:lnTo>
                    <a:lnTo>
                      <a:pt x="1532" y="458"/>
                    </a:lnTo>
                    <a:lnTo>
                      <a:pt x="1471" y="365"/>
                    </a:lnTo>
                    <a:lnTo>
                      <a:pt x="1589" y="288"/>
                    </a:lnTo>
                    <a:lnTo>
                      <a:pt x="1759" y="269"/>
                    </a:lnTo>
                    <a:lnTo>
                      <a:pt x="1649" y="134"/>
                    </a:lnTo>
                    <a:lnTo>
                      <a:pt x="1468" y="119"/>
                    </a:lnTo>
                    <a:lnTo>
                      <a:pt x="1463" y="29"/>
                    </a:lnTo>
                    <a:lnTo>
                      <a:pt x="1302" y="0"/>
                    </a:lnTo>
                    <a:lnTo>
                      <a:pt x="1103" y="47"/>
                    </a:lnTo>
                    <a:lnTo>
                      <a:pt x="1040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Freeform 166">
                <a:extLst>
                  <a:ext uri="{FF2B5EF4-FFF2-40B4-BE49-F238E27FC236}">
                    <a16:creationId xmlns:a16="http://schemas.microsoft.com/office/drawing/2014/main" id="{034947E5-C0F2-21A5-BB2F-CE8EFF962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567"/>
                <a:ext cx="248" cy="230"/>
              </a:xfrm>
              <a:custGeom>
                <a:avLst/>
                <a:gdLst>
                  <a:gd name="T0" fmla="*/ 952 w 994"/>
                  <a:gd name="T1" fmla="*/ 268 h 917"/>
                  <a:gd name="T2" fmla="*/ 779 w 994"/>
                  <a:gd name="T3" fmla="*/ 332 h 917"/>
                  <a:gd name="T4" fmla="*/ 537 w 994"/>
                  <a:gd name="T5" fmla="*/ 252 h 917"/>
                  <a:gd name="T6" fmla="*/ 377 w 994"/>
                  <a:gd name="T7" fmla="*/ 164 h 917"/>
                  <a:gd name="T8" fmla="*/ 377 w 994"/>
                  <a:gd name="T9" fmla="*/ 67 h 917"/>
                  <a:gd name="T10" fmla="*/ 310 w 994"/>
                  <a:gd name="T11" fmla="*/ 0 h 917"/>
                  <a:gd name="T12" fmla="*/ 220 w 994"/>
                  <a:gd name="T13" fmla="*/ 0 h 917"/>
                  <a:gd name="T14" fmla="*/ 177 w 994"/>
                  <a:gd name="T15" fmla="*/ 67 h 917"/>
                  <a:gd name="T16" fmla="*/ 177 w 994"/>
                  <a:gd name="T17" fmla="*/ 164 h 917"/>
                  <a:gd name="T18" fmla="*/ 130 w 994"/>
                  <a:gd name="T19" fmla="*/ 244 h 917"/>
                  <a:gd name="T20" fmla="*/ 62 w 994"/>
                  <a:gd name="T21" fmla="*/ 244 h 917"/>
                  <a:gd name="T22" fmla="*/ 0 w 994"/>
                  <a:gd name="T23" fmla="*/ 374 h 917"/>
                  <a:gd name="T24" fmla="*/ 0 w 994"/>
                  <a:gd name="T25" fmla="*/ 470 h 917"/>
                  <a:gd name="T26" fmla="*/ 92 w 994"/>
                  <a:gd name="T27" fmla="*/ 516 h 917"/>
                  <a:gd name="T28" fmla="*/ 36 w 994"/>
                  <a:gd name="T29" fmla="*/ 618 h 917"/>
                  <a:gd name="T30" fmla="*/ 94 w 994"/>
                  <a:gd name="T31" fmla="*/ 656 h 917"/>
                  <a:gd name="T32" fmla="*/ 189 w 994"/>
                  <a:gd name="T33" fmla="*/ 634 h 917"/>
                  <a:gd name="T34" fmla="*/ 329 w 994"/>
                  <a:gd name="T35" fmla="*/ 719 h 917"/>
                  <a:gd name="T36" fmla="*/ 277 w 994"/>
                  <a:gd name="T37" fmla="*/ 789 h 917"/>
                  <a:gd name="T38" fmla="*/ 336 w 994"/>
                  <a:gd name="T39" fmla="*/ 849 h 917"/>
                  <a:gd name="T40" fmla="*/ 489 w 994"/>
                  <a:gd name="T41" fmla="*/ 917 h 917"/>
                  <a:gd name="T42" fmla="*/ 529 w 994"/>
                  <a:gd name="T43" fmla="*/ 841 h 917"/>
                  <a:gd name="T44" fmla="*/ 764 w 994"/>
                  <a:gd name="T45" fmla="*/ 770 h 917"/>
                  <a:gd name="T46" fmla="*/ 900 w 994"/>
                  <a:gd name="T47" fmla="*/ 567 h 917"/>
                  <a:gd name="T48" fmla="*/ 994 w 994"/>
                  <a:gd name="T49" fmla="*/ 365 h 917"/>
                  <a:gd name="T50" fmla="*/ 952 w 994"/>
                  <a:gd name="T51" fmla="*/ 26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94" h="917">
                    <a:moveTo>
                      <a:pt x="952" y="268"/>
                    </a:moveTo>
                    <a:lnTo>
                      <a:pt x="779" y="332"/>
                    </a:lnTo>
                    <a:lnTo>
                      <a:pt x="537" y="252"/>
                    </a:lnTo>
                    <a:lnTo>
                      <a:pt x="377" y="164"/>
                    </a:lnTo>
                    <a:lnTo>
                      <a:pt x="377" y="67"/>
                    </a:lnTo>
                    <a:lnTo>
                      <a:pt x="310" y="0"/>
                    </a:lnTo>
                    <a:lnTo>
                      <a:pt x="220" y="0"/>
                    </a:lnTo>
                    <a:lnTo>
                      <a:pt x="177" y="67"/>
                    </a:lnTo>
                    <a:lnTo>
                      <a:pt x="177" y="164"/>
                    </a:lnTo>
                    <a:lnTo>
                      <a:pt x="130" y="244"/>
                    </a:lnTo>
                    <a:lnTo>
                      <a:pt x="62" y="244"/>
                    </a:lnTo>
                    <a:lnTo>
                      <a:pt x="0" y="374"/>
                    </a:lnTo>
                    <a:lnTo>
                      <a:pt x="0" y="470"/>
                    </a:lnTo>
                    <a:lnTo>
                      <a:pt x="92" y="516"/>
                    </a:lnTo>
                    <a:lnTo>
                      <a:pt x="36" y="618"/>
                    </a:lnTo>
                    <a:lnTo>
                      <a:pt x="94" y="656"/>
                    </a:lnTo>
                    <a:lnTo>
                      <a:pt x="189" y="634"/>
                    </a:lnTo>
                    <a:lnTo>
                      <a:pt x="329" y="719"/>
                    </a:lnTo>
                    <a:lnTo>
                      <a:pt x="277" y="789"/>
                    </a:lnTo>
                    <a:lnTo>
                      <a:pt x="336" y="849"/>
                    </a:lnTo>
                    <a:lnTo>
                      <a:pt x="489" y="917"/>
                    </a:lnTo>
                    <a:lnTo>
                      <a:pt x="529" y="841"/>
                    </a:lnTo>
                    <a:lnTo>
                      <a:pt x="764" y="770"/>
                    </a:lnTo>
                    <a:lnTo>
                      <a:pt x="900" y="567"/>
                    </a:lnTo>
                    <a:lnTo>
                      <a:pt x="994" y="365"/>
                    </a:lnTo>
                    <a:lnTo>
                      <a:pt x="952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167">
                <a:extLst>
                  <a:ext uri="{FF2B5EF4-FFF2-40B4-BE49-F238E27FC236}">
                    <a16:creationId xmlns:a16="http://schemas.microsoft.com/office/drawing/2014/main" id="{01D0A105-6B6D-2853-62C0-E57D1628A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709"/>
                <a:ext cx="221" cy="170"/>
              </a:xfrm>
              <a:custGeom>
                <a:avLst/>
                <a:gdLst>
                  <a:gd name="T0" fmla="*/ 411 w 884"/>
                  <a:gd name="T1" fmla="*/ 0 h 681"/>
                  <a:gd name="T2" fmla="*/ 275 w 884"/>
                  <a:gd name="T3" fmla="*/ 203 h 681"/>
                  <a:gd name="T4" fmla="*/ 40 w 884"/>
                  <a:gd name="T5" fmla="*/ 274 h 681"/>
                  <a:gd name="T6" fmla="*/ 0 w 884"/>
                  <a:gd name="T7" fmla="*/ 350 h 681"/>
                  <a:gd name="T8" fmla="*/ 0 w 884"/>
                  <a:gd name="T9" fmla="*/ 457 h 681"/>
                  <a:gd name="T10" fmla="*/ 110 w 884"/>
                  <a:gd name="T11" fmla="*/ 519 h 681"/>
                  <a:gd name="T12" fmla="*/ 48 w 884"/>
                  <a:gd name="T13" fmla="*/ 566 h 681"/>
                  <a:gd name="T14" fmla="*/ 257 w 884"/>
                  <a:gd name="T15" fmla="*/ 671 h 681"/>
                  <a:gd name="T16" fmla="*/ 425 w 884"/>
                  <a:gd name="T17" fmla="*/ 583 h 681"/>
                  <a:gd name="T18" fmla="*/ 567 w 884"/>
                  <a:gd name="T19" fmla="*/ 583 h 681"/>
                  <a:gd name="T20" fmla="*/ 549 w 884"/>
                  <a:gd name="T21" fmla="*/ 679 h 681"/>
                  <a:gd name="T22" fmla="*/ 658 w 884"/>
                  <a:gd name="T23" fmla="*/ 681 h 681"/>
                  <a:gd name="T24" fmla="*/ 770 w 884"/>
                  <a:gd name="T25" fmla="*/ 410 h 681"/>
                  <a:gd name="T26" fmla="*/ 884 w 884"/>
                  <a:gd name="T27" fmla="*/ 338 h 681"/>
                  <a:gd name="T28" fmla="*/ 784 w 884"/>
                  <a:gd name="T29" fmla="*/ 98 h 681"/>
                  <a:gd name="T30" fmla="*/ 411 w 884"/>
                  <a:gd name="T31" fmla="*/ 0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4" h="681">
                    <a:moveTo>
                      <a:pt x="411" y="0"/>
                    </a:moveTo>
                    <a:lnTo>
                      <a:pt x="275" y="203"/>
                    </a:lnTo>
                    <a:lnTo>
                      <a:pt x="40" y="274"/>
                    </a:lnTo>
                    <a:lnTo>
                      <a:pt x="0" y="350"/>
                    </a:lnTo>
                    <a:lnTo>
                      <a:pt x="0" y="457"/>
                    </a:lnTo>
                    <a:lnTo>
                      <a:pt x="110" y="519"/>
                    </a:lnTo>
                    <a:lnTo>
                      <a:pt x="48" y="566"/>
                    </a:lnTo>
                    <a:lnTo>
                      <a:pt x="257" y="671"/>
                    </a:lnTo>
                    <a:lnTo>
                      <a:pt x="425" y="583"/>
                    </a:lnTo>
                    <a:lnTo>
                      <a:pt x="567" y="583"/>
                    </a:lnTo>
                    <a:lnTo>
                      <a:pt x="549" y="679"/>
                    </a:lnTo>
                    <a:lnTo>
                      <a:pt x="658" y="681"/>
                    </a:lnTo>
                    <a:lnTo>
                      <a:pt x="770" y="410"/>
                    </a:lnTo>
                    <a:lnTo>
                      <a:pt x="884" y="338"/>
                    </a:lnTo>
                    <a:lnTo>
                      <a:pt x="784" y="98"/>
                    </a:lnTo>
                    <a:lnTo>
                      <a:pt x="4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Freeform 168">
                <a:extLst>
                  <a:ext uri="{FF2B5EF4-FFF2-40B4-BE49-F238E27FC236}">
                    <a16:creationId xmlns:a16="http://schemas.microsoft.com/office/drawing/2014/main" id="{8C1E0907-2E52-1CF4-E89B-9832B457C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814"/>
                <a:ext cx="290" cy="241"/>
              </a:xfrm>
              <a:custGeom>
                <a:avLst/>
                <a:gdLst>
                  <a:gd name="T0" fmla="*/ 704 w 1161"/>
                  <a:gd name="T1" fmla="*/ 100 h 964"/>
                  <a:gd name="T2" fmla="*/ 594 w 1161"/>
                  <a:gd name="T3" fmla="*/ 38 h 964"/>
                  <a:gd name="T4" fmla="*/ 515 w 1161"/>
                  <a:gd name="T5" fmla="*/ 0 h 964"/>
                  <a:gd name="T6" fmla="*/ 377 w 1161"/>
                  <a:gd name="T7" fmla="*/ 64 h 964"/>
                  <a:gd name="T8" fmla="*/ 377 w 1161"/>
                  <a:gd name="T9" fmla="*/ 173 h 964"/>
                  <a:gd name="T10" fmla="*/ 440 w 1161"/>
                  <a:gd name="T11" fmla="*/ 173 h 964"/>
                  <a:gd name="T12" fmla="*/ 398 w 1161"/>
                  <a:gd name="T13" fmla="*/ 302 h 964"/>
                  <a:gd name="T14" fmla="*/ 457 w 1161"/>
                  <a:gd name="T15" fmla="*/ 370 h 964"/>
                  <a:gd name="T16" fmla="*/ 340 w 1161"/>
                  <a:gd name="T17" fmla="*/ 370 h 964"/>
                  <a:gd name="T18" fmla="*/ 147 w 1161"/>
                  <a:gd name="T19" fmla="*/ 534 h 964"/>
                  <a:gd name="T20" fmla="*/ 0 w 1161"/>
                  <a:gd name="T21" fmla="*/ 492 h 964"/>
                  <a:gd name="T22" fmla="*/ 51 w 1161"/>
                  <a:gd name="T23" fmla="*/ 569 h 964"/>
                  <a:gd name="T24" fmla="*/ 161 w 1161"/>
                  <a:gd name="T25" fmla="*/ 704 h 964"/>
                  <a:gd name="T26" fmla="*/ 273 w 1161"/>
                  <a:gd name="T27" fmla="*/ 840 h 964"/>
                  <a:gd name="T28" fmla="*/ 223 w 1161"/>
                  <a:gd name="T29" fmla="*/ 905 h 964"/>
                  <a:gd name="T30" fmla="*/ 322 w 1161"/>
                  <a:gd name="T31" fmla="*/ 964 h 964"/>
                  <a:gd name="T32" fmla="*/ 391 w 1161"/>
                  <a:gd name="T33" fmla="*/ 891 h 964"/>
                  <a:gd name="T34" fmla="*/ 559 w 1161"/>
                  <a:gd name="T35" fmla="*/ 860 h 964"/>
                  <a:gd name="T36" fmla="*/ 710 w 1161"/>
                  <a:gd name="T37" fmla="*/ 769 h 964"/>
                  <a:gd name="T38" fmla="*/ 792 w 1161"/>
                  <a:gd name="T39" fmla="*/ 814 h 964"/>
                  <a:gd name="T40" fmla="*/ 963 w 1161"/>
                  <a:gd name="T41" fmla="*/ 776 h 964"/>
                  <a:gd name="T42" fmla="*/ 957 w 1161"/>
                  <a:gd name="T43" fmla="*/ 698 h 964"/>
                  <a:gd name="T44" fmla="*/ 1128 w 1161"/>
                  <a:gd name="T45" fmla="*/ 499 h 964"/>
                  <a:gd name="T46" fmla="*/ 1077 w 1161"/>
                  <a:gd name="T47" fmla="*/ 333 h 964"/>
                  <a:gd name="T48" fmla="*/ 1143 w 1161"/>
                  <a:gd name="T49" fmla="*/ 260 h 964"/>
                  <a:gd name="T50" fmla="*/ 1161 w 1161"/>
                  <a:gd name="T51" fmla="*/ 164 h 964"/>
                  <a:gd name="T52" fmla="*/ 1019 w 1161"/>
                  <a:gd name="T53" fmla="*/ 164 h 964"/>
                  <a:gd name="T54" fmla="*/ 851 w 1161"/>
                  <a:gd name="T55" fmla="*/ 252 h 964"/>
                  <a:gd name="T56" fmla="*/ 642 w 1161"/>
                  <a:gd name="T57" fmla="*/ 147 h 964"/>
                  <a:gd name="T58" fmla="*/ 704 w 1161"/>
                  <a:gd name="T59" fmla="*/ 100 h 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61" h="964">
                    <a:moveTo>
                      <a:pt x="704" y="100"/>
                    </a:moveTo>
                    <a:lnTo>
                      <a:pt x="594" y="38"/>
                    </a:lnTo>
                    <a:lnTo>
                      <a:pt x="515" y="0"/>
                    </a:lnTo>
                    <a:lnTo>
                      <a:pt x="377" y="64"/>
                    </a:lnTo>
                    <a:lnTo>
                      <a:pt x="377" y="173"/>
                    </a:lnTo>
                    <a:lnTo>
                      <a:pt x="440" y="173"/>
                    </a:lnTo>
                    <a:lnTo>
                      <a:pt x="398" y="302"/>
                    </a:lnTo>
                    <a:lnTo>
                      <a:pt x="457" y="370"/>
                    </a:lnTo>
                    <a:lnTo>
                      <a:pt x="340" y="370"/>
                    </a:lnTo>
                    <a:lnTo>
                      <a:pt x="147" y="534"/>
                    </a:lnTo>
                    <a:lnTo>
                      <a:pt x="0" y="492"/>
                    </a:lnTo>
                    <a:lnTo>
                      <a:pt x="51" y="569"/>
                    </a:lnTo>
                    <a:lnTo>
                      <a:pt x="161" y="704"/>
                    </a:lnTo>
                    <a:lnTo>
                      <a:pt x="273" y="840"/>
                    </a:lnTo>
                    <a:lnTo>
                      <a:pt x="223" y="905"/>
                    </a:lnTo>
                    <a:lnTo>
                      <a:pt x="322" y="964"/>
                    </a:lnTo>
                    <a:lnTo>
                      <a:pt x="391" y="891"/>
                    </a:lnTo>
                    <a:lnTo>
                      <a:pt x="559" y="860"/>
                    </a:lnTo>
                    <a:lnTo>
                      <a:pt x="710" y="769"/>
                    </a:lnTo>
                    <a:lnTo>
                      <a:pt x="792" y="814"/>
                    </a:lnTo>
                    <a:lnTo>
                      <a:pt x="963" y="776"/>
                    </a:lnTo>
                    <a:lnTo>
                      <a:pt x="957" y="698"/>
                    </a:lnTo>
                    <a:lnTo>
                      <a:pt x="1128" y="499"/>
                    </a:lnTo>
                    <a:lnTo>
                      <a:pt x="1077" y="333"/>
                    </a:lnTo>
                    <a:lnTo>
                      <a:pt x="1143" y="260"/>
                    </a:lnTo>
                    <a:lnTo>
                      <a:pt x="1161" y="164"/>
                    </a:lnTo>
                    <a:lnTo>
                      <a:pt x="1019" y="164"/>
                    </a:lnTo>
                    <a:lnTo>
                      <a:pt x="851" y="252"/>
                    </a:lnTo>
                    <a:lnTo>
                      <a:pt x="642" y="147"/>
                    </a:lnTo>
                    <a:lnTo>
                      <a:pt x="704" y="1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169">
                <a:extLst>
                  <a:ext uri="{FF2B5EF4-FFF2-40B4-BE49-F238E27FC236}">
                    <a16:creationId xmlns:a16="http://schemas.microsoft.com/office/drawing/2014/main" id="{3F663799-9AF6-0B9D-FDC1-C8053E3DB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696"/>
                <a:ext cx="210" cy="260"/>
              </a:xfrm>
              <a:custGeom>
                <a:avLst/>
                <a:gdLst>
                  <a:gd name="T0" fmla="*/ 839 w 839"/>
                  <a:gd name="T1" fmla="*/ 511 h 1042"/>
                  <a:gd name="T2" fmla="*/ 839 w 839"/>
                  <a:gd name="T3" fmla="*/ 404 h 1042"/>
                  <a:gd name="T4" fmla="*/ 686 w 839"/>
                  <a:gd name="T5" fmla="*/ 336 h 1042"/>
                  <a:gd name="T6" fmla="*/ 627 w 839"/>
                  <a:gd name="T7" fmla="*/ 276 h 1042"/>
                  <a:gd name="T8" fmla="*/ 679 w 839"/>
                  <a:gd name="T9" fmla="*/ 206 h 1042"/>
                  <a:gd name="T10" fmla="*/ 539 w 839"/>
                  <a:gd name="T11" fmla="*/ 121 h 1042"/>
                  <a:gd name="T12" fmla="*/ 444 w 839"/>
                  <a:gd name="T13" fmla="*/ 143 h 1042"/>
                  <a:gd name="T14" fmla="*/ 386 w 839"/>
                  <a:gd name="T15" fmla="*/ 105 h 1042"/>
                  <a:gd name="T16" fmla="*/ 227 w 839"/>
                  <a:gd name="T17" fmla="*/ 0 h 1042"/>
                  <a:gd name="T18" fmla="*/ 38 w 839"/>
                  <a:gd name="T19" fmla="*/ 74 h 1042"/>
                  <a:gd name="T20" fmla="*/ 44 w 839"/>
                  <a:gd name="T21" fmla="*/ 75 h 1042"/>
                  <a:gd name="T22" fmla="*/ 0 w 839"/>
                  <a:gd name="T23" fmla="*/ 93 h 1042"/>
                  <a:gd name="T24" fmla="*/ 9 w 839"/>
                  <a:gd name="T25" fmla="*/ 342 h 1042"/>
                  <a:gd name="T26" fmla="*/ 90 w 839"/>
                  <a:gd name="T27" fmla="*/ 342 h 1042"/>
                  <a:gd name="T28" fmla="*/ 25 w 839"/>
                  <a:gd name="T29" fmla="*/ 402 h 1042"/>
                  <a:gd name="T30" fmla="*/ 104 w 839"/>
                  <a:gd name="T31" fmla="*/ 671 h 1042"/>
                  <a:gd name="T32" fmla="*/ 63 w 839"/>
                  <a:gd name="T33" fmla="*/ 755 h 1042"/>
                  <a:gd name="T34" fmla="*/ 129 w 839"/>
                  <a:gd name="T35" fmla="*/ 874 h 1042"/>
                  <a:gd name="T36" fmla="*/ 110 w 839"/>
                  <a:gd name="T37" fmla="*/ 937 h 1042"/>
                  <a:gd name="T38" fmla="*/ 115 w 839"/>
                  <a:gd name="T39" fmla="*/ 1027 h 1042"/>
                  <a:gd name="T40" fmla="*/ 296 w 839"/>
                  <a:gd name="T41" fmla="*/ 1042 h 1042"/>
                  <a:gd name="T42" fmla="*/ 245 w 839"/>
                  <a:gd name="T43" fmla="*/ 965 h 1042"/>
                  <a:gd name="T44" fmla="*/ 392 w 839"/>
                  <a:gd name="T45" fmla="*/ 1007 h 1042"/>
                  <a:gd name="T46" fmla="*/ 585 w 839"/>
                  <a:gd name="T47" fmla="*/ 843 h 1042"/>
                  <a:gd name="T48" fmla="*/ 702 w 839"/>
                  <a:gd name="T49" fmla="*/ 843 h 1042"/>
                  <a:gd name="T50" fmla="*/ 643 w 839"/>
                  <a:gd name="T51" fmla="*/ 775 h 1042"/>
                  <a:gd name="T52" fmla="*/ 685 w 839"/>
                  <a:gd name="T53" fmla="*/ 646 h 1042"/>
                  <a:gd name="T54" fmla="*/ 622 w 839"/>
                  <a:gd name="T55" fmla="*/ 646 h 1042"/>
                  <a:gd name="T56" fmla="*/ 622 w 839"/>
                  <a:gd name="T57" fmla="*/ 537 h 1042"/>
                  <a:gd name="T58" fmla="*/ 760 w 839"/>
                  <a:gd name="T59" fmla="*/ 473 h 1042"/>
                  <a:gd name="T60" fmla="*/ 839 w 839"/>
                  <a:gd name="T61" fmla="*/ 511 h 1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39" h="1042">
                    <a:moveTo>
                      <a:pt x="839" y="511"/>
                    </a:moveTo>
                    <a:lnTo>
                      <a:pt x="839" y="404"/>
                    </a:lnTo>
                    <a:lnTo>
                      <a:pt x="686" y="336"/>
                    </a:lnTo>
                    <a:lnTo>
                      <a:pt x="627" y="276"/>
                    </a:lnTo>
                    <a:lnTo>
                      <a:pt x="679" y="206"/>
                    </a:lnTo>
                    <a:lnTo>
                      <a:pt x="539" y="121"/>
                    </a:lnTo>
                    <a:lnTo>
                      <a:pt x="444" y="143"/>
                    </a:lnTo>
                    <a:lnTo>
                      <a:pt x="386" y="105"/>
                    </a:lnTo>
                    <a:lnTo>
                      <a:pt x="227" y="0"/>
                    </a:lnTo>
                    <a:lnTo>
                      <a:pt x="38" y="74"/>
                    </a:lnTo>
                    <a:lnTo>
                      <a:pt x="44" y="75"/>
                    </a:lnTo>
                    <a:lnTo>
                      <a:pt x="0" y="93"/>
                    </a:lnTo>
                    <a:lnTo>
                      <a:pt x="9" y="342"/>
                    </a:lnTo>
                    <a:lnTo>
                      <a:pt x="90" y="342"/>
                    </a:lnTo>
                    <a:lnTo>
                      <a:pt x="25" y="402"/>
                    </a:lnTo>
                    <a:lnTo>
                      <a:pt x="104" y="671"/>
                    </a:lnTo>
                    <a:lnTo>
                      <a:pt x="63" y="755"/>
                    </a:lnTo>
                    <a:lnTo>
                      <a:pt x="129" y="874"/>
                    </a:lnTo>
                    <a:lnTo>
                      <a:pt x="110" y="937"/>
                    </a:lnTo>
                    <a:lnTo>
                      <a:pt x="115" y="1027"/>
                    </a:lnTo>
                    <a:lnTo>
                      <a:pt x="296" y="1042"/>
                    </a:lnTo>
                    <a:lnTo>
                      <a:pt x="245" y="965"/>
                    </a:lnTo>
                    <a:lnTo>
                      <a:pt x="392" y="1007"/>
                    </a:lnTo>
                    <a:lnTo>
                      <a:pt x="585" y="843"/>
                    </a:lnTo>
                    <a:lnTo>
                      <a:pt x="702" y="843"/>
                    </a:lnTo>
                    <a:lnTo>
                      <a:pt x="643" y="775"/>
                    </a:lnTo>
                    <a:lnTo>
                      <a:pt x="685" y="646"/>
                    </a:lnTo>
                    <a:lnTo>
                      <a:pt x="622" y="646"/>
                    </a:lnTo>
                    <a:lnTo>
                      <a:pt x="622" y="537"/>
                    </a:lnTo>
                    <a:lnTo>
                      <a:pt x="760" y="473"/>
                    </a:lnTo>
                    <a:lnTo>
                      <a:pt x="839" y="5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170">
                <a:extLst>
                  <a:ext uri="{FF2B5EF4-FFF2-40B4-BE49-F238E27FC236}">
                    <a16:creationId xmlns:a16="http://schemas.microsoft.com/office/drawing/2014/main" id="{F0838639-6C36-29A0-7950-D2DE229302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2" y="544"/>
                <a:ext cx="207" cy="178"/>
              </a:xfrm>
              <a:custGeom>
                <a:avLst/>
                <a:gdLst>
                  <a:gd name="T0" fmla="*/ 595 w 831"/>
                  <a:gd name="T1" fmla="*/ 124 h 709"/>
                  <a:gd name="T2" fmla="*/ 595 w 831"/>
                  <a:gd name="T3" fmla="*/ 45 h 709"/>
                  <a:gd name="T4" fmla="*/ 529 w 831"/>
                  <a:gd name="T5" fmla="*/ 0 h 709"/>
                  <a:gd name="T6" fmla="*/ 165 w 831"/>
                  <a:gd name="T7" fmla="*/ 197 h 709"/>
                  <a:gd name="T8" fmla="*/ 0 w 831"/>
                  <a:gd name="T9" fmla="*/ 557 h 709"/>
                  <a:gd name="T10" fmla="*/ 48 w 831"/>
                  <a:gd name="T11" fmla="*/ 621 h 709"/>
                  <a:gd name="T12" fmla="*/ 299 w 831"/>
                  <a:gd name="T13" fmla="*/ 678 h 709"/>
                  <a:gd name="T14" fmla="*/ 488 w 831"/>
                  <a:gd name="T15" fmla="*/ 604 h 709"/>
                  <a:gd name="T16" fmla="*/ 647 w 831"/>
                  <a:gd name="T17" fmla="*/ 709 h 709"/>
                  <a:gd name="T18" fmla="*/ 703 w 831"/>
                  <a:gd name="T19" fmla="*/ 607 h 709"/>
                  <a:gd name="T20" fmla="*/ 611 w 831"/>
                  <a:gd name="T21" fmla="*/ 561 h 709"/>
                  <a:gd name="T22" fmla="*/ 611 w 831"/>
                  <a:gd name="T23" fmla="*/ 465 h 709"/>
                  <a:gd name="T24" fmla="*/ 673 w 831"/>
                  <a:gd name="T25" fmla="*/ 335 h 709"/>
                  <a:gd name="T26" fmla="*/ 741 w 831"/>
                  <a:gd name="T27" fmla="*/ 335 h 709"/>
                  <a:gd name="T28" fmla="*/ 788 w 831"/>
                  <a:gd name="T29" fmla="*/ 255 h 709"/>
                  <a:gd name="T30" fmla="*/ 788 w 831"/>
                  <a:gd name="T31" fmla="*/ 158 h 709"/>
                  <a:gd name="T32" fmla="*/ 831 w 831"/>
                  <a:gd name="T33" fmla="*/ 91 h 709"/>
                  <a:gd name="T34" fmla="*/ 741 w 831"/>
                  <a:gd name="T35" fmla="*/ 91 h 709"/>
                  <a:gd name="T36" fmla="*/ 666 w 831"/>
                  <a:gd name="T37" fmla="*/ 204 h 709"/>
                  <a:gd name="T38" fmla="*/ 595 w 831"/>
                  <a:gd name="T39" fmla="*/ 124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1" h="709">
                    <a:moveTo>
                      <a:pt x="595" y="124"/>
                    </a:moveTo>
                    <a:lnTo>
                      <a:pt x="595" y="45"/>
                    </a:lnTo>
                    <a:lnTo>
                      <a:pt x="529" y="0"/>
                    </a:lnTo>
                    <a:lnTo>
                      <a:pt x="165" y="197"/>
                    </a:lnTo>
                    <a:lnTo>
                      <a:pt x="0" y="557"/>
                    </a:lnTo>
                    <a:lnTo>
                      <a:pt x="48" y="621"/>
                    </a:lnTo>
                    <a:lnTo>
                      <a:pt x="299" y="678"/>
                    </a:lnTo>
                    <a:lnTo>
                      <a:pt x="488" y="604"/>
                    </a:lnTo>
                    <a:lnTo>
                      <a:pt x="647" y="709"/>
                    </a:lnTo>
                    <a:lnTo>
                      <a:pt x="703" y="607"/>
                    </a:lnTo>
                    <a:lnTo>
                      <a:pt x="611" y="561"/>
                    </a:lnTo>
                    <a:lnTo>
                      <a:pt x="611" y="465"/>
                    </a:lnTo>
                    <a:lnTo>
                      <a:pt x="673" y="335"/>
                    </a:lnTo>
                    <a:lnTo>
                      <a:pt x="741" y="335"/>
                    </a:lnTo>
                    <a:lnTo>
                      <a:pt x="788" y="255"/>
                    </a:lnTo>
                    <a:lnTo>
                      <a:pt x="788" y="158"/>
                    </a:lnTo>
                    <a:lnTo>
                      <a:pt x="831" y="91"/>
                    </a:lnTo>
                    <a:lnTo>
                      <a:pt x="741" y="91"/>
                    </a:lnTo>
                    <a:lnTo>
                      <a:pt x="666" y="204"/>
                    </a:lnTo>
                    <a:lnTo>
                      <a:pt x="595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171">
                <a:extLst>
                  <a:ext uri="{FF2B5EF4-FFF2-40B4-BE49-F238E27FC236}">
                    <a16:creationId xmlns:a16="http://schemas.microsoft.com/office/drawing/2014/main" id="{4578B528-CD93-EC06-B334-2CA62E27F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990"/>
                <a:ext cx="194" cy="274"/>
              </a:xfrm>
              <a:custGeom>
                <a:avLst/>
                <a:gdLst>
                  <a:gd name="T0" fmla="*/ 178 w 774"/>
                  <a:gd name="T1" fmla="*/ 96 h 1098"/>
                  <a:gd name="T2" fmla="*/ 239 w 774"/>
                  <a:gd name="T3" fmla="*/ 189 h 1098"/>
                  <a:gd name="T4" fmla="*/ 75 w 774"/>
                  <a:gd name="T5" fmla="*/ 267 h 1098"/>
                  <a:gd name="T6" fmla="*/ 186 w 774"/>
                  <a:gd name="T7" fmla="*/ 333 h 1098"/>
                  <a:gd name="T8" fmla="*/ 137 w 774"/>
                  <a:gd name="T9" fmla="*/ 492 h 1098"/>
                  <a:gd name="T10" fmla="*/ 0 w 774"/>
                  <a:gd name="T11" fmla="*/ 582 h 1098"/>
                  <a:gd name="T12" fmla="*/ 79 w 774"/>
                  <a:gd name="T13" fmla="*/ 625 h 1098"/>
                  <a:gd name="T14" fmla="*/ 123 w 774"/>
                  <a:gd name="T15" fmla="*/ 865 h 1098"/>
                  <a:gd name="T16" fmla="*/ 330 w 774"/>
                  <a:gd name="T17" fmla="*/ 1006 h 1098"/>
                  <a:gd name="T18" fmla="*/ 411 w 774"/>
                  <a:gd name="T19" fmla="*/ 977 h 1098"/>
                  <a:gd name="T20" fmla="*/ 502 w 774"/>
                  <a:gd name="T21" fmla="*/ 1077 h 1098"/>
                  <a:gd name="T22" fmla="*/ 592 w 774"/>
                  <a:gd name="T23" fmla="*/ 1098 h 1098"/>
                  <a:gd name="T24" fmla="*/ 561 w 774"/>
                  <a:gd name="T25" fmla="*/ 884 h 1098"/>
                  <a:gd name="T26" fmla="*/ 774 w 774"/>
                  <a:gd name="T27" fmla="*/ 737 h 1098"/>
                  <a:gd name="T28" fmla="*/ 760 w 774"/>
                  <a:gd name="T29" fmla="*/ 606 h 1098"/>
                  <a:gd name="T30" fmla="*/ 765 w 774"/>
                  <a:gd name="T31" fmla="*/ 478 h 1098"/>
                  <a:gd name="T32" fmla="*/ 630 w 774"/>
                  <a:gd name="T33" fmla="*/ 353 h 1098"/>
                  <a:gd name="T34" fmla="*/ 627 w 774"/>
                  <a:gd name="T35" fmla="*/ 260 h 1098"/>
                  <a:gd name="T36" fmla="*/ 528 w 774"/>
                  <a:gd name="T37" fmla="*/ 201 h 1098"/>
                  <a:gd name="T38" fmla="*/ 578 w 774"/>
                  <a:gd name="T39" fmla="*/ 136 h 1098"/>
                  <a:gd name="T40" fmla="*/ 466 w 774"/>
                  <a:gd name="T41" fmla="*/ 0 h 1098"/>
                  <a:gd name="T42" fmla="*/ 296 w 774"/>
                  <a:gd name="T43" fmla="*/ 19 h 1098"/>
                  <a:gd name="T44" fmla="*/ 178 w 774"/>
                  <a:gd name="T45" fmla="*/ 96 h 10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74" h="1098">
                    <a:moveTo>
                      <a:pt x="178" y="96"/>
                    </a:moveTo>
                    <a:lnTo>
                      <a:pt x="239" y="189"/>
                    </a:lnTo>
                    <a:lnTo>
                      <a:pt x="75" y="267"/>
                    </a:lnTo>
                    <a:lnTo>
                      <a:pt x="186" y="333"/>
                    </a:lnTo>
                    <a:lnTo>
                      <a:pt x="137" y="492"/>
                    </a:lnTo>
                    <a:lnTo>
                      <a:pt x="0" y="582"/>
                    </a:lnTo>
                    <a:lnTo>
                      <a:pt x="79" y="625"/>
                    </a:lnTo>
                    <a:lnTo>
                      <a:pt x="123" y="865"/>
                    </a:lnTo>
                    <a:lnTo>
                      <a:pt x="330" y="1006"/>
                    </a:lnTo>
                    <a:lnTo>
                      <a:pt x="411" y="977"/>
                    </a:lnTo>
                    <a:lnTo>
                      <a:pt x="502" y="1077"/>
                    </a:lnTo>
                    <a:lnTo>
                      <a:pt x="592" y="1098"/>
                    </a:lnTo>
                    <a:lnTo>
                      <a:pt x="561" y="884"/>
                    </a:lnTo>
                    <a:lnTo>
                      <a:pt x="774" y="737"/>
                    </a:lnTo>
                    <a:lnTo>
                      <a:pt x="760" y="606"/>
                    </a:lnTo>
                    <a:lnTo>
                      <a:pt x="765" y="478"/>
                    </a:lnTo>
                    <a:lnTo>
                      <a:pt x="630" y="353"/>
                    </a:lnTo>
                    <a:lnTo>
                      <a:pt x="627" y="260"/>
                    </a:lnTo>
                    <a:lnTo>
                      <a:pt x="528" y="201"/>
                    </a:lnTo>
                    <a:lnTo>
                      <a:pt x="578" y="136"/>
                    </a:lnTo>
                    <a:lnTo>
                      <a:pt x="466" y="0"/>
                    </a:lnTo>
                    <a:lnTo>
                      <a:pt x="296" y="19"/>
                    </a:lnTo>
                    <a:lnTo>
                      <a:pt x="178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Freeform 172">
                <a:extLst>
                  <a:ext uri="{FF2B5EF4-FFF2-40B4-BE49-F238E27FC236}">
                    <a16:creationId xmlns:a16="http://schemas.microsoft.com/office/drawing/2014/main" id="{AD49B593-4C93-117C-16B6-11BE9CC5F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135"/>
                <a:ext cx="332" cy="307"/>
              </a:xfrm>
              <a:custGeom>
                <a:avLst/>
                <a:gdLst>
                  <a:gd name="T0" fmla="*/ 755 w 1327"/>
                  <a:gd name="T1" fmla="*/ 43 h 1226"/>
                  <a:gd name="T2" fmla="*/ 676 w 1327"/>
                  <a:gd name="T3" fmla="*/ 0 h 1226"/>
                  <a:gd name="T4" fmla="*/ 675 w 1327"/>
                  <a:gd name="T5" fmla="*/ 0 h 1226"/>
                  <a:gd name="T6" fmla="*/ 363 w 1327"/>
                  <a:gd name="T7" fmla="*/ 165 h 1226"/>
                  <a:gd name="T8" fmla="*/ 275 w 1327"/>
                  <a:gd name="T9" fmla="*/ 164 h 1226"/>
                  <a:gd name="T10" fmla="*/ 152 w 1327"/>
                  <a:gd name="T11" fmla="*/ 241 h 1226"/>
                  <a:gd name="T12" fmla="*/ 161 w 1327"/>
                  <a:gd name="T13" fmla="*/ 439 h 1226"/>
                  <a:gd name="T14" fmla="*/ 98 w 1327"/>
                  <a:gd name="T15" fmla="*/ 497 h 1226"/>
                  <a:gd name="T16" fmla="*/ 36 w 1327"/>
                  <a:gd name="T17" fmla="*/ 554 h 1226"/>
                  <a:gd name="T18" fmla="*/ 71 w 1327"/>
                  <a:gd name="T19" fmla="*/ 635 h 1226"/>
                  <a:gd name="T20" fmla="*/ 0 w 1327"/>
                  <a:gd name="T21" fmla="*/ 700 h 1226"/>
                  <a:gd name="T22" fmla="*/ 176 w 1327"/>
                  <a:gd name="T23" fmla="*/ 751 h 1226"/>
                  <a:gd name="T24" fmla="*/ 335 w 1327"/>
                  <a:gd name="T25" fmla="*/ 715 h 1226"/>
                  <a:gd name="T26" fmla="*/ 354 w 1327"/>
                  <a:gd name="T27" fmla="*/ 784 h 1226"/>
                  <a:gd name="T28" fmla="*/ 414 w 1327"/>
                  <a:gd name="T29" fmla="*/ 784 h 1226"/>
                  <a:gd name="T30" fmla="*/ 414 w 1327"/>
                  <a:gd name="T31" fmla="*/ 535 h 1226"/>
                  <a:gd name="T32" fmla="*/ 551 w 1327"/>
                  <a:gd name="T33" fmla="*/ 471 h 1226"/>
                  <a:gd name="T34" fmla="*/ 760 w 1327"/>
                  <a:gd name="T35" fmla="*/ 518 h 1226"/>
                  <a:gd name="T36" fmla="*/ 760 w 1327"/>
                  <a:gd name="T37" fmla="*/ 592 h 1226"/>
                  <a:gd name="T38" fmla="*/ 667 w 1327"/>
                  <a:gd name="T39" fmla="*/ 655 h 1226"/>
                  <a:gd name="T40" fmla="*/ 667 w 1327"/>
                  <a:gd name="T41" fmla="*/ 810 h 1226"/>
                  <a:gd name="T42" fmla="*/ 830 w 1327"/>
                  <a:gd name="T43" fmla="*/ 880 h 1226"/>
                  <a:gd name="T44" fmla="*/ 845 w 1327"/>
                  <a:gd name="T45" fmla="*/ 998 h 1226"/>
                  <a:gd name="T46" fmla="*/ 1020 w 1327"/>
                  <a:gd name="T47" fmla="*/ 1094 h 1226"/>
                  <a:gd name="T48" fmla="*/ 1162 w 1327"/>
                  <a:gd name="T49" fmla="*/ 1226 h 1226"/>
                  <a:gd name="T50" fmla="*/ 1318 w 1327"/>
                  <a:gd name="T51" fmla="*/ 959 h 1226"/>
                  <a:gd name="T52" fmla="*/ 1308 w 1327"/>
                  <a:gd name="T53" fmla="*/ 800 h 1226"/>
                  <a:gd name="T54" fmla="*/ 1259 w 1327"/>
                  <a:gd name="T55" fmla="*/ 737 h 1226"/>
                  <a:gd name="T56" fmla="*/ 1316 w 1327"/>
                  <a:gd name="T57" fmla="*/ 677 h 1226"/>
                  <a:gd name="T58" fmla="*/ 1327 w 1327"/>
                  <a:gd name="T59" fmla="*/ 625 h 1226"/>
                  <a:gd name="T60" fmla="*/ 1268 w 1327"/>
                  <a:gd name="T61" fmla="*/ 516 h 1226"/>
                  <a:gd name="T62" fmla="*/ 1178 w 1327"/>
                  <a:gd name="T63" fmla="*/ 495 h 1226"/>
                  <a:gd name="T64" fmla="*/ 1087 w 1327"/>
                  <a:gd name="T65" fmla="*/ 395 h 1226"/>
                  <a:gd name="T66" fmla="*/ 1006 w 1327"/>
                  <a:gd name="T67" fmla="*/ 424 h 1226"/>
                  <a:gd name="T68" fmla="*/ 799 w 1327"/>
                  <a:gd name="T69" fmla="*/ 283 h 1226"/>
                  <a:gd name="T70" fmla="*/ 755 w 1327"/>
                  <a:gd name="T71" fmla="*/ 43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27" h="1226">
                    <a:moveTo>
                      <a:pt x="755" y="43"/>
                    </a:moveTo>
                    <a:lnTo>
                      <a:pt x="676" y="0"/>
                    </a:lnTo>
                    <a:lnTo>
                      <a:pt x="675" y="0"/>
                    </a:lnTo>
                    <a:lnTo>
                      <a:pt x="363" y="165"/>
                    </a:lnTo>
                    <a:lnTo>
                      <a:pt x="275" y="164"/>
                    </a:lnTo>
                    <a:lnTo>
                      <a:pt x="152" y="241"/>
                    </a:lnTo>
                    <a:lnTo>
                      <a:pt x="161" y="439"/>
                    </a:lnTo>
                    <a:lnTo>
                      <a:pt x="98" y="497"/>
                    </a:lnTo>
                    <a:lnTo>
                      <a:pt x="36" y="554"/>
                    </a:lnTo>
                    <a:lnTo>
                      <a:pt x="71" y="635"/>
                    </a:lnTo>
                    <a:lnTo>
                      <a:pt x="0" y="700"/>
                    </a:lnTo>
                    <a:lnTo>
                      <a:pt x="176" y="751"/>
                    </a:lnTo>
                    <a:lnTo>
                      <a:pt x="335" y="715"/>
                    </a:lnTo>
                    <a:lnTo>
                      <a:pt x="354" y="784"/>
                    </a:lnTo>
                    <a:lnTo>
                      <a:pt x="414" y="784"/>
                    </a:lnTo>
                    <a:lnTo>
                      <a:pt x="414" y="535"/>
                    </a:lnTo>
                    <a:lnTo>
                      <a:pt x="551" y="471"/>
                    </a:lnTo>
                    <a:lnTo>
                      <a:pt x="760" y="518"/>
                    </a:lnTo>
                    <a:lnTo>
                      <a:pt x="760" y="592"/>
                    </a:lnTo>
                    <a:lnTo>
                      <a:pt x="667" y="655"/>
                    </a:lnTo>
                    <a:lnTo>
                      <a:pt x="667" y="810"/>
                    </a:lnTo>
                    <a:lnTo>
                      <a:pt x="830" y="880"/>
                    </a:lnTo>
                    <a:lnTo>
                      <a:pt x="845" y="998"/>
                    </a:lnTo>
                    <a:lnTo>
                      <a:pt x="1020" y="1094"/>
                    </a:lnTo>
                    <a:lnTo>
                      <a:pt x="1162" y="1226"/>
                    </a:lnTo>
                    <a:lnTo>
                      <a:pt x="1318" y="959"/>
                    </a:lnTo>
                    <a:lnTo>
                      <a:pt x="1308" y="800"/>
                    </a:lnTo>
                    <a:lnTo>
                      <a:pt x="1259" y="737"/>
                    </a:lnTo>
                    <a:lnTo>
                      <a:pt x="1316" y="677"/>
                    </a:lnTo>
                    <a:lnTo>
                      <a:pt x="1327" y="625"/>
                    </a:lnTo>
                    <a:lnTo>
                      <a:pt x="1268" y="516"/>
                    </a:lnTo>
                    <a:lnTo>
                      <a:pt x="1178" y="495"/>
                    </a:lnTo>
                    <a:lnTo>
                      <a:pt x="1087" y="395"/>
                    </a:lnTo>
                    <a:lnTo>
                      <a:pt x="1006" y="424"/>
                    </a:lnTo>
                    <a:lnTo>
                      <a:pt x="799" y="283"/>
                    </a:lnTo>
                    <a:lnTo>
                      <a:pt x="755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173">
                <a:extLst>
                  <a:ext uri="{FF2B5EF4-FFF2-40B4-BE49-F238E27FC236}">
                    <a16:creationId xmlns:a16="http://schemas.microsoft.com/office/drawing/2014/main" id="{7FF0A1D3-79CB-5BFB-F09D-CF939A199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939"/>
                <a:ext cx="231" cy="185"/>
              </a:xfrm>
              <a:custGeom>
                <a:avLst/>
                <a:gdLst>
                  <a:gd name="T0" fmla="*/ 0 w 924"/>
                  <a:gd name="T1" fmla="*/ 465 h 741"/>
                  <a:gd name="T2" fmla="*/ 3 w 924"/>
                  <a:gd name="T3" fmla="*/ 558 h 741"/>
                  <a:gd name="T4" fmla="*/ 138 w 924"/>
                  <a:gd name="T5" fmla="*/ 683 h 741"/>
                  <a:gd name="T6" fmla="*/ 329 w 924"/>
                  <a:gd name="T7" fmla="*/ 741 h 741"/>
                  <a:gd name="T8" fmla="*/ 532 w 924"/>
                  <a:gd name="T9" fmla="*/ 741 h 741"/>
                  <a:gd name="T10" fmla="*/ 646 w 924"/>
                  <a:gd name="T11" fmla="*/ 643 h 741"/>
                  <a:gd name="T12" fmla="*/ 813 w 924"/>
                  <a:gd name="T13" fmla="*/ 643 h 741"/>
                  <a:gd name="T14" fmla="*/ 924 w 924"/>
                  <a:gd name="T15" fmla="*/ 501 h 741"/>
                  <a:gd name="T16" fmla="*/ 924 w 924"/>
                  <a:gd name="T17" fmla="*/ 500 h 741"/>
                  <a:gd name="T18" fmla="*/ 921 w 924"/>
                  <a:gd name="T19" fmla="*/ 451 h 741"/>
                  <a:gd name="T20" fmla="*/ 910 w 924"/>
                  <a:gd name="T21" fmla="*/ 190 h 741"/>
                  <a:gd name="T22" fmla="*/ 806 w 924"/>
                  <a:gd name="T23" fmla="*/ 0 h 741"/>
                  <a:gd name="T24" fmla="*/ 635 w 924"/>
                  <a:gd name="T25" fmla="*/ 199 h 741"/>
                  <a:gd name="T26" fmla="*/ 641 w 924"/>
                  <a:gd name="T27" fmla="*/ 277 h 741"/>
                  <a:gd name="T28" fmla="*/ 470 w 924"/>
                  <a:gd name="T29" fmla="*/ 315 h 741"/>
                  <a:gd name="T30" fmla="*/ 388 w 924"/>
                  <a:gd name="T31" fmla="*/ 270 h 741"/>
                  <a:gd name="T32" fmla="*/ 237 w 924"/>
                  <a:gd name="T33" fmla="*/ 361 h 741"/>
                  <a:gd name="T34" fmla="*/ 69 w 924"/>
                  <a:gd name="T35" fmla="*/ 392 h 741"/>
                  <a:gd name="T36" fmla="*/ 0 w 924"/>
                  <a:gd name="T37" fmla="*/ 465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4" h="741">
                    <a:moveTo>
                      <a:pt x="0" y="465"/>
                    </a:moveTo>
                    <a:lnTo>
                      <a:pt x="3" y="558"/>
                    </a:lnTo>
                    <a:lnTo>
                      <a:pt x="138" y="683"/>
                    </a:lnTo>
                    <a:lnTo>
                      <a:pt x="329" y="741"/>
                    </a:lnTo>
                    <a:lnTo>
                      <a:pt x="532" y="741"/>
                    </a:lnTo>
                    <a:lnTo>
                      <a:pt x="646" y="643"/>
                    </a:lnTo>
                    <a:lnTo>
                      <a:pt x="813" y="643"/>
                    </a:lnTo>
                    <a:lnTo>
                      <a:pt x="924" y="501"/>
                    </a:lnTo>
                    <a:lnTo>
                      <a:pt x="924" y="500"/>
                    </a:lnTo>
                    <a:lnTo>
                      <a:pt x="921" y="451"/>
                    </a:lnTo>
                    <a:lnTo>
                      <a:pt x="910" y="190"/>
                    </a:lnTo>
                    <a:lnTo>
                      <a:pt x="806" y="0"/>
                    </a:lnTo>
                    <a:lnTo>
                      <a:pt x="635" y="199"/>
                    </a:lnTo>
                    <a:lnTo>
                      <a:pt x="641" y="277"/>
                    </a:lnTo>
                    <a:lnTo>
                      <a:pt x="470" y="315"/>
                    </a:lnTo>
                    <a:lnTo>
                      <a:pt x="388" y="270"/>
                    </a:lnTo>
                    <a:lnTo>
                      <a:pt x="237" y="361"/>
                    </a:lnTo>
                    <a:lnTo>
                      <a:pt x="69" y="392"/>
                    </a:lnTo>
                    <a:lnTo>
                      <a:pt x="0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174">
                <a:extLst>
                  <a:ext uri="{FF2B5EF4-FFF2-40B4-BE49-F238E27FC236}">
                    <a16:creationId xmlns:a16="http://schemas.microsoft.com/office/drawing/2014/main" id="{951F3F07-D6F5-DE6C-B50E-E2D53BB17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1109"/>
                <a:ext cx="120" cy="195"/>
              </a:xfrm>
              <a:custGeom>
                <a:avLst/>
                <a:gdLst>
                  <a:gd name="T0" fmla="*/ 204 w 480"/>
                  <a:gd name="T1" fmla="*/ 0 h 781"/>
                  <a:gd name="T2" fmla="*/ 199 w 480"/>
                  <a:gd name="T3" fmla="*/ 128 h 781"/>
                  <a:gd name="T4" fmla="*/ 213 w 480"/>
                  <a:gd name="T5" fmla="*/ 259 h 781"/>
                  <a:gd name="T6" fmla="*/ 0 w 480"/>
                  <a:gd name="T7" fmla="*/ 406 h 781"/>
                  <a:gd name="T8" fmla="*/ 31 w 480"/>
                  <a:gd name="T9" fmla="*/ 620 h 781"/>
                  <a:gd name="T10" fmla="*/ 90 w 480"/>
                  <a:gd name="T11" fmla="*/ 729 h 781"/>
                  <a:gd name="T12" fmla="*/ 79 w 480"/>
                  <a:gd name="T13" fmla="*/ 781 h 781"/>
                  <a:gd name="T14" fmla="*/ 258 w 480"/>
                  <a:gd name="T15" fmla="*/ 743 h 781"/>
                  <a:gd name="T16" fmla="*/ 358 w 480"/>
                  <a:gd name="T17" fmla="*/ 687 h 781"/>
                  <a:gd name="T18" fmla="*/ 240 w 480"/>
                  <a:gd name="T19" fmla="*/ 606 h 781"/>
                  <a:gd name="T20" fmla="*/ 480 w 480"/>
                  <a:gd name="T21" fmla="*/ 458 h 781"/>
                  <a:gd name="T22" fmla="*/ 480 w 480"/>
                  <a:gd name="T23" fmla="*/ 348 h 781"/>
                  <a:gd name="T24" fmla="*/ 411 w 480"/>
                  <a:gd name="T25" fmla="*/ 287 h 781"/>
                  <a:gd name="T26" fmla="*/ 476 w 480"/>
                  <a:gd name="T27" fmla="*/ 193 h 781"/>
                  <a:gd name="T28" fmla="*/ 334 w 480"/>
                  <a:gd name="T29" fmla="*/ 193 h 781"/>
                  <a:gd name="T30" fmla="*/ 395 w 480"/>
                  <a:gd name="T31" fmla="*/ 58 h 781"/>
                  <a:gd name="T32" fmla="*/ 204 w 480"/>
                  <a:gd name="T33" fmla="*/ 0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0" h="781">
                    <a:moveTo>
                      <a:pt x="204" y="0"/>
                    </a:moveTo>
                    <a:lnTo>
                      <a:pt x="199" y="128"/>
                    </a:lnTo>
                    <a:lnTo>
                      <a:pt x="213" y="259"/>
                    </a:lnTo>
                    <a:lnTo>
                      <a:pt x="0" y="406"/>
                    </a:lnTo>
                    <a:lnTo>
                      <a:pt x="31" y="620"/>
                    </a:lnTo>
                    <a:lnTo>
                      <a:pt x="90" y="729"/>
                    </a:lnTo>
                    <a:lnTo>
                      <a:pt x="79" y="781"/>
                    </a:lnTo>
                    <a:lnTo>
                      <a:pt x="258" y="743"/>
                    </a:lnTo>
                    <a:lnTo>
                      <a:pt x="358" y="687"/>
                    </a:lnTo>
                    <a:lnTo>
                      <a:pt x="240" y="606"/>
                    </a:lnTo>
                    <a:lnTo>
                      <a:pt x="480" y="458"/>
                    </a:lnTo>
                    <a:lnTo>
                      <a:pt x="480" y="348"/>
                    </a:lnTo>
                    <a:lnTo>
                      <a:pt x="411" y="287"/>
                    </a:lnTo>
                    <a:lnTo>
                      <a:pt x="476" y="193"/>
                    </a:lnTo>
                    <a:lnTo>
                      <a:pt x="334" y="193"/>
                    </a:lnTo>
                    <a:lnTo>
                      <a:pt x="395" y="58"/>
                    </a:lnTo>
                    <a:lnTo>
                      <a:pt x="20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Freeform 175">
                <a:extLst>
                  <a:ext uri="{FF2B5EF4-FFF2-40B4-BE49-F238E27FC236}">
                    <a16:creationId xmlns:a16="http://schemas.microsoft.com/office/drawing/2014/main" id="{2330F909-7C87-C740-947B-6B32D7DB7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0" y="976"/>
                <a:ext cx="219" cy="171"/>
              </a:xfrm>
              <a:custGeom>
                <a:avLst/>
                <a:gdLst>
                  <a:gd name="T0" fmla="*/ 591 w 876"/>
                  <a:gd name="T1" fmla="*/ 74 h 683"/>
                  <a:gd name="T2" fmla="*/ 549 w 876"/>
                  <a:gd name="T3" fmla="*/ 0 h 683"/>
                  <a:gd name="T4" fmla="*/ 259 w 876"/>
                  <a:gd name="T5" fmla="*/ 156 h 683"/>
                  <a:gd name="T6" fmla="*/ 332 w 876"/>
                  <a:gd name="T7" fmla="*/ 196 h 683"/>
                  <a:gd name="T8" fmla="*/ 94 w 876"/>
                  <a:gd name="T9" fmla="*/ 171 h 683"/>
                  <a:gd name="T10" fmla="*/ 40 w 876"/>
                  <a:gd name="T11" fmla="*/ 239 h 683"/>
                  <a:gd name="T12" fmla="*/ 0 w 876"/>
                  <a:gd name="T13" fmla="*/ 497 h 683"/>
                  <a:gd name="T14" fmla="*/ 50 w 876"/>
                  <a:gd name="T15" fmla="*/ 562 h 683"/>
                  <a:gd name="T16" fmla="*/ 128 w 876"/>
                  <a:gd name="T17" fmla="*/ 530 h 683"/>
                  <a:gd name="T18" fmla="*/ 204 w 876"/>
                  <a:gd name="T19" fmla="*/ 564 h 683"/>
                  <a:gd name="T20" fmla="*/ 552 w 876"/>
                  <a:gd name="T21" fmla="*/ 459 h 683"/>
                  <a:gd name="T22" fmla="*/ 446 w 876"/>
                  <a:gd name="T23" fmla="*/ 509 h 683"/>
                  <a:gd name="T24" fmla="*/ 432 w 876"/>
                  <a:gd name="T25" fmla="*/ 606 h 683"/>
                  <a:gd name="T26" fmla="*/ 601 w 876"/>
                  <a:gd name="T27" fmla="*/ 565 h 683"/>
                  <a:gd name="T28" fmla="*/ 590 w 876"/>
                  <a:gd name="T29" fmla="*/ 648 h 683"/>
                  <a:gd name="T30" fmla="*/ 671 w 876"/>
                  <a:gd name="T31" fmla="*/ 683 h 683"/>
                  <a:gd name="T32" fmla="*/ 829 w 876"/>
                  <a:gd name="T33" fmla="*/ 649 h 683"/>
                  <a:gd name="T34" fmla="*/ 876 w 876"/>
                  <a:gd name="T35" fmla="*/ 598 h 683"/>
                  <a:gd name="T36" fmla="*/ 800 w 876"/>
                  <a:gd name="T37" fmla="*/ 460 h 683"/>
                  <a:gd name="T38" fmla="*/ 851 w 876"/>
                  <a:gd name="T39" fmla="*/ 318 h 683"/>
                  <a:gd name="T40" fmla="*/ 725 w 876"/>
                  <a:gd name="T41" fmla="*/ 367 h 683"/>
                  <a:gd name="T42" fmla="*/ 648 w 876"/>
                  <a:gd name="T43" fmla="*/ 296 h 683"/>
                  <a:gd name="T44" fmla="*/ 648 w 876"/>
                  <a:gd name="T45" fmla="*/ 57 h 683"/>
                  <a:gd name="T46" fmla="*/ 591 w 876"/>
                  <a:gd name="T47" fmla="*/ 74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76" h="683">
                    <a:moveTo>
                      <a:pt x="591" y="74"/>
                    </a:moveTo>
                    <a:lnTo>
                      <a:pt x="549" y="0"/>
                    </a:lnTo>
                    <a:lnTo>
                      <a:pt x="259" y="156"/>
                    </a:lnTo>
                    <a:lnTo>
                      <a:pt x="332" y="196"/>
                    </a:lnTo>
                    <a:lnTo>
                      <a:pt x="94" y="171"/>
                    </a:lnTo>
                    <a:lnTo>
                      <a:pt x="40" y="239"/>
                    </a:lnTo>
                    <a:lnTo>
                      <a:pt x="0" y="497"/>
                    </a:lnTo>
                    <a:lnTo>
                      <a:pt x="50" y="562"/>
                    </a:lnTo>
                    <a:lnTo>
                      <a:pt x="128" y="530"/>
                    </a:lnTo>
                    <a:lnTo>
                      <a:pt x="204" y="564"/>
                    </a:lnTo>
                    <a:lnTo>
                      <a:pt x="552" y="459"/>
                    </a:lnTo>
                    <a:lnTo>
                      <a:pt x="446" y="509"/>
                    </a:lnTo>
                    <a:lnTo>
                      <a:pt x="432" y="606"/>
                    </a:lnTo>
                    <a:lnTo>
                      <a:pt x="601" y="565"/>
                    </a:lnTo>
                    <a:lnTo>
                      <a:pt x="590" y="648"/>
                    </a:lnTo>
                    <a:lnTo>
                      <a:pt x="671" y="683"/>
                    </a:lnTo>
                    <a:lnTo>
                      <a:pt x="829" y="649"/>
                    </a:lnTo>
                    <a:lnTo>
                      <a:pt x="876" y="598"/>
                    </a:lnTo>
                    <a:lnTo>
                      <a:pt x="800" y="460"/>
                    </a:lnTo>
                    <a:lnTo>
                      <a:pt x="851" y="318"/>
                    </a:lnTo>
                    <a:lnTo>
                      <a:pt x="725" y="367"/>
                    </a:lnTo>
                    <a:lnTo>
                      <a:pt x="648" y="296"/>
                    </a:lnTo>
                    <a:lnTo>
                      <a:pt x="648" y="57"/>
                    </a:lnTo>
                    <a:lnTo>
                      <a:pt x="591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Freeform 176">
                <a:extLst>
                  <a:ext uri="{FF2B5EF4-FFF2-40B4-BE49-F238E27FC236}">
                    <a16:creationId xmlns:a16="http://schemas.microsoft.com/office/drawing/2014/main" id="{02CF7D4B-4DB2-A72B-D242-A766F7417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7" y="1082"/>
                <a:ext cx="319" cy="187"/>
              </a:xfrm>
              <a:custGeom>
                <a:avLst/>
                <a:gdLst>
                  <a:gd name="T0" fmla="*/ 44 w 1274"/>
                  <a:gd name="T1" fmla="*/ 171 h 750"/>
                  <a:gd name="T2" fmla="*/ 0 w 1274"/>
                  <a:gd name="T3" fmla="*/ 275 h 750"/>
                  <a:gd name="T4" fmla="*/ 71 w 1274"/>
                  <a:gd name="T5" fmla="*/ 423 h 750"/>
                  <a:gd name="T6" fmla="*/ 120 w 1274"/>
                  <a:gd name="T7" fmla="*/ 346 h 750"/>
                  <a:gd name="T8" fmla="*/ 200 w 1274"/>
                  <a:gd name="T9" fmla="*/ 352 h 750"/>
                  <a:gd name="T10" fmla="*/ 354 w 1274"/>
                  <a:gd name="T11" fmla="*/ 442 h 750"/>
                  <a:gd name="T12" fmla="*/ 378 w 1274"/>
                  <a:gd name="T13" fmla="*/ 534 h 750"/>
                  <a:gd name="T14" fmla="*/ 335 w 1274"/>
                  <a:gd name="T15" fmla="*/ 605 h 750"/>
                  <a:gd name="T16" fmla="*/ 406 w 1274"/>
                  <a:gd name="T17" fmla="*/ 657 h 750"/>
                  <a:gd name="T18" fmla="*/ 578 w 1274"/>
                  <a:gd name="T19" fmla="*/ 599 h 750"/>
                  <a:gd name="T20" fmla="*/ 653 w 1274"/>
                  <a:gd name="T21" fmla="*/ 481 h 750"/>
                  <a:gd name="T22" fmla="*/ 779 w 1274"/>
                  <a:gd name="T23" fmla="*/ 531 h 750"/>
                  <a:gd name="T24" fmla="*/ 842 w 1274"/>
                  <a:gd name="T25" fmla="*/ 636 h 750"/>
                  <a:gd name="T26" fmla="*/ 783 w 1274"/>
                  <a:gd name="T27" fmla="*/ 699 h 750"/>
                  <a:gd name="T28" fmla="*/ 842 w 1274"/>
                  <a:gd name="T29" fmla="*/ 750 h 750"/>
                  <a:gd name="T30" fmla="*/ 1027 w 1274"/>
                  <a:gd name="T31" fmla="*/ 644 h 750"/>
                  <a:gd name="T32" fmla="*/ 1020 w 1274"/>
                  <a:gd name="T33" fmla="*/ 595 h 750"/>
                  <a:gd name="T34" fmla="*/ 1214 w 1274"/>
                  <a:gd name="T35" fmla="*/ 502 h 750"/>
                  <a:gd name="T36" fmla="*/ 1274 w 1274"/>
                  <a:gd name="T37" fmla="*/ 383 h 750"/>
                  <a:gd name="T38" fmla="*/ 1203 w 1274"/>
                  <a:gd name="T39" fmla="*/ 120 h 750"/>
                  <a:gd name="T40" fmla="*/ 1238 w 1274"/>
                  <a:gd name="T41" fmla="*/ 0 h 750"/>
                  <a:gd name="T42" fmla="*/ 1144 w 1274"/>
                  <a:gd name="T43" fmla="*/ 3 h 750"/>
                  <a:gd name="T44" fmla="*/ 868 w 1274"/>
                  <a:gd name="T45" fmla="*/ 74 h 750"/>
                  <a:gd name="T46" fmla="*/ 783 w 1274"/>
                  <a:gd name="T47" fmla="*/ 174 h 750"/>
                  <a:gd name="T48" fmla="*/ 687 w 1274"/>
                  <a:gd name="T49" fmla="*/ 174 h 750"/>
                  <a:gd name="T50" fmla="*/ 640 w 1274"/>
                  <a:gd name="T51" fmla="*/ 225 h 750"/>
                  <a:gd name="T52" fmla="*/ 482 w 1274"/>
                  <a:gd name="T53" fmla="*/ 259 h 750"/>
                  <a:gd name="T54" fmla="*/ 394 w 1274"/>
                  <a:gd name="T55" fmla="*/ 277 h 750"/>
                  <a:gd name="T56" fmla="*/ 573 w 1274"/>
                  <a:gd name="T57" fmla="*/ 354 h 750"/>
                  <a:gd name="T58" fmla="*/ 404 w 1274"/>
                  <a:gd name="T59" fmla="*/ 313 h 750"/>
                  <a:gd name="T60" fmla="*/ 365 w 1274"/>
                  <a:gd name="T61" fmla="*/ 242 h 750"/>
                  <a:gd name="T62" fmla="*/ 259 w 1274"/>
                  <a:gd name="T63" fmla="*/ 272 h 750"/>
                  <a:gd name="T64" fmla="*/ 94 w 1274"/>
                  <a:gd name="T65" fmla="*/ 239 h 750"/>
                  <a:gd name="T66" fmla="*/ 44 w 1274"/>
                  <a:gd name="T67" fmla="*/ 171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74" h="750">
                    <a:moveTo>
                      <a:pt x="44" y="171"/>
                    </a:moveTo>
                    <a:lnTo>
                      <a:pt x="0" y="275"/>
                    </a:lnTo>
                    <a:lnTo>
                      <a:pt x="71" y="423"/>
                    </a:lnTo>
                    <a:lnTo>
                      <a:pt x="120" y="346"/>
                    </a:lnTo>
                    <a:lnTo>
                      <a:pt x="200" y="352"/>
                    </a:lnTo>
                    <a:lnTo>
                      <a:pt x="354" y="442"/>
                    </a:lnTo>
                    <a:lnTo>
                      <a:pt x="378" y="534"/>
                    </a:lnTo>
                    <a:lnTo>
                      <a:pt x="335" y="605"/>
                    </a:lnTo>
                    <a:lnTo>
                      <a:pt x="406" y="657"/>
                    </a:lnTo>
                    <a:lnTo>
                      <a:pt x="578" y="599"/>
                    </a:lnTo>
                    <a:lnTo>
                      <a:pt x="653" y="481"/>
                    </a:lnTo>
                    <a:lnTo>
                      <a:pt x="779" y="531"/>
                    </a:lnTo>
                    <a:lnTo>
                      <a:pt x="842" y="636"/>
                    </a:lnTo>
                    <a:lnTo>
                      <a:pt x="783" y="699"/>
                    </a:lnTo>
                    <a:lnTo>
                      <a:pt x="842" y="750"/>
                    </a:lnTo>
                    <a:lnTo>
                      <a:pt x="1027" y="644"/>
                    </a:lnTo>
                    <a:lnTo>
                      <a:pt x="1020" y="595"/>
                    </a:lnTo>
                    <a:lnTo>
                      <a:pt x="1214" y="502"/>
                    </a:lnTo>
                    <a:lnTo>
                      <a:pt x="1274" y="383"/>
                    </a:lnTo>
                    <a:lnTo>
                      <a:pt x="1203" y="120"/>
                    </a:lnTo>
                    <a:lnTo>
                      <a:pt x="1238" y="0"/>
                    </a:lnTo>
                    <a:lnTo>
                      <a:pt x="1144" y="3"/>
                    </a:lnTo>
                    <a:lnTo>
                      <a:pt x="868" y="74"/>
                    </a:lnTo>
                    <a:lnTo>
                      <a:pt x="783" y="174"/>
                    </a:lnTo>
                    <a:lnTo>
                      <a:pt x="687" y="174"/>
                    </a:lnTo>
                    <a:lnTo>
                      <a:pt x="640" y="225"/>
                    </a:lnTo>
                    <a:lnTo>
                      <a:pt x="482" y="259"/>
                    </a:lnTo>
                    <a:lnTo>
                      <a:pt x="394" y="277"/>
                    </a:lnTo>
                    <a:lnTo>
                      <a:pt x="573" y="354"/>
                    </a:lnTo>
                    <a:lnTo>
                      <a:pt x="404" y="313"/>
                    </a:lnTo>
                    <a:lnTo>
                      <a:pt x="365" y="242"/>
                    </a:lnTo>
                    <a:lnTo>
                      <a:pt x="259" y="272"/>
                    </a:lnTo>
                    <a:lnTo>
                      <a:pt x="94" y="239"/>
                    </a:lnTo>
                    <a:lnTo>
                      <a:pt x="44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Freeform 177">
                <a:extLst>
                  <a:ext uri="{FF2B5EF4-FFF2-40B4-BE49-F238E27FC236}">
                    <a16:creationId xmlns:a16="http://schemas.microsoft.com/office/drawing/2014/main" id="{E2ED6F33-C1BC-7E07-C4AB-EB446606B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917"/>
                <a:ext cx="168" cy="165"/>
              </a:xfrm>
              <a:custGeom>
                <a:avLst/>
                <a:gdLst>
                  <a:gd name="T0" fmla="*/ 269 w 671"/>
                  <a:gd name="T1" fmla="*/ 105 h 660"/>
                  <a:gd name="T2" fmla="*/ 227 w 671"/>
                  <a:gd name="T3" fmla="*/ 34 h 660"/>
                  <a:gd name="T4" fmla="*/ 97 w 671"/>
                  <a:gd name="T5" fmla="*/ 138 h 660"/>
                  <a:gd name="T6" fmla="*/ 90 w 671"/>
                  <a:gd name="T7" fmla="*/ 316 h 660"/>
                  <a:gd name="T8" fmla="*/ 0 w 671"/>
                  <a:gd name="T9" fmla="*/ 327 h 660"/>
                  <a:gd name="T10" fmla="*/ 6 w 671"/>
                  <a:gd name="T11" fmla="*/ 409 h 660"/>
                  <a:gd name="T12" fmla="*/ 108 w 671"/>
                  <a:gd name="T13" fmla="*/ 541 h 660"/>
                  <a:gd name="T14" fmla="*/ 72 w 671"/>
                  <a:gd name="T15" fmla="*/ 660 h 660"/>
                  <a:gd name="T16" fmla="*/ 266 w 671"/>
                  <a:gd name="T17" fmla="*/ 616 h 660"/>
                  <a:gd name="T18" fmla="*/ 330 w 671"/>
                  <a:gd name="T19" fmla="*/ 441 h 660"/>
                  <a:gd name="T20" fmla="*/ 426 w 671"/>
                  <a:gd name="T21" fmla="*/ 352 h 660"/>
                  <a:gd name="T22" fmla="*/ 506 w 671"/>
                  <a:gd name="T23" fmla="*/ 306 h 660"/>
                  <a:gd name="T24" fmla="*/ 548 w 671"/>
                  <a:gd name="T25" fmla="*/ 226 h 660"/>
                  <a:gd name="T26" fmla="*/ 633 w 671"/>
                  <a:gd name="T27" fmla="*/ 198 h 660"/>
                  <a:gd name="T28" fmla="*/ 671 w 671"/>
                  <a:gd name="T29" fmla="*/ 10 h 660"/>
                  <a:gd name="T30" fmla="*/ 536 w 671"/>
                  <a:gd name="T31" fmla="*/ 101 h 660"/>
                  <a:gd name="T32" fmla="*/ 521 w 671"/>
                  <a:gd name="T33" fmla="*/ 0 h 660"/>
                  <a:gd name="T34" fmla="*/ 269 w 671"/>
                  <a:gd name="T35" fmla="*/ 105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71" h="660">
                    <a:moveTo>
                      <a:pt x="269" y="105"/>
                    </a:moveTo>
                    <a:lnTo>
                      <a:pt x="227" y="34"/>
                    </a:lnTo>
                    <a:lnTo>
                      <a:pt x="97" y="138"/>
                    </a:lnTo>
                    <a:lnTo>
                      <a:pt x="90" y="316"/>
                    </a:lnTo>
                    <a:lnTo>
                      <a:pt x="0" y="327"/>
                    </a:lnTo>
                    <a:lnTo>
                      <a:pt x="6" y="409"/>
                    </a:lnTo>
                    <a:lnTo>
                      <a:pt x="108" y="541"/>
                    </a:lnTo>
                    <a:lnTo>
                      <a:pt x="72" y="660"/>
                    </a:lnTo>
                    <a:lnTo>
                      <a:pt x="266" y="616"/>
                    </a:lnTo>
                    <a:lnTo>
                      <a:pt x="330" y="441"/>
                    </a:lnTo>
                    <a:lnTo>
                      <a:pt x="426" y="352"/>
                    </a:lnTo>
                    <a:lnTo>
                      <a:pt x="506" y="306"/>
                    </a:lnTo>
                    <a:lnTo>
                      <a:pt x="548" y="226"/>
                    </a:lnTo>
                    <a:lnTo>
                      <a:pt x="633" y="198"/>
                    </a:lnTo>
                    <a:lnTo>
                      <a:pt x="671" y="10"/>
                    </a:lnTo>
                    <a:lnTo>
                      <a:pt x="536" y="101"/>
                    </a:lnTo>
                    <a:lnTo>
                      <a:pt x="521" y="0"/>
                    </a:lnTo>
                    <a:lnTo>
                      <a:pt x="269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178">
                <a:extLst>
                  <a:ext uri="{FF2B5EF4-FFF2-40B4-BE49-F238E27FC236}">
                    <a16:creationId xmlns:a16="http://schemas.microsoft.com/office/drawing/2014/main" id="{9031498D-2648-F87C-E26C-662021EC1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964"/>
                <a:ext cx="204" cy="161"/>
              </a:xfrm>
              <a:custGeom>
                <a:avLst/>
                <a:gdLst>
                  <a:gd name="T0" fmla="*/ 707 w 815"/>
                  <a:gd name="T1" fmla="*/ 138 h 645"/>
                  <a:gd name="T2" fmla="*/ 703 w 815"/>
                  <a:gd name="T3" fmla="*/ 140 h 645"/>
                  <a:gd name="T4" fmla="*/ 563 w 815"/>
                  <a:gd name="T5" fmla="*/ 55 h 645"/>
                  <a:gd name="T6" fmla="*/ 485 w 815"/>
                  <a:gd name="T7" fmla="*/ 72 h 645"/>
                  <a:gd name="T8" fmla="*/ 467 w 815"/>
                  <a:gd name="T9" fmla="*/ 169 h 645"/>
                  <a:gd name="T10" fmla="*/ 402 w 815"/>
                  <a:gd name="T11" fmla="*/ 93 h 645"/>
                  <a:gd name="T12" fmla="*/ 357 w 815"/>
                  <a:gd name="T13" fmla="*/ 184 h 645"/>
                  <a:gd name="T14" fmla="*/ 354 w 815"/>
                  <a:gd name="T15" fmla="*/ 0 h 645"/>
                  <a:gd name="T16" fmla="*/ 0 w 815"/>
                  <a:gd name="T17" fmla="*/ 104 h 645"/>
                  <a:gd name="T18" fmla="*/ 0 w 815"/>
                  <a:gd name="T19" fmla="*/ 343 h 645"/>
                  <a:gd name="T20" fmla="*/ 77 w 815"/>
                  <a:gd name="T21" fmla="*/ 414 h 645"/>
                  <a:gd name="T22" fmla="*/ 203 w 815"/>
                  <a:gd name="T23" fmla="*/ 365 h 645"/>
                  <a:gd name="T24" fmla="*/ 152 w 815"/>
                  <a:gd name="T25" fmla="*/ 507 h 645"/>
                  <a:gd name="T26" fmla="*/ 228 w 815"/>
                  <a:gd name="T27" fmla="*/ 645 h 645"/>
                  <a:gd name="T28" fmla="*/ 324 w 815"/>
                  <a:gd name="T29" fmla="*/ 645 h 645"/>
                  <a:gd name="T30" fmla="*/ 409 w 815"/>
                  <a:gd name="T31" fmla="*/ 545 h 645"/>
                  <a:gd name="T32" fmla="*/ 685 w 815"/>
                  <a:gd name="T33" fmla="*/ 474 h 645"/>
                  <a:gd name="T34" fmla="*/ 779 w 815"/>
                  <a:gd name="T35" fmla="*/ 471 h 645"/>
                  <a:gd name="T36" fmla="*/ 815 w 815"/>
                  <a:gd name="T37" fmla="*/ 352 h 645"/>
                  <a:gd name="T38" fmla="*/ 713 w 815"/>
                  <a:gd name="T39" fmla="*/ 220 h 645"/>
                  <a:gd name="T40" fmla="*/ 707 w 815"/>
                  <a:gd name="T41" fmla="*/ 138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15" h="645">
                    <a:moveTo>
                      <a:pt x="707" y="138"/>
                    </a:moveTo>
                    <a:lnTo>
                      <a:pt x="703" y="140"/>
                    </a:lnTo>
                    <a:lnTo>
                      <a:pt x="563" y="55"/>
                    </a:lnTo>
                    <a:lnTo>
                      <a:pt x="485" y="72"/>
                    </a:lnTo>
                    <a:lnTo>
                      <a:pt x="467" y="169"/>
                    </a:lnTo>
                    <a:lnTo>
                      <a:pt x="402" y="93"/>
                    </a:lnTo>
                    <a:lnTo>
                      <a:pt x="357" y="184"/>
                    </a:lnTo>
                    <a:lnTo>
                      <a:pt x="354" y="0"/>
                    </a:lnTo>
                    <a:lnTo>
                      <a:pt x="0" y="104"/>
                    </a:lnTo>
                    <a:lnTo>
                      <a:pt x="0" y="343"/>
                    </a:lnTo>
                    <a:lnTo>
                      <a:pt x="77" y="414"/>
                    </a:lnTo>
                    <a:lnTo>
                      <a:pt x="203" y="365"/>
                    </a:lnTo>
                    <a:lnTo>
                      <a:pt x="152" y="507"/>
                    </a:lnTo>
                    <a:lnTo>
                      <a:pt x="228" y="645"/>
                    </a:lnTo>
                    <a:lnTo>
                      <a:pt x="324" y="645"/>
                    </a:lnTo>
                    <a:lnTo>
                      <a:pt x="409" y="545"/>
                    </a:lnTo>
                    <a:lnTo>
                      <a:pt x="685" y="474"/>
                    </a:lnTo>
                    <a:lnTo>
                      <a:pt x="779" y="471"/>
                    </a:lnTo>
                    <a:lnTo>
                      <a:pt x="815" y="352"/>
                    </a:lnTo>
                    <a:lnTo>
                      <a:pt x="713" y="220"/>
                    </a:lnTo>
                    <a:lnTo>
                      <a:pt x="707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179">
                <a:extLst>
                  <a:ext uri="{FF2B5EF4-FFF2-40B4-BE49-F238E27FC236}">
                    <a16:creationId xmlns:a16="http://schemas.microsoft.com/office/drawing/2014/main" id="{2A3AEE7D-1930-F7DE-3186-9953C0ECB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8" y="966"/>
                <a:ext cx="208" cy="266"/>
              </a:xfrm>
              <a:custGeom>
                <a:avLst/>
                <a:gdLst>
                  <a:gd name="T0" fmla="*/ 35 w 829"/>
                  <a:gd name="T1" fmla="*/ 462 h 1065"/>
                  <a:gd name="T2" fmla="*/ 0 w 829"/>
                  <a:gd name="T3" fmla="*/ 582 h 1065"/>
                  <a:gd name="T4" fmla="*/ 71 w 829"/>
                  <a:gd name="T5" fmla="*/ 845 h 1065"/>
                  <a:gd name="T6" fmla="*/ 11 w 829"/>
                  <a:gd name="T7" fmla="*/ 964 h 1065"/>
                  <a:gd name="T8" fmla="*/ 12 w 829"/>
                  <a:gd name="T9" fmla="*/ 964 h 1065"/>
                  <a:gd name="T10" fmla="*/ 369 w 829"/>
                  <a:gd name="T11" fmla="*/ 1058 h 1065"/>
                  <a:gd name="T12" fmla="*/ 593 w 829"/>
                  <a:gd name="T13" fmla="*/ 971 h 1065"/>
                  <a:gd name="T14" fmla="*/ 776 w 829"/>
                  <a:gd name="T15" fmla="*/ 1065 h 1065"/>
                  <a:gd name="T16" fmla="*/ 829 w 829"/>
                  <a:gd name="T17" fmla="*/ 935 h 1065"/>
                  <a:gd name="T18" fmla="*/ 737 w 829"/>
                  <a:gd name="T19" fmla="*/ 935 h 1065"/>
                  <a:gd name="T20" fmla="*/ 737 w 829"/>
                  <a:gd name="T21" fmla="*/ 838 h 1065"/>
                  <a:gd name="T22" fmla="*/ 653 w 829"/>
                  <a:gd name="T23" fmla="*/ 922 h 1065"/>
                  <a:gd name="T24" fmla="*/ 557 w 829"/>
                  <a:gd name="T25" fmla="*/ 871 h 1065"/>
                  <a:gd name="T26" fmla="*/ 675 w 829"/>
                  <a:gd name="T27" fmla="*/ 531 h 1065"/>
                  <a:gd name="T28" fmla="*/ 771 w 829"/>
                  <a:gd name="T29" fmla="*/ 418 h 1065"/>
                  <a:gd name="T30" fmla="*/ 707 w 829"/>
                  <a:gd name="T31" fmla="*/ 221 h 1065"/>
                  <a:gd name="T32" fmla="*/ 620 w 829"/>
                  <a:gd name="T33" fmla="*/ 351 h 1065"/>
                  <a:gd name="T34" fmla="*/ 553 w 829"/>
                  <a:gd name="T35" fmla="*/ 234 h 1065"/>
                  <a:gd name="T36" fmla="*/ 675 w 829"/>
                  <a:gd name="T37" fmla="*/ 112 h 1065"/>
                  <a:gd name="T38" fmla="*/ 595 w 829"/>
                  <a:gd name="T39" fmla="*/ 61 h 1065"/>
                  <a:gd name="T40" fmla="*/ 596 w 829"/>
                  <a:gd name="T41" fmla="*/ 0 h 1065"/>
                  <a:gd name="T42" fmla="*/ 511 w 829"/>
                  <a:gd name="T43" fmla="*/ 28 h 1065"/>
                  <a:gd name="T44" fmla="*/ 469 w 829"/>
                  <a:gd name="T45" fmla="*/ 108 h 1065"/>
                  <a:gd name="T46" fmla="*/ 389 w 829"/>
                  <a:gd name="T47" fmla="*/ 154 h 1065"/>
                  <a:gd name="T48" fmla="*/ 293 w 829"/>
                  <a:gd name="T49" fmla="*/ 243 h 1065"/>
                  <a:gd name="T50" fmla="*/ 229 w 829"/>
                  <a:gd name="T51" fmla="*/ 418 h 1065"/>
                  <a:gd name="T52" fmla="*/ 35 w 829"/>
                  <a:gd name="T53" fmla="*/ 462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9" h="1065">
                    <a:moveTo>
                      <a:pt x="35" y="462"/>
                    </a:moveTo>
                    <a:lnTo>
                      <a:pt x="0" y="582"/>
                    </a:lnTo>
                    <a:lnTo>
                      <a:pt x="71" y="845"/>
                    </a:lnTo>
                    <a:lnTo>
                      <a:pt x="11" y="964"/>
                    </a:lnTo>
                    <a:lnTo>
                      <a:pt x="12" y="964"/>
                    </a:lnTo>
                    <a:lnTo>
                      <a:pt x="369" y="1058"/>
                    </a:lnTo>
                    <a:lnTo>
                      <a:pt x="593" y="971"/>
                    </a:lnTo>
                    <a:lnTo>
                      <a:pt x="776" y="1065"/>
                    </a:lnTo>
                    <a:lnTo>
                      <a:pt x="829" y="935"/>
                    </a:lnTo>
                    <a:lnTo>
                      <a:pt x="737" y="935"/>
                    </a:lnTo>
                    <a:lnTo>
                      <a:pt x="737" y="838"/>
                    </a:lnTo>
                    <a:lnTo>
                      <a:pt x="653" y="922"/>
                    </a:lnTo>
                    <a:lnTo>
                      <a:pt x="557" y="871"/>
                    </a:lnTo>
                    <a:lnTo>
                      <a:pt x="675" y="531"/>
                    </a:lnTo>
                    <a:lnTo>
                      <a:pt x="771" y="418"/>
                    </a:lnTo>
                    <a:lnTo>
                      <a:pt x="707" y="221"/>
                    </a:lnTo>
                    <a:lnTo>
                      <a:pt x="620" y="351"/>
                    </a:lnTo>
                    <a:lnTo>
                      <a:pt x="553" y="234"/>
                    </a:lnTo>
                    <a:lnTo>
                      <a:pt x="675" y="112"/>
                    </a:lnTo>
                    <a:lnTo>
                      <a:pt x="595" y="61"/>
                    </a:lnTo>
                    <a:lnTo>
                      <a:pt x="596" y="0"/>
                    </a:lnTo>
                    <a:lnTo>
                      <a:pt x="511" y="28"/>
                    </a:lnTo>
                    <a:lnTo>
                      <a:pt x="469" y="108"/>
                    </a:lnTo>
                    <a:lnTo>
                      <a:pt x="389" y="154"/>
                    </a:lnTo>
                    <a:lnTo>
                      <a:pt x="293" y="243"/>
                    </a:lnTo>
                    <a:lnTo>
                      <a:pt x="229" y="418"/>
                    </a:lnTo>
                    <a:lnTo>
                      <a:pt x="35" y="4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180">
                <a:extLst>
                  <a:ext uri="{FF2B5EF4-FFF2-40B4-BE49-F238E27FC236}">
                    <a16:creationId xmlns:a16="http://schemas.microsoft.com/office/drawing/2014/main" id="{F043A75F-B0D1-2D30-0398-53515756B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6" y="942"/>
                <a:ext cx="228" cy="350"/>
              </a:xfrm>
              <a:custGeom>
                <a:avLst/>
                <a:gdLst>
                  <a:gd name="T0" fmla="*/ 91 w 909"/>
                  <a:gd name="T1" fmla="*/ 10 h 1397"/>
                  <a:gd name="T2" fmla="*/ 43 w 909"/>
                  <a:gd name="T3" fmla="*/ 95 h 1397"/>
                  <a:gd name="T4" fmla="*/ 42 w 909"/>
                  <a:gd name="T5" fmla="*/ 156 h 1397"/>
                  <a:gd name="T6" fmla="*/ 122 w 909"/>
                  <a:gd name="T7" fmla="*/ 207 h 1397"/>
                  <a:gd name="T8" fmla="*/ 0 w 909"/>
                  <a:gd name="T9" fmla="*/ 329 h 1397"/>
                  <a:gd name="T10" fmla="*/ 67 w 909"/>
                  <a:gd name="T11" fmla="*/ 446 h 1397"/>
                  <a:gd name="T12" fmla="*/ 154 w 909"/>
                  <a:gd name="T13" fmla="*/ 316 h 1397"/>
                  <a:gd name="T14" fmla="*/ 218 w 909"/>
                  <a:gd name="T15" fmla="*/ 513 h 1397"/>
                  <a:gd name="T16" fmla="*/ 122 w 909"/>
                  <a:gd name="T17" fmla="*/ 626 h 1397"/>
                  <a:gd name="T18" fmla="*/ 4 w 909"/>
                  <a:gd name="T19" fmla="*/ 966 h 1397"/>
                  <a:gd name="T20" fmla="*/ 100 w 909"/>
                  <a:gd name="T21" fmla="*/ 1017 h 1397"/>
                  <a:gd name="T22" fmla="*/ 184 w 909"/>
                  <a:gd name="T23" fmla="*/ 933 h 1397"/>
                  <a:gd name="T24" fmla="*/ 184 w 909"/>
                  <a:gd name="T25" fmla="*/ 1030 h 1397"/>
                  <a:gd name="T26" fmla="*/ 276 w 909"/>
                  <a:gd name="T27" fmla="*/ 1030 h 1397"/>
                  <a:gd name="T28" fmla="*/ 223 w 909"/>
                  <a:gd name="T29" fmla="*/ 1160 h 1397"/>
                  <a:gd name="T30" fmla="*/ 407 w 909"/>
                  <a:gd name="T31" fmla="*/ 1254 h 1397"/>
                  <a:gd name="T32" fmla="*/ 492 w 909"/>
                  <a:gd name="T33" fmla="*/ 1226 h 1397"/>
                  <a:gd name="T34" fmla="*/ 545 w 909"/>
                  <a:gd name="T35" fmla="*/ 1397 h 1397"/>
                  <a:gd name="T36" fmla="*/ 614 w 909"/>
                  <a:gd name="T37" fmla="*/ 1313 h 1397"/>
                  <a:gd name="T38" fmla="*/ 682 w 909"/>
                  <a:gd name="T39" fmla="*/ 1231 h 1397"/>
                  <a:gd name="T40" fmla="*/ 615 w 909"/>
                  <a:gd name="T41" fmla="*/ 945 h 1397"/>
                  <a:gd name="T42" fmla="*/ 742 w 909"/>
                  <a:gd name="T43" fmla="*/ 844 h 1397"/>
                  <a:gd name="T44" fmla="*/ 742 w 909"/>
                  <a:gd name="T45" fmla="*/ 722 h 1397"/>
                  <a:gd name="T46" fmla="*/ 859 w 909"/>
                  <a:gd name="T47" fmla="*/ 722 h 1397"/>
                  <a:gd name="T48" fmla="*/ 859 w 909"/>
                  <a:gd name="T49" fmla="*/ 560 h 1397"/>
                  <a:gd name="T50" fmla="*/ 733 w 909"/>
                  <a:gd name="T51" fmla="*/ 560 h 1397"/>
                  <a:gd name="T52" fmla="*/ 795 w 909"/>
                  <a:gd name="T53" fmla="*/ 429 h 1397"/>
                  <a:gd name="T54" fmla="*/ 909 w 909"/>
                  <a:gd name="T55" fmla="*/ 429 h 1397"/>
                  <a:gd name="T56" fmla="*/ 871 w 909"/>
                  <a:gd name="T57" fmla="*/ 332 h 1397"/>
                  <a:gd name="T58" fmla="*/ 821 w 909"/>
                  <a:gd name="T59" fmla="*/ 336 h 1397"/>
                  <a:gd name="T60" fmla="*/ 515 w 909"/>
                  <a:gd name="T61" fmla="*/ 592 h 1397"/>
                  <a:gd name="T62" fmla="*/ 489 w 909"/>
                  <a:gd name="T63" fmla="*/ 486 h 1397"/>
                  <a:gd name="T64" fmla="*/ 374 w 909"/>
                  <a:gd name="T65" fmla="*/ 411 h 1397"/>
                  <a:gd name="T66" fmla="*/ 371 w 909"/>
                  <a:gd name="T67" fmla="*/ 322 h 1397"/>
                  <a:gd name="T68" fmla="*/ 242 w 909"/>
                  <a:gd name="T69" fmla="*/ 99 h 1397"/>
                  <a:gd name="T70" fmla="*/ 158 w 909"/>
                  <a:gd name="T71" fmla="*/ 81 h 1397"/>
                  <a:gd name="T72" fmla="*/ 176 w 909"/>
                  <a:gd name="T73" fmla="*/ 0 h 1397"/>
                  <a:gd name="T74" fmla="*/ 91 w 909"/>
                  <a:gd name="T75" fmla="*/ 1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9" h="1397">
                    <a:moveTo>
                      <a:pt x="91" y="10"/>
                    </a:moveTo>
                    <a:lnTo>
                      <a:pt x="43" y="95"/>
                    </a:lnTo>
                    <a:lnTo>
                      <a:pt x="42" y="156"/>
                    </a:lnTo>
                    <a:lnTo>
                      <a:pt x="122" y="207"/>
                    </a:lnTo>
                    <a:lnTo>
                      <a:pt x="0" y="329"/>
                    </a:lnTo>
                    <a:lnTo>
                      <a:pt x="67" y="446"/>
                    </a:lnTo>
                    <a:lnTo>
                      <a:pt x="154" y="316"/>
                    </a:lnTo>
                    <a:lnTo>
                      <a:pt x="218" y="513"/>
                    </a:lnTo>
                    <a:lnTo>
                      <a:pt x="122" y="626"/>
                    </a:lnTo>
                    <a:lnTo>
                      <a:pt x="4" y="966"/>
                    </a:lnTo>
                    <a:lnTo>
                      <a:pt x="100" y="1017"/>
                    </a:lnTo>
                    <a:lnTo>
                      <a:pt x="184" y="933"/>
                    </a:lnTo>
                    <a:lnTo>
                      <a:pt x="184" y="1030"/>
                    </a:lnTo>
                    <a:lnTo>
                      <a:pt x="276" y="1030"/>
                    </a:lnTo>
                    <a:lnTo>
                      <a:pt x="223" y="1160"/>
                    </a:lnTo>
                    <a:lnTo>
                      <a:pt x="407" y="1254"/>
                    </a:lnTo>
                    <a:lnTo>
                      <a:pt x="492" y="1226"/>
                    </a:lnTo>
                    <a:lnTo>
                      <a:pt x="545" y="1397"/>
                    </a:lnTo>
                    <a:lnTo>
                      <a:pt x="614" y="1313"/>
                    </a:lnTo>
                    <a:lnTo>
                      <a:pt x="682" y="1231"/>
                    </a:lnTo>
                    <a:lnTo>
                      <a:pt x="615" y="945"/>
                    </a:lnTo>
                    <a:lnTo>
                      <a:pt x="742" y="844"/>
                    </a:lnTo>
                    <a:lnTo>
                      <a:pt x="742" y="722"/>
                    </a:lnTo>
                    <a:lnTo>
                      <a:pt x="859" y="722"/>
                    </a:lnTo>
                    <a:lnTo>
                      <a:pt x="859" y="560"/>
                    </a:lnTo>
                    <a:lnTo>
                      <a:pt x="733" y="560"/>
                    </a:lnTo>
                    <a:lnTo>
                      <a:pt x="795" y="429"/>
                    </a:lnTo>
                    <a:lnTo>
                      <a:pt x="909" y="429"/>
                    </a:lnTo>
                    <a:lnTo>
                      <a:pt x="871" y="332"/>
                    </a:lnTo>
                    <a:lnTo>
                      <a:pt x="821" y="336"/>
                    </a:lnTo>
                    <a:lnTo>
                      <a:pt x="515" y="592"/>
                    </a:lnTo>
                    <a:lnTo>
                      <a:pt x="489" y="486"/>
                    </a:lnTo>
                    <a:lnTo>
                      <a:pt x="374" y="411"/>
                    </a:lnTo>
                    <a:lnTo>
                      <a:pt x="371" y="322"/>
                    </a:lnTo>
                    <a:lnTo>
                      <a:pt x="242" y="99"/>
                    </a:lnTo>
                    <a:lnTo>
                      <a:pt x="158" y="81"/>
                    </a:lnTo>
                    <a:lnTo>
                      <a:pt x="176" y="0"/>
                    </a:lnTo>
                    <a:lnTo>
                      <a:pt x="9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Freeform 181">
                <a:extLst>
                  <a:ext uri="{FF2B5EF4-FFF2-40B4-BE49-F238E27FC236}">
                    <a16:creationId xmlns:a16="http://schemas.microsoft.com/office/drawing/2014/main" id="{17EACB1B-4F1D-5F83-6A14-DFEC1DD65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0" y="1025"/>
                <a:ext cx="193" cy="239"/>
              </a:xfrm>
              <a:custGeom>
                <a:avLst/>
                <a:gdLst>
                  <a:gd name="T0" fmla="*/ 574 w 773"/>
                  <a:gd name="T1" fmla="*/ 106 h 958"/>
                  <a:gd name="T2" fmla="*/ 575 w 773"/>
                  <a:gd name="T3" fmla="*/ 57 h 958"/>
                  <a:gd name="T4" fmla="*/ 570 w 773"/>
                  <a:gd name="T5" fmla="*/ 57 h 958"/>
                  <a:gd name="T6" fmla="*/ 568 w 773"/>
                  <a:gd name="T7" fmla="*/ 111 h 958"/>
                  <a:gd name="T8" fmla="*/ 453 w 773"/>
                  <a:gd name="T9" fmla="*/ 122 h 958"/>
                  <a:gd name="T10" fmla="*/ 425 w 773"/>
                  <a:gd name="T11" fmla="*/ 34 h 958"/>
                  <a:gd name="T12" fmla="*/ 338 w 773"/>
                  <a:gd name="T13" fmla="*/ 73 h 958"/>
                  <a:gd name="T14" fmla="*/ 307 w 773"/>
                  <a:gd name="T15" fmla="*/ 0 h 958"/>
                  <a:gd name="T16" fmla="*/ 256 w 773"/>
                  <a:gd name="T17" fmla="*/ 3 h 958"/>
                  <a:gd name="T18" fmla="*/ 294 w 773"/>
                  <a:gd name="T19" fmla="*/ 100 h 958"/>
                  <a:gd name="T20" fmla="*/ 180 w 773"/>
                  <a:gd name="T21" fmla="*/ 100 h 958"/>
                  <a:gd name="T22" fmla="*/ 118 w 773"/>
                  <a:gd name="T23" fmla="*/ 231 h 958"/>
                  <a:gd name="T24" fmla="*/ 244 w 773"/>
                  <a:gd name="T25" fmla="*/ 231 h 958"/>
                  <a:gd name="T26" fmla="*/ 244 w 773"/>
                  <a:gd name="T27" fmla="*/ 393 h 958"/>
                  <a:gd name="T28" fmla="*/ 127 w 773"/>
                  <a:gd name="T29" fmla="*/ 393 h 958"/>
                  <a:gd name="T30" fmla="*/ 127 w 773"/>
                  <a:gd name="T31" fmla="*/ 515 h 958"/>
                  <a:gd name="T32" fmla="*/ 0 w 773"/>
                  <a:gd name="T33" fmla="*/ 616 h 958"/>
                  <a:gd name="T34" fmla="*/ 67 w 773"/>
                  <a:gd name="T35" fmla="*/ 902 h 958"/>
                  <a:gd name="T36" fmla="*/ 105 w 773"/>
                  <a:gd name="T37" fmla="*/ 855 h 958"/>
                  <a:gd name="T38" fmla="*/ 207 w 773"/>
                  <a:gd name="T39" fmla="*/ 878 h 958"/>
                  <a:gd name="T40" fmla="*/ 250 w 773"/>
                  <a:gd name="T41" fmla="*/ 958 h 958"/>
                  <a:gd name="T42" fmla="*/ 332 w 773"/>
                  <a:gd name="T43" fmla="*/ 925 h 958"/>
                  <a:gd name="T44" fmla="*/ 472 w 773"/>
                  <a:gd name="T45" fmla="*/ 725 h 958"/>
                  <a:gd name="T46" fmla="*/ 727 w 773"/>
                  <a:gd name="T47" fmla="*/ 650 h 958"/>
                  <a:gd name="T48" fmla="*/ 773 w 773"/>
                  <a:gd name="T49" fmla="*/ 395 h 958"/>
                  <a:gd name="T50" fmla="*/ 770 w 773"/>
                  <a:gd name="T51" fmla="*/ 233 h 958"/>
                  <a:gd name="T52" fmla="*/ 761 w 773"/>
                  <a:gd name="T53" fmla="*/ 227 h 958"/>
                  <a:gd name="T54" fmla="*/ 768 w 773"/>
                  <a:gd name="T55" fmla="*/ 238 h 958"/>
                  <a:gd name="T56" fmla="*/ 700 w 773"/>
                  <a:gd name="T57" fmla="*/ 186 h 958"/>
                  <a:gd name="T58" fmla="*/ 699 w 773"/>
                  <a:gd name="T59" fmla="*/ 183 h 958"/>
                  <a:gd name="T60" fmla="*/ 619 w 773"/>
                  <a:gd name="T61" fmla="*/ 172 h 958"/>
                  <a:gd name="T62" fmla="*/ 574 w 773"/>
                  <a:gd name="T63" fmla="*/ 106 h 9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73" h="958">
                    <a:moveTo>
                      <a:pt x="574" y="106"/>
                    </a:moveTo>
                    <a:lnTo>
                      <a:pt x="575" y="57"/>
                    </a:lnTo>
                    <a:lnTo>
                      <a:pt x="570" y="57"/>
                    </a:lnTo>
                    <a:lnTo>
                      <a:pt x="568" y="111"/>
                    </a:lnTo>
                    <a:lnTo>
                      <a:pt x="453" y="122"/>
                    </a:lnTo>
                    <a:lnTo>
                      <a:pt x="425" y="34"/>
                    </a:lnTo>
                    <a:lnTo>
                      <a:pt x="338" y="73"/>
                    </a:lnTo>
                    <a:lnTo>
                      <a:pt x="307" y="0"/>
                    </a:lnTo>
                    <a:lnTo>
                      <a:pt x="256" y="3"/>
                    </a:lnTo>
                    <a:lnTo>
                      <a:pt x="294" y="100"/>
                    </a:lnTo>
                    <a:lnTo>
                      <a:pt x="180" y="100"/>
                    </a:lnTo>
                    <a:lnTo>
                      <a:pt x="118" y="231"/>
                    </a:lnTo>
                    <a:lnTo>
                      <a:pt x="244" y="231"/>
                    </a:lnTo>
                    <a:lnTo>
                      <a:pt x="244" y="393"/>
                    </a:lnTo>
                    <a:lnTo>
                      <a:pt x="127" y="393"/>
                    </a:lnTo>
                    <a:lnTo>
                      <a:pt x="127" y="515"/>
                    </a:lnTo>
                    <a:lnTo>
                      <a:pt x="0" y="616"/>
                    </a:lnTo>
                    <a:lnTo>
                      <a:pt x="67" y="902"/>
                    </a:lnTo>
                    <a:lnTo>
                      <a:pt x="105" y="855"/>
                    </a:lnTo>
                    <a:lnTo>
                      <a:pt x="207" y="878"/>
                    </a:lnTo>
                    <a:lnTo>
                      <a:pt x="250" y="958"/>
                    </a:lnTo>
                    <a:lnTo>
                      <a:pt x="332" y="925"/>
                    </a:lnTo>
                    <a:lnTo>
                      <a:pt x="472" y="725"/>
                    </a:lnTo>
                    <a:lnTo>
                      <a:pt x="727" y="650"/>
                    </a:lnTo>
                    <a:lnTo>
                      <a:pt x="773" y="395"/>
                    </a:lnTo>
                    <a:lnTo>
                      <a:pt x="770" y="233"/>
                    </a:lnTo>
                    <a:lnTo>
                      <a:pt x="761" y="227"/>
                    </a:lnTo>
                    <a:lnTo>
                      <a:pt x="768" y="238"/>
                    </a:lnTo>
                    <a:lnTo>
                      <a:pt x="700" y="186"/>
                    </a:lnTo>
                    <a:lnTo>
                      <a:pt x="699" y="183"/>
                    </a:lnTo>
                    <a:lnTo>
                      <a:pt x="619" y="172"/>
                    </a:lnTo>
                    <a:lnTo>
                      <a:pt x="5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182">
                <a:extLst>
                  <a:ext uri="{FF2B5EF4-FFF2-40B4-BE49-F238E27FC236}">
                    <a16:creationId xmlns:a16="http://schemas.microsoft.com/office/drawing/2014/main" id="{D0B44BB8-630A-8B9A-D977-C195CC98DF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1039"/>
                <a:ext cx="31" cy="31"/>
              </a:xfrm>
              <a:custGeom>
                <a:avLst/>
                <a:gdLst>
                  <a:gd name="T0" fmla="*/ 1 w 125"/>
                  <a:gd name="T1" fmla="*/ 0 h 126"/>
                  <a:gd name="T2" fmla="*/ 0 w 125"/>
                  <a:gd name="T3" fmla="*/ 49 h 126"/>
                  <a:gd name="T4" fmla="*/ 45 w 125"/>
                  <a:gd name="T5" fmla="*/ 115 h 126"/>
                  <a:gd name="T6" fmla="*/ 125 w 125"/>
                  <a:gd name="T7" fmla="*/ 126 h 126"/>
                  <a:gd name="T8" fmla="*/ 78 w 125"/>
                  <a:gd name="T9" fmla="*/ 0 h 126"/>
                  <a:gd name="T10" fmla="*/ 1 w 125"/>
                  <a:gd name="T1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" h="126">
                    <a:moveTo>
                      <a:pt x="1" y="0"/>
                    </a:moveTo>
                    <a:lnTo>
                      <a:pt x="0" y="49"/>
                    </a:lnTo>
                    <a:lnTo>
                      <a:pt x="45" y="115"/>
                    </a:lnTo>
                    <a:lnTo>
                      <a:pt x="125" y="126"/>
                    </a:lnTo>
                    <a:lnTo>
                      <a:pt x="78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183">
                <a:extLst>
                  <a:ext uri="{FF2B5EF4-FFF2-40B4-BE49-F238E27FC236}">
                    <a16:creationId xmlns:a16="http://schemas.microsoft.com/office/drawing/2014/main" id="{573E1298-75F6-05F1-BFEA-CFF3B422D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" y="1143"/>
                <a:ext cx="293" cy="216"/>
              </a:xfrm>
              <a:custGeom>
                <a:avLst/>
                <a:gdLst>
                  <a:gd name="T0" fmla="*/ 759 w 1172"/>
                  <a:gd name="T1" fmla="*/ 33 h 862"/>
                  <a:gd name="T2" fmla="*/ 536 w 1172"/>
                  <a:gd name="T3" fmla="*/ 33 h 862"/>
                  <a:gd name="T4" fmla="*/ 536 w 1172"/>
                  <a:gd name="T5" fmla="*/ 176 h 862"/>
                  <a:gd name="T6" fmla="*/ 395 w 1172"/>
                  <a:gd name="T7" fmla="*/ 176 h 862"/>
                  <a:gd name="T8" fmla="*/ 140 w 1172"/>
                  <a:gd name="T9" fmla="*/ 251 h 862"/>
                  <a:gd name="T10" fmla="*/ 0 w 1172"/>
                  <a:gd name="T11" fmla="*/ 451 h 862"/>
                  <a:gd name="T12" fmla="*/ 30 w 1172"/>
                  <a:gd name="T13" fmla="*/ 575 h 862"/>
                  <a:gd name="T14" fmla="*/ 130 w 1172"/>
                  <a:gd name="T15" fmla="*/ 580 h 862"/>
                  <a:gd name="T16" fmla="*/ 31 w 1172"/>
                  <a:gd name="T17" fmla="*/ 607 h 862"/>
                  <a:gd name="T18" fmla="*/ 46 w 1172"/>
                  <a:gd name="T19" fmla="*/ 687 h 862"/>
                  <a:gd name="T20" fmla="*/ 192 w 1172"/>
                  <a:gd name="T21" fmla="*/ 766 h 862"/>
                  <a:gd name="T22" fmla="*/ 365 w 1172"/>
                  <a:gd name="T23" fmla="*/ 726 h 862"/>
                  <a:gd name="T24" fmla="*/ 365 w 1172"/>
                  <a:gd name="T25" fmla="*/ 636 h 862"/>
                  <a:gd name="T26" fmla="*/ 536 w 1172"/>
                  <a:gd name="T27" fmla="*/ 636 h 862"/>
                  <a:gd name="T28" fmla="*/ 768 w 1172"/>
                  <a:gd name="T29" fmla="*/ 726 h 862"/>
                  <a:gd name="T30" fmla="*/ 943 w 1172"/>
                  <a:gd name="T31" fmla="*/ 862 h 862"/>
                  <a:gd name="T32" fmla="*/ 963 w 1172"/>
                  <a:gd name="T33" fmla="*/ 763 h 862"/>
                  <a:gd name="T34" fmla="*/ 1061 w 1172"/>
                  <a:gd name="T35" fmla="*/ 682 h 862"/>
                  <a:gd name="T36" fmla="*/ 943 w 1172"/>
                  <a:gd name="T37" fmla="*/ 571 h 862"/>
                  <a:gd name="T38" fmla="*/ 1172 w 1172"/>
                  <a:gd name="T39" fmla="*/ 273 h 862"/>
                  <a:gd name="T40" fmla="*/ 939 w 1172"/>
                  <a:gd name="T41" fmla="*/ 273 h 862"/>
                  <a:gd name="T42" fmla="*/ 939 w 1172"/>
                  <a:gd name="T43" fmla="*/ 0 h 862"/>
                  <a:gd name="T44" fmla="*/ 866 w 1172"/>
                  <a:gd name="T45" fmla="*/ 82 h 862"/>
                  <a:gd name="T46" fmla="*/ 759 w 1172"/>
                  <a:gd name="T47" fmla="*/ 33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72" h="862">
                    <a:moveTo>
                      <a:pt x="759" y="33"/>
                    </a:moveTo>
                    <a:lnTo>
                      <a:pt x="536" y="33"/>
                    </a:lnTo>
                    <a:lnTo>
                      <a:pt x="536" y="176"/>
                    </a:lnTo>
                    <a:lnTo>
                      <a:pt x="395" y="176"/>
                    </a:lnTo>
                    <a:lnTo>
                      <a:pt x="140" y="251"/>
                    </a:lnTo>
                    <a:lnTo>
                      <a:pt x="0" y="451"/>
                    </a:lnTo>
                    <a:lnTo>
                      <a:pt x="30" y="575"/>
                    </a:lnTo>
                    <a:lnTo>
                      <a:pt x="130" y="580"/>
                    </a:lnTo>
                    <a:lnTo>
                      <a:pt x="31" y="607"/>
                    </a:lnTo>
                    <a:lnTo>
                      <a:pt x="46" y="687"/>
                    </a:lnTo>
                    <a:lnTo>
                      <a:pt x="192" y="766"/>
                    </a:lnTo>
                    <a:lnTo>
                      <a:pt x="365" y="726"/>
                    </a:lnTo>
                    <a:lnTo>
                      <a:pt x="365" y="636"/>
                    </a:lnTo>
                    <a:lnTo>
                      <a:pt x="536" y="636"/>
                    </a:lnTo>
                    <a:lnTo>
                      <a:pt x="768" y="726"/>
                    </a:lnTo>
                    <a:lnTo>
                      <a:pt x="943" y="862"/>
                    </a:lnTo>
                    <a:lnTo>
                      <a:pt x="963" y="763"/>
                    </a:lnTo>
                    <a:lnTo>
                      <a:pt x="1061" y="682"/>
                    </a:lnTo>
                    <a:lnTo>
                      <a:pt x="943" y="571"/>
                    </a:lnTo>
                    <a:lnTo>
                      <a:pt x="1172" y="273"/>
                    </a:lnTo>
                    <a:lnTo>
                      <a:pt x="939" y="273"/>
                    </a:lnTo>
                    <a:lnTo>
                      <a:pt x="939" y="0"/>
                    </a:lnTo>
                    <a:lnTo>
                      <a:pt x="866" y="82"/>
                    </a:lnTo>
                    <a:lnTo>
                      <a:pt x="759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184">
                <a:extLst>
                  <a:ext uri="{FF2B5EF4-FFF2-40B4-BE49-F238E27FC236}">
                    <a16:creationId xmlns:a16="http://schemas.microsoft.com/office/drawing/2014/main" id="{FCAB7FFC-E040-4E06-5DD5-B3416009DE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1302"/>
                <a:ext cx="213" cy="177"/>
              </a:xfrm>
              <a:custGeom>
                <a:avLst/>
                <a:gdLst>
                  <a:gd name="T0" fmla="*/ 390 w 854"/>
                  <a:gd name="T1" fmla="*/ 0 h 706"/>
                  <a:gd name="T2" fmla="*/ 219 w 854"/>
                  <a:gd name="T3" fmla="*/ 0 h 706"/>
                  <a:gd name="T4" fmla="*/ 219 w 854"/>
                  <a:gd name="T5" fmla="*/ 90 h 706"/>
                  <a:gd name="T6" fmla="*/ 46 w 854"/>
                  <a:gd name="T7" fmla="*/ 130 h 706"/>
                  <a:gd name="T8" fmla="*/ 78 w 854"/>
                  <a:gd name="T9" fmla="*/ 202 h 706"/>
                  <a:gd name="T10" fmla="*/ 35 w 854"/>
                  <a:gd name="T11" fmla="*/ 276 h 706"/>
                  <a:gd name="T12" fmla="*/ 102 w 854"/>
                  <a:gd name="T13" fmla="*/ 325 h 706"/>
                  <a:gd name="T14" fmla="*/ 74 w 854"/>
                  <a:gd name="T15" fmla="*/ 417 h 706"/>
                  <a:gd name="T16" fmla="*/ 5 w 854"/>
                  <a:gd name="T17" fmla="*/ 478 h 706"/>
                  <a:gd name="T18" fmla="*/ 84 w 854"/>
                  <a:gd name="T19" fmla="*/ 521 h 706"/>
                  <a:gd name="T20" fmla="*/ 0 w 854"/>
                  <a:gd name="T21" fmla="*/ 543 h 706"/>
                  <a:gd name="T22" fmla="*/ 28 w 854"/>
                  <a:gd name="T23" fmla="*/ 706 h 706"/>
                  <a:gd name="T24" fmla="*/ 177 w 854"/>
                  <a:gd name="T25" fmla="*/ 609 h 706"/>
                  <a:gd name="T26" fmla="*/ 552 w 854"/>
                  <a:gd name="T27" fmla="*/ 597 h 706"/>
                  <a:gd name="T28" fmla="*/ 598 w 854"/>
                  <a:gd name="T29" fmla="*/ 517 h 706"/>
                  <a:gd name="T30" fmla="*/ 854 w 854"/>
                  <a:gd name="T31" fmla="*/ 405 h 706"/>
                  <a:gd name="T32" fmla="*/ 777 w 854"/>
                  <a:gd name="T33" fmla="*/ 327 h 706"/>
                  <a:gd name="T34" fmla="*/ 797 w 854"/>
                  <a:gd name="T35" fmla="*/ 226 h 706"/>
                  <a:gd name="T36" fmla="*/ 622 w 854"/>
                  <a:gd name="T37" fmla="*/ 90 h 706"/>
                  <a:gd name="T38" fmla="*/ 390 w 854"/>
                  <a:gd name="T3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4" h="706">
                    <a:moveTo>
                      <a:pt x="390" y="0"/>
                    </a:moveTo>
                    <a:lnTo>
                      <a:pt x="219" y="0"/>
                    </a:lnTo>
                    <a:lnTo>
                      <a:pt x="219" y="90"/>
                    </a:lnTo>
                    <a:lnTo>
                      <a:pt x="46" y="130"/>
                    </a:lnTo>
                    <a:lnTo>
                      <a:pt x="78" y="202"/>
                    </a:lnTo>
                    <a:lnTo>
                      <a:pt x="35" y="276"/>
                    </a:lnTo>
                    <a:lnTo>
                      <a:pt x="102" y="325"/>
                    </a:lnTo>
                    <a:lnTo>
                      <a:pt x="74" y="417"/>
                    </a:lnTo>
                    <a:lnTo>
                      <a:pt x="5" y="478"/>
                    </a:lnTo>
                    <a:lnTo>
                      <a:pt x="84" y="521"/>
                    </a:lnTo>
                    <a:lnTo>
                      <a:pt x="0" y="543"/>
                    </a:lnTo>
                    <a:lnTo>
                      <a:pt x="28" y="706"/>
                    </a:lnTo>
                    <a:lnTo>
                      <a:pt x="177" y="609"/>
                    </a:lnTo>
                    <a:lnTo>
                      <a:pt x="552" y="597"/>
                    </a:lnTo>
                    <a:lnTo>
                      <a:pt x="598" y="517"/>
                    </a:lnTo>
                    <a:lnTo>
                      <a:pt x="854" y="405"/>
                    </a:lnTo>
                    <a:lnTo>
                      <a:pt x="777" y="327"/>
                    </a:lnTo>
                    <a:lnTo>
                      <a:pt x="797" y="226"/>
                    </a:lnTo>
                    <a:lnTo>
                      <a:pt x="622" y="90"/>
                    </a:lnTo>
                    <a:lnTo>
                      <a:pt x="3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185">
                <a:extLst>
                  <a:ext uri="{FF2B5EF4-FFF2-40B4-BE49-F238E27FC236}">
                    <a16:creationId xmlns:a16="http://schemas.microsoft.com/office/drawing/2014/main" id="{0C5CDECB-480F-958F-1551-3FF816ACC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3" y="1238"/>
                <a:ext cx="272" cy="316"/>
              </a:xfrm>
              <a:custGeom>
                <a:avLst/>
                <a:gdLst>
                  <a:gd name="T0" fmla="*/ 888 w 1090"/>
                  <a:gd name="T1" fmla="*/ 306 h 1263"/>
                  <a:gd name="T2" fmla="*/ 873 w 1090"/>
                  <a:gd name="T3" fmla="*/ 226 h 1263"/>
                  <a:gd name="T4" fmla="*/ 972 w 1090"/>
                  <a:gd name="T5" fmla="*/ 199 h 1263"/>
                  <a:gd name="T6" fmla="*/ 872 w 1090"/>
                  <a:gd name="T7" fmla="*/ 194 h 1263"/>
                  <a:gd name="T8" fmla="*/ 842 w 1090"/>
                  <a:gd name="T9" fmla="*/ 70 h 1263"/>
                  <a:gd name="T10" fmla="*/ 760 w 1090"/>
                  <a:gd name="T11" fmla="*/ 103 h 1263"/>
                  <a:gd name="T12" fmla="*/ 717 w 1090"/>
                  <a:gd name="T13" fmla="*/ 23 h 1263"/>
                  <a:gd name="T14" fmla="*/ 615 w 1090"/>
                  <a:gd name="T15" fmla="*/ 0 h 1263"/>
                  <a:gd name="T16" fmla="*/ 577 w 1090"/>
                  <a:gd name="T17" fmla="*/ 47 h 1263"/>
                  <a:gd name="T18" fmla="*/ 509 w 1090"/>
                  <a:gd name="T19" fmla="*/ 129 h 1263"/>
                  <a:gd name="T20" fmla="*/ 603 w 1090"/>
                  <a:gd name="T21" fmla="*/ 252 h 1263"/>
                  <a:gd name="T22" fmla="*/ 641 w 1090"/>
                  <a:gd name="T23" fmla="*/ 387 h 1263"/>
                  <a:gd name="T24" fmla="*/ 641 w 1090"/>
                  <a:gd name="T25" fmla="*/ 504 h 1263"/>
                  <a:gd name="T26" fmla="*/ 548 w 1090"/>
                  <a:gd name="T27" fmla="*/ 504 h 1263"/>
                  <a:gd name="T28" fmla="*/ 477 w 1090"/>
                  <a:gd name="T29" fmla="*/ 584 h 1263"/>
                  <a:gd name="T30" fmla="*/ 415 w 1090"/>
                  <a:gd name="T31" fmla="*/ 639 h 1263"/>
                  <a:gd name="T32" fmla="*/ 246 w 1090"/>
                  <a:gd name="T33" fmla="*/ 639 h 1263"/>
                  <a:gd name="T34" fmla="*/ 246 w 1090"/>
                  <a:gd name="T35" fmla="*/ 521 h 1263"/>
                  <a:gd name="T36" fmla="*/ 62 w 1090"/>
                  <a:gd name="T37" fmla="*/ 575 h 1263"/>
                  <a:gd name="T38" fmla="*/ 0 w 1090"/>
                  <a:gd name="T39" fmla="*/ 681 h 1263"/>
                  <a:gd name="T40" fmla="*/ 95 w 1090"/>
                  <a:gd name="T41" fmla="*/ 681 h 1263"/>
                  <a:gd name="T42" fmla="*/ 95 w 1090"/>
                  <a:gd name="T43" fmla="*/ 845 h 1263"/>
                  <a:gd name="T44" fmla="*/ 23 w 1090"/>
                  <a:gd name="T45" fmla="*/ 930 h 1263"/>
                  <a:gd name="T46" fmla="*/ 67 w 1090"/>
                  <a:gd name="T47" fmla="*/ 1000 h 1263"/>
                  <a:gd name="T48" fmla="*/ 109 w 1090"/>
                  <a:gd name="T49" fmla="*/ 927 h 1263"/>
                  <a:gd name="T50" fmla="*/ 214 w 1090"/>
                  <a:gd name="T51" fmla="*/ 944 h 1263"/>
                  <a:gd name="T52" fmla="*/ 275 w 1090"/>
                  <a:gd name="T53" fmla="*/ 1014 h 1263"/>
                  <a:gd name="T54" fmla="*/ 218 w 1090"/>
                  <a:gd name="T55" fmla="*/ 1083 h 1263"/>
                  <a:gd name="T56" fmla="*/ 39 w 1090"/>
                  <a:gd name="T57" fmla="*/ 1059 h 1263"/>
                  <a:gd name="T58" fmla="*/ 175 w 1090"/>
                  <a:gd name="T59" fmla="*/ 1169 h 1263"/>
                  <a:gd name="T60" fmla="*/ 529 w 1090"/>
                  <a:gd name="T61" fmla="*/ 1139 h 1263"/>
                  <a:gd name="T62" fmla="*/ 606 w 1090"/>
                  <a:gd name="T63" fmla="*/ 1184 h 1263"/>
                  <a:gd name="T64" fmla="*/ 521 w 1090"/>
                  <a:gd name="T65" fmla="*/ 1189 h 1263"/>
                  <a:gd name="T66" fmla="*/ 566 w 1090"/>
                  <a:gd name="T67" fmla="*/ 1263 h 1263"/>
                  <a:gd name="T68" fmla="*/ 1005 w 1090"/>
                  <a:gd name="T69" fmla="*/ 1133 h 1263"/>
                  <a:gd name="T70" fmla="*/ 1007 w 1090"/>
                  <a:gd name="T71" fmla="*/ 1087 h 1263"/>
                  <a:gd name="T72" fmla="*/ 1016 w 1090"/>
                  <a:gd name="T73" fmla="*/ 961 h 1263"/>
                  <a:gd name="T74" fmla="*/ 988 w 1090"/>
                  <a:gd name="T75" fmla="*/ 798 h 1263"/>
                  <a:gd name="T76" fmla="*/ 1072 w 1090"/>
                  <a:gd name="T77" fmla="*/ 776 h 1263"/>
                  <a:gd name="T78" fmla="*/ 993 w 1090"/>
                  <a:gd name="T79" fmla="*/ 733 h 1263"/>
                  <a:gd name="T80" fmla="*/ 1062 w 1090"/>
                  <a:gd name="T81" fmla="*/ 672 h 1263"/>
                  <a:gd name="T82" fmla="*/ 1090 w 1090"/>
                  <a:gd name="T83" fmla="*/ 580 h 1263"/>
                  <a:gd name="T84" fmla="*/ 1023 w 1090"/>
                  <a:gd name="T85" fmla="*/ 531 h 1263"/>
                  <a:gd name="T86" fmla="*/ 1066 w 1090"/>
                  <a:gd name="T87" fmla="*/ 457 h 1263"/>
                  <a:gd name="T88" fmla="*/ 1034 w 1090"/>
                  <a:gd name="T89" fmla="*/ 385 h 1263"/>
                  <a:gd name="T90" fmla="*/ 888 w 1090"/>
                  <a:gd name="T91" fmla="*/ 306 h 1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0" h="1263">
                    <a:moveTo>
                      <a:pt x="888" y="306"/>
                    </a:moveTo>
                    <a:lnTo>
                      <a:pt x="873" y="226"/>
                    </a:lnTo>
                    <a:lnTo>
                      <a:pt x="972" y="199"/>
                    </a:lnTo>
                    <a:lnTo>
                      <a:pt x="872" y="194"/>
                    </a:lnTo>
                    <a:lnTo>
                      <a:pt x="842" y="70"/>
                    </a:lnTo>
                    <a:lnTo>
                      <a:pt x="760" y="103"/>
                    </a:lnTo>
                    <a:lnTo>
                      <a:pt x="717" y="23"/>
                    </a:lnTo>
                    <a:lnTo>
                      <a:pt x="615" y="0"/>
                    </a:lnTo>
                    <a:lnTo>
                      <a:pt x="577" y="47"/>
                    </a:lnTo>
                    <a:lnTo>
                      <a:pt x="509" y="129"/>
                    </a:lnTo>
                    <a:lnTo>
                      <a:pt x="603" y="252"/>
                    </a:lnTo>
                    <a:lnTo>
                      <a:pt x="641" y="387"/>
                    </a:lnTo>
                    <a:lnTo>
                      <a:pt x="641" y="504"/>
                    </a:lnTo>
                    <a:lnTo>
                      <a:pt x="548" y="504"/>
                    </a:lnTo>
                    <a:lnTo>
                      <a:pt x="477" y="584"/>
                    </a:lnTo>
                    <a:lnTo>
                      <a:pt x="415" y="639"/>
                    </a:lnTo>
                    <a:lnTo>
                      <a:pt x="246" y="639"/>
                    </a:lnTo>
                    <a:lnTo>
                      <a:pt x="246" y="521"/>
                    </a:lnTo>
                    <a:lnTo>
                      <a:pt x="62" y="575"/>
                    </a:lnTo>
                    <a:lnTo>
                      <a:pt x="0" y="681"/>
                    </a:lnTo>
                    <a:lnTo>
                      <a:pt x="95" y="681"/>
                    </a:lnTo>
                    <a:lnTo>
                      <a:pt x="95" y="845"/>
                    </a:lnTo>
                    <a:lnTo>
                      <a:pt x="23" y="930"/>
                    </a:lnTo>
                    <a:lnTo>
                      <a:pt x="67" y="1000"/>
                    </a:lnTo>
                    <a:lnTo>
                      <a:pt x="109" y="927"/>
                    </a:lnTo>
                    <a:lnTo>
                      <a:pt x="214" y="944"/>
                    </a:lnTo>
                    <a:lnTo>
                      <a:pt x="275" y="1014"/>
                    </a:lnTo>
                    <a:lnTo>
                      <a:pt x="218" y="1083"/>
                    </a:lnTo>
                    <a:lnTo>
                      <a:pt x="39" y="1059"/>
                    </a:lnTo>
                    <a:lnTo>
                      <a:pt x="175" y="1169"/>
                    </a:lnTo>
                    <a:lnTo>
                      <a:pt x="529" y="1139"/>
                    </a:lnTo>
                    <a:lnTo>
                      <a:pt x="606" y="1184"/>
                    </a:lnTo>
                    <a:lnTo>
                      <a:pt x="521" y="1189"/>
                    </a:lnTo>
                    <a:lnTo>
                      <a:pt x="566" y="1263"/>
                    </a:lnTo>
                    <a:lnTo>
                      <a:pt x="1005" y="1133"/>
                    </a:lnTo>
                    <a:lnTo>
                      <a:pt x="1007" y="1087"/>
                    </a:lnTo>
                    <a:lnTo>
                      <a:pt x="1016" y="961"/>
                    </a:lnTo>
                    <a:lnTo>
                      <a:pt x="988" y="798"/>
                    </a:lnTo>
                    <a:lnTo>
                      <a:pt x="1072" y="776"/>
                    </a:lnTo>
                    <a:lnTo>
                      <a:pt x="993" y="733"/>
                    </a:lnTo>
                    <a:lnTo>
                      <a:pt x="1062" y="672"/>
                    </a:lnTo>
                    <a:lnTo>
                      <a:pt x="1090" y="580"/>
                    </a:lnTo>
                    <a:lnTo>
                      <a:pt x="1023" y="531"/>
                    </a:lnTo>
                    <a:lnTo>
                      <a:pt x="1066" y="457"/>
                    </a:lnTo>
                    <a:lnTo>
                      <a:pt x="1034" y="385"/>
                    </a:lnTo>
                    <a:lnTo>
                      <a:pt x="888" y="3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186">
                <a:extLst>
                  <a:ext uri="{FF2B5EF4-FFF2-40B4-BE49-F238E27FC236}">
                    <a16:creationId xmlns:a16="http://schemas.microsoft.com/office/drawing/2014/main" id="{B2790688-082B-E02A-E365-3449DE0C6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2" y="1207"/>
                <a:ext cx="371" cy="191"/>
              </a:xfrm>
              <a:custGeom>
                <a:avLst/>
                <a:gdLst>
                  <a:gd name="T0" fmla="*/ 1482 w 1482"/>
                  <a:gd name="T1" fmla="*/ 629 h 764"/>
                  <a:gd name="T2" fmla="*/ 1482 w 1482"/>
                  <a:gd name="T3" fmla="*/ 512 h 764"/>
                  <a:gd name="T4" fmla="*/ 1444 w 1482"/>
                  <a:gd name="T5" fmla="*/ 377 h 764"/>
                  <a:gd name="T6" fmla="*/ 1350 w 1482"/>
                  <a:gd name="T7" fmla="*/ 254 h 764"/>
                  <a:gd name="T8" fmla="*/ 1281 w 1482"/>
                  <a:gd name="T9" fmla="*/ 338 h 764"/>
                  <a:gd name="T10" fmla="*/ 1228 w 1482"/>
                  <a:gd name="T11" fmla="*/ 167 h 764"/>
                  <a:gd name="T12" fmla="*/ 1143 w 1482"/>
                  <a:gd name="T13" fmla="*/ 195 h 764"/>
                  <a:gd name="T14" fmla="*/ 959 w 1482"/>
                  <a:gd name="T15" fmla="*/ 101 h 764"/>
                  <a:gd name="T16" fmla="*/ 776 w 1482"/>
                  <a:gd name="T17" fmla="*/ 7 h 764"/>
                  <a:gd name="T18" fmla="*/ 552 w 1482"/>
                  <a:gd name="T19" fmla="*/ 94 h 764"/>
                  <a:gd name="T20" fmla="*/ 195 w 1482"/>
                  <a:gd name="T21" fmla="*/ 0 h 764"/>
                  <a:gd name="T22" fmla="*/ 194 w 1482"/>
                  <a:gd name="T23" fmla="*/ 0 h 764"/>
                  <a:gd name="T24" fmla="*/ 0 w 1482"/>
                  <a:gd name="T25" fmla="*/ 93 h 764"/>
                  <a:gd name="T26" fmla="*/ 7 w 1482"/>
                  <a:gd name="T27" fmla="*/ 142 h 764"/>
                  <a:gd name="T28" fmla="*/ 15 w 1482"/>
                  <a:gd name="T29" fmla="*/ 192 h 764"/>
                  <a:gd name="T30" fmla="*/ 111 w 1482"/>
                  <a:gd name="T31" fmla="*/ 348 h 764"/>
                  <a:gd name="T32" fmla="*/ 344 w 1482"/>
                  <a:gd name="T33" fmla="*/ 388 h 764"/>
                  <a:gd name="T34" fmla="*/ 345 w 1482"/>
                  <a:gd name="T35" fmla="*/ 464 h 764"/>
                  <a:gd name="T36" fmla="*/ 408 w 1482"/>
                  <a:gd name="T37" fmla="*/ 464 h 764"/>
                  <a:gd name="T38" fmla="*/ 463 w 1482"/>
                  <a:gd name="T39" fmla="*/ 352 h 764"/>
                  <a:gd name="T40" fmla="*/ 559 w 1482"/>
                  <a:gd name="T41" fmla="*/ 352 h 764"/>
                  <a:gd name="T42" fmla="*/ 660 w 1482"/>
                  <a:gd name="T43" fmla="*/ 297 h 764"/>
                  <a:gd name="T44" fmla="*/ 660 w 1482"/>
                  <a:gd name="T45" fmla="*/ 436 h 764"/>
                  <a:gd name="T46" fmla="*/ 732 w 1482"/>
                  <a:gd name="T47" fmla="*/ 491 h 764"/>
                  <a:gd name="T48" fmla="*/ 732 w 1482"/>
                  <a:gd name="T49" fmla="*/ 671 h 764"/>
                  <a:gd name="T50" fmla="*/ 816 w 1482"/>
                  <a:gd name="T51" fmla="*/ 604 h 764"/>
                  <a:gd name="T52" fmla="*/ 903 w 1482"/>
                  <a:gd name="T53" fmla="*/ 700 h 764"/>
                  <a:gd name="T54" fmla="*/ 1087 w 1482"/>
                  <a:gd name="T55" fmla="*/ 646 h 764"/>
                  <a:gd name="T56" fmla="*/ 1087 w 1482"/>
                  <a:gd name="T57" fmla="*/ 764 h 764"/>
                  <a:gd name="T58" fmla="*/ 1256 w 1482"/>
                  <a:gd name="T59" fmla="*/ 764 h 764"/>
                  <a:gd name="T60" fmla="*/ 1318 w 1482"/>
                  <a:gd name="T61" fmla="*/ 709 h 764"/>
                  <a:gd name="T62" fmla="*/ 1389 w 1482"/>
                  <a:gd name="T63" fmla="*/ 629 h 764"/>
                  <a:gd name="T64" fmla="*/ 1482 w 1482"/>
                  <a:gd name="T65" fmla="*/ 629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82" h="764">
                    <a:moveTo>
                      <a:pt x="1482" y="629"/>
                    </a:moveTo>
                    <a:lnTo>
                      <a:pt x="1482" y="512"/>
                    </a:lnTo>
                    <a:lnTo>
                      <a:pt x="1444" y="377"/>
                    </a:lnTo>
                    <a:lnTo>
                      <a:pt x="1350" y="254"/>
                    </a:lnTo>
                    <a:lnTo>
                      <a:pt x="1281" y="338"/>
                    </a:lnTo>
                    <a:lnTo>
                      <a:pt x="1228" y="167"/>
                    </a:lnTo>
                    <a:lnTo>
                      <a:pt x="1143" y="195"/>
                    </a:lnTo>
                    <a:lnTo>
                      <a:pt x="959" y="101"/>
                    </a:lnTo>
                    <a:lnTo>
                      <a:pt x="776" y="7"/>
                    </a:lnTo>
                    <a:lnTo>
                      <a:pt x="552" y="94"/>
                    </a:lnTo>
                    <a:lnTo>
                      <a:pt x="195" y="0"/>
                    </a:lnTo>
                    <a:lnTo>
                      <a:pt x="194" y="0"/>
                    </a:lnTo>
                    <a:lnTo>
                      <a:pt x="0" y="93"/>
                    </a:lnTo>
                    <a:lnTo>
                      <a:pt x="7" y="142"/>
                    </a:lnTo>
                    <a:lnTo>
                      <a:pt x="15" y="192"/>
                    </a:lnTo>
                    <a:lnTo>
                      <a:pt x="111" y="348"/>
                    </a:lnTo>
                    <a:lnTo>
                      <a:pt x="344" y="388"/>
                    </a:lnTo>
                    <a:lnTo>
                      <a:pt x="345" y="464"/>
                    </a:lnTo>
                    <a:lnTo>
                      <a:pt x="408" y="464"/>
                    </a:lnTo>
                    <a:lnTo>
                      <a:pt x="463" y="352"/>
                    </a:lnTo>
                    <a:lnTo>
                      <a:pt x="559" y="352"/>
                    </a:lnTo>
                    <a:lnTo>
                      <a:pt x="660" y="297"/>
                    </a:lnTo>
                    <a:lnTo>
                      <a:pt x="660" y="436"/>
                    </a:lnTo>
                    <a:lnTo>
                      <a:pt x="732" y="491"/>
                    </a:lnTo>
                    <a:lnTo>
                      <a:pt x="732" y="671"/>
                    </a:lnTo>
                    <a:lnTo>
                      <a:pt x="816" y="604"/>
                    </a:lnTo>
                    <a:lnTo>
                      <a:pt x="903" y="700"/>
                    </a:lnTo>
                    <a:lnTo>
                      <a:pt x="1087" y="646"/>
                    </a:lnTo>
                    <a:lnTo>
                      <a:pt x="1087" y="764"/>
                    </a:lnTo>
                    <a:lnTo>
                      <a:pt x="1256" y="764"/>
                    </a:lnTo>
                    <a:lnTo>
                      <a:pt x="1318" y="709"/>
                    </a:lnTo>
                    <a:lnTo>
                      <a:pt x="1389" y="629"/>
                    </a:lnTo>
                    <a:lnTo>
                      <a:pt x="1482" y="6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187">
                <a:extLst>
                  <a:ext uri="{FF2B5EF4-FFF2-40B4-BE49-F238E27FC236}">
                    <a16:creationId xmlns:a16="http://schemas.microsoft.com/office/drawing/2014/main" id="{F7CFABC8-99E1-D6D9-F61F-6BC2AA5BE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5" y="1404"/>
                <a:ext cx="292" cy="215"/>
              </a:xfrm>
              <a:custGeom>
                <a:avLst/>
                <a:gdLst>
                  <a:gd name="T0" fmla="*/ 579 w 1169"/>
                  <a:gd name="T1" fmla="*/ 112 h 860"/>
                  <a:gd name="T2" fmla="*/ 533 w 1169"/>
                  <a:gd name="T3" fmla="*/ 192 h 860"/>
                  <a:gd name="T4" fmla="*/ 158 w 1169"/>
                  <a:gd name="T5" fmla="*/ 204 h 860"/>
                  <a:gd name="T6" fmla="*/ 9 w 1169"/>
                  <a:gd name="T7" fmla="*/ 301 h 860"/>
                  <a:gd name="T8" fmla="*/ 0 w 1169"/>
                  <a:gd name="T9" fmla="*/ 427 h 860"/>
                  <a:gd name="T10" fmla="*/ 281 w 1169"/>
                  <a:gd name="T11" fmla="*/ 582 h 860"/>
                  <a:gd name="T12" fmla="*/ 191 w 1169"/>
                  <a:gd name="T13" fmla="*/ 750 h 860"/>
                  <a:gd name="T14" fmla="*/ 325 w 1169"/>
                  <a:gd name="T15" fmla="*/ 860 h 860"/>
                  <a:gd name="T16" fmla="*/ 557 w 1169"/>
                  <a:gd name="T17" fmla="*/ 774 h 860"/>
                  <a:gd name="T18" fmla="*/ 684 w 1169"/>
                  <a:gd name="T19" fmla="*/ 774 h 860"/>
                  <a:gd name="T20" fmla="*/ 782 w 1169"/>
                  <a:gd name="T21" fmla="*/ 860 h 860"/>
                  <a:gd name="T22" fmla="*/ 852 w 1169"/>
                  <a:gd name="T23" fmla="*/ 693 h 860"/>
                  <a:gd name="T24" fmla="*/ 701 w 1169"/>
                  <a:gd name="T25" fmla="*/ 530 h 860"/>
                  <a:gd name="T26" fmla="*/ 994 w 1169"/>
                  <a:gd name="T27" fmla="*/ 473 h 860"/>
                  <a:gd name="T28" fmla="*/ 1169 w 1169"/>
                  <a:gd name="T29" fmla="*/ 356 h 860"/>
                  <a:gd name="T30" fmla="*/ 1028 w 1169"/>
                  <a:gd name="T31" fmla="*/ 101 h 860"/>
                  <a:gd name="T32" fmla="*/ 835 w 1169"/>
                  <a:gd name="T33" fmla="*/ 0 h 860"/>
                  <a:gd name="T34" fmla="*/ 579 w 1169"/>
                  <a:gd name="T35" fmla="*/ 112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69" h="860">
                    <a:moveTo>
                      <a:pt x="579" y="112"/>
                    </a:moveTo>
                    <a:lnTo>
                      <a:pt x="533" y="192"/>
                    </a:lnTo>
                    <a:lnTo>
                      <a:pt x="158" y="204"/>
                    </a:lnTo>
                    <a:lnTo>
                      <a:pt x="9" y="301"/>
                    </a:lnTo>
                    <a:lnTo>
                      <a:pt x="0" y="427"/>
                    </a:lnTo>
                    <a:lnTo>
                      <a:pt x="281" y="582"/>
                    </a:lnTo>
                    <a:lnTo>
                      <a:pt x="191" y="750"/>
                    </a:lnTo>
                    <a:lnTo>
                      <a:pt x="325" y="860"/>
                    </a:lnTo>
                    <a:lnTo>
                      <a:pt x="557" y="774"/>
                    </a:lnTo>
                    <a:lnTo>
                      <a:pt x="684" y="774"/>
                    </a:lnTo>
                    <a:lnTo>
                      <a:pt x="782" y="860"/>
                    </a:lnTo>
                    <a:lnTo>
                      <a:pt x="852" y="693"/>
                    </a:lnTo>
                    <a:lnTo>
                      <a:pt x="701" y="530"/>
                    </a:lnTo>
                    <a:lnTo>
                      <a:pt x="994" y="473"/>
                    </a:lnTo>
                    <a:lnTo>
                      <a:pt x="1169" y="356"/>
                    </a:lnTo>
                    <a:lnTo>
                      <a:pt x="1028" y="101"/>
                    </a:lnTo>
                    <a:lnTo>
                      <a:pt x="835" y="0"/>
                    </a:lnTo>
                    <a:lnTo>
                      <a:pt x="579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188">
                <a:extLst>
                  <a:ext uri="{FF2B5EF4-FFF2-40B4-BE49-F238E27FC236}">
                    <a16:creationId xmlns:a16="http://schemas.microsoft.com/office/drawing/2014/main" id="{E49708AD-D522-5791-130F-09146E802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1" y="1282"/>
                <a:ext cx="186" cy="244"/>
              </a:xfrm>
              <a:custGeom>
                <a:avLst/>
                <a:gdLst>
                  <a:gd name="T0" fmla="*/ 465 w 741"/>
                  <a:gd name="T1" fmla="*/ 0 h 976"/>
                  <a:gd name="T2" fmla="*/ 364 w 741"/>
                  <a:gd name="T3" fmla="*/ 55 h 976"/>
                  <a:gd name="T4" fmla="*/ 268 w 741"/>
                  <a:gd name="T5" fmla="*/ 55 h 976"/>
                  <a:gd name="T6" fmla="*/ 213 w 741"/>
                  <a:gd name="T7" fmla="*/ 167 h 976"/>
                  <a:gd name="T8" fmla="*/ 150 w 741"/>
                  <a:gd name="T9" fmla="*/ 167 h 976"/>
                  <a:gd name="T10" fmla="*/ 151 w 741"/>
                  <a:gd name="T11" fmla="*/ 243 h 976"/>
                  <a:gd name="T12" fmla="*/ 80 w 741"/>
                  <a:gd name="T13" fmla="*/ 326 h 976"/>
                  <a:gd name="T14" fmla="*/ 0 w 741"/>
                  <a:gd name="T15" fmla="*/ 302 h 976"/>
                  <a:gd name="T16" fmla="*/ 19 w 741"/>
                  <a:gd name="T17" fmla="*/ 520 h 976"/>
                  <a:gd name="T18" fmla="*/ 92 w 741"/>
                  <a:gd name="T19" fmla="*/ 565 h 976"/>
                  <a:gd name="T20" fmla="*/ 168 w 741"/>
                  <a:gd name="T21" fmla="*/ 526 h 976"/>
                  <a:gd name="T22" fmla="*/ 156 w 741"/>
                  <a:gd name="T23" fmla="*/ 359 h 976"/>
                  <a:gd name="T24" fmla="*/ 173 w 741"/>
                  <a:gd name="T25" fmla="*/ 445 h 976"/>
                  <a:gd name="T26" fmla="*/ 257 w 741"/>
                  <a:gd name="T27" fmla="*/ 463 h 976"/>
                  <a:gd name="T28" fmla="*/ 196 w 741"/>
                  <a:gd name="T29" fmla="*/ 524 h 976"/>
                  <a:gd name="T30" fmla="*/ 237 w 741"/>
                  <a:gd name="T31" fmla="*/ 599 h 976"/>
                  <a:gd name="T32" fmla="*/ 343 w 741"/>
                  <a:gd name="T33" fmla="*/ 642 h 976"/>
                  <a:gd name="T34" fmla="*/ 419 w 741"/>
                  <a:gd name="T35" fmla="*/ 608 h 976"/>
                  <a:gd name="T36" fmla="*/ 349 w 741"/>
                  <a:gd name="T37" fmla="*/ 645 h 976"/>
                  <a:gd name="T38" fmla="*/ 357 w 741"/>
                  <a:gd name="T39" fmla="*/ 723 h 976"/>
                  <a:gd name="T40" fmla="*/ 418 w 741"/>
                  <a:gd name="T41" fmla="*/ 803 h 976"/>
                  <a:gd name="T42" fmla="*/ 395 w 741"/>
                  <a:gd name="T43" fmla="*/ 909 h 976"/>
                  <a:gd name="T44" fmla="*/ 457 w 741"/>
                  <a:gd name="T45" fmla="*/ 976 h 976"/>
                  <a:gd name="T46" fmla="*/ 423 w 741"/>
                  <a:gd name="T47" fmla="*/ 894 h 976"/>
                  <a:gd name="T48" fmla="*/ 500 w 741"/>
                  <a:gd name="T49" fmla="*/ 826 h 976"/>
                  <a:gd name="T50" fmla="*/ 590 w 741"/>
                  <a:gd name="T51" fmla="*/ 803 h 976"/>
                  <a:gd name="T52" fmla="*/ 660 w 741"/>
                  <a:gd name="T53" fmla="*/ 857 h 976"/>
                  <a:gd name="T54" fmla="*/ 624 w 741"/>
                  <a:gd name="T55" fmla="*/ 688 h 976"/>
                  <a:gd name="T56" fmla="*/ 669 w 741"/>
                  <a:gd name="T57" fmla="*/ 758 h 976"/>
                  <a:gd name="T58" fmla="*/ 741 w 741"/>
                  <a:gd name="T59" fmla="*/ 673 h 976"/>
                  <a:gd name="T60" fmla="*/ 741 w 741"/>
                  <a:gd name="T61" fmla="*/ 509 h 976"/>
                  <a:gd name="T62" fmla="*/ 646 w 741"/>
                  <a:gd name="T63" fmla="*/ 509 h 976"/>
                  <a:gd name="T64" fmla="*/ 708 w 741"/>
                  <a:gd name="T65" fmla="*/ 403 h 976"/>
                  <a:gd name="T66" fmla="*/ 621 w 741"/>
                  <a:gd name="T67" fmla="*/ 307 h 976"/>
                  <a:gd name="T68" fmla="*/ 537 w 741"/>
                  <a:gd name="T69" fmla="*/ 374 h 976"/>
                  <a:gd name="T70" fmla="*/ 537 w 741"/>
                  <a:gd name="T71" fmla="*/ 194 h 976"/>
                  <a:gd name="T72" fmla="*/ 465 w 741"/>
                  <a:gd name="T73" fmla="*/ 139 h 976"/>
                  <a:gd name="T74" fmla="*/ 465 w 741"/>
                  <a:gd name="T75" fmla="*/ 0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41" h="976">
                    <a:moveTo>
                      <a:pt x="465" y="0"/>
                    </a:moveTo>
                    <a:lnTo>
                      <a:pt x="364" y="55"/>
                    </a:lnTo>
                    <a:lnTo>
                      <a:pt x="268" y="55"/>
                    </a:lnTo>
                    <a:lnTo>
                      <a:pt x="213" y="167"/>
                    </a:lnTo>
                    <a:lnTo>
                      <a:pt x="150" y="167"/>
                    </a:lnTo>
                    <a:lnTo>
                      <a:pt x="151" y="243"/>
                    </a:lnTo>
                    <a:lnTo>
                      <a:pt x="80" y="326"/>
                    </a:lnTo>
                    <a:lnTo>
                      <a:pt x="0" y="302"/>
                    </a:lnTo>
                    <a:lnTo>
                      <a:pt x="19" y="520"/>
                    </a:lnTo>
                    <a:lnTo>
                      <a:pt x="92" y="565"/>
                    </a:lnTo>
                    <a:lnTo>
                      <a:pt x="168" y="526"/>
                    </a:lnTo>
                    <a:lnTo>
                      <a:pt x="156" y="359"/>
                    </a:lnTo>
                    <a:lnTo>
                      <a:pt x="173" y="445"/>
                    </a:lnTo>
                    <a:lnTo>
                      <a:pt x="257" y="463"/>
                    </a:lnTo>
                    <a:lnTo>
                      <a:pt x="196" y="524"/>
                    </a:lnTo>
                    <a:lnTo>
                      <a:pt x="237" y="599"/>
                    </a:lnTo>
                    <a:lnTo>
                      <a:pt x="343" y="642"/>
                    </a:lnTo>
                    <a:lnTo>
                      <a:pt x="419" y="608"/>
                    </a:lnTo>
                    <a:lnTo>
                      <a:pt x="349" y="645"/>
                    </a:lnTo>
                    <a:lnTo>
                      <a:pt x="357" y="723"/>
                    </a:lnTo>
                    <a:lnTo>
                      <a:pt x="418" y="803"/>
                    </a:lnTo>
                    <a:lnTo>
                      <a:pt x="395" y="909"/>
                    </a:lnTo>
                    <a:lnTo>
                      <a:pt x="457" y="976"/>
                    </a:lnTo>
                    <a:lnTo>
                      <a:pt x="423" y="894"/>
                    </a:lnTo>
                    <a:lnTo>
                      <a:pt x="500" y="826"/>
                    </a:lnTo>
                    <a:lnTo>
                      <a:pt x="590" y="803"/>
                    </a:lnTo>
                    <a:lnTo>
                      <a:pt x="660" y="857"/>
                    </a:lnTo>
                    <a:lnTo>
                      <a:pt x="624" y="688"/>
                    </a:lnTo>
                    <a:lnTo>
                      <a:pt x="669" y="758"/>
                    </a:lnTo>
                    <a:lnTo>
                      <a:pt x="741" y="673"/>
                    </a:lnTo>
                    <a:lnTo>
                      <a:pt x="741" y="509"/>
                    </a:lnTo>
                    <a:lnTo>
                      <a:pt x="646" y="509"/>
                    </a:lnTo>
                    <a:lnTo>
                      <a:pt x="708" y="403"/>
                    </a:lnTo>
                    <a:lnTo>
                      <a:pt x="621" y="307"/>
                    </a:lnTo>
                    <a:lnTo>
                      <a:pt x="537" y="374"/>
                    </a:lnTo>
                    <a:lnTo>
                      <a:pt x="537" y="194"/>
                    </a:lnTo>
                    <a:lnTo>
                      <a:pt x="465" y="139"/>
                    </a:lnTo>
                    <a:lnTo>
                      <a:pt x="46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Freeform 189">
                <a:extLst>
                  <a:ext uri="{FF2B5EF4-FFF2-40B4-BE49-F238E27FC236}">
                    <a16:creationId xmlns:a16="http://schemas.microsoft.com/office/drawing/2014/main" id="{3C72991B-9182-8A32-2007-0D60FCE18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" y="1510"/>
                <a:ext cx="223" cy="258"/>
              </a:xfrm>
              <a:custGeom>
                <a:avLst/>
                <a:gdLst>
                  <a:gd name="T0" fmla="*/ 126 w 892"/>
                  <a:gd name="T1" fmla="*/ 176 h 1032"/>
                  <a:gd name="T2" fmla="*/ 0 w 892"/>
                  <a:gd name="T3" fmla="*/ 299 h 1032"/>
                  <a:gd name="T4" fmla="*/ 68 w 892"/>
                  <a:gd name="T5" fmla="*/ 475 h 1032"/>
                  <a:gd name="T6" fmla="*/ 240 w 892"/>
                  <a:gd name="T7" fmla="*/ 505 h 1032"/>
                  <a:gd name="T8" fmla="*/ 298 w 892"/>
                  <a:gd name="T9" fmla="*/ 560 h 1032"/>
                  <a:gd name="T10" fmla="*/ 439 w 892"/>
                  <a:gd name="T11" fmla="*/ 456 h 1032"/>
                  <a:gd name="T12" fmla="*/ 645 w 892"/>
                  <a:gd name="T13" fmla="*/ 440 h 1032"/>
                  <a:gd name="T14" fmla="*/ 452 w 892"/>
                  <a:gd name="T15" fmla="*/ 512 h 1032"/>
                  <a:gd name="T16" fmla="*/ 433 w 892"/>
                  <a:gd name="T17" fmla="*/ 702 h 1032"/>
                  <a:gd name="T18" fmla="*/ 348 w 892"/>
                  <a:gd name="T19" fmla="*/ 740 h 1032"/>
                  <a:gd name="T20" fmla="*/ 517 w 892"/>
                  <a:gd name="T21" fmla="*/ 799 h 1032"/>
                  <a:gd name="T22" fmla="*/ 654 w 892"/>
                  <a:gd name="T23" fmla="*/ 943 h 1032"/>
                  <a:gd name="T24" fmla="*/ 739 w 892"/>
                  <a:gd name="T25" fmla="*/ 1032 h 1032"/>
                  <a:gd name="T26" fmla="*/ 872 w 892"/>
                  <a:gd name="T27" fmla="*/ 987 h 1032"/>
                  <a:gd name="T28" fmla="*/ 872 w 892"/>
                  <a:gd name="T29" fmla="*/ 804 h 1032"/>
                  <a:gd name="T30" fmla="*/ 770 w 892"/>
                  <a:gd name="T31" fmla="*/ 714 h 1032"/>
                  <a:gd name="T32" fmla="*/ 770 w 892"/>
                  <a:gd name="T33" fmla="*/ 527 h 1032"/>
                  <a:gd name="T34" fmla="*/ 892 w 892"/>
                  <a:gd name="T35" fmla="*/ 433 h 1032"/>
                  <a:gd name="T36" fmla="*/ 758 w 892"/>
                  <a:gd name="T37" fmla="*/ 323 h 1032"/>
                  <a:gd name="T38" fmla="*/ 848 w 892"/>
                  <a:gd name="T39" fmla="*/ 155 h 1032"/>
                  <a:gd name="T40" fmla="*/ 567 w 892"/>
                  <a:gd name="T41" fmla="*/ 0 h 1032"/>
                  <a:gd name="T42" fmla="*/ 565 w 892"/>
                  <a:gd name="T43" fmla="*/ 46 h 1032"/>
                  <a:gd name="T44" fmla="*/ 126 w 892"/>
                  <a:gd name="T45" fmla="*/ 176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92" h="1032">
                    <a:moveTo>
                      <a:pt x="126" y="176"/>
                    </a:moveTo>
                    <a:lnTo>
                      <a:pt x="0" y="299"/>
                    </a:lnTo>
                    <a:lnTo>
                      <a:pt x="68" y="475"/>
                    </a:lnTo>
                    <a:lnTo>
                      <a:pt x="240" y="505"/>
                    </a:lnTo>
                    <a:lnTo>
                      <a:pt x="298" y="560"/>
                    </a:lnTo>
                    <a:lnTo>
                      <a:pt x="439" y="456"/>
                    </a:lnTo>
                    <a:lnTo>
                      <a:pt x="645" y="440"/>
                    </a:lnTo>
                    <a:lnTo>
                      <a:pt x="452" y="512"/>
                    </a:lnTo>
                    <a:lnTo>
                      <a:pt x="433" y="702"/>
                    </a:lnTo>
                    <a:lnTo>
                      <a:pt x="348" y="740"/>
                    </a:lnTo>
                    <a:lnTo>
                      <a:pt x="517" y="799"/>
                    </a:lnTo>
                    <a:lnTo>
                      <a:pt x="654" y="943"/>
                    </a:lnTo>
                    <a:lnTo>
                      <a:pt x="739" y="1032"/>
                    </a:lnTo>
                    <a:lnTo>
                      <a:pt x="872" y="987"/>
                    </a:lnTo>
                    <a:lnTo>
                      <a:pt x="872" y="804"/>
                    </a:lnTo>
                    <a:lnTo>
                      <a:pt x="770" y="714"/>
                    </a:lnTo>
                    <a:lnTo>
                      <a:pt x="770" y="527"/>
                    </a:lnTo>
                    <a:lnTo>
                      <a:pt x="892" y="433"/>
                    </a:lnTo>
                    <a:lnTo>
                      <a:pt x="758" y="323"/>
                    </a:lnTo>
                    <a:lnTo>
                      <a:pt x="848" y="155"/>
                    </a:lnTo>
                    <a:lnTo>
                      <a:pt x="567" y="0"/>
                    </a:lnTo>
                    <a:lnTo>
                      <a:pt x="565" y="46"/>
                    </a:lnTo>
                    <a:lnTo>
                      <a:pt x="126" y="1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190">
                <a:extLst>
                  <a:ext uri="{FF2B5EF4-FFF2-40B4-BE49-F238E27FC236}">
                    <a16:creationId xmlns:a16="http://schemas.microsoft.com/office/drawing/2014/main" id="{63A69942-562F-5387-6355-E0FFED1EE2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1597"/>
                <a:ext cx="229" cy="229"/>
              </a:xfrm>
              <a:custGeom>
                <a:avLst/>
                <a:gdLst>
                  <a:gd name="T0" fmla="*/ 385 w 914"/>
                  <a:gd name="T1" fmla="*/ 0 h 916"/>
                  <a:gd name="T2" fmla="*/ 153 w 914"/>
                  <a:gd name="T3" fmla="*/ 86 h 916"/>
                  <a:gd name="T4" fmla="*/ 31 w 914"/>
                  <a:gd name="T5" fmla="*/ 180 h 916"/>
                  <a:gd name="T6" fmla="*/ 31 w 914"/>
                  <a:gd name="T7" fmla="*/ 367 h 916"/>
                  <a:gd name="T8" fmla="*/ 133 w 914"/>
                  <a:gd name="T9" fmla="*/ 457 h 916"/>
                  <a:gd name="T10" fmla="*/ 133 w 914"/>
                  <a:gd name="T11" fmla="*/ 640 h 916"/>
                  <a:gd name="T12" fmla="*/ 0 w 914"/>
                  <a:gd name="T13" fmla="*/ 685 h 916"/>
                  <a:gd name="T14" fmla="*/ 86 w 914"/>
                  <a:gd name="T15" fmla="*/ 774 h 916"/>
                  <a:gd name="T16" fmla="*/ 421 w 914"/>
                  <a:gd name="T17" fmla="*/ 916 h 916"/>
                  <a:gd name="T18" fmla="*/ 427 w 914"/>
                  <a:gd name="T19" fmla="*/ 645 h 916"/>
                  <a:gd name="T20" fmla="*/ 522 w 914"/>
                  <a:gd name="T21" fmla="*/ 638 h 916"/>
                  <a:gd name="T22" fmla="*/ 522 w 914"/>
                  <a:gd name="T23" fmla="*/ 728 h 916"/>
                  <a:gd name="T24" fmla="*/ 588 w 914"/>
                  <a:gd name="T25" fmla="*/ 776 h 916"/>
                  <a:gd name="T26" fmla="*/ 658 w 914"/>
                  <a:gd name="T27" fmla="*/ 717 h 916"/>
                  <a:gd name="T28" fmla="*/ 644 w 914"/>
                  <a:gd name="T29" fmla="*/ 631 h 916"/>
                  <a:gd name="T30" fmla="*/ 734 w 914"/>
                  <a:gd name="T31" fmla="*/ 610 h 916"/>
                  <a:gd name="T32" fmla="*/ 776 w 914"/>
                  <a:gd name="T33" fmla="*/ 541 h 916"/>
                  <a:gd name="T34" fmla="*/ 914 w 914"/>
                  <a:gd name="T35" fmla="*/ 640 h 916"/>
                  <a:gd name="T36" fmla="*/ 902 w 914"/>
                  <a:gd name="T37" fmla="*/ 555 h 916"/>
                  <a:gd name="T38" fmla="*/ 824 w 914"/>
                  <a:gd name="T39" fmla="*/ 516 h 916"/>
                  <a:gd name="T40" fmla="*/ 902 w 914"/>
                  <a:gd name="T41" fmla="*/ 389 h 916"/>
                  <a:gd name="T42" fmla="*/ 880 w 914"/>
                  <a:gd name="T43" fmla="*/ 309 h 916"/>
                  <a:gd name="T44" fmla="*/ 779 w 914"/>
                  <a:gd name="T45" fmla="*/ 174 h 916"/>
                  <a:gd name="T46" fmla="*/ 691 w 914"/>
                  <a:gd name="T47" fmla="*/ 151 h 916"/>
                  <a:gd name="T48" fmla="*/ 610 w 914"/>
                  <a:gd name="T49" fmla="*/ 86 h 916"/>
                  <a:gd name="T50" fmla="*/ 512 w 914"/>
                  <a:gd name="T51" fmla="*/ 0 h 916"/>
                  <a:gd name="T52" fmla="*/ 385 w 914"/>
                  <a:gd name="T53" fmla="*/ 0 h 9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14" h="916">
                    <a:moveTo>
                      <a:pt x="385" y="0"/>
                    </a:moveTo>
                    <a:lnTo>
                      <a:pt x="153" y="86"/>
                    </a:lnTo>
                    <a:lnTo>
                      <a:pt x="31" y="180"/>
                    </a:lnTo>
                    <a:lnTo>
                      <a:pt x="31" y="367"/>
                    </a:lnTo>
                    <a:lnTo>
                      <a:pt x="133" y="457"/>
                    </a:lnTo>
                    <a:lnTo>
                      <a:pt x="133" y="640"/>
                    </a:lnTo>
                    <a:lnTo>
                      <a:pt x="0" y="685"/>
                    </a:lnTo>
                    <a:lnTo>
                      <a:pt x="86" y="774"/>
                    </a:lnTo>
                    <a:lnTo>
                      <a:pt x="421" y="916"/>
                    </a:lnTo>
                    <a:lnTo>
                      <a:pt x="427" y="645"/>
                    </a:lnTo>
                    <a:lnTo>
                      <a:pt x="522" y="638"/>
                    </a:lnTo>
                    <a:lnTo>
                      <a:pt x="522" y="728"/>
                    </a:lnTo>
                    <a:lnTo>
                      <a:pt x="588" y="776"/>
                    </a:lnTo>
                    <a:lnTo>
                      <a:pt x="658" y="717"/>
                    </a:lnTo>
                    <a:lnTo>
                      <a:pt x="644" y="631"/>
                    </a:lnTo>
                    <a:lnTo>
                      <a:pt x="734" y="610"/>
                    </a:lnTo>
                    <a:lnTo>
                      <a:pt x="776" y="541"/>
                    </a:lnTo>
                    <a:lnTo>
                      <a:pt x="914" y="640"/>
                    </a:lnTo>
                    <a:lnTo>
                      <a:pt x="902" y="555"/>
                    </a:lnTo>
                    <a:lnTo>
                      <a:pt x="824" y="516"/>
                    </a:lnTo>
                    <a:lnTo>
                      <a:pt x="902" y="389"/>
                    </a:lnTo>
                    <a:lnTo>
                      <a:pt x="880" y="309"/>
                    </a:lnTo>
                    <a:lnTo>
                      <a:pt x="779" y="174"/>
                    </a:lnTo>
                    <a:lnTo>
                      <a:pt x="691" y="151"/>
                    </a:lnTo>
                    <a:lnTo>
                      <a:pt x="610" y="86"/>
                    </a:lnTo>
                    <a:lnTo>
                      <a:pt x="512" y="0"/>
                    </a:lnTo>
                    <a:lnTo>
                      <a:pt x="3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191">
                <a:extLst>
                  <a:ext uri="{FF2B5EF4-FFF2-40B4-BE49-F238E27FC236}">
                    <a16:creationId xmlns:a16="http://schemas.microsoft.com/office/drawing/2014/main" id="{D5192F5A-8E0C-EC7A-2522-5CC82712A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1" y="1746"/>
                <a:ext cx="263" cy="331"/>
              </a:xfrm>
              <a:custGeom>
                <a:avLst/>
                <a:gdLst>
                  <a:gd name="T0" fmla="*/ 307 w 1051"/>
                  <a:gd name="T1" fmla="*/ 89 h 1324"/>
                  <a:gd name="T2" fmla="*/ 222 w 1051"/>
                  <a:gd name="T3" fmla="*/ 0 h 1324"/>
                  <a:gd name="T4" fmla="*/ 0 w 1051"/>
                  <a:gd name="T5" fmla="*/ 236 h 1324"/>
                  <a:gd name="T6" fmla="*/ 11 w 1051"/>
                  <a:gd name="T7" fmla="*/ 363 h 1324"/>
                  <a:gd name="T8" fmla="*/ 308 w 1051"/>
                  <a:gd name="T9" fmla="*/ 711 h 1324"/>
                  <a:gd name="T10" fmla="*/ 368 w 1051"/>
                  <a:gd name="T11" fmla="*/ 912 h 1324"/>
                  <a:gd name="T12" fmla="*/ 599 w 1051"/>
                  <a:gd name="T13" fmla="*/ 1104 h 1324"/>
                  <a:gd name="T14" fmla="*/ 736 w 1051"/>
                  <a:gd name="T15" fmla="*/ 1136 h 1324"/>
                  <a:gd name="T16" fmla="*/ 780 w 1051"/>
                  <a:gd name="T17" fmla="*/ 1237 h 1324"/>
                  <a:gd name="T18" fmla="*/ 950 w 1051"/>
                  <a:gd name="T19" fmla="*/ 1269 h 1324"/>
                  <a:gd name="T20" fmla="*/ 1016 w 1051"/>
                  <a:gd name="T21" fmla="*/ 1324 h 1324"/>
                  <a:gd name="T22" fmla="*/ 921 w 1051"/>
                  <a:gd name="T23" fmla="*/ 1142 h 1324"/>
                  <a:gd name="T24" fmla="*/ 1051 w 1051"/>
                  <a:gd name="T25" fmla="*/ 996 h 1324"/>
                  <a:gd name="T26" fmla="*/ 810 w 1051"/>
                  <a:gd name="T27" fmla="*/ 808 h 1324"/>
                  <a:gd name="T28" fmla="*/ 689 w 1051"/>
                  <a:gd name="T29" fmla="*/ 583 h 1324"/>
                  <a:gd name="T30" fmla="*/ 578 w 1051"/>
                  <a:gd name="T31" fmla="*/ 583 h 1324"/>
                  <a:gd name="T32" fmla="*/ 578 w 1051"/>
                  <a:gd name="T33" fmla="*/ 514 h 1324"/>
                  <a:gd name="T34" fmla="*/ 728 w 1051"/>
                  <a:gd name="T35" fmla="*/ 320 h 1324"/>
                  <a:gd name="T36" fmla="*/ 393 w 1051"/>
                  <a:gd name="T37" fmla="*/ 178 h 1324"/>
                  <a:gd name="T38" fmla="*/ 307 w 1051"/>
                  <a:gd name="T39" fmla="*/ 89 h 1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51" h="1324">
                    <a:moveTo>
                      <a:pt x="307" y="89"/>
                    </a:moveTo>
                    <a:lnTo>
                      <a:pt x="222" y="0"/>
                    </a:lnTo>
                    <a:lnTo>
                      <a:pt x="0" y="236"/>
                    </a:lnTo>
                    <a:lnTo>
                      <a:pt x="11" y="363"/>
                    </a:lnTo>
                    <a:lnTo>
                      <a:pt x="308" y="711"/>
                    </a:lnTo>
                    <a:lnTo>
                      <a:pt x="368" y="912"/>
                    </a:lnTo>
                    <a:lnTo>
                      <a:pt x="599" y="1104"/>
                    </a:lnTo>
                    <a:lnTo>
                      <a:pt x="736" y="1136"/>
                    </a:lnTo>
                    <a:lnTo>
                      <a:pt x="780" y="1237"/>
                    </a:lnTo>
                    <a:lnTo>
                      <a:pt x="950" y="1269"/>
                    </a:lnTo>
                    <a:lnTo>
                      <a:pt x="1016" y="1324"/>
                    </a:lnTo>
                    <a:lnTo>
                      <a:pt x="921" y="1142"/>
                    </a:lnTo>
                    <a:lnTo>
                      <a:pt x="1051" y="996"/>
                    </a:lnTo>
                    <a:lnTo>
                      <a:pt x="810" y="808"/>
                    </a:lnTo>
                    <a:lnTo>
                      <a:pt x="689" y="583"/>
                    </a:lnTo>
                    <a:lnTo>
                      <a:pt x="578" y="583"/>
                    </a:lnTo>
                    <a:lnTo>
                      <a:pt x="578" y="514"/>
                    </a:lnTo>
                    <a:lnTo>
                      <a:pt x="728" y="320"/>
                    </a:lnTo>
                    <a:lnTo>
                      <a:pt x="393" y="178"/>
                    </a:lnTo>
                    <a:lnTo>
                      <a:pt x="307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192">
                <a:extLst>
                  <a:ext uri="{FF2B5EF4-FFF2-40B4-BE49-F238E27FC236}">
                    <a16:creationId xmlns:a16="http://schemas.microsoft.com/office/drawing/2014/main" id="{1621DD6C-0BDD-7CAC-7C5F-FBD5EF505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3" y="1202"/>
                <a:ext cx="376" cy="188"/>
              </a:xfrm>
              <a:custGeom>
                <a:avLst/>
                <a:gdLst>
                  <a:gd name="T0" fmla="*/ 1174 w 1505"/>
                  <a:gd name="T1" fmla="*/ 213 h 750"/>
                  <a:gd name="T2" fmla="*/ 1166 w 1505"/>
                  <a:gd name="T3" fmla="*/ 163 h 750"/>
                  <a:gd name="T4" fmla="*/ 981 w 1505"/>
                  <a:gd name="T5" fmla="*/ 269 h 750"/>
                  <a:gd name="T6" fmla="*/ 922 w 1505"/>
                  <a:gd name="T7" fmla="*/ 218 h 750"/>
                  <a:gd name="T8" fmla="*/ 981 w 1505"/>
                  <a:gd name="T9" fmla="*/ 155 h 750"/>
                  <a:gd name="T10" fmla="*/ 918 w 1505"/>
                  <a:gd name="T11" fmla="*/ 50 h 750"/>
                  <a:gd name="T12" fmla="*/ 792 w 1505"/>
                  <a:gd name="T13" fmla="*/ 0 h 750"/>
                  <a:gd name="T14" fmla="*/ 717 w 1505"/>
                  <a:gd name="T15" fmla="*/ 118 h 750"/>
                  <a:gd name="T16" fmla="*/ 545 w 1505"/>
                  <a:gd name="T17" fmla="*/ 176 h 750"/>
                  <a:gd name="T18" fmla="*/ 474 w 1505"/>
                  <a:gd name="T19" fmla="*/ 124 h 750"/>
                  <a:gd name="T20" fmla="*/ 404 w 1505"/>
                  <a:gd name="T21" fmla="*/ 87 h 750"/>
                  <a:gd name="T22" fmla="*/ 44 w 1505"/>
                  <a:gd name="T23" fmla="*/ 123 h 750"/>
                  <a:gd name="T24" fmla="*/ 0 w 1505"/>
                  <a:gd name="T25" fmla="*/ 193 h 750"/>
                  <a:gd name="T26" fmla="*/ 272 w 1505"/>
                  <a:gd name="T27" fmla="*/ 294 h 750"/>
                  <a:gd name="T28" fmla="*/ 377 w 1505"/>
                  <a:gd name="T29" fmla="*/ 472 h 750"/>
                  <a:gd name="T30" fmla="*/ 348 w 1505"/>
                  <a:gd name="T31" fmla="*/ 630 h 750"/>
                  <a:gd name="T32" fmla="*/ 556 w 1505"/>
                  <a:gd name="T33" fmla="*/ 648 h 750"/>
                  <a:gd name="T34" fmla="*/ 660 w 1505"/>
                  <a:gd name="T35" fmla="*/ 529 h 750"/>
                  <a:gd name="T36" fmla="*/ 661 w 1505"/>
                  <a:gd name="T37" fmla="*/ 517 h 750"/>
                  <a:gd name="T38" fmla="*/ 660 w 1505"/>
                  <a:gd name="T39" fmla="*/ 515 h 750"/>
                  <a:gd name="T40" fmla="*/ 639 w 1505"/>
                  <a:gd name="T41" fmla="*/ 434 h 750"/>
                  <a:gd name="T42" fmla="*/ 668 w 1505"/>
                  <a:gd name="T43" fmla="*/ 429 h 750"/>
                  <a:gd name="T44" fmla="*/ 677 w 1505"/>
                  <a:gd name="T45" fmla="*/ 340 h 750"/>
                  <a:gd name="T46" fmla="*/ 719 w 1505"/>
                  <a:gd name="T47" fmla="*/ 423 h 750"/>
                  <a:gd name="T48" fmla="*/ 668 w 1505"/>
                  <a:gd name="T49" fmla="*/ 429 h 750"/>
                  <a:gd name="T50" fmla="*/ 661 w 1505"/>
                  <a:gd name="T51" fmla="*/ 517 h 750"/>
                  <a:gd name="T52" fmla="*/ 745 w 1505"/>
                  <a:gd name="T53" fmla="*/ 574 h 750"/>
                  <a:gd name="T54" fmla="*/ 876 w 1505"/>
                  <a:gd name="T55" fmla="*/ 526 h 750"/>
                  <a:gd name="T56" fmla="*/ 1010 w 1505"/>
                  <a:gd name="T57" fmla="*/ 696 h 750"/>
                  <a:gd name="T58" fmla="*/ 1090 w 1505"/>
                  <a:gd name="T59" fmla="*/ 677 h 750"/>
                  <a:gd name="T60" fmla="*/ 1090 w 1505"/>
                  <a:gd name="T61" fmla="*/ 597 h 750"/>
                  <a:gd name="T62" fmla="*/ 1102 w 1505"/>
                  <a:gd name="T63" fmla="*/ 677 h 750"/>
                  <a:gd name="T64" fmla="*/ 1175 w 1505"/>
                  <a:gd name="T65" fmla="*/ 650 h 750"/>
                  <a:gd name="T66" fmla="*/ 1158 w 1505"/>
                  <a:gd name="T67" fmla="*/ 731 h 750"/>
                  <a:gd name="T68" fmla="*/ 1240 w 1505"/>
                  <a:gd name="T69" fmla="*/ 750 h 750"/>
                  <a:gd name="T70" fmla="*/ 1347 w 1505"/>
                  <a:gd name="T71" fmla="*/ 706 h 750"/>
                  <a:gd name="T72" fmla="*/ 1354 w 1505"/>
                  <a:gd name="T73" fmla="*/ 620 h 750"/>
                  <a:gd name="T74" fmla="*/ 1434 w 1505"/>
                  <a:gd name="T75" fmla="*/ 644 h 750"/>
                  <a:gd name="T76" fmla="*/ 1505 w 1505"/>
                  <a:gd name="T77" fmla="*/ 561 h 750"/>
                  <a:gd name="T78" fmla="*/ 1504 w 1505"/>
                  <a:gd name="T79" fmla="*/ 485 h 750"/>
                  <a:gd name="T80" fmla="*/ 1503 w 1505"/>
                  <a:gd name="T81" fmla="*/ 409 h 750"/>
                  <a:gd name="T82" fmla="*/ 1270 w 1505"/>
                  <a:gd name="T83" fmla="*/ 369 h 750"/>
                  <a:gd name="T84" fmla="*/ 1174 w 1505"/>
                  <a:gd name="T85" fmla="*/ 213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05" h="750">
                    <a:moveTo>
                      <a:pt x="1174" y="213"/>
                    </a:moveTo>
                    <a:lnTo>
                      <a:pt x="1166" y="163"/>
                    </a:lnTo>
                    <a:lnTo>
                      <a:pt x="981" y="269"/>
                    </a:lnTo>
                    <a:lnTo>
                      <a:pt x="922" y="218"/>
                    </a:lnTo>
                    <a:lnTo>
                      <a:pt x="981" y="155"/>
                    </a:lnTo>
                    <a:lnTo>
                      <a:pt x="918" y="50"/>
                    </a:lnTo>
                    <a:lnTo>
                      <a:pt x="792" y="0"/>
                    </a:lnTo>
                    <a:lnTo>
                      <a:pt x="717" y="118"/>
                    </a:lnTo>
                    <a:lnTo>
                      <a:pt x="545" y="176"/>
                    </a:lnTo>
                    <a:lnTo>
                      <a:pt x="474" y="124"/>
                    </a:lnTo>
                    <a:lnTo>
                      <a:pt x="404" y="87"/>
                    </a:lnTo>
                    <a:lnTo>
                      <a:pt x="44" y="123"/>
                    </a:lnTo>
                    <a:lnTo>
                      <a:pt x="0" y="193"/>
                    </a:lnTo>
                    <a:lnTo>
                      <a:pt x="272" y="294"/>
                    </a:lnTo>
                    <a:lnTo>
                      <a:pt x="377" y="472"/>
                    </a:lnTo>
                    <a:lnTo>
                      <a:pt x="348" y="630"/>
                    </a:lnTo>
                    <a:lnTo>
                      <a:pt x="556" y="648"/>
                    </a:lnTo>
                    <a:lnTo>
                      <a:pt x="660" y="529"/>
                    </a:lnTo>
                    <a:lnTo>
                      <a:pt x="661" y="517"/>
                    </a:lnTo>
                    <a:lnTo>
                      <a:pt x="660" y="515"/>
                    </a:lnTo>
                    <a:lnTo>
                      <a:pt x="639" y="434"/>
                    </a:lnTo>
                    <a:lnTo>
                      <a:pt x="668" y="429"/>
                    </a:lnTo>
                    <a:lnTo>
                      <a:pt x="677" y="340"/>
                    </a:lnTo>
                    <a:lnTo>
                      <a:pt x="719" y="423"/>
                    </a:lnTo>
                    <a:lnTo>
                      <a:pt x="668" y="429"/>
                    </a:lnTo>
                    <a:lnTo>
                      <a:pt x="661" y="517"/>
                    </a:lnTo>
                    <a:lnTo>
                      <a:pt x="745" y="574"/>
                    </a:lnTo>
                    <a:lnTo>
                      <a:pt x="876" y="526"/>
                    </a:lnTo>
                    <a:lnTo>
                      <a:pt x="1010" y="696"/>
                    </a:lnTo>
                    <a:lnTo>
                      <a:pt x="1090" y="677"/>
                    </a:lnTo>
                    <a:lnTo>
                      <a:pt x="1090" y="597"/>
                    </a:lnTo>
                    <a:lnTo>
                      <a:pt x="1102" y="677"/>
                    </a:lnTo>
                    <a:lnTo>
                      <a:pt x="1175" y="650"/>
                    </a:lnTo>
                    <a:lnTo>
                      <a:pt x="1158" y="731"/>
                    </a:lnTo>
                    <a:lnTo>
                      <a:pt x="1240" y="750"/>
                    </a:lnTo>
                    <a:lnTo>
                      <a:pt x="1347" y="706"/>
                    </a:lnTo>
                    <a:lnTo>
                      <a:pt x="1354" y="620"/>
                    </a:lnTo>
                    <a:lnTo>
                      <a:pt x="1434" y="644"/>
                    </a:lnTo>
                    <a:lnTo>
                      <a:pt x="1505" y="561"/>
                    </a:lnTo>
                    <a:lnTo>
                      <a:pt x="1504" y="485"/>
                    </a:lnTo>
                    <a:lnTo>
                      <a:pt x="1503" y="409"/>
                    </a:lnTo>
                    <a:lnTo>
                      <a:pt x="1270" y="369"/>
                    </a:lnTo>
                    <a:lnTo>
                      <a:pt x="1174" y="2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193">
                <a:extLst>
                  <a:ext uri="{FF2B5EF4-FFF2-40B4-BE49-F238E27FC236}">
                    <a16:creationId xmlns:a16="http://schemas.microsoft.com/office/drawing/2014/main" id="{E76D15A8-6DB4-D6E4-D3FE-6D3363996E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732"/>
                <a:ext cx="253" cy="263"/>
              </a:xfrm>
              <a:custGeom>
                <a:avLst/>
                <a:gdLst>
                  <a:gd name="T0" fmla="*/ 150 w 1011"/>
                  <a:gd name="T1" fmla="*/ 375 h 1051"/>
                  <a:gd name="T2" fmla="*/ 0 w 1011"/>
                  <a:gd name="T3" fmla="*/ 569 h 1051"/>
                  <a:gd name="T4" fmla="*/ 0 w 1011"/>
                  <a:gd name="T5" fmla="*/ 638 h 1051"/>
                  <a:gd name="T6" fmla="*/ 111 w 1011"/>
                  <a:gd name="T7" fmla="*/ 638 h 1051"/>
                  <a:gd name="T8" fmla="*/ 232 w 1011"/>
                  <a:gd name="T9" fmla="*/ 863 h 1051"/>
                  <a:gd name="T10" fmla="*/ 473 w 1011"/>
                  <a:gd name="T11" fmla="*/ 1051 h 1051"/>
                  <a:gd name="T12" fmla="*/ 584 w 1011"/>
                  <a:gd name="T13" fmla="*/ 1051 h 1051"/>
                  <a:gd name="T14" fmla="*/ 791 w 1011"/>
                  <a:gd name="T15" fmla="*/ 822 h 1051"/>
                  <a:gd name="T16" fmla="*/ 864 w 1011"/>
                  <a:gd name="T17" fmla="*/ 601 h 1051"/>
                  <a:gd name="T18" fmla="*/ 816 w 1011"/>
                  <a:gd name="T19" fmla="*/ 496 h 1051"/>
                  <a:gd name="T20" fmla="*/ 1011 w 1011"/>
                  <a:gd name="T21" fmla="*/ 371 h 1051"/>
                  <a:gd name="T22" fmla="*/ 947 w 1011"/>
                  <a:gd name="T23" fmla="*/ 209 h 1051"/>
                  <a:gd name="T24" fmla="*/ 643 w 1011"/>
                  <a:gd name="T25" fmla="*/ 99 h 1051"/>
                  <a:gd name="T26" fmla="*/ 505 w 1011"/>
                  <a:gd name="T27" fmla="*/ 0 h 1051"/>
                  <a:gd name="T28" fmla="*/ 463 w 1011"/>
                  <a:gd name="T29" fmla="*/ 69 h 1051"/>
                  <a:gd name="T30" fmla="*/ 373 w 1011"/>
                  <a:gd name="T31" fmla="*/ 90 h 1051"/>
                  <a:gd name="T32" fmla="*/ 387 w 1011"/>
                  <a:gd name="T33" fmla="*/ 176 h 1051"/>
                  <a:gd name="T34" fmla="*/ 317 w 1011"/>
                  <a:gd name="T35" fmla="*/ 235 h 1051"/>
                  <a:gd name="T36" fmla="*/ 251 w 1011"/>
                  <a:gd name="T37" fmla="*/ 187 h 1051"/>
                  <a:gd name="T38" fmla="*/ 251 w 1011"/>
                  <a:gd name="T39" fmla="*/ 97 h 1051"/>
                  <a:gd name="T40" fmla="*/ 156 w 1011"/>
                  <a:gd name="T41" fmla="*/ 104 h 1051"/>
                  <a:gd name="T42" fmla="*/ 150 w 1011"/>
                  <a:gd name="T43" fmla="*/ 375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1" h="1051">
                    <a:moveTo>
                      <a:pt x="150" y="375"/>
                    </a:moveTo>
                    <a:lnTo>
                      <a:pt x="0" y="569"/>
                    </a:lnTo>
                    <a:lnTo>
                      <a:pt x="0" y="638"/>
                    </a:lnTo>
                    <a:lnTo>
                      <a:pt x="111" y="638"/>
                    </a:lnTo>
                    <a:lnTo>
                      <a:pt x="232" y="863"/>
                    </a:lnTo>
                    <a:lnTo>
                      <a:pt x="473" y="1051"/>
                    </a:lnTo>
                    <a:lnTo>
                      <a:pt x="584" y="1051"/>
                    </a:lnTo>
                    <a:lnTo>
                      <a:pt x="791" y="822"/>
                    </a:lnTo>
                    <a:lnTo>
                      <a:pt x="864" y="601"/>
                    </a:lnTo>
                    <a:lnTo>
                      <a:pt x="816" y="496"/>
                    </a:lnTo>
                    <a:lnTo>
                      <a:pt x="1011" y="371"/>
                    </a:lnTo>
                    <a:lnTo>
                      <a:pt x="947" y="209"/>
                    </a:lnTo>
                    <a:lnTo>
                      <a:pt x="643" y="99"/>
                    </a:lnTo>
                    <a:lnTo>
                      <a:pt x="505" y="0"/>
                    </a:lnTo>
                    <a:lnTo>
                      <a:pt x="463" y="69"/>
                    </a:lnTo>
                    <a:lnTo>
                      <a:pt x="373" y="90"/>
                    </a:lnTo>
                    <a:lnTo>
                      <a:pt x="387" y="176"/>
                    </a:lnTo>
                    <a:lnTo>
                      <a:pt x="317" y="235"/>
                    </a:lnTo>
                    <a:lnTo>
                      <a:pt x="251" y="187"/>
                    </a:lnTo>
                    <a:lnTo>
                      <a:pt x="251" y="97"/>
                    </a:lnTo>
                    <a:lnTo>
                      <a:pt x="156" y="104"/>
                    </a:lnTo>
                    <a:lnTo>
                      <a:pt x="150" y="3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194">
                <a:extLst>
                  <a:ext uri="{FF2B5EF4-FFF2-40B4-BE49-F238E27FC236}">
                    <a16:creationId xmlns:a16="http://schemas.microsoft.com/office/drawing/2014/main" id="{B06BB0BF-13C3-694B-F1C3-56DDFD469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2" y="1219"/>
                <a:ext cx="267" cy="153"/>
              </a:xfrm>
              <a:custGeom>
                <a:avLst/>
                <a:gdLst>
                  <a:gd name="T0" fmla="*/ 1066 w 1066"/>
                  <a:gd name="T1" fmla="*/ 335 h 614"/>
                  <a:gd name="T2" fmla="*/ 993 w 1066"/>
                  <a:gd name="T3" fmla="*/ 225 h 614"/>
                  <a:gd name="T4" fmla="*/ 745 w 1066"/>
                  <a:gd name="T5" fmla="*/ 225 h 614"/>
                  <a:gd name="T6" fmla="*/ 603 w 1066"/>
                  <a:gd name="T7" fmla="*/ 118 h 614"/>
                  <a:gd name="T8" fmla="*/ 603 w 1066"/>
                  <a:gd name="T9" fmla="*/ 0 h 614"/>
                  <a:gd name="T10" fmla="*/ 383 w 1066"/>
                  <a:gd name="T11" fmla="*/ 70 h 614"/>
                  <a:gd name="T12" fmla="*/ 240 w 1066"/>
                  <a:gd name="T13" fmla="*/ 20 h 614"/>
                  <a:gd name="T14" fmla="*/ 0 w 1066"/>
                  <a:gd name="T15" fmla="*/ 168 h 614"/>
                  <a:gd name="T16" fmla="*/ 118 w 1066"/>
                  <a:gd name="T17" fmla="*/ 249 h 614"/>
                  <a:gd name="T18" fmla="*/ 18 w 1066"/>
                  <a:gd name="T19" fmla="*/ 305 h 614"/>
                  <a:gd name="T20" fmla="*/ 383 w 1066"/>
                  <a:gd name="T21" fmla="*/ 614 h 614"/>
                  <a:gd name="T22" fmla="*/ 542 w 1066"/>
                  <a:gd name="T23" fmla="*/ 513 h 614"/>
                  <a:gd name="T24" fmla="*/ 634 w 1066"/>
                  <a:gd name="T25" fmla="*/ 567 h 614"/>
                  <a:gd name="T26" fmla="*/ 636 w 1066"/>
                  <a:gd name="T27" fmla="*/ 567 h 614"/>
                  <a:gd name="T28" fmla="*/ 628 w 1066"/>
                  <a:gd name="T29" fmla="*/ 488 h 614"/>
                  <a:gd name="T30" fmla="*/ 801 w 1066"/>
                  <a:gd name="T31" fmla="*/ 406 h 614"/>
                  <a:gd name="T32" fmla="*/ 1042 w 1066"/>
                  <a:gd name="T33" fmla="*/ 391 h 614"/>
                  <a:gd name="T34" fmla="*/ 1066 w 1066"/>
                  <a:gd name="T35" fmla="*/ 335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6" h="614">
                    <a:moveTo>
                      <a:pt x="1066" y="335"/>
                    </a:moveTo>
                    <a:lnTo>
                      <a:pt x="993" y="225"/>
                    </a:lnTo>
                    <a:lnTo>
                      <a:pt x="745" y="225"/>
                    </a:lnTo>
                    <a:lnTo>
                      <a:pt x="603" y="118"/>
                    </a:lnTo>
                    <a:lnTo>
                      <a:pt x="603" y="0"/>
                    </a:lnTo>
                    <a:lnTo>
                      <a:pt x="383" y="70"/>
                    </a:lnTo>
                    <a:lnTo>
                      <a:pt x="240" y="20"/>
                    </a:lnTo>
                    <a:lnTo>
                      <a:pt x="0" y="168"/>
                    </a:lnTo>
                    <a:lnTo>
                      <a:pt x="118" y="249"/>
                    </a:lnTo>
                    <a:lnTo>
                      <a:pt x="18" y="305"/>
                    </a:lnTo>
                    <a:lnTo>
                      <a:pt x="383" y="614"/>
                    </a:lnTo>
                    <a:lnTo>
                      <a:pt x="542" y="513"/>
                    </a:lnTo>
                    <a:lnTo>
                      <a:pt x="634" y="567"/>
                    </a:lnTo>
                    <a:lnTo>
                      <a:pt x="636" y="567"/>
                    </a:lnTo>
                    <a:lnTo>
                      <a:pt x="628" y="488"/>
                    </a:lnTo>
                    <a:lnTo>
                      <a:pt x="801" y="406"/>
                    </a:lnTo>
                    <a:lnTo>
                      <a:pt x="1042" y="391"/>
                    </a:lnTo>
                    <a:lnTo>
                      <a:pt x="1066" y="3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195">
                <a:extLst>
                  <a:ext uri="{FF2B5EF4-FFF2-40B4-BE49-F238E27FC236}">
                    <a16:creationId xmlns:a16="http://schemas.microsoft.com/office/drawing/2014/main" id="{DFFD23A7-C768-674C-D4BD-1F301DE84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1347"/>
                <a:ext cx="227" cy="325"/>
              </a:xfrm>
              <a:custGeom>
                <a:avLst/>
                <a:gdLst>
                  <a:gd name="T0" fmla="*/ 590 w 906"/>
                  <a:gd name="T1" fmla="*/ 0 h 1299"/>
                  <a:gd name="T2" fmla="*/ 431 w 906"/>
                  <a:gd name="T3" fmla="*/ 101 h 1299"/>
                  <a:gd name="T4" fmla="*/ 321 w 906"/>
                  <a:gd name="T5" fmla="*/ 268 h 1299"/>
                  <a:gd name="T6" fmla="*/ 412 w 906"/>
                  <a:gd name="T7" fmla="*/ 425 h 1299"/>
                  <a:gd name="T8" fmla="*/ 184 w 906"/>
                  <a:gd name="T9" fmla="*/ 611 h 1299"/>
                  <a:gd name="T10" fmla="*/ 0 w 906"/>
                  <a:gd name="T11" fmla="*/ 688 h 1299"/>
                  <a:gd name="T12" fmla="*/ 129 w 906"/>
                  <a:gd name="T13" fmla="*/ 761 h 1299"/>
                  <a:gd name="T14" fmla="*/ 109 w 906"/>
                  <a:gd name="T15" fmla="*/ 840 h 1299"/>
                  <a:gd name="T16" fmla="*/ 208 w 906"/>
                  <a:gd name="T17" fmla="*/ 986 h 1299"/>
                  <a:gd name="T18" fmla="*/ 174 w 906"/>
                  <a:gd name="T19" fmla="*/ 1245 h 1299"/>
                  <a:gd name="T20" fmla="*/ 241 w 906"/>
                  <a:gd name="T21" fmla="*/ 1299 h 1299"/>
                  <a:gd name="T22" fmla="*/ 314 w 906"/>
                  <a:gd name="T23" fmla="*/ 1263 h 1299"/>
                  <a:gd name="T24" fmla="*/ 415 w 906"/>
                  <a:gd name="T25" fmla="*/ 1066 h 1299"/>
                  <a:gd name="T26" fmla="*/ 566 w 906"/>
                  <a:gd name="T27" fmla="*/ 1111 h 1299"/>
                  <a:gd name="T28" fmla="*/ 814 w 906"/>
                  <a:gd name="T29" fmla="*/ 830 h 1299"/>
                  <a:gd name="T30" fmla="*/ 728 w 906"/>
                  <a:gd name="T31" fmla="*/ 649 h 1299"/>
                  <a:gd name="T32" fmla="*/ 906 w 906"/>
                  <a:gd name="T33" fmla="*/ 515 h 1299"/>
                  <a:gd name="T34" fmla="*/ 837 w 906"/>
                  <a:gd name="T35" fmla="*/ 472 h 1299"/>
                  <a:gd name="T36" fmla="*/ 752 w 906"/>
                  <a:gd name="T37" fmla="*/ 507 h 1299"/>
                  <a:gd name="T38" fmla="*/ 704 w 906"/>
                  <a:gd name="T39" fmla="*/ 347 h 1299"/>
                  <a:gd name="T40" fmla="*/ 753 w 906"/>
                  <a:gd name="T41" fmla="*/ 258 h 1299"/>
                  <a:gd name="T42" fmla="*/ 682 w 906"/>
                  <a:gd name="T43" fmla="*/ 54 h 1299"/>
                  <a:gd name="T44" fmla="*/ 590 w 906"/>
                  <a:gd name="T45" fmla="*/ 0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06" h="1299">
                    <a:moveTo>
                      <a:pt x="590" y="0"/>
                    </a:moveTo>
                    <a:lnTo>
                      <a:pt x="431" y="101"/>
                    </a:lnTo>
                    <a:lnTo>
                      <a:pt x="321" y="268"/>
                    </a:lnTo>
                    <a:lnTo>
                      <a:pt x="412" y="425"/>
                    </a:lnTo>
                    <a:lnTo>
                      <a:pt x="184" y="611"/>
                    </a:lnTo>
                    <a:lnTo>
                      <a:pt x="0" y="688"/>
                    </a:lnTo>
                    <a:lnTo>
                      <a:pt x="129" y="761"/>
                    </a:lnTo>
                    <a:lnTo>
                      <a:pt x="109" y="840"/>
                    </a:lnTo>
                    <a:lnTo>
                      <a:pt x="208" y="986"/>
                    </a:lnTo>
                    <a:lnTo>
                      <a:pt x="174" y="1245"/>
                    </a:lnTo>
                    <a:lnTo>
                      <a:pt x="241" y="1299"/>
                    </a:lnTo>
                    <a:lnTo>
                      <a:pt x="314" y="1263"/>
                    </a:lnTo>
                    <a:lnTo>
                      <a:pt x="415" y="1066"/>
                    </a:lnTo>
                    <a:lnTo>
                      <a:pt x="566" y="1111"/>
                    </a:lnTo>
                    <a:lnTo>
                      <a:pt x="814" y="830"/>
                    </a:lnTo>
                    <a:lnTo>
                      <a:pt x="728" y="649"/>
                    </a:lnTo>
                    <a:lnTo>
                      <a:pt x="906" y="515"/>
                    </a:lnTo>
                    <a:lnTo>
                      <a:pt x="837" y="472"/>
                    </a:lnTo>
                    <a:lnTo>
                      <a:pt x="752" y="507"/>
                    </a:lnTo>
                    <a:lnTo>
                      <a:pt x="704" y="347"/>
                    </a:lnTo>
                    <a:lnTo>
                      <a:pt x="753" y="258"/>
                    </a:lnTo>
                    <a:lnTo>
                      <a:pt x="682" y="54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196">
                <a:extLst>
                  <a:ext uri="{FF2B5EF4-FFF2-40B4-BE49-F238E27FC236}">
                    <a16:creationId xmlns:a16="http://schemas.microsoft.com/office/drawing/2014/main" id="{B53328CD-CE20-65A3-C39B-6AC63C344D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1" y="1295"/>
                <a:ext cx="207" cy="231"/>
              </a:xfrm>
              <a:custGeom>
                <a:avLst/>
                <a:gdLst>
                  <a:gd name="T0" fmla="*/ 809 w 828"/>
                  <a:gd name="T1" fmla="*/ 633 h 925"/>
                  <a:gd name="T2" fmla="*/ 718 w 828"/>
                  <a:gd name="T3" fmla="*/ 476 h 925"/>
                  <a:gd name="T4" fmla="*/ 828 w 828"/>
                  <a:gd name="T5" fmla="*/ 309 h 925"/>
                  <a:gd name="T6" fmla="*/ 463 w 828"/>
                  <a:gd name="T7" fmla="*/ 0 h 925"/>
                  <a:gd name="T8" fmla="*/ 284 w 828"/>
                  <a:gd name="T9" fmla="*/ 38 h 925"/>
                  <a:gd name="T10" fmla="*/ 227 w 828"/>
                  <a:gd name="T11" fmla="*/ 98 h 925"/>
                  <a:gd name="T12" fmla="*/ 276 w 828"/>
                  <a:gd name="T13" fmla="*/ 161 h 925"/>
                  <a:gd name="T14" fmla="*/ 286 w 828"/>
                  <a:gd name="T15" fmla="*/ 320 h 925"/>
                  <a:gd name="T16" fmla="*/ 130 w 828"/>
                  <a:gd name="T17" fmla="*/ 587 h 925"/>
                  <a:gd name="T18" fmla="*/ 109 w 828"/>
                  <a:gd name="T19" fmla="*/ 622 h 925"/>
                  <a:gd name="T20" fmla="*/ 17 w 828"/>
                  <a:gd name="T21" fmla="*/ 653 h 925"/>
                  <a:gd name="T22" fmla="*/ 0 w 828"/>
                  <a:gd name="T23" fmla="*/ 752 h 925"/>
                  <a:gd name="T24" fmla="*/ 0 w 828"/>
                  <a:gd name="T25" fmla="*/ 753 h 925"/>
                  <a:gd name="T26" fmla="*/ 298 w 828"/>
                  <a:gd name="T27" fmla="*/ 768 h 925"/>
                  <a:gd name="T28" fmla="*/ 293 w 828"/>
                  <a:gd name="T29" fmla="*/ 925 h 925"/>
                  <a:gd name="T30" fmla="*/ 356 w 828"/>
                  <a:gd name="T31" fmla="*/ 873 h 925"/>
                  <a:gd name="T32" fmla="*/ 397 w 828"/>
                  <a:gd name="T33" fmla="*/ 896 h 925"/>
                  <a:gd name="T34" fmla="*/ 581 w 828"/>
                  <a:gd name="T35" fmla="*/ 819 h 925"/>
                  <a:gd name="T36" fmla="*/ 809 w 828"/>
                  <a:gd name="T37" fmla="*/ 633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8" h="925">
                    <a:moveTo>
                      <a:pt x="809" y="633"/>
                    </a:moveTo>
                    <a:lnTo>
                      <a:pt x="718" y="476"/>
                    </a:lnTo>
                    <a:lnTo>
                      <a:pt x="828" y="309"/>
                    </a:lnTo>
                    <a:lnTo>
                      <a:pt x="463" y="0"/>
                    </a:lnTo>
                    <a:lnTo>
                      <a:pt x="284" y="38"/>
                    </a:lnTo>
                    <a:lnTo>
                      <a:pt x="227" y="98"/>
                    </a:lnTo>
                    <a:lnTo>
                      <a:pt x="276" y="161"/>
                    </a:lnTo>
                    <a:lnTo>
                      <a:pt x="286" y="320"/>
                    </a:lnTo>
                    <a:lnTo>
                      <a:pt x="130" y="587"/>
                    </a:lnTo>
                    <a:lnTo>
                      <a:pt x="109" y="622"/>
                    </a:lnTo>
                    <a:lnTo>
                      <a:pt x="17" y="653"/>
                    </a:lnTo>
                    <a:lnTo>
                      <a:pt x="0" y="752"/>
                    </a:lnTo>
                    <a:lnTo>
                      <a:pt x="0" y="753"/>
                    </a:lnTo>
                    <a:lnTo>
                      <a:pt x="298" y="768"/>
                    </a:lnTo>
                    <a:lnTo>
                      <a:pt x="293" y="925"/>
                    </a:lnTo>
                    <a:lnTo>
                      <a:pt x="356" y="873"/>
                    </a:lnTo>
                    <a:lnTo>
                      <a:pt x="397" y="896"/>
                    </a:lnTo>
                    <a:lnTo>
                      <a:pt x="581" y="819"/>
                    </a:lnTo>
                    <a:lnTo>
                      <a:pt x="809" y="6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Freeform 197">
                <a:extLst>
                  <a:ext uri="{FF2B5EF4-FFF2-40B4-BE49-F238E27FC236}">
                    <a16:creationId xmlns:a16="http://schemas.microsoft.com/office/drawing/2014/main" id="{13B469A8-567C-A1F9-7DD0-5C051BB0D6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253"/>
                <a:ext cx="122" cy="186"/>
              </a:xfrm>
              <a:custGeom>
                <a:avLst/>
                <a:gdLst>
                  <a:gd name="T0" fmla="*/ 313 w 491"/>
                  <a:gd name="T1" fmla="*/ 184 h 746"/>
                  <a:gd name="T2" fmla="*/ 406 w 491"/>
                  <a:gd name="T3" fmla="*/ 121 h 746"/>
                  <a:gd name="T4" fmla="*/ 406 w 491"/>
                  <a:gd name="T5" fmla="*/ 47 h 746"/>
                  <a:gd name="T6" fmla="*/ 197 w 491"/>
                  <a:gd name="T7" fmla="*/ 0 h 746"/>
                  <a:gd name="T8" fmla="*/ 60 w 491"/>
                  <a:gd name="T9" fmla="*/ 64 h 746"/>
                  <a:gd name="T10" fmla="*/ 60 w 491"/>
                  <a:gd name="T11" fmla="*/ 313 h 746"/>
                  <a:gd name="T12" fmla="*/ 0 w 491"/>
                  <a:gd name="T13" fmla="*/ 313 h 746"/>
                  <a:gd name="T14" fmla="*/ 19 w 491"/>
                  <a:gd name="T15" fmla="*/ 381 h 746"/>
                  <a:gd name="T16" fmla="*/ 159 w 491"/>
                  <a:gd name="T17" fmla="*/ 466 h 746"/>
                  <a:gd name="T18" fmla="*/ 159 w 491"/>
                  <a:gd name="T19" fmla="*/ 705 h 746"/>
                  <a:gd name="T20" fmla="*/ 352 w 491"/>
                  <a:gd name="T21" fmla="*/ 746 h 746"/>
                  <a:gd name="T22" fmla="*/ 491 w 491"/>
                  <a:gd name="T23" fmla="*/ 527 h 746"/>
                  <a:gd name="T24" fmla="*/ 476 w 491"/>
                  <a:gd name="T25" fmla="*/ 409 h 746"/>
                  <a:gd name="T26" fmla="*/ 313 w 491"/>
                  <a:gd name="T27" fmla="*/ 339 h 746"/>
                  <a:gd name="T28" fmla="*/ 313 w 491"/>
                  <a:gd name="T29" fmla="*/ 184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1" h="746">
                    <a:moveTo>
                      <a:pt x="313" y="184"/>
                    </a:moveTo>
                    <a:lnTo>
                      <a:pt x="406" y="121"/>
                    </a:lnTo>
                    <a:lnTo>
                      <a:pt x="406" y="47"/>
                    </a:lnTo>
                    <a:lnTo>
                      <a:pt x="197" y="0"/>
                    </a:lnTo>
                    <a:lnTo>
                      <a:pt x="60" y="64"/>
                    </a:lnTo>
                    <a:lnTo>
                      <a:pt x="60" y="313"/>
                    </a:lnTo>
                    <a:lnTo>
                      <a:pt x="0" y="313"/>
                    </a:lnTo>
                    <a:lnTo>
                      <a:pt x="19" y="381"/>
                    </a:lnTo>
                    <a:lnTo>
                      <a:pt x="159" y="466"/>
                    </a:lnTo>
                    <a:lnTo>
                      <a:pt x="159" y="705"/>
                    </a:lnTo>
                    <a:lnTo>
                      <a:pt x="352" y="746"/>
                    </a:lnTo>
                    <a:lnTo>
                      <a:pt x="491" y="527"/>
                    </a:lnTo>
                    <a:lnTo>
                      <a:pt x="476" y="409"/>
                    </a:lnTo>
                    <a:lnTo>
                      <a:pt x="313" y="339"/>
                    </a:lnTo>
                    <a:lnTo>
                      <a:pt x="313" y="1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Freeform 198">
                <a:extLst>
                  <a:ext uri="{FF2B5EF4-FFF2-40B4-BE49-F238E27FC236}">
                    <a16:creationId xmlns:a16="http://schemas.microsoft.com/office/drawing/2014/main" id="{AC827358-3CFF-1DD4-C06A-7D22AB361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6" y="1310"/>
                <a:ext cx="338" cy="227"/>
              </a:xfrm>
              <a:custGeom>
                <a:avLst/>
                <a:gdLst>
                  <a:gd name="T0" fmla="*/ 1034 w 1351"/>
                  <a:gd name="T1" fmla="*/ 298 h 906"/>
                  <a:gd name="T2" fmla="*/ 895 w 1351"/>
                  <a:gd name="T3" fmla="*/ 517 h 906"/>
                  <a:gd name="T4" fmla="*/ 702 w 1351"/>
                  <a:gd name="T5" fmla="*/ 476 h 906"/>
                  <a:gd name="T6" fmla="*/ 702 w 1351"/>
                  <a:gd name="T7" fmla="*/ 237 h 906"/>
                  <a:gd name="T8" fmla="*/ 562 w 1351"/>
                  <a:gd name="T9" fmla="*/ 152 h 906"/>
                  <a:gd name="T10" fmla="*/ 543 w 1351"/>
                  <a:gd name="T11" fmla="*/ 84 h 906"/>
                  <a:gd name="T12" fmla="*/ 524 w 1351"/>
                  <a:gd name="T13" fmla="*/ 15 h 906"/>
                  <a:gd name="T14" fmla="*/ 365 w 1351"/>
                  <a:gd name="T15" fmla="*/ 51 h 906"/>
                  <a:gd name="T16" fmla="*/ 189 w 1351"/>
                  <a:gd name="T17" fmla="*/ 0 h 906"/>
                  <a:gd name="T18" fmla="*/ 118 w 1351"/>
                  <a:gd name="T19" fmla="*/ 65 h 906"/>
                  <a:gd name="T20" fmla="*/ 156 w 1351"/>
                  <a:gd name="T21" fmla="*/ 165 h 906"/>
                  <a:gd name="T22" fmla="*/ 77 w 1351"/>
                  <a:gd name="T23" fmla="*/ 274 h 906"/>
                  <a:gd name="T24" fmla="*/ 0 w 1351"/>
                  <a:gd name="T25" fmla="*/ 385 h 906"/>
                  <a:gd name="T26" fmla="*/ 43 w 1351"/>
                  <a:gd name="T27" fmla="*/ 544 h 906"/>
                  <a:gd name="T28" fmla="*/ 44 w 1351"/>
                  <a:gd name="T29" fmla="*/ 544 h 906"/>
                  <a:gd name="T30" fmla="*/ 61 w 1351"/>
                  <a:gd name="T31" fmla="*/ 621 h 906"/>
                  <a:gd name="T32" fmla="*/ 251 w 1351"/>
                  <a:gd name="T33" fmla="*/ 616 h 906"/>
                  <a:gd name="T34" fmla="*/ 256 w 1351"/>
                  <a:gd name="T35" fmla="*/ 716 h 906"/>
                  <a:gd name="T36" fmla="*/ 316 w 1351"/>
                  <a:gd name="T37" fmla="*/ 771 h 906"/>
                  <a:gd name="T38" fmla="*/ 402 w 1351"/>
                  <a:gd name="T39" fmla="*/ 735 h 906"/>
                  <a:gd name="T40" fmla="*/ 552 w 1351"/>
                  <a:gd name="T41" fmla="*/ 829 h 906"/>
                  <a:gd name="T42" fmla="*/ 763 w 1351"/>
                  <a:gd name="T43" fmla="*/ 832 h 906"/>
                  <a:gd name="T44" fmla="*/ 935 w 1351"/>
                  <a:gd name="T45" fmla="*/ 906 h 906"/>
                  <a:gd name="T46" fmla="*/ 921 w 1351"/>
                  <a:gd name="T47" fmla="*/ 812 h 906"/>
                  <a:gd name="T48" fmla="*/ 1001 w 1351"/>
                  <a:gd name="T49" fmla="*/ 821 h 906"/>
                  <a:gd name="T50" fmla="*/ 1221 w 1351"/>
                  <a:gd name="T51" fmla="*/ 692 h 906"/>
                  <a:gd name="T52" fmla="*/ 1221 w 1351"/>
                  <a:gd name="T53" fmla="*/ 691 h 906"/>
                  <a:gd name="T54" fmla="*/ 1238 w 1351"/>
                  <a:gd name="T55" fmla="*/ 592 h 906"/>
                  <a:gd name="T56" fmla="*/ 1330 w 1351"/>
                  <a:gd name="T57" fmla="*/ 561 h 906"/>
                  <a:gd name="T58" fmla="*/ 1351 w 1351"/>
                  <a:gd name="T59" fmla="*/ 526 h 906"/>
                  <a:gd name="T60" fmla="*/ 1209 w 1351"/>
                  <a:gd name="T61" fmla="*/ 394 h 906"/>
                  <a:gd name="T62" fmla="*/ 1034 w 1351"/>
                  <a:gd name="T63" fmla="*/ 29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51" h="906">
                    <a:moveTo>
                      <a:pt x="1034" y="298"/>
                    </a:moveTo>
                    <a:lnTo>
                      <a:pt x="895" y="517"/>
                    </a:lnTo>
                    <a:lnTo>
                      <a:pt x="702" y="476"/>
                    </a:lnTo>
                    <a:lnTo>
                      <a:pt x="702" y="237"/>
                    </a:lnTo>
                    <a:lnTo>
                      <a:pt x="562" y="152"/>
                    </a:lnTo>
                    <a:lnTo>
                      <a:pt x="543" y="84"/>
                    </a:lnTo>
                    <a:lnTo>
                      <a:pt x="524" y="15"/>
                    </a:lnTo>
                    <a:lnTo>
                      <a:pt x="365" y="51"/>
                    </a:lnTo>
                    <a:lnTo>
                      <a:pt x="189" y="0"/>
                    </a:lnTo>
                    <a:lnTo>
                      <a:pt x="118" y="65"/>
                    </a:lnTo>
                    <a:lnTo>
                      <a:pt x="156" y="165"/>
                    </a:lnTo>
                    <a:lnTo>
                      <a:pt x="77" y="274"/>
                    </a:lnTo>
                    <a:lnTo>
                      <a:pt x="0" y="385"/>
                    </a:lnTo>
                    <a:lnTo>
                      <a:pt x="43" y="544"/>
                    </a:lnTo>
                    <a:lnTo>
                      <a:pt x="44" y="544"/>
                    </a:lnTo>
                    <a:lnTo>
                      <a:pt x="61" y="621"/>
                    </a:lnTo>
                    <a:lnTo>
                      <a:pt x="251" y="616"/>
                    </a:lnTo>
                    <a:lnTo>
                      <a:pt x="256" y="716"/>
                    </a:lnTo>
                    <a:lnTo>
                      <a:pt x="316" y="771"/>
                    </a:lnTo>
                    <a:lnTo>
                      <a:pt x="402" y="735"/>
                    </a:lnTo>
                    <a:lnTo>
                      <a:pt x="552" y="829"/>
                    </a:lnTo>
                    <a:lnTo>
                      <a:pt x="763" y="832"/>
                    </a:lnTo>
                    <a:lnTo>
                      <a:pt x="935" y="906"/>
                    </a:lnTo>
                    <a:lnTo>
                      <a:pt x="921" y="812"/>
                    </a:lnTo>
                    <a:lnTo>
                      <a:pt x="1001" y="821"/>
                    </a:lnTo>
                    <a:lnTo>
                      <a:pt x="1221" y="692"/>
                    </a:lnTo>
                    <a:lnTo>
                      <a:pt x="1221" y="691"/>
                    </a:lnTo>
                    <a:lnTo>
                      <a:pt x="1238" y="592"/>
                    </a:lnTo>
                    <a:lnTo>
                      <a:pt x="1330" y="561"/>
                    </a:lnTo>
                    <a:lnTo>
                      <a:pt x="1351" y="526"/>
                    </a:lnTo>
                    <a:lnTo>
                      <a:pt x="1209" y="394"/>
                    </a:lnTo>
                    <a:lnTo>
                      <a:pt x="1034" y="2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199">
                <a:extLst>
                  <a:ext uri="{FF2B5EF4-FFF2-40B4-BE49-F238E27FC236}">
                    <a16:creationId xmlns:a16="http://schemas.microsoft.com/office/drawing/2014/main" id="{0E1E24D4-BD96-EEFF-DC15-E1196E68BC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9" y="1483"/>
                <a:ext cx="310" cy="218"/>
              </a:xfrm>
              <a:custGeom>
                <a:avLst/>
                <a:gdLst>
                  <a:gd name="T0" fmla="*/ 528 w 1239"/>
                  <a:gd name="T1" fmla="*/ 0 h 872"/>
                  <a:gd name="T2" fmla="*/ 308 w 1239"/>
                  <a:gd name="T3" fmla="*/ 129 h 872"/>
                  <a:gd name="T4" fmla="*/ 228 w 1239"/>
                  <a:gd name="T5" fmla="*/ 120 h 872"/>
                  <a:gd name="T6" fmla="*/ 242 w 1239"/>
                  <a:gd name="T7" fmla="*/ 214 h 872"/>
                  <a:gd name="T8" fmla="*/ 70 w 1239"/>
                  <a:gd name="T9" fmla="*/ 140 h 872"/>
                  <a:gd name="T10" fmla="*/ 48 w 1239"/>
                  <a:gd name="T11" fmla="*/ 210 h 872"/>
                  <a:gd name="T12" fmla="*/ 0 w 1239"/>
                  <a:gd name="T13" fmla="*/ 473 h 872"/>
                  <a:gd name="T14" fmla="*/ 170 w 1239"/>
                  <a:gd name="T15" fmla="*/ 473 h 872"/>
                  <a:gd name="T16" fmla="*/ 264 w 1239"/>
                  <a:gd name="T17" fmla="*/ 337 h 872"/>
                  <a:gd name="T18" fmla="*/ 365 w 1239"/>
                  <a:gd name="T19" fmla="*/ 574 h 872"/>
                  <a:gd name="T20" fmla="*/ 308 w 1239"/>
                  <a:gd name="T21" fmla="*/ 635 h 872"/>
                  <a:gd name="T22" fmla="*/ 520 w 1239"/>
                  <a:gd name="T23" fmla="*/ 872 h 872"/>
                  <a:gd name="T24" fmla="*/ 638 w 1239"/>
                  <a:gd name="T25" fmla="*/ 872 h 872"/>
                  <a:gd name="T26" fmla="*/ 757 w 1239"/>
                  <a:gd name="T27" fmla="*/ 757 h 872"/>
                  <a:gd name="T28" fmla="*/ 838 w 1239"/>
                  <a:gd name="T29" fmla="*/ 802 h 872"/>
                  <a:gd name="T30" fmla="*/ 1078 w 1239"/>
                  <a:gd name="T31" fmla="*/ 802 h 872"/>
                  <a:gd name="T32" fmla="*/ 1165 w 1239"/>
                  <a:gd name="T33" fmla="*/ 848 h 872"/>
                  <a:gd name="T34" fmla="*/ 1239 w 1239"/>
                  <a:gd name="T35" fmla="*/ 718 h 872"/>
                  <a:gd name="T36" fmla="*/ 1166 w 1239"/>
                  <a:gd name="T37" fmla="*/ 754 h 872"/>
                  <a:gd name="T38" fmla="*/ 1099 w 1239"/>
                  <a:gd name="T39" fmla="*/ 700 h 872"/>
                  <a:gd name="T40" fmla="*/ 1133 w 1239"/>
                  <a:gd name="T41" fmla="*/ 441 h 872"/>
                  <a:gd name="T42" fmla="*/ 1034 w 1239"/>
                  <a:gd name="T43" fmla="*/ 295 h 872"/>
                  <a:gd name="T44" fmla="*/ 1054 w 1239"/>
                  <a:gd name="T45" fmla="*/ 216 h 872"/>
                  <a:gd name="T46" fmla="*/ 925 w 1239"/>
                  <a:gd name="T47" fmla="*/ 143 h 872"/>
                  <a:gd name="T48" fmla="*/ 884 w 1239"/>
                  <a:gd name="T49" fmla="*/ 120 h 872"/>
                  <a:gd name="T50" fmla="*/ 821 w 1239"/>
                  <a:gd name="T51" fmla="*/ 172 h 872"/>
                  <a:gd name="T52" fmla="*/ 826 w 1239"/>
                  <a:gd name="T53" fmla="*/ 15 h 872"/>
                  <a:gd name="T54" fmla="*/ 528 w 1239"/>
                  <a:gd name="T55" fmla="*/ 0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39" h="872">
                    <a:moveTo>
                      <a:pt x="528" y="0"/>
                    </a:moveTo>
                    <a:lnTo>
                      <a:pt x="308" y="129"/>
                    </a:lnTo>
                    <a:lnTo>
                      <a:pt x="228" y="120"/>
                    </a:lnTo>
                    <a:lnTo>
                      <a:pt x="242" y="214"/>
                    </a:lnTo>
                    <a:lnTo>
                      <a:pt x="70" y="140"/>
                    </a:lnTo>
                    <a:lnTo>
                      <a:pt x="48" y="210"/>
                    </a:lnTo>
                    <a:lnTo>
                      <a:pt x="0" y="473"/>
                    </a:lnTo>
                    <a:lnTo>
                      <a:pt x="170" y="473"/>
                    </a:lnTo>
                    <a:lnTo>
                      <a:pt x="264" y="337"/>
                    </a:lnTo>
                    <a:lnTo>
                      <a:pt x="365" y="574"/>
                    </a:lnTo>
                    <a:lnTo>
                      <a:pt x="308" y="635"/>
                    </a:lnTo>
                    <a:lnTo>
                      <a:pt x="520" y="872"/>
                    </a:lnTo>
                    <a:lnTo>
                      <a:pt x="638" y="872"/>
                    </a:lnTo>
                    <a:lnTo>
                      <a:pt x="757" y="757"/>
                    </a:lnTo>
                    <a:lnTo>
                      <a:pt x="838" y="802"/>
                    </a:lnTo>
                    <a:lnTo>
                      <a:pt x="1078" y="802"/>
                    </a:lnTo>
                    <a:lnTo>
                      <a:pt x="1165" y="848"/>
                    </a:lnTo>
                    <a:lnTo>
                      <a:pt x="1239" y="718"/>
                    </a:lnTo>
                    <a:lnTo>
                      <a:pt x="1166" y="754"/>
                    </a:lnTo>
                    <a:lnTo>
                      <a:pt x="1099" y="700"/>
                    </a:lnTo>
                    <a:lnTo>
                      <a:pt x="1133" y="441"/>
                    </a:lnTo>
                    <a:lnTo>
                      <a:pt x="1034" y="295"/>
                    </a:lnTo>
                    <a:lnTo>
                      <a:pt x="1054" y="216"/>
                    </a:lnTo>
                    <a:lnTo>
                      <a:pt x="925" y="143"/>
                    </a:lnTo>
                    <a:lnTo>
                      <a:pt x="884" y="120"/>
                    </a:lnTo>
                    <a:lnTo>
                      <a:pt x="821" y="172"/>
                    </a:lnTo>
                    <a:lnTo>
                      <a:pt x="826" y="15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200">
                <a:extLst>
                  <a:ext uri="{FF2B5EF4-FFF2-40B4-BE49-F238E27FC236}">
                    <a16:creationId xmlns:a16="http://schemas.microsoft.com/office/drawing/2014/main" id="{70B59EB0-5B7B-5159-CCD2-B0838B764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" y="1489"/>
                <a:ext cx="279" cy="290"/>
              </a:xfrm>
              <a:custGeom>
                <a:avLst/>
                <a:gdLst>
                  <a:gd name="T0" fmla="*/ 1096 w 1118"/>
                  <a:gd name="T1" fmla="*/ 186 h 1158"/>
                  <a:gd name="T2" fmla="*/ 1118 w 1118"/>
                  <a:gd name="T3" fmla="*/ 116 h 1158"/>
                  <a:gd name="T4" fmla="*/ 907 w 1118"/>
                  <a:gd name="T5" fmla="*/ 113 h 1158"/>
                  <a:gd name="T6" fmla="*/ 757 w 1118"/>
                  <a:gd name="T7" fmla="*/ 19 h 1158"/>
                  <a:gd name="T8" fmla="*/ 671 w 1118"/>
                  <a:gd name="T9" fmla="*/ 55 h 1158"/>
                  <a:gd name="T10" fmla="*/ 611 w 1118"/>
                  <a:gd name="T11" fmla="*/ 0 h 1158"/>
                  <a:gd name="T12" fmla="*/ 549 w 1118"/>
                  <a:gd name="T13" fmla="*/ 110 h 1158"/>
                  <a:gd name="T14" fmla="*/ 700 w 1118"/>
                  <a:gd name="T15" fmla="*/ 354 h 1158"/>
                  <a:gd name="T16" fmla="*/ 394 w 1118"/>
                  <a:gd name="T17" fmla="*/ 481 h 1158"/>
                  <a:gd name="T18" fmla="*/ 394 w 1118"/>
                  <a:gd name="T19" fmla="*/ 632 h 1158"/>
                  <a:gd name="T20" fmla="*/ 65 w 1118"/>
                  <a:gd name="T21" fmla="*/ 815 h 1158"/>
                  <a:gd name="T22" fmla="*/ 0 w 1118"/>
                  <a:gd name="T23" fmla="*/ 929 h 1158"/>
                  <a:gd name="T24" fmla="*/ 89 w 1118"/>
                  <a:gd name="T25" fmla="*/ 1158 h 1158"/>
                  <a:gd name="T26" fmla="*/ 194 w 1118"/>
                  <a:gd name="T27" fmla="*/ 1022 h 1158"/>
                  <a:gd name="T28" fmla="*/ 355 w 1118"/>
                  <a:gd name="T29" fmla="*/ 999 h 1158"/>
                  <a:gd name="T30" fmla="*/ 630 w 1118"/>
                  <a:gd name="T31" fmla="*/ 993 h 1158"/>
                  <a:gd name="T32" fmla="*/ 694 w 1118"/>
                  <a:gd name="T33" fmla="*/ 1059 h 1158"/>
                  <a:gd name="T34" fmla="*/ 884 w 1118"/>
                  <a:gd name="T35" fmla="*/ 890 h 1158"/>
                  <a:gd name="T36" fmla="*/ 884 w 1118"/>
                  <a:gd name="T37" fmla="*/ 888 h 1158"/>
                  <a:gd name="T38" fmla="*/ 883 w 1118"/>
                  <a:gd name="T39" fmla="*/ 887 h 1158"/>
                  <a:gd name="T40" fmla="*/ 1048 w 1118"/>
                  <a:gd name="T41" fmla="*/ 449 h 1158"/>
                  <a:gd name="T42" fmla="*/ 1096 w 1118"/>
                  <a:gd name="T43" fmla="*/ 186 h 1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18" h="1158">
                    <a:moveTo>
                      <a:pt x="1096" y="186"/>
                    </a:moveTo>
                    <a:lnTo>
                      <a:pt x="1118" y="116"/>
                    </a:lnTo>
                    <a:lnTo>
                      <a:pt x="907" y="113"/>
                    </a:lnTo>
                    <a:lnTo>
                      <a:pt x="757" y="19"/>
                    </a:lnTo>
                    <a:lnTo>
                      <a:pt x="671" y="55"/>
                    </a:lnTo>
                    <a:lnTo>
                      <a:pt x="611" y="0"/>
                    </a:lnTo>
                    <a:lnTo>
                      <a:pt x="549" y="110"/>
                    </a:lnTo>
                    <a:lnTo>
                      <a:pt x="700" y="354"/>
                    </a:lnTo>
                    <a:lnTo>
                      <a:pt x="394" y="481"/>
                    </a:lnTo>
                    <a:lnTo>
                      <a:pt x="394" y="632"/>
                    </a:lnTo>
                    <a:lnTo>
                      <a:pt x="65" y="815"/>
                    </a:lnTo>
                    <a:lnTo>
                      <a:pt x="0" y="929"/>
                    </a:lnTo>
                    <a:lnTo>
                      <a:pt x="89" y="1158"/>
                    </a:lnTo>
                    <a:lnTo>
                      <a:pt x="194" y="1022"/>
                    </a:lnTo>
                    <a:lnTo>
                      <a:pt x="355" y="999"/>
                    </a:lnTo>
                    <a:lnTo>
                      <a:pt x="630" y="993"/>
                    </a:lnTo>
                    <a:lnTo>
                      <a:pt x="694" y="1059"/>
                    </a:lnTo>
                    <a:lnTo>
                      <a:pt x="884" y="890"/>
                    </a:lnTo>
                    <a:lnTo>
                      <a:pt x="884" y="888"/>
                    </a:lnTo>
                    <a:lnTo>
                      <a:pt x="883" y="887"/>
                    </a:lnTo>
                    <a:lnTo>
                      <a:pt x="1048" y="449"/>
                    </a:lnTo>
                    <a:lnTo>
                      <a:pt x="1096" y="1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Freeform 201">
                <a:extLst>
                  <a:ext uri="{FF2B5EF4-FFF2-40B4-BE49-F238E27FC236}">
                    <a16:creationId xmlns:a16="http://schemas.microsoft.com/office/drawing/2014/main" id="{E217E98A-9E32-81A5-A3CD-B6AB5F4011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1567"/>
                <a:ext cx="201" cy="242"/>
              </a:xfrm>
              <a:custGeom>
                <a:avLst/>
                <a:gdLst>
                  <a:gd name="T0" fmla="*/ 530 w 803"/>
                  <a:gd name="T1" fmla="*/ 237 h 965"/>
                  <a:gd name="T2" fmla="*/ 429 w 803"/>
                  <a:gd name="T3" fmla="*/ 0 h 965"/>
                  <a:gd name="T4" fmla="*/ 335 w 803"/>
                  <a:gd name="T5" fmla="*/ 136 h 965"/>
                  <a:gd name="T6" fmla="*/ 165 w 803"/>
                  <a:gd name="T7" fmla="*/ 136 h 965"/>
                  <a:gd name="T8" fmla="*/ 0 w 803"/>
                  <a:gd name="T9" fmla="*/ 574 h 965"/>
                  <a:gd name="T10" fmla="*/ 1 w 803"/>
                  <a:gd name="T11" fmla="*/ 575 h 965"/>
                  <a:gd name="T12" fmla="*/ 156 w 803"/>
                  <a:gd name="T13" fmla="*/ 668 h 965"/>
                  <a:gd name="T14" fmla="*/ 165 w 803"/>
                  <a:gd name="T15" fmla="*/ 758 h 965"/>
                  <a:gd name="T16" fmla="*/ 249 w 803"/>
                  <a:gd name="T17" fmla="*/ 752 h 965"/>
                  <a:gd name="T18" fmla="*/ 285 w 803"/>
                  <a:gd name="T19" fmla="*/ 925 h 965"/>
                  <a:gd name="T20" fmla="*/ 365 w 803"/>
                  <a:gd name="T21" fmla="*/ 965 h 965"/>
                  <a:gd name="T22" fmla="*/ 651 w 803"/>
                  <a:gd name="T23" fmla="*/ 953 h 965"/>
                  <a:gd name="T24" fmla="*/ 609 w 803"/>
                  <a:gd name="T25" fmla="*/ 870 h 965"/>
                  <a:gd name="T26" fmla="*/ 628 w 803"/>
                  <a:gd name="T27" fmla="*/ 697 h 965"/>
                  <a:gd name="T28" fmla="*/ 803 w 803"/>
                  <a:gd name="T29" fmla="*/ 535 h 965"/>
                  <a:gd name="T30" fmla="*/ 685 w 803"/>
                  <a:gd name="T31" fmla="*/ 535 h 965"/>
                  <a:gd name="T32" fmla="*/ 473 w 803"/>
                  <a:gd name="T33" fmla="*/ 298 h 965"/>
                  <a:gd name="T34" fmla="*/ 530 w 803"/>
                  <a:gd name="T35" fmla="*/ 237 h 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03" h="965">
                    <a:moveTo>
                      <a:pt x="530" y="237"/>
                    </a:moveTo>
                    <a:lnTo>
                      <a:pt x="429" y="0"/>
                    </a:lnTo>
                    <a:lnTo>
                      <a:pt x="335" y="136"/>
                    </a:lnTo>
                    <a:lnTo>
                      <a:pt x="165" y="136"/>
                    </a:lnTo>
                    <a:lnTo>
                      <a:pt x="0" y="574"/>
                    </a:lnTo>
                    <a:lnTo>
                      <a:pt x="1" y="575"/>
                    </a:lnTo>
                    <a:lnTo>
                      <a:pt x="156" y="668"/>
                    </a:lnTo>
                    <a:lnTo>
                      <a:pt x="165" y="758"/>
                    </a:lnTo>
                    <a:lnTo>
                      <a:pt x="249" y="752"/>
                    </a:lnTo>
                    <a:lnTo>
                      <a:pt x="285" y="925"/>
                    </a:lnTo>
                    <a:lnTo>
                      <a:pt x="365" y="965"/>
                    </a:lnTo>
                    <a:lnTo>
                      <a:pt x="651" y="953"/>
                    </a:lnTo>
                    <a:lnTo>
                      <a:pt x="609" y="870"/>
                    </a:lnTo>
                    <a:lnTo>
                      <a:pt x="628" y="697"/>
                    </a:lnTo>
                    <a:lnTo>
                      <a:pt x="803" y="535"/>
                    </a:lnTo>
                    <a:lnTo>
                      <a:pt x="685" y="535"/>
                    </a:lnTo>
                    <a:lnTo>
                      <a:pt x="473" y="298"/>
                    </a:lnTo>
                    <a:lnTo>
                      <a:pt x="530" y="2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202">
                <a:extLst>
                  <a:ext uri="{FF2B5EF4-FFF2-40B4-BE49-F238E27FC236}">
                    <a16:creationId xmlns:a16="http://schemas.microsoft.com/office/drawing/2014/main" id="{DCC7B20C-EEA2-8E48-2D62-3D0548C76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" y="1663"/>
                <a:ext cx="236" cy="237"/>
              </a:xfrm>
              <a:custGeom>
                <a:avLst/>
                <a:gdLst>
                  <a:gd name="T0" fmla="*/ 19 w 945"/>
                  <a:gd name="T1" fmla="*/ 316 h 949"/>
                  <a:gd name="T2" fmla="*/ 0 w 945"/>
                  <a:gd name="T3" fmla="*/ 489 h 949"/>
                  <a:gd name="T4" fmla="*/ 152 w 945"/>
                  <a:gd name="T5" fmla="*/ 574 h 949"/>
                  <a:gd name="T6" fmla="*/ 160 w 945"/>
                  <a:gd name="T7" fmla="*/ 663 h 949"/>
                  <a:gd name="T8" fmla="*/ 361 w 945"/>
                  <a:gd name="T9" fmla="*/ 949 h 949"/>
                  <a:gd name="T10" fmla="*/ 521 w 945"/>
                  <a:gd name="T11" fmla="*/ 936 h 949"/>
                  <a:gd name="T12" fmla="*/ 495 w 945"/>
                  <a:gd name="T13" fmla="*/ 859 h 949"/>
                  <a:gd name="T14" fmla="*/ 562 w 945"/>
                  <a:gd name="T15" fmla="*/ 615 h 949"/>
                  <a:gd name="T16" fmla="*/ 587 w 945"/>
                  <a:gd name="T17" fmla="*/ 520 h 949"/>
                  <a:gd name="T18" fmla="*/ 733 w 945"/>
                  <a:gd name="T19" fmla="*/ 442 h 949"/>
                  <a:gd name="T20" fmla="*/ 799 w 945"/>
                  <a:gd name="T21" fmla="*/ 490 h 949"/>
                  <a:gd name="T22" fmla="*/ 874 w 945"/>
                  <a:gd name="T23" fmla="*/ 390 h 949"/>
                  <a:gd name="T24" fmla="*/ 945 w 945"/>
                  <a:gd name="T25" fmla="*/ 330 h 949"/>
                  <a:gd name="T26" fmla="*/ 917 w 945"/>
                  <a:gd name="T27" fmla="*/ 189 h 949"/>
                  <a:gd name="T28" fmla="*/ 795 w 945"/>
                  <a:gd name="T29" fmla="*/ 0 h 949"/>
                  <a:gd name="T30" fmla="*/ 721 w 945"/>
                  <a:gd name="T31" fmla="*/ 130 h 949"/>
                  <a:gd name="T32" fmla="*/ 634 w 945"/>
                  <a:gd name="T33" fmla="*/ 84 h 949"/>
                  <a:gd name="T34" fmla="*/ 394 w 945"/>
                  <a:gd name="T35" fmla="*/ 84 h 949"/>
                  <a:gd name="T36" fmla="*/ 313 w 945"/>
                  <a:gd name="T37" fmla="*/ 39 h 949"/>
                  <a:gd name="T38" fmla="*/ 194 w 945"/>
                  <a:gd name="T39" fmla="*/ 154 h 949"/>
                  <a:gd name="T40" fmla="*/ 19 w 945"/>
                  <a:gd name="T41" fmla="*/ 316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45" h="949">
                    <a:moveTo>
                      <a:pt x="19" y="316"/>
                    </a:moveTo>
                    <a:lnTo>
                      <a:pt x="0" y="489"/>
                    </a:lnTo>
                    <a:lnTo>
                      <a:pt x="152" y="574"/>
                    </a:lnTo>
                    <a:lnTo>
                      <a:pt x="160" y="663"/>
                    </a:lnTo>
                    <a:lnTo>
                      <a:pt x="361" y="949"/>
                    </a:lnTo>
                    <a:lnTo>
                      <a:pt x="521" y="936"/>
                    </a:lnTo>
                    <a:lnTo>
                      <a:pt x="495" y="859"/>
                    </a:lnTo>
                    <a:lnTo>
                      <a:pt x="562" y="615"/>
                    </a:lnTo>
                    <a:lnTo>
                      <a:pt x="587" y="520"/>
                    </a:lnTo>
                    <a:lnTo>
                      <a:pt x="733" y="442"/>
                    </a:lnTo>
                    <a:lnTo>
                      <a:pt x="799" y="490"/>
                    </a:lnTo>
                    <a:lnTo>
                      <a:pt x="874" y="390"/>
                    </a:lnTo>
                    <a:lnTo>
                      <a:pt x="945" y="330"/>
                    </a:lnTo>
                    <a:lnTo>
                      <a:pt x="917" y="189"/>
                    </a:lnTo>
                    <a:lnTo>
                      <a:pt x="795" y="0"/>
                    </a:lnTo>
                    <a:lnTo>
                      <a:pt x="721" y="130"/>
                    </a:lnTo>
                    <a:lnTo>
                      <a:pt x="634" y="84"/>
                    </a:lnTo>
                    <a:lnTo>
                      <a:pt x="394" y="84"/>
                    </a:lnTo>
                    <a:lnTo>
                      <a:pt x="313" y="39"/>
                    </a:lnTo>
                    <a:lnTo>
                      <a:pt x="194" y="154"/>
                    </a:lnTo>
                    <a:lnTo>
                      <a:pt x="19" y="3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203">
                <a:extLst>
                  <a:ext uri="{FF2B5EF4-FFF2-40B4-BE49-F238E27FC236}">
                    <a16:creationId xmlns:a16="http://schemas.microsoft.com/office/drawing/2014/main" id="{69A8CA8D-42F1-32D9-8DF3-2C6A5CDEEB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688"/>
                <a:ext cx="269" cy="318"/>
              </a:xfrm>
              <a:custGeom>
                <a:avLst/>
                <a:gdLst>
                  <a:gd name="T0" fmla="*/ 237 w 1076"/>
                  <a:gd name="T1" fmla="*/ 391 h 1276"/>
                  <a:gd name="T2" fmla="*/ 171 w 1076"/>
                  <a:gd name="T3" fmla="*/ 343 h 1276"/>
                  <a:gd name="T4" fmla="*/ 25 w 1076"/>
                  <a:gd name="T5" fmla="*/ 421 h 1276"/>
                  <a:gd name="T6" fmla="*/ 0 w 1076"/>
                  <a:gd name="T7" fmla="*/ 516 h 1276"/>
                  <a:gd name="T8" fmla="*/ 179 w 1076"/>
                  <a:gd name="T9" fmla="*/ 628 h 1276"/>
                  <a:gd name="T10" fmla="*/ 416 w 1076"/>
                  <a:gd name="T11" fmla="*/ 628 h 1276"/>
                  <a:gd name="T12" fmla="*/ 293 w 1076"/>
                  <a:gd name="T13" fmla="*/ 873 h 1276"/>
                  <a:gd name="T14" fmla="*/ 534 w 1076"/>
                  <a:gd name="T15" fmla="*/ 939 h 1276"/>
                  <a:gd name="T16" fmla="*/ 477 w 1076"/>
                  <a:gd name="T17" fmla="*/ 1168 h 1276"/>
                  <a:gd name="T18" fmla="*/ 568 w 1076"/>
                  <a:gd name="T19" fmla="*/ 1276 h 1276"/>
                  <a:gd name="T20" fmla="*/ 676 w 1076"/>
                  <a:gd name="T21" fmla="*/ 1222 h 1276"/>
                  <a:gd name="T22" fmla="*/ 737 w 1076"/>
                  <a:gd name="T23" fmla="*/ 1108 h 1276"/>
                  <a:gd name="T24" fmla="*/ 889 w 1076"/>
                  <a:gd name="T25" fmla="*/ 1108 h 1276"/>
                  <a:gd name="T26" fmla="*/ 1076 w 1076"/>
                  <a:gd name="T27" fmla="*/ 867 h 1276"/>
                  <a:gd name="T28" fmla="*/ 940 w 1076"/>
                  <a:gd name="T29" fmla="*/ 600 h 1276"/>
                  <a:gd name="T30" fmla="*/ 870 w 1076"/>
                  <a:gd name="T31" fmla="*/ 600 h 1276"/>
                  <a:gd name="T32" fmla="*/ 820 w 1076"/>
                  <a:gd name="T33" fmla="*/ 336 h 1276"/>
                  <a:gd name="T34" fmla="*/ 598 w 1076"/>
                  <a:gd name="T35" fmla="*/ 37 h 1276"/>
                  <a:gd name="T36" fmla="*/ 526 w 1076"/>
                  <a:gd name="T37" fmla="*/ 0 h 1276"/>
                  <a:gd name="T38" fmla="*/ 355 w 1076"/>
                  <a:gd name="T39" fmla="*/ 90 h 1276"/>
                  <a:gd name="T40" fmla="*/ 383 w 1076"/>
                  <a:gd name="T41" fmla="*/ 231 h 1276"/>
                  <a:gd name="T42" fmla="*/ 312 w 1076"/>
                  <a:gd name="T43" fmla="*/ 291 h 1276"/>
                  <a:gd name="T44" fmla="*/ 237 w 1076"/>
                  <a:gd name="T45" fmla="*/ 391 h 1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76" h="1276">
                    <a:moveTo>
                      <a:pt x="237" y="391"/>
                    </a:moveTo>
                    <a:lnTo>
                      <a:pt x="171" y="343"/>
                    </a:lnTo>
                    <a:lnTo>
                      <a:pt x="25" y="421"/>
                    </a:lnTo>
                    <a:lnTo>
                      <a:pt x="0" y="516"/>
                    </a:lnTo>
                    <a:lnTo>
                      <a:pt x="179" y="628"/>
                    </a:lnTo>
                    <a:lnTo>
                      <a:pt x="416" y="628"/>
                    </a:lnTo>
                    <a:lnTo>
                      <a:pt x="293" y="873"/>
                    </a:lnTo>
                    <a:lnTo>
                      <a:pt x="534" y="939"/>
                    </a:lnTo>
                    <a:lnTo>
                      <a:pt x="477" y="1168"/>
                    </a:lnTo>
                    <a:lnTo>
                      <a:pt x="568" y="1276"/>
                    </a:lnTo>
                    <a:lnTo>
                      <a:pt x="676" y="1222"/>
                    </a:lnTo>
                    <a:lnTo>
                      <a:pt x="737" y="1108"/>
                    </a:lnTo>
                    <a:lnTo>
                      <a:pt x="889" y="1108"/>
                    </a:lnTo>
                    <a:lnTo>
                      <a:pt x="1076" y="867"/>
                    </a:lnTo>
                    <a:lnTo>
                      <a:pt x="940" y="600"/>
                    </a:lnTo>
                    <a:lnTo>
                      <a:pt x="870" y="600"/>
                    </a:lnTo>
                    <a:lnTo>
                      <a:pt x="820" y="336"/>
                    </a:lnTo>
                    <a:lnTo>
                      <a:pt x="598" y="37"/>
                    </a:lnTo>
                    <a:lnTo>
                      <a:pt x="526" y="0"/>
                    </a:lnTo>
                    <a:lnTo>
                      <a:pt x="355" y="90"/>
                    </a:lnTo>
                    <a:lnTo>
                      <a:pt x="383" y="231"/>
                    </a:lnTo>
                    <a:lnTo>
                      <a:pt x="312" y="291"/>
                    </a:lnTo>
                    <a:lnTo>
                      <a:pt x="237" y="3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204">
                <a:extLst>
                  <a:ext uri="{FF2B5EF4-FFF2-40B4-BE49-F238E27FC236}">
                    <a16:creationId xmlns:a16="http://schemas.microsoft.com/office/drawing/2014/main" id="{C02DF5FB-9DA3-6BE6-3F56-285388C42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98"/>
                <a:ext cx="261" cy="181"/>
              </a:xfrm>
              <a:custGeom>
                <a:avLst/>
                <a:gdLst>
                  <a:gd name="T0" fmla="*/ 946 w 1044"/>
                  <a:gd name="T1" fmla="*/ 447 h 721"/>
                  <a:gd name="T2" fmla="*/ 1017 w 1044"/>
                  <a:gd name="T3" fmla="*/ 382 h 721"/>
                  <a:gd name="T4" fmla="*/ 982 w 1044"/>
                  <a:gd name="T5" fmla="*/ 301 h 721"/>
                  <a:gd name="T6" fmla="*/ 1044 w 1044"/>
                  <a:gd name="T7" fmla="*/ 244 h 721"/>
                  <a:gd name="T8" fmla="*/ 855 w 1044"/>
                  <a:gd name="T9" fmla="*/ 175 h 721"/>
                  <a:gd name="T10" fmla="*/ 573 w 1044"/>
                  <a:gd name="T11" fmla="*/ 175 h 721"/>
                  <a:gd name="T12" fmla="*/ 573 w 1044"/>
                  <a:gd name="T13" fmla="*/ 277 h 721"/>
                  <a:gd name="T14" fmla="*/ 468 w 1044"/>
                  <a:gd name="T15" fmla="*/ 277 h 721"/>
                  <a:gd name="T16" fmla="*/ 293 w 1044"/>
                  <a:gd name="T17" fmla="*/ 101 h 721"/>
                  <a:gd name="T18" fmla="*/ 116 w 1044"/>
                  <a:gd name="T19" fmla="*/ 101 h 721"/>
                  <a:gd name="T20" fmla="*/ 35 w 1044"/>
                  <a:gd name="T21" fmla="*/ 0 h 721"/>
                  <a:gd name="T22" fmla="*/ 0 w 1044"/>
                  <a:gd name="T23" fmla="*/ 55 h 721"/>
                  <a:gd name="T24" fmla="*/ 53 w 1044"/>
                  <a:gd name="T25" fmla="*/ 550 h 721"/>
                  <a:gd name="T26" fmla="*/ 219 w 1044"/>
                  <a:gd name="T27" fmla="*/ 660 h 721"/>
                  <a:gd name="T28" fmla="*/ 390 w 1044"/>
                  <a:gd name="T29" fmla="*/ 599 h 721"/>
                  <a:gd name="T30" fmla="*/ 606 w 1044"/>
                  <a:gd name="T31" fmla="*/ 709 h 721"/>
                  <a:gd name="T32" fmla="*/ 748 w 1044"/>
                  <a:gd name="T33" fmla="*/ 640 h 721"/>
                  <a:gd name="T34" fmla="*/ 834 w 1044"/>
                  <a:gd name="T35" fmla="*/ 721 h 721"/>
                  <a:gd name="T36" fmla="*/ 913 w 1044"/>
                  <a:gd name="T37" fmla="*/ 612 h 721"/>
                  <a:gd name="T38" fmla="*/ 875 w 1044"/>
                  <a:gd name="T39" fmla="*/ 512 h 721"/>
                  <a:gd name="T40" fmla="*/ 946 w 1044"/>
                  <a:gd name="T41" fmla="*/ 447 h 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4" h="721">
                    <a:moveTo>
                      <a:pt x="946" y="447"/>
                    </a:moveTo>
                    <a:lnTo>
                      <a:pt x="1017" y="382"/>
                    </a:lnTo>
                    <a:lnTo>
                      <a:pt x="982" y="301"/>
                    </a:lnTo>
                    <a:lnTo>
                      <a:pt x="1044" y="244"/>
                    </a:lnTo>
                    <a:lnTo>
                      <a:pt x="855" y="175"/>
                    </a:lnTo>
                    <a:lnTo>
                      <a:pt x="573" y="175"/>
                    </a:lnTo>
                    <a:lnTo>
                      <a:pt x="573" y="277"/>
                    </a:lnTo>
                    <a:lnTo>
                      <a:pt x="468" y="277"/>
                    </a:lnTo>
                    <a:lnTo>
                      <a:pt x="293" y="101"/>
                    </a:lnTo>
                    <a:lnTo>
                      <a:pt x="116" y="101"/>
                    </a:lnTo>
                    <a:lnTo>
                      <a:pt x="35" y="0"/>
                    </a:lnTo>
                    <a:lnTo>
                      <a:pt x="0" y="55"/>
                    </a:lnTo>
                    <a:lnTo>
                      <a:pt x="53" y="550"/>
                    </a:lnTo>
                    <a:lnTo>
                      <a:pt x="219" y="660"/>
                    </a:lnTo>
                    <a:lnTo>
                      <a:pt x="390" y="599"/>
                    </a:lnTo>
                    <a:lnTo>
                      <a:pt x="606" y="709"/>
                    </a:lnTo>
                    <a:lnTo>
                      <a:pt x="748" y="640"/>
                    </a:lnTo>
                    <a:lnTo>
                      <a:pt x="834" y="721"/>
                    </a:lnTo>
                    <a:lnTo>
                      <a:pt x="913" y="612"/>
                    </a:lnTo>
                    <a:lnTo>
                      <a:pt x="875" y="512"/>
                    </a:lnTo>
                    <a:lnTo>
                      <a:pt x="946" y="4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DDDBC9FA-C696-013C-1CD3-5C13D5FD7F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63" y="32"/>
              <a:ext cx="3367" cy="4219"/>
              <a:chOff x="2363" y="32"/>
              <a:chExt cx="3367" cy="4219"/>
            </a:xfrm>
          </p:grpSpPr>
          <p:sp>
            <p:nvSpPr>
              <p:cNvPr id="650" name="Freeform 206">
                <a:extLst>
                  <a:ext uri="{FF2B5EF4-FFF2-40B4-BE49-F238E27FC236}">
                    <a16:creationId xmlns:a16="http://schemas.microsoft.com/office/drawing/2014/main" id="{BD18CB4B-C2FB-F744-64B8-E788B2A7B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5" y="1336"/>
                <a:ext cx="260" cy="117"/>
              </a:xfrm>
              <a:custGeom>
                <a:avLst/>
                <a:gdLst>
                  <a:gd name="T0" fmla="*/ 1040 w 1040"/>
                  <a:gd name="T1" fmla="*/ 171 h 470"/>
                  <a:gd name="T2" fmla="*/ 954 w 1040"/>
                  <a:gd name="T3" fmla="*/ 90 h 470"/>
                  <a:gd name="T4" fmla="*/ 812 w 1040"/>
                  <a:gd name="T5" fmla="*/ 159 h 470"/>
                  <a:gd name="T6" fmla="*/ 596 w 1040"/>
                  <a:gd name="T7" fmla="*/ 49 h 470"/>
                  <a:gd name="T8" fmla="*/ 425 w 1040"/>
                  <a:gd name="T9" fmla="*/ 110 h 470"/>
                  <a:gd name="T10" fmla="*/ 259 w 1040"/>
                  <a:gd name="T11" fmla="*/ 0 h 470"/>
                  <a:gd name="T12" fmla="*/ 102 w 1040"/>
                  <a:gd name="T13" fmla="*/ 64 h 470"/>
                  <a:gd name="T14" fmla="*/ 0 w 1040"/>
                  <a:gd name="T15" fmla="*/ 311 h 470"/>
                  <a:gd name="T16" fmla="*/ 298 w 1040"/>
                  <a:gd name="T17" fmla="*/ 409 h 470"/>
                  <a:gd name="T18" fmla="*/ 359 w 1040"/>
                  <a:gd name="T19" fmla="*/ 355 h 470"/>
                  <a:gd name="T20" fmla="*/ 607 w 1040"/>
                  <a:gd name="T21" fmla="*/ 458 h 470"/>
                  <a:gd name="T22" fmla="*/ 693 w 1040"/>
                  <a:gd name="T23" fmla="*/ 470 h 470"/>
                  <a:gd name="T24" fmla="*/ 862 w 1040"/>
                  <a:gd name="T25" fmla="*/ 391 h 470"/>
                  <a:gd name="T26" fmla="*/ 934 w 1040"/>
                  <a:gd name="T27" fmla="*/ 416 h 470"/>
                  <a:gd name="T28" fmla="*/ 1006 w 1040"/>
                  <a:gd name="T29" fmla="*/ 441 h 470"/>
                  <a:gd name="T30" fmla="*/ 963 w 1040"/>
                  <a:gd name="T31" fmla="*/ 282 h 470"/>
                  <a:gd name="T32" fmla="*/ 1040 w 1040"/>
                  <a:gd name="T33" fmla="*/ 171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0" h="470">
                    <a:moveTo>
                      <a:pt x="1040" y="171"/>
                    </a:moveTo>
                    <a:lnTo>
                      <a:pt x="954" y="90"/>
                    </a:lnTo>
                    <a:lnTo>
                      <a:pt x="812" y="159"/>
                    </a:lnTo>
                    <a:lnTo>
                      <a:pt x="596" y="49"/>
                    </a:lnTo>
                    <a:lnTo>
                      <a:pt x="425" y="110"/>
                    </a:lnTo>
                    <a:lnTo>
                      <a:pt x="259" y="0"/>
                    </a:lnTo>
                    <a:lnTo>
                      <a:pt x="102" y="64"/>
                    </a:lnTo>
                    <a:lnTo>
                      <a:pt x="0" y="311"/>
                    </a:lnTo>
                    <a:lnTo>
                      <a:pt x="298" y="409"/>
                    </a:lnTo>
                    <a:lnTo>
                      <a:pt x="359" y="355"/>
                    </a:lnTo>
                    <a:lnTo>
                      <a:pt x="607" y="458"/>
                    </a:lnTo>
                    <a:lnTo>
                      <a:pt x="693" y="470"/>
                    </a:lnTo>
                    <a:lnTo>
                      <a:pt x="862" y="391"/>
                    </a:lnTo>
                    <a:lnTo>
                      <a:pt x="934" y="416"/>
                    </a:lnTo>
                    <a:lnTo>
                      <a:pt x="1006" y="441"/>
                    </a:lnTo>
                    <a:lnTo>
                      <a:pt x="963" y="282"/>
                    </a:lnTo>
                    <a:lnTo>
                      <a:pt x="1040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207">
                <a:extLst>
                  <a:ext uri="{FF2B5EF4-FFF2-40B4-BE49-F238E27FC236}">
                    <a16:creationId xmlns:a16="http://schemas.microsoft.com/office/drawing/2014/main" id="{D7E5DA29-D41B-1D1A-3CF8-781221071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2" y="1414"/>
                <a:ext cx="236" cy="136"/>
              </a:xfrm>
              <a:custGeom>
                <a:avLst/>
                <a:gdLst>
                  <a:gd name="T0" fmla="*/ 876 w 948"/>
                  <a:gd name="T1" fmla="*/ 80 h 545"/>
                  <a:gd name="T2" fmla="*/ 707 w 948"/>
                  <a:gd name="T3" fmla="*/ 159 h 545"/>
                  <a:gd name="T4" fmla="*/ 621 w 948"/>
                  <a:gd name="T5" fmla="*/ 147 h 545"/>
                  <a:gd name="T6" fmla="*/ 373 w 948"/>
                  <a:gd name="T7" fmla="*/ 44 h 545"/>
                  <a:gd name="T8" fmla="*/ 312 w 948"/>
                  <a:gd name="T9" fmla="*/ 98 h 545"/>
                  <a:gd name="T10" fmla="*/ 14 w 948"/>
                  <a:gd name="T11" fmla="*/ 0 h 545"/>
                  <a:gd name="T12" fmla="*/ 0 w 948"/>
                  <a:gd name="T13" fmla="*/ 60 h 545"/>
                  <a:gd name="T14" fmla="*/ 141 w 948"/>
                  <a:gd name="T15" fmla="*/ 315 h 545"/>
                  <a:gd name="T16" fmla="*/ 209 w 948"/>
                  <a:gd name="T17" fmla="*/ 440 h 545"/>
                  <a:gd name="T18" fmla="*/ 130 w 948"/>
                  <a:gd name="T19" fmla="*/ 428 h 545"/>
                  <a:gd name="T20" fmla="*/ 75 w 948"/>
                  <a:gd name="T21" fmla="*/ 498 h 545"/>
                  <a:gd name="T22" fmla="*/ 197 w 948"/>
                  <a:gd name="T23" fmla="*/ 545 h 545"/>
                  <a:gd name="T24" fmla="*/ 288 w 948"/>
                  <a:gd name="T25" fmla="*/ 447 h 545"/>
                  <a:gd name="T26" fmla="*/ 500 w 948"/>
                  <a:gd name="T27" fmla="*/ 489 h 545"/>
                  <a:gd name="T28" fmla="*/ 662 w 948"/>
                  <a:gd name="T29" fmla="*/ 443 h 545"/>
                  <a:gd name="T30" fmla="*/ 878 w 948"/>
                  <a:gd name="T31" fmla="*/ 329 h 545"/>
                  <a:gd name="T32" fmla="*/ 948 w 948"/>
                  <a:gd name="T33" fmla="*/ 105 h 545"/>
                  <a:gd name="T34" fmla="*/ 876 w 948"/>
                  <a:gd name="T35" fmla="*/ 80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48" h="545">
                    <a:moveTo>
                      <a:pt x="876" y="80"/>
                    </a:moveTo>
                    <a:lnTo>
                      <a:pt x="707" y="159"/>
                    </a:lnTo>
                    <a:lnTo>
                      <a:pt x="621" y="147"/>
                    </a:lnTo>
                    <a:lnTo>
                      <a:pt x="373" y="44"/>
                    </a:lnTo>
                    <a:lnTo>
                      <a:pt x="312" y="98"/>
                    </a:lnTo>
                    <a:lnTo>
                      <a:pt x="14" y="0"/>
                    </a:lnTo>
                    <a:lnTo>
                      <a:pt x="0" y="60"/>
                    </a:lnTo>
                    <a:lnTo>
                      <a:pt x="141" y="315"/>
                    </a:lnTo>
                    <a:lnTo>
                      <a:pt x="209" y="440"/>
                    </a:lnTo>
                    <a:lnTo>
                      <a:pt x="130" y="428"/>
                    </a:lnTo>
                    <a:lnTo>
                      <a:pt x="75" y="498"/>
                    </a:lnTo>
                    <a:lnTo>
                      <a:pt x="197" y="545"/>
                    </a:lnTo>
                    <a:lnTo>
                      <a:pt x="288" y="447"/>
                    </a:lnTo>
                    <a:lnTo>
                      <a:pt x="500" y="489"/>
                    </a:lnTo>
                    <a:lnTo>
                      <a:pt x="662" y="443"/>
                    </a:lnTo>
                    <a:lnTo>
                      <a:pt x="878" y="329"/>
                    </a:lnTo>
                    <a:lnTo>
                      <a:pt x="948" y="105"/>
                    </a:ln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208">
                <a:extLst>
                  <a:ext uri="{FF2B5EF4-FFF2-40B4-BE49-F238E27FC236}">
                    <a16:creationId xmlns:a16="http://schemas.microsoft.com/office/drawing/2014/main" id="{F1C74FC4-2083-6966-8DC9-57F8F0DD41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1440"/>
                <a:ext cx="281" cy="253"/>
              </a:xfrm>
              <a:custGeom>
                <a:avLst/>
                <a:gdLst>
                  <a:gd name="T0" fmla="*/ 823 w 1125"/>
                  <a:gd name="T1" fmla="*/ 25 h 1012"/>
                  <a:gd name="T2" fmla="*/ 751 w 1125"/>
                  <a:gd name="T3" fmla="*/ 0 h 1012"/>
                  <a:gd name="T4" fmla="*/ 681 w 1125"/>
                  <a:gd name="T5" fmla="*/ 224 h 1012"/>
                  <a:gd name="T6" fmla="*/ 465 w 1125"/>
                  <a:gd name="T7" fmla="*/ 338 h 1012"/>
                  <a:gd name="T8" fmla="*/ 303 w 1125"/>
                  <a:gd name="T9" fmla="*/ 384 h 1012"/>
                  <a:gd name="T10" fmla="*/ 91 w 1125"/>
                  <a:gd name="T11" fmla="*/ 342 h 1012"/>
                  <a:gd name="T12" fmla="*/ 0 w 1125"/>
                  <a:gd name="T13" fmla="*/ 440 h 1012"/>
                  <a:gd name="T14" fmla="*/ 122 w 1125"/>
                  <a:gd name="T15" fmla="*/ 488 h 1012"/>
                  <a:gd name="T16" fmla="*/ 129 w 1125"/>
                  <a:gd name="T17" fmla="*/ 655 h 1012"/>
                  <a:gd name="T18" fmla="*/ 380 w 1125"/>
                  <a:gd name="T19" fmla="*/ 792 h 1012"/>
                  <a:gd name="T20" fmla="*/ 490 w 1125"/>
                  <a:gd name="T21" fmla="*/ 1012 h 1012"/>
                  <a:gd name="T22" fmla="*/ 819 w 1125"/>
                  <a:gd name="T23" fmla="*/ 829 h 1012"/>
                  <a:gd name="T24" fmla="*/ 819 w 1125"/>
                  <a:gd name="T25" fmla="*/ 678 h 1012"/>
                  <a:gd name="T26" fmla="*/ 1125 w 1125"/>
                  <a:gd name="T27" fmla="*/ 551 h 1012"/>
                  <a:gd name="T28" fmla="*/ 974 w 1125"/>
                  <a:gd name="T29" fmla="*/ 307 h 1012"/>
                  <a:gd name="T30" fmla="*/ 1036 w 1125"/>
                  <a:gd name="T31" fmla="*/ 197 h 1012"/>
                  <a:gd name="T32" fmla="*/ 1031 w 1125"/>
                  <a:gd name="T33" fmla="*/ 97 h 1012"/>
                  <a:gd name="T34" fmla="*/ 841 w 1125"/>
                  <a:gd name="T35" fmla="*/ 102 h 1012"/>
                  <a:gd name="T36" fmla="*/ 824 w 1125"/>
                  <a:gd name="T37" fmla="*/ 25 h 1012"/>
                  <a:gd name="T38" fmla="*/ 823 w 1125"/>
                  <a:gd name="T39" fmla="*/ 25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25" h="1012">
                    <a:moveTo>
                      <a:pt x="823" y="25"/>
                    </a:moveTo>
                    <a:lnTo>
                      <a:pt x="751" y="0"/>
                    </a:lnTo>
                    <a:lnTo>
                      <a:pt x="681" y="224"/>
                    </a:lnTo>
                    <a:lnTo>
                      <a:pt x="465" y="338"/>
                    </a:lnTo>
                    <a:lnTo>
                      <a:pt x="303" y="384"/>
                    </a:lnTo>
                    <a:lnTo>
                      <a:pt x="91" y="342"/>
                    </a:lnTo>
                    <a:lnTo>
                      <a:pt x="0" y="440"/>
                    </a:lnTo>
                    <a:lnTo>
                      <a:pt x="122" y="488"/>
                    </a:lnTo>
                    <a:lnTo>
                      <a:pt x="129" y="655"/>
                    </a:lnTo>
                    <a:lnTo>
                      <a:pt x="380" y="792"/>
                    </a:lnTo>
                    <a:lnTo>
                      <a:pt x="490" y="1012"/>
                    </a:lnTo>
                    <a:lnTo>
                      <a:pt x="819" y="829"/>
                    </a:lnTo>
                    <a:lnTo>
                      <a:pt x="819" y="678"/>
                    </a:lnTo>
                    <a:lnTo>
                      <a:pt x="1125" y="551"/>
                    </a:lnTo>
                    <a:lnTo>
                      <a:pt x="974" y="307"/>
                    </a:lnTo>
                    <a:lnTo>
                      <a:pt x="1036" y="197"/>
                    </a:lnTo>
                    <a:lnTo>
                      <a:pt x="1031" y="97"/>
                    </a:lnTo>
                    <a:lnTo>
                      <a:pt x="841" y="102"/>
                    </a:lnTo>
                    <a:lnTo>
                      <a:pt x="824" y="25"/>
                    </a:lnTo>
                    <a:lnTo>
                      <a:pt x="823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209">
                <a:extLst>
                  <a:ext uri="{FF2B5EF4-FFF2-40B4-BE49-F238E27FC236}">
                    <a16:creationId xmlns:a16="http://schemas.microsoft.com/office/drawing/2014/main" id="{6D48BC20-1EE4-2DE0-E86A-5C80683FC0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1493"/>
                <a:ext cx="163" cy="142"/>
              </a:xfrm>
              <a:custGeom>
                <a:avLst/>
                <a:gdLst>
                  <a:gd name="T0" fmla="*/ 536 w 653"/>
                  <a:gd name="T1" fmla="*/ 125 h 569"/>
                  <a:gd name="T2" fmla="*/ 468 w 653"/>
                  <a:gd name="T3" fmla="*/ 0 h 569"/>
                  <a:gd name="T4" fmla="*/ 293 w 653"/>
                  <a:gd name="T5" fmla="*/ 117 h 569"/>
                  <a:gd name="T6" fmla="*/ 0 w 653"/>
                  <a:gd name="T7" fmla="*/ 174 h 569"/>
                  <a:gd name="T8" fmla="*/ 151 w 653"/>
                  <a:gd name="T9" fmla="*/ 337 h 569"/>
                  <a:gd name="T10" fmla="*/ 81 w 653"/>
                  <a:gd name="T11" fmla="*/ 504 h 569"/>
                  <a:gd name="T12" fmla="*/ 162 w 653"/>
                  <a:gd name="T13" fmla="*/ 569 h 569"/>
                  <a:gd name="T14" fmla="*/ 245 w 653"/>
                  <a:gd name="T15" fmla="*/ 506 h 569"/>
                  <a:gd name="T16" fmla="*/ 653 w 653"/>
                  <a:gd name="T17" fmla="*/ 445 h 569"/>
                  <a:gd name="T18" fmla="*/ 646 w 653"/>
                  <a:gd name="T19" fmla="*/ 278 h 569"/>
                  <a:gd name="T20" fmla="*/ 524 w 653"/>
                  <a:gd name="T21" fmla="*/ 230 h 569"/>
                  <a:gd name="T22" fmla="*/ 402 w 653"/>
                  <a:gd name="T23" fmla="*/ 183 h 569"/>
                  <a:gd name="T24" fmla="*/ 457 w 653"/>
                  <a:gd name="T25" fmla="*/ 113 h 569"/>
                  <a:gd name="T26" fmla="*/ 536 w 653"/>
                  <a:gd name="T27" fmla="*/ 125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53" h="569">
                    <a:moveTo>
                      <a:pt x="536" y="125"/>
                    </a:moveTo>
                    <a:lnTo>
                      <a:pt x="468" y="0"/>
                    </a:lnTo>
                    <a:lnTo>
                      <a:pt x="293" y="117"/>
                    </a:lnTo>
                    <a:lnTo>
                      <a:pt x="0" y="174"/>
                    </a:lnTo>
                    <a:lnTo>
                      <a:pt x="151" y="337"/>
                    </a:lnTo>
                    <a:lnTo>
                      <a:pt x="81" y="504"/>
                    </a:lnTo>
                    <a:lnTo>
                      <a:pt x="162" y="569"/>
                    </a:lnTo>
                    <a:lnTo>
                      <a:pt x="245" y="506"/>
                    </a:lnTo>
                    <a:lnTo>
                      <a:pt x="653" y="445"/>
                    </a:lnTo>
                    <a:lnTo>
                      <a:pt x="646" y="278"/>
                    </a:lnTo>
                    <a:lnTo>
                      <a:pt x="524" y="230"/>
                    </a:lnTo>
                    <a:lnTo>
                      <a:pt x="402" y="183"/>
                    </a:lnTo>
                    <a:lnTo>
                      <a:pt x="457" y="113"/>
                    </a:lnTo>
                    <a:lnTo>
                      <a:pt x="536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210">
                <a:extLst>
                  <a:ext uri="{FF2B5EF4-FFF2-40B4-BE49-F238E27FC236}">
                    <a16:creationId xmlns:a16="http://schemas.microsoft.com/office/drawing/2014/main" id="{823C31DC-E04D-9371-1C47-EF5217BFB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1604"/>
                <a:ext cx="219" cy="180"/>
              </a:xfrm>
              <a:custGeom>
                <a:avLst/>
                <a:gdLst>
                  <a:gd name="T0" fmla="*/ 88 w 876"/>
                  <a:gd name="T1" fmla="*/ 147 h 723"/>
                  <a:gd name="T2" fmla="*/ 189 w 876"/>
                  <a:gd name="T3" fmla="*/ 282 h 723"/>
                  <a:gd name="T4" fmla="*/ 211 w 876"/>
                  <a:gd name="T5" fmla="*/ 362 h 723"/>
                  <a:gd name="T6" fmla="*/ 133 w 876"/>
                  <a:gd name="T7" fmla="*/ 489 h 723"/>
                  <a:gd name="T8" fmla="*/ 211 w 876"/>
                  <a:gd name="T9" fmla="*/ 528 h 723"/>
                  <a:gd name="T10" fmla="*/ 223 w 876"/>
                  <a:gd name="T11" fmla="*/ 613 h 723"/>
                  <a:gd name="T12" fmla="*/ 527 w 876"/>
                  <a:gd name="T13" fmla="*/ 723 h 723"/>
                  <a:gd name="T14" fmla="*/ 876 w 876"/>
                  <a:gd name="T15" fmla="*/ 700 h 723"/>
                  <a:gd name="T16" fmla="*/ 787 w 876"/>
                  <a:gd name="T17" fmla="*/ 471 h 723"/>
                  <a:gd name="T18" fmla="*/ 852 w 876"/>
                  <a:gd name="T19" fmla="*/ 357 h 723"/>
                  <a:gd name="T20" fmla="*/ 742 w 876"/>
                  <a:gd name="T21" fmla="*/ 137 h 723"/>
                  <a:gd name="T22" fmla="*/ 491 w 876"/>
                  <a:gd name="T23" fmla="*/ 0 h 723"/>
                  <a:gd name="T24" fmla="*/ 83 w 876"/>
                  <a:gd name="T25" fmla="*/ 61 h 723"/>
                  <a:gd name="T26" fmla="*/ 0 w 876"/>
                  <a:gd name="T27" fmla="*/ 124 h 723"/>
                  <a:gd name="T28" fmla="*/ 88 w 876"/>
                  <a:gd name="T29" fmla="*/ 147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76" h="723">
                    <a:moveTo>
                      <a:pt x="88" y="147"/>
                    </a:moveTo>
                    <a:lnTo>
                      <a:pt x="189" y="282"/>
                    </a:lnTo>
                    <a:lnTo>
                      <a:pt x="211" y="362"/>
                    </a:lnTo>
                    <a:lnTo>
                      <a:pt x="133" y="489"/>
                    </a:lnTo>
                    <a:lnTo>
                      <a:pt x="211" y="528"/>
                    </a:lnTo>
                    <a:lnTo>
                      <a:pt x="223" y="613"/>
                    </a:lnTo>
                    <a:lnTo>
                      <a:pt x="527" y="723"/>
                    </a:lnTo>
                    <a:lnTo>
                      <a:pt x="876" y="700"/>
                    </a:lnTo>
                    <a:lnTo>
                      <a:pt x="787" y="471"/>
                    </a:lnTo>
                    <a:lnTo>
                      <a:pt x="852" y="357"/>
                    </a:lnTo>
                    <a:lnTo>
                      <a:pt x="742" y="137"/>
                    </a:lnTo>
                    <a:lnTo>
                      <a:pt x="491" y="0"/>
                    </a:lnTo>
                    <a:lnTo>
                      <a:pt x="83" y="61"/>
                    </a:lnTo>
                    <a:lnTo>
                      <a:pt x="0" y="124"/>
                    </a:lnTo>
                    <a:lnTo>
                      <a:pt x="88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211">
                <a:extLst>
                  <a:ext uri="{FF2B5EF4-FFF2-40B4-BE49-F238E27FC236}">
                    <a16:creationId xmlns:a16="http://schemas.microsoft.com/office/drawing/2014/main" id="{0D3EC4FA-D925-1D97-172D-B133C2B80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2" y="1737"/>
                <a:ext cx="263" cy="181"/>
              </a:xfrm>
              <a:custGeom>
                <a:avLst/>
                <a:gdLst>
                  <a:gd name="T0" fmla="*/ 615 w 1052"/>
                  <a:gd name="T1" fmla="*/ 6 h 723"/>
                  <a:gd name="T2" fmla="*/ 454 w 1052"/>
                  <a:gd name="T3" fmla="*/ 29 h 723"/>
                  <a:gd name="T4" fmla="*/ 349 w 1052"/>
                  <a:gd name="T5" fmla="*/ 165 h 723"/>
                  <a:gd name="T6" fmla="*/ 0 w 1052"/>
                  <a:gd name="T7" fmla="*/ 188 h 723"/>
                  <a:gd name="T8" fmla="*/ 64 w 1052"/>
                  <a:gd name="T9" fmla="*/ 350 h 723"/>
                  <a:gd name="T10" fmla="*/ 184 w 1052"/>
                  <a:gd name="T11" fmla="*/ 467 h 723"/>
                  <a:gd name="T12" fmla="*/ 252 w 1052"/>
                  <a:gd name="T13" fmla="*/ 723 h 723"/>
                  <a:gd name="T14" fmla="*/ 418 w 1052"/>
                  <a:gd name="T15" fmla="*/ 515 h 723"/>
                  <a:gd name="T16" fmla="*/ 623 w 1052"/>
                  <a:gd name="T17" fmla="*/ 564 h 723"/>
                  <a:gd name="T18" fmla="*/ 866 w 1052"/>
                  <a:gd name="T19" fmla="*/ 320 h 723"/>
                  <a:gd name="T20" fmla="*/ 1052 w 1052"/>
                  <a:gd name="T21" fmla="*/ 321 h 723"/>
                  <a:gd name="T22" fmla="*/ 954 w 1052"/>
                  <a:gd name="T23" fmla="*/ 66 h 723"/>
                  <a:gd name="T24" fmla="*/ 890 w 1052"/>
                  <a:gd name="T25" fmla="*/ 0 h 723"/>
                  <a:gd name="T26" fmla="*/ 615 w 1052"/>
                  <a:gd name="T27" fmla="*/ 6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52" h="723">
                    <a:moveTo>
                      <a:pt x="615" y="6"/>
                    </a:moveTo>
                    <a:lnTo>
                      <a:pt x="454" y="29"/>
                    </a:lnTo>
                    <a:lnTo>
                      <a:pt x="349" y="165"/>
                    </a:lnTo>
                    <a:lnTo>
                      <a:pt x="0" y="188"/>
                    </a:lnTo>
                    <a:lnTo>
                      <a:pt x="64" y="350"/>
                    </a:lnTo>
                    <a:lnTo>
                      <a:pt x="184" y="467"/>
                    </a:lnTo>
                    <a:lnTo>
                      <a:pt x="252" y="723"/>
                    </a:lnTo>
                    <a:lnTo>
                      <a:pt x="418" y="515"/>
                    </a:lnTo>
                    <a:lnTo>
                      <a:pt x="623" y="564"/>
                    </a:lnTo>
                    <a:lnTo>
                      <a:pt x="866" y="320"/>
                    </a:lnTo>
                    <a:lnTo>
                      <a:pt x="1052" y="321"/>
                    </a:lnTo>
                    <a:lnTo>
                      <a:pt x="954" y="66"/>
                    </a:lnTo>
                    <a:lnTo>
                      <a:pt x="890" y="0"/>
                    </a:lnTo>
                    <a:lnTo>
                      <a:pt x="61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212">
                <a:extLst>
                  <a:ext uri="{FF2B5EF4-FFF2-40B4-BE49-F238E27FC236}">
                    <a16:creationId xmlns:a16="http://schemas.microsoft.com/office/drawing/2014/main" id="{424A765C-42F5-F03F-CF8E-E957CA362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" y="1711"/>
                <a:ext cx="305" cy="247"/>
              </a:xfrm>
              <a:custGeom>
                <a:avLst/>
                <a:gdLst>
                  <a:gd name="T0" fmla="*/ 345 w 1219"/>
                  <a:gd name="T1" fmla="*/ 93 h 988"/>
                  <a:gd name="T2" fmla="*/ 190 w 1219"/>
                  <a:gd name="T3" fmla="*/ 0 h 988"/>
                  <a:gd name="T4" fmla="*/ 190 w 1219"/>
                  <a:gd name="T5" fmla="*/ 2 h 988"/>
                  <a:gd name="T6" fmla="*/ 0 w 1219"/>
                  <a:gd name="T7" fmla="*/ 171 h 988"/>
                  <a:gd name="T8" fmla="*/ 98 w 1219"/>
                  <a:gd name="T9" fmla="*/ 426 h 988"/>
                  <a:gd name="T10" fmla="*/ 73 w 1219"/>
                  <a:gd name="T11" fmla="*/ 514 h 988"/>
                  <a:gd name="T12" fmla="*/ 152 w 1219"/>
                  <a:gd name="T13" fmla="*/ 547 h 988"/>
                  <a:gd name="T14" fmla="*/ 105 w 1219"/>
                  <a:gd name="T15" fmla="*/ 695 h 988"/>
                  <a:gd name="T16" fmla="*/ 181 w 1219"/>
                  <a:gd name="T17" fmla="*/ 755 h 988"/>
                  <a:gd name="T18" fmla="*/ 311 w 1219"/>
                  <a:gd name="T19" fmla="*/ 660 h 988"/>
                  <a:gd name="T20" fmla="*/ 482 w 1219"/>
                  <a:gd name="T21" fmla="*/ 660 h 988"/>
                  <a:gd name="T22" fmla="*/ 708 w 1219"/>
                  <a:gd name="T23" fmla="*/ 778 h 988"/>
                  <a:gd name="T24" fmla="*/ 733 w 1219"/>
                  <a:gd name="T25" fmla="*/ 895 h 988"/>
                  <a:gd name="T26" fmla="*/ 899 w 1219"/>
                  <a:gd name="T27" fmla="*/ 974 h 988"/>
                  <a:gd name="T28" fmla="*/ 930 w 1219"/>
                  <a:gd name="T29" fmla="*/ 988 h 988"/>
                  <a:gd name="T30" fmla="*/ 1040 w 1219"/>
                  <a:gd name="T31" fmla="*/ 988 h 988"/>
                  <a:gd name="T32" fmla="*/ 1040 w 1219"/>
                  <a:gd name="T33" fmla="*/ 800 h 988"/>
                  <a:gd name="T34" fmla="*/ 1219 w 1219"/>
                  <a:gd name="T35" fmla="*/ 841 h 988"/>
                  <a:gd name="T36" fmla="*/ 1159 w 1219"/>
                  <a:gd name="T37" fmla="*/ 755 h 988"/>
                  <a:gd name="T38" fmla="*/ 958 w 1219"/>
                  <a:gd name="T39" fmla="*/ 469 h 988"/>
                  <a:gd name="T40" fmla="*/ 950 w 1219"/>
                  <a:gd name="T41" fmla="*/ 380 h 988"/>
                  <a:gd name="T42" fmla="*/ 798 w 1219"/>
                  <a:gd name="T43" fmla="*/ 295 h 988"/>
                  <a:gd name="T44" fmla="*/ 840 w 1219"/>
                  <a:gd name="T45" fmla="*/ 378 h 988"/>
                  <a:gd name="T46" fmla="*/ 554 w 1219"/>
                  <a:gd name="T47" fmla="*/ 390 h 988"/>
                  <a:gd name="T48" fmla="*/ 474 w 1219"/>
                  <a:gd name="T49" fmla="*/ 350 h 988"/>
                  <a:gd name="T50" fmla="*/ 438 w 1219"/>
                  <a:gd name="T51" fmla="*/ 177 h 988"/>
                  <a:gd name="T52" fmla="*/ 354 w 1219"/>
                  <a:gd name="T53" fmla="*/ 183 h 988"/>
                  <a:gd name="T54" fmla="*/ 345 w 1219"/>
                  <a:gd name="T55" fmla="*/ 93 h 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19" h="988">
                    <a:moveTo>
                      <a:pt x="345" y="93"/>
                    </a:moveTo>
                    <a:lnTo>
                      <a:pt x="190" y="0"/>
                    </a:lnTo>
                    <a:lnTo>
                      <a:pt x="190" y="2"/>
                    </a:lnTo>
                    <a:lnTo>
                      <a:pt x="0" y="171"/>
                    </a:lnTo>
                    <a:lnTo>
                      <a:pt x="98" y="426"/>
                    </a:lnTo>
                    <a:lnTo>
                      <a:pt x="73" y="514"/>
                    </a:lnTo>
                    <a:lnTo>
                      <a:pt x="152" y="547"/>
                    </a:lnTo>
                    <a:lnTo>
                      <a:pt x="105" y="695"/>
                    </a:lnTo>
                    <a:lnTo>
                      <a:pt x="181" y="755"/>
                    </a:lnTo>
                    <a:lnTo>
                      <a:pt x="311" y="660"/>
                    </a:lnTo>
                    <a:lnTo>
                      <a:pt x="482" y="660"/>
                    </a:lnTo>
                    <a:lnTo>
                      <a:pt x="708" y="778"/>
                    </a:lnTo>
                    <a:lnTo>
                      <a:pt x="733" y="895"/>
                    </a:lnTo>
                    <a:lnTo>
                      <a:pt x="899" y="974"/>
                    </a:lnTo>
                    <a:lnTo>
                      <a:pt x="930" y="988"/>
                    </a:lnTo>
                    <a:lnTo>
                      <a:pt x="1040" y="988"/>
                    </a:lnTo>
                    <a:lnTo>
                      <a:pt x="1040" y="800"/>
                    </a:lnTo>
                    <a:lnTo>
                      <a:pt x="1219" y="841"/>
                    </a:lnTo>
                    <a:lnTo>
                      <a:pt x="1159" y="755"/>
                    </a:lnTo>
                    <a:lnTo>
                      <a:pt x="958" y="469"/>
                    </a:lnTo>
                    <a:lnTo>
                      <a:pt x="950" y="380"/>
                    </a:lnTo>
                    <a:lnTo>
                      <a:pt x="798" y="295"/>
                    </a:lnTo>
                    <a:lnTo>
                      <a:pt x="840" y="378"/>
                    </a:lnTo>
                    <a:lnTo>
                      <a:pt x="554" y="390"/>
                    </a:lnTo>
                    <a:lnTo>
                      <a:pt x="474" y="350"/>
                    </a:lnTo>
                    <a:lnTo>
                      <a:pt x="438" y="177"/>
                    </a:lnTo>
                    <a:lnTo>
                      <a:pt x="354" y="183"/>
                    </a:lnTo>
                    <a:lnTo>
                      <a:pt x="345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213">
                <a:extLst>
                  <a:ext uri="{FF2B5EF4-FFF2-40B4-BE49-F238E27FC236}">
                    <a16:creationId xmlns:a16="http://schemas.microsoft.com/office/drawing/2014/main" id="{2D66282E-F129-E804-206F-DB9B618FC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1817"/>
                <a:ext cx="214" cy="192"/>
              </a:xfrm>
              <a:custGeom>
                <a:avLst/>
                <a:gdLst>
                  <a:gd name="T0" fmla="*/ 800 w 854"/>
                  <a:gd name="T1" fmla="*/ 1 h 767"/>
                  <a:gd name="T2" fmla="*/ 614 w 854"/>
                  <a:gd name="T3" fmla="*/ 0 h 767"/>
                  <a:gd name="T4" fmla="*/ 371 w 854"/>
                  <a:gd name="T5" fmla="*/ 244 h 767"/>
                  <a:gd name="T6" fmla="*/ 166 w 854"/>
                  <a:gd name="T7" fmla="*/ 195 h 767"/>
                  <a:gd name="T8" fmla="*/ 0 w 854"/>
                  <a:gd name="T9" fmla="*/ 403 h 767"/>
                  <a:gd name="T10" fmla="*/ 17 w 854"/>
                  <a:gd name="T11" fmla="*/ 464 h 767"/>
                  <a:gd name="T12" fmla="*/ 220 w 854"/>
                  <a:gd name="T13" fmla="*/ 513 h 767"/>
                  <a:gd name="T14" fmla="*/ 260 w 854"/>
                  <a:gd name="T15" fmla="*/ 624 h 767"/>
                  <a:gd name="T16" fmla="*/ 522 w 854"/>
                  <a:gd name="T17" fmla="*/ 767 h 767"/>
                  <a:gd name="T18" fmla="*/ 748 w 854"/>
                  <a:gd name="T19" fmla="*/ 742 h 767"/>
                  <a:gd name="T20" fmla="*/ 844 w 854"/>
                  <a:gd name="T21" fmla="*/ 585 h 767"/>
                  <a:gd name="T22" fmla="*/ 801 w 854"/>
                  <a:gd name="T23" fmla="*/ 499 h 767"/>
                  <a:gd name="T24" fmla="*/ 726 w 854"/>
                  <a:gd name="T25" fmla="*/ 524 h 767"/>
                  <a:gd name="T26" fmla="*/ 807 w 854"/>
                  <a:gd name="T27" fmla="*/ 270 h 767"/>
                  <a:gd name="T28" fmla="*/ 854 w 854"/>
                  <a:gd name="T29" fmla="*/ 122 h 767"/>
                  <a:gd name="T30" fmla="*/ 775 w 854"/>
                  <a:gd name="T31" fmla="*/ 89 h 767"/>
                  <a:gd name="T32" fmla="*/ 800 w 854"/>
                  <a:gd name="T33" fmla="*/ 1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54" h="767">
                    <a:moveTo>
                      <a:pt x="800" y="1"/>
                    </a:moveTo>
                    <a:lnTo>
                      <a:pt x="614" y="0"/>
                    </a:lnTo>
                    <a:lnTo>
                      <a:pt x="371" y="244"/>
                    </a:lnTo>
                    <a:lnTo>
                      <a:pt x="166" y="195"/>
                    </a:lnTo>
                    <a:lnTo>
                      <a:pt x="0" y="403"/>
                    </a:lnTo>
                    <a:lnTo>
                      <a:pt x="17" y="464"/>
                    </a:lnTo>
                    <a:lnTo>
                      <a:pt x="220" y="513"/>
                    </a:lnTo>
                    <a:lnTo>
                      <a:pt x="260" y="624"/>
                    </a:lnTo>
                    <a:lnTo>
                      <a:pt x="522" y="767"/>
                    </a:lnTo>
                    <a:lnTo>
                      <a:pt x="748" y="742"/>
                    </a:lnTo>
                    <a:lnTo>
                      <a:pt x="844" y="585"/>
                    </a:lnTo>
                    <a:lnTo>
                      <a:pt x="801" y="499"/>
                    </a:lnTo>
                    <a:lnTo>
                      <a:pt x="726" y="524"/>
                    </a:lnTo>
                    <a:lnTo>
                      <a:pt x="807" y="270"/>
                    </a:lnTo>
                    <a:lnTo>
                      <a:pt x="854" y="122"/>
                    </a:lnTo>
                    <a:lnTo>
                      <a:pt x="775" y="89"/>
                    </a:lnTo>
                    <a:lnTo>
                      <a:pt x="80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214">
                <a:extLst>
                  <a:ext uri="{FF2B5EF4-FFF2-40B4-BE49-F238E27FC236}">
                    <a16:creationId xmlns:a16="http://schemas.microsoft.com/office/drawing/2014/main" id="{240D338A-C23A-4702-8F05-47258BD2F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1876"/>
                <a:ext cx="219" cy="204"/>
              </a:xfrm>
              <a:custGeom>
                <a:avLst/>
                <a:gdLst>
                  <a:gd name="T0" fmla="*/ 287 w 875"/>
                  <a:gd name="T1" fmla="*/ 0 h 815"/>
                  <a:gd name="T2" fmla="*/ 157 w 875"/>
                  <a:gd name="T3" fmla="*/ 95 h 815"/>
                  <a:gd name="T4" fmla="*/ 81 w 875"/>
                  <a:gd name="T5" fmla="*/ 35 h 815"/>
                  <a:gd name="T6" fmla="*/ 0 w 875"/>
                  <a:gd name="T7" fmla="*/ 289 h 815"/>
                  <a:gd name="T8" fmla="*/ 75 w 875"/>
                  <a:gd name="T9" fmla="*/ 264 h 815"/>
                  <a:gd name="T10" fmla="*/ 118 w 875"/>
                  <a:gd name="T11" fmla="*/ 350 h 815"/>
                  <a:gd name="T12" fmla="*/ 22 w 875"/>
                  <a:gd name="T13" fmla="*/ 507 h 815"/>
                  <a:gd name="T14" fmla="*/ 38 w 875"/>
                  <a:gd name="T15" fmla="*/ 673 h 815"/>
                  <a:gd name="T16" fmla="*/ 96 w 875"/>
                  <a:gd name="T17" fmla="*/ 730 h 815"/>
                  <a:gd name="T18" fmla="*/ 95 w 875"/>
                  <a:gd name="T19" fmla="*/ 809 h 815"/>
                  <a:gd name="T20" fmla="*/ 277 w 875"/>
                  <a:gd name="T21" fmla="*/ 815 h 815"/>
                  <a:gd name="T22" fmla="*/ 379 w 875"/>
                  <a:gd name="T23" fmla="*/ 730 h 815"/>
                  <a:gd name="T24" fmla="*/ 519 w 875"/>
                  <a:gd name="T25" fmla="*/ 775 h 815"/>
                  <a:gd name="T26" fmla="*/ 576 w 875"/>
                  <a:gd name="T27" fmla="*/ 683 h 815"/>
                  <a:gd name="T28" fmla="*/ 712 w 875"/>
                  <a:gd name="T29" fmla="*/ 728 h 815"/>
                  <a:gd name="T30" fmla="*/ 788 w 875"/>
                  <a:gd name="T31" fmla="*/ 635 h 815"/>
                  <a:gd name="T32" fmla="*/ 756 w 875"/>
                  <a:gd name="T33" fmla="*/ 565 h 815"/>
                  <a:gd name="T34" fmla="*/ 875 w 875"/>
                  <a:gd name="T35" fmla="*/ 314 h 815"/>
                  <a:gd name="T36" fmla="*/ 709 w 875"/>
                  <a:gd name="T37" fmla="*/ 235 h 815"/>
                  <a:gd name="T38" fmla="*/ 684 w 875"/>
                  <a:gd name="T39" fmla="*/ 118 h 815"/>
                  <a:gd name="T40" fmla="*/ 458 w 875"/>
                  <a:gd name="T41" fmla="*/ 0 h 815"/>
                  <a:gd name="T42" fmla="*/ 287 w 875"/>
                  <a:gd name="T43" fmla="*/ 0 h 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5" h="815">
                    <a:moveTo>
                      <a:pt x="287" y="0"/>
                    </a:moveTo>
                    <a:lnTo>
                      <a:pt x="157" y="95"/>
                    </a:lnTo>
                    <a:lnTo>
                      <a:pt x="81" y="35"/>
                    </a:lnTo>
                    <a:lnTo>
                      <a:pt x="0" y="289"/>
                    </a:lnTo>
                    <a:lnTo>
                      <a:pt x="75" y="264"/>
                    </a:lnTo>
                    <a:lnTo>
                      <a:pt x="118" y="350"/>
                    </a:lnTo>
                    <a:lnTo>
                      <a:pt x="22" y="507"/>
                    </a:lnTo>
                    <a:lnTo>
                      <a:pt x="38" y="673"/>
                    </a:lnTo>
                    <a:lnTo>
                      <a:pt x="96" y="730"/>
                    </a:lnTo>
                    <a:lnTo>
                      <a:pt x="95" y="809"/>
                    </a:lnTo>
                    <a:lnTo>
                      <a:pt x="277" y="815"/>
                    </a:lnTo>
                    <a:lnTo>
                      <a:pt x="379" y="730"/>
                    </a:lnTo>
                    <a:lnTo>
                      <a:pt x="519" y="775"/>
                    </a:lnTo>
                    <a:lnTo>
                      <a:pt x="576" y="683"/>
                    </a:lnTo>
                    <a:lnTo>
                      <a:pt x="712" y="728"/>
                    </a:lnTo>
                    <a:lnTo>
                      <a:pt x="788" y="635"/>
                    </a:lnTo>
                    <a:lnTo>
                      <a:pt x="756" y="565"/>
                    </a:lnTo>
                    <a:lnTo>
                      <a:pt x="875" y="314"/>
                    </a:lnTo>
                    <a:lnTo>
                      <a:pt x="709" y="235"/>
                    </a:lnTo>
                    <a:lnTo>
                      <a:pt x="684" y="118"/>
                    </a:lnTo>
                    <a:lnTo>
                      <a:pt x="458" y="0"/>
                    </a:lnTo>
                    <a:lnTo>
                      <a:pt x="28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215">
                <a:extLst>
                  <a:ext uri="{FF2B5EF4-FFF2-40B4-BE49-F238E27FC236}">
                    <a16:creationId xmlns:a16="http://schemas.microsoft.com/office/drawing/2014/main" id="{8D97B6B4-C7D8-F473-0269-7C1C3A27E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1" y="1825"/>
                <a:ext cx="247" cy="266"/>
              </a:xfrm>
              <a:custGeom>
                <a:avLst/>
                <a:gdLst>
                  <a:gd name="T0" fmla="*/ 916 w 987"/>
                  <a:gd name="T1" fmla="*/ 841 h 1064"/>
                  <a:gd name="T2" fmla="*/ 923 w 987"/>
                  <a:gd name="T3" fmla="*/ 629 h 1064"/>
                  <a:gd name="T4" fmla="*/ 873 w 987"/>
                  <a:gd name="T5" fmla="*/ 434 h 1064"/>
                  <a:gd name="T6" fmla="*/ 856 w 987"/>
                  <a:gd name="T7" fmla="*/ 373 h 1064"/>
                  <a:gd name="T8" fmla="*/ 788 w 987"/>
                  <a:gd name="T9" fmla="*/ 117 h 1064"/>
                  <a:gd name="T10" fmla="*/ 668 w 987"/>
                  <a:gd name="T11" fmla="*/ 0 h 1064"/>
                  <a:gd name="T12" fmla="*/ 473 w 987"/>
                  <a:gd name="T13" fmla="*/ 125 h 1064"/>
                  <a:gd name="T14" fmla="*/ 521 w 987"/>
                  <a:gd name="T15" fmla="*/ 230 h 1064"/>
                  <a:gd name="T16" fmla="*/ 448 w 987"/>
                  <a:gd name="T17" fmla="*/ 451 h 1064"/>
                  <a:gd name="T18" fmla="*/ 241 w 987"/>
                  <a:gd name="T19" fmla="*/ 680 h 1064"/>
                  <a:gd name="T20" fmla="*/ 130 w 987"/>
                  <a:gd name="T21" fmla="*/ 680 h 1064"/>
                  <a:gd name="T22" fmla="*/ 0 w 987"/>
                  <a:gd name="T23" fmla="*/ 826 h 1064"/>
                  <a:gd name="T24" fmla="*/ 95 w 987"/>
                  <a:gd name="T25" fmla="*/ 1008 h 1064"/>
                  <a:gd name="T26" fmla="*/ 162 w 987"/>
                  <a:gd name="T27" fmla="*/ 1064 h 1064"/>
                  <a:gd name="T28" fmla="*/ 182 w 987"/>
                  <a:gd name="T29" fmla="*/ 984 h 1064"/>
                  <a:gd name="T30" fmla="*/ 264 w 987"/>
                  <a:gd name="T31" fmla="*/ 996 h 1064"/>
                  <a:gd name="T32" fmla="*/ 515 w 987"/>
                  <a:gd name="T33" fmla="*/ 899 h 1064"/>
                  <a:gd name="T34" fmla="*/ 476 w 987"/>
                  <a:gd name="T35" fmla="*/ 982 h 1064"/>
                  <a:gd name="T36" fmla="*/ 661 w 987"/>
                  <a:gd name="T37" fmla="*/ 975 h 1064"/>
                  <a:gd name="T38" fmla="*/ 728 w 987"/>
                  <a:gd name="T39" fmla="*/ 1024 h 1064"/>
                  <a:gd name="T40" fmla="*/ 987 w 987"/>
                  <a:gd name="T41" fmla="*/ 897 h 1064"/>
                  <a:gd name="T42" fmla="*/ 916 w 987"/>
                  <a:gd name="T43" fmla="*/ 841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87" h="1064">
                    <a:moveTo>
                      <a:pt x="916" y="841"/>
                    </a:moveTo>
                    <a:lnTo>
                      <a:pt x="923" y="629"/>
                    </a:lnTo>
                    <a:lnTo>
                      <a:pt x="873" y="434"/>
                    </a:lnTo>
                    <a:lnTo>
                      <a:pt x="856" y="373"/>
                    </a:lnTo>
                    <a:lnTo>
                      <a:pt x="788" y="117"/>
                    </a:lnTo>
                    <a:lnTo>
                      <a:pt x="668" y="0"/>
                    </a:lnTo>
                    <a:lnTo>
                      <a:pt x="473" y="125"/>
                    </a:lnTo>
                    <a:lnTo>
                      <a:pt x="521" y="230"/>
                    </a:lnTo>
                    <a:lnTo>
                      <a:pt x="448" y="451"/>
                    </a:lnTo>
                    <a:lnTo>
                      <a:pt x="241" y="680"/>
                    </a:lnTo>
                    <a:lnTo>
                      <a:pt x="130" y="680"/>
                    </a:lnTo>
                    <a:lnTo>
                      <a:pt x="0" y="826"/>
                    </a:lnTo>
                    <a:lnTo>
                      <a:pt x="95" y="1008"/>
                    </a:lnTo>
                    <a:lnTo>
                      <a:pt x="162" y="1064"/>
                    </a:lnTo>
                    <a:lnTo>
                      <a:pt x="182" y="984"/>
                    </a:lnTo>
                    <a:lnTo>
                      <a:pt x="264" y="996"/>
                    </a:lnTo>
                    <a:lnTo>
                      <a:pt x="515" y="899"/>
                    </a:lnTo>
                    <a:lnTo>
                      <a:pt x="476" y="982"/>
                    </a:lnTo>
                    <a:lnTo>
                      <a:pt x="661" y="975"/>
                    </a:lnTo>
                    <a:lnTo>
                      <a:pt x="728" y="1024"/>
                    </a:lnTo>
                    <a:lnTo>
                      <a:pt x="987" y="897"/>
                    </a:lnTo>
                    <a:lnTo>
                      <a:pt x="916" y="8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216">
                <a:extLst>
                  <a:ext uri="{FF2B5EF4-FFF2-40B4-BE49-F238E27FC236}">
                    <a16:creationId xmlns:a16="http://schemas.microsoft.com/office/drawing/2014/main" id="{74CADFC4-CF6F-50C4-7BCF-3C080AAF1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1933"/>
                <a:ext cx="292" cy="302"/>
              </a:xfrm>
              <a:custGeom>
                <a:avLst/>
                <a:gdLst>
                  <a:gd name="T0" fmla="*/ 195 w 1167"/>
                  <a:gd name="T1" fmla="*/ 195 h 1208"/>
                  <a:gd name="T2" fmla="*/ 188 w 1167"/>
                  <a:gd name="T3" fmla="*/ 407 h 1208"/>
                  <a:gd name="T4" fmla="*/ 259 w 1167"/>
                  <a:gd name="T5" fmla="*/ 463 h 1208"/>
                  <a:gd name="T6" fmla="*/ 0 w 1167"/>
                  <a:gd name="T7" fmla="*/ 590 h 1208"/>
                  <a:gd name="T8" fmla="*/ 0 w 1167"/>
                  <a:gd name="T9" fmla="*/ 698 h 1208"/>
                  <a:gd name="T10" fmla="*/ 52 w 1167"/>
                  <a:gd name="T11" fmla="*/ 754 h 1208"/>
                  <a:gd name="T12" fmla="*/ 169 w 1167"/>
                  <a:gd name="T13" fmla="*/ 881 h 1208"/>
                  <a:gd name="T14" fmla="*/ 666 w 1167"/>
                  <a:gd name="T15" fmla="*/ 1074 h 1208"/>
                  <a:gd name="T16" fmla="*/ 766 w 1167"/>
                  <a:gd name="T17" fmla="*/ 1208 h 1208"/>
                  <a:gd name="T18" fmla="*/ 845 w 1167"/>
                  <a:gd name="T19" fmla="*/ 1162 h 1208"/>
                  <a:gd name="T20" fmla="*/ 854 w 1167"/>
                  <a:gd name="T21" fmla="*/ 1078 h 1208"/>
                  <a:gd name="T22" fmla="*/ 1018 w 1167"/>
                  <a:gd name="T23" fmla="*/ 1004 h 1208"/>
                  <a:gd name="T24" fmla="*/ 1119 w 1167"/>
                  <a:gd name="T25" fmla="*/ 1016 h 1208"/>
                  <a:gd name="T26" fmla="*/ 1142 w 1167"/>
                  <a:gd name="T27" fmla="*/ 996 h 1208"/>
                  <a:gd name="T28" fmla="*/ 1167 w 1167"/>
                  <a:gd name="T29" fmla="*/ 916 h 1208"/>
                  <a:gd name="T30" fmla="*/ 1039 w 1167"/>
                  <a:gd name="T31" fmla="*/ 829 h 1208"/>
                  <a:gd name="T32" fmla="*/ 1131 w 1167"/>
                  <a:gd name="T33" fmla="*/ 586 h 1208"/>
                  <a:gd name="T34" fmla="*/ 949 w 1167"/>
                  <a:gd name="T35" fmla="*/ 580 h 1208"/>
                  <a:gd name="T36" fmla="*/ 950 w 1167"/>
                  <a:gd name="T37" fmla="*/ 501 h 1208"/>
                  <a:gd name="T38" fmla="*/ 892 w 1167"/>
                  <a:gd name="T39" fmla="*/ 444 h 1208"/>
                  <a:gd name="T40" fmla="*/ 876 w 1167"/>
                  <a:gd name="T41" fmla="*/ 278 h 1208"/>
                  <a:gd name="T42" fmla="*/ 650 w 1167"/>
                  <a:gd name="T43" fmla="*/ 303 h 1208"/>
                  <a:gd name="T44" fmla="*/ 388 w 1167"/>
                  <a:gd name="T45" fmla="*/ 160 h 1208"/>
                  <a:gd name="T46" fmla="*/ 348 w 1167"/>
                  <a:gd name="T47" fmla="*/ 49 h 1208"/>
                  <a:gd name="T48" fmla="*/ 145 w 1167"/>
                  <a:gd name="T49" fmla="*/ 0 h 1208"/>
                  <a:gd name="T50" fmla="*/ 195 w 1167"/>
                  <a:gd name="T51" fmla="*/ 195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67" h="1208">
                    <a:moveTo>
                      <a:pt x="195" y="195"/>
                    </a:moveTo>
                    <a:lnTo>
                      <a:pt x="188" y="407"/>
                    </a:lnTo>
                    <a:lnTo>
                      <a:pt x="259" y="463"/>
                    </a:lnTo>
                    <a:lnTo>
                      <a:pt x="0" y="590"/>
                    </a:lnTo>
                    <a:lnTo>
                      <a:pt x="0" y="698"/>
                    </a:lnTo>
                    <a:lnTo>
                      <a:pt x="52" y="754"/>
                    </a:lnTo>
                    <a:lnTo>
                      <a:pt x="169" y="881"/>
                    </a:lnTo>
                    <a:lnTo>
                      <a:pt x="666" y="1074"/>
                    </a:lnTo>
                    <a:lnTo>
                      <a:pt x="766" y="1208"/>
                    </a:lnTo>
                    <a:lnTo>
                      <a:pt x="845" y="1162"/>
                    </a:lnTo>
                    <a:lnTo>
                      <a:pt x="854" y="1078"/>
                    </a:lnTo>
                    <a:lnTo>
                      <a:pt x="1018" y="1004"/>
                    </a:lnTo>
                    <a:lnTo>
                      <a:pt x="1119" y="1016"/>
                    </a:lnTo>
                    <a:lnTo>
                      <a:pt x="1142" y="996"/>
                    </a:lnTo>
                    <a:lnTo>
                      <a:pt x="1167" y="916"/>
                    </a:lnTo>
                    <a:lnTo>
                      <a:pt x="1039" y="829"/>
                    </a:lnTo>
                    <a:lnTo>
                      <a:pt x="1131" y="586"/>
                    </a:lnTo>
                    <a:lnTo>
                      <a:pt x="949" y="580"/>
                    </a:lnTo>
                    <a:lnTo>
                      <a:pt x="950" y="501"/>
                    </a:lnTo>
                    <a:lnTo>
                      <a:pt x="892" y="444"/>
                    </a:lnTo>
                    <a:lnTo>
                      <a:pt x="876" y="278"/>
                    </a:lnTo>
                    <a:lnTo>
                      <a:pt x="650" y="303"/>
                    </a:lnTo>
                    <a:lnTo>
                      <a:pt x="388" y="160"/>
                    </a:lnTo>
                    <a:lnTo>
                      <a:pt x="348" y="49"/>
                    </a:lnTo>
                    <a:lnTo>
                      <a:pt x="145" y="0"/>
                    </a:lnTo>
                    <a:lnTo>
                      <a:pt x="195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217">
                <a:extLst>
                  <a:ext uri="{FF2B5EF4-FFF2-40B4-BE49-F238E27FC236}">
                    <a16:creationId xmlns:a16="http://schemas.microsoft.com/office/drawing/2014/main" id="{DB84A53F-D27F-CE6E-C1FE-67A136370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2050"/>
                <a:ext cx="161" cy="139"/>
              </a:xfrm>
              <a:custGeom>
                <a:avLst/>
                <a:gdLst>
                  <a:gd name="T0" fmla="*/ 594 w 646"/>
                  <a:gd name="T1" fmla="*/ 125 h 559"/>
                  <a:gd name="T2" fmla="*/ 527 w 646"/>
                  <a:gd name="T3" fmla="*/ 76 h 559"/>
                  <a:gd name="T4" fmla="*/ 342 w 646"/>
                  <a:gd name="T5" fmla="*/ 83 h 559"/>
                  <a:gd name="T6" fmla="*/ 381 w 646"/>
                  <a:gd name="T7" fmla="*/ 0 h 559"/>
                  <a:gd name="T8" fmla="*/ 130 w 646"/>
                  <a:gd name="T9" fmla="*/ 97 h 559"/>
                  <a:gd name="T10" fmla="*/ 0 w 646"/>
                  <a:gd name="T11" fmla="*/ 373 h 559"/>
                  <a:gd name="T12" fmla="*/ 83 w 646"/>
                  <a:gd name="T13" fmla="*/ 398 h 559"/>
                  <a:gd name="T14" fmla="*/ 166 w 646"/>
                  <a:gd name="T15" fmla="*/ 559 h 559"/>
                  <a:gd name="T16" fmla="*/ 428 w 646"/>
                  <a:gd name="T17" fmla="*/ 335 h 559"/>
                  <a:gd name="T18" fmla="*/ 646 w 646"/>
                  <a:gd name="T19" fmla="*/ 289 h 559"/>
                  <a:gd name="T20" fmla="*/ 594 w 646"/>
                  <a:gd name="T21" fmla="*/ 233 h 559"/>
                  <a:gd name="T22" fmla="*/ 594 w 646"/>
                  <a:gd name="T23" fmla="*/ 125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6" h="559">
                    <a:moveTo>
                      <a:pt x="594" y="125"/>
                    </a:moveTo>
                    <a:lnTo>
                      <a:pt x="527" y="76"/>
                    </a:lnTo>
                    <a:lnTo>
                      <a:pt x="342" y="83"/>
                    </a:lnTo>
                    <a:lnTo>
                      <a:pt x="381" y="0"/>
                    </a:lnTo>
                    <a:lnTo>
                      <a:pt x="130" y="97"/>
                    </a:lnTo>
                    <a:lnTo>
                      <a:pt x="0" y="373"/>
                    </a:lnTo>
                    <a:lnTo>
                      <a:pt x="83" y="398"/>
                    </a:lnTo>
                    <a:lnTo>
                      <a:pt x="166" y="559"/>
                    </a:lnTo>
                    <a:lnTo>
                      <a:pt x="428" y="335"/>
                    </a:lnTo>
                    <a:lnTo>
                      <a:pt x="646" y="289"/>
                    </a:lnTo>
                    <a:lnTo>
                      <a:pt x="594" y="233"/>
                    </a:lnTo>
                    <a:lnTo>
                      <a:pt x="594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218">
                <a:extLst>
                  <a:ext uri="{FF2B5EF4-FFF2-40B4-BE49-F238E27FC236}">
                    <a16:creationId xmlns:a16="http://schemas.microsoft.com/office/drawing/2014/main" id="{5FE0CD9C-0FF5-C46E-1C1C-9C0745AF5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122"/>
                <a:ext cx="203" cy="281"/>
              </a:xfrm>
              <a:custGeom>
                <a:avLst/>
                <a:gdLst>
                  <a:gd name="T0" fmla="*/ 696 w 813"/>
                  <a:gd name="T1" fmla="*/ 0 h 1125"/>
                  <a:gd name="T2" fmla="*/ 478 w 813"/>
                  <a:gd name="T3" fmla="*/ 46 h 1125"/>
                  <a:gd name="T4" fmla="*/ 216 w 813"/>
                  <a:gd name="T5" fmla="*/ 270 h 1125"/>
                  <a:gd name="T6" fmla="*/ 252 w 813"/>
                  <a:gd name="T7" fmla="*/ 338 h 1125"/>
                  <a:gd name="T8" fmla="*/ 172 w 813"/>
                  <a:gd name="T9" fmla="*/ 351 h 1125"/>
                  <a:gd name="T10" fmla="*/ 218 w 813"/>
                  <a:gd name="T11" fmla="*/ 503 h 1125"/>
                  <a:gd name="T12" fmla="*/ 133 w 813"/>
                  <a:gd name="T13" fmla="*/ 667 h 1125"/>
                  <a:gd name="T14" fmla="*/ 0 w 813"/>
                  <a:gd name="T15" fmla="*/ 761 h 1125"/>
                  <a:gd name="T16" fmla="*/ 35 w 813"/>
                  <a:gd name="T17" fmla="*/ 882 h 1125"/>
                  <a:gd name="T18" fmla="*/ 258 w 813"/>
                  <a:gd name="T19" fmla="*/ 1022 h 1125"/>
                  <a:gd name="T20" fmla="*/ 354 w 813"/>
                  <a:gd name="T21" fmla="*/ 1125 h 1125"/>
                  <a:gd name="T22" fmla="*/ 348 w 813"/>
                  <a:gd name="T23" fmla="*/ 924 h 1125"/>
                  <a:gd name="T24" fmla="*/ 421 w 813"/>
                  <a:gd name="T25" fmla="*/ 817 h 1125"/>
                  <a:gd name="T26" fmla="*/ 421 w 813"/>
                  <a:gd name="T27" fmla="*/ 496 h 1125"/>
                  <a:gd name="T28" fmla="*/ 576 w 813"/>
                  <a:gd name="T29" fmla="*/ 496 h 1125"/>
                  <a:gd name="T30" fmla="*/ 662 w 813"/>
                  <a:gd name="T31" fmla="*/ 278 h 1125"/>
                  <a:gd name="T32" fmla="*/ 813 w 813"/>
                  <a:gd name="T33" fmla="*/ 127 h 1125"/>
                  <a:gd name="T34" fmla="*/ 696 w 813"/>
                  <a:gd name="T35" fmla="*/ 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13" h="1125">
                    <a:moveTo>
                      <a:pt x="696" y="0"/>
                    </a:moveTo>
                    <a:lnTo>
                      <a:pt x="478" y="46"/>
                    </a:lnTo>
                    <a:lnTo>
                      <a:pt x="216" y="270"/>
                    </a:lnTo>
                    <a:lnTo>
                      <a:pt x="252" y="338"/>
                    </a:lnTo>
                    <a:lnTo>
                      <a:pt x="172" y="351"/>
                    </a:lnTo>
                    <a:lnTo>
                      <a:pt x="218" y="503"/>
                    </a:lnTo>
                    <a:lnTo>
                      <a:pt x="133" y="667"/>
                    </a:lnTo>
                    <a:lnTo>
                      <a:pt x="0" y="761"/>
                    </a:lnTo>
                    <a:lnTo>
                      <a:pt x="35" y="882"/>
                    </a:lnTo>
                    <a:lnTo>
                      <a:pt x="258" y="1022"/>
                    </a:lnTo>
                    <a:lnTo>
                      <a:pt x="354" y="1125"/>
                    </a:lnTo>
                    <a:lnTo>
                      <a:pt x="348" y="924"/>
                    </a:lnTo>
                    <a:lnTo>
                      <a:pt x="421" y="817"/>
                    </a:lnTo>
                    <a:lnTo>
                      <a:pt x="421" y="496"/>
                    </a:lnTo>
                    <a:lnTo>
                      <a:pt x="576" y="496"/>
                    </a:lnTo>
                    <a:lnTo>
                      <a:pt x="662" y="278"/>
                    </a:lnTo>
                    <a:lnTo>
                      <a:pt x="813" y="127"/>
                    </a:lnTo>
                    <a:lnTo>
                      <a:pt x="6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219">
                <a:extLst>
                  <a:ext uri="{FF2B5EF4-FFF2-40B4-BE49-F238E27FC236}">
                    <a16:creationId xmlns:a16="http://schemas.microsoft.com/office/drawing/2014/main" id="{FF1A2ADA-083B-3BB1-2427-0B95D1D52F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6" y="2154"/>
                <a:ext cx="209" cy="165"/>
              </a:xfrm>
              <a:custGeom>
                <a:avLst/>
                <a:gdLst>
                  <a:gd name="T0" fmla="*/ 86 w 834"/>
                  <a:gd name="T1" fmla="*/ 151 h 662"/>
                  <a:gd name="T2" fmla="*/ 0 w 834"/>
                  <a:gd name="T3" fmla="*/ 369 h 662"/>
                  <a:gd name="T4" fmla="*/ 211 w 834"/>
                  <a:gd name="T5" fmla="*/ 531 h 662"/>
                  <a:gd name="T6" fmla="*/ 338 w 834"/>
                  <a:gd name="T7" fmla="*/ 474 h 662"/>
                  <a:gd name="T8" fmla="*/ 616 w 834"/>
                  <a:gd name="T9" fmla="*/ 605 h 662"/>
                  <a:gd name="T10" fmla="*/ 617 w 834"/>
                  <a:gd name="T11" fmla="*/ 605 h 662"/>
                  <a:gd name="T12" fmla="*/ 617 w 834"/>
                  <a:gd name="T13" fmla="*/ 606 h 662"/>
                  <a:gd name="T14" fmla="*/ 681 w 834"/>
                  <a:gd name="T15" fmla="*/ 662 h 662"/>
                  <a:gd name="T16" fmla="*/ 760 w 834"/>
                  <a:gd name="T17" fmla="*/ 658 h 662"/>
                  <a:gd name="T18" fmla="*/ 789 w 834"/>
                  <a:gd name="T19" fmla="*/ 527 h 662"/>
                  <a:gd name="T20" fmla="*/ 834 w 834"/>
                  <a:gd name="T21" fmla="*/ 327 h 662"/>
                  <a:gd name="T22" fmla="*/ 734 w 834"/>
                  <a:gd name="T23" fmla="*/ 193 h 662"/>
                  <a:gd name="T24" fmla="*/ 237 w 834"/>
                  <a:gd name="T25" fmla="*/ 0 h 662"/>
                  <a:gd name="T26" fmla="*/ 86 w 834"/>
                  <a:gd name="T27" fmla="*/ 151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34" h="662">
                    <a:moveTo>
                      <a:pt x="86" y="151"/>
                    </a:moveTo>
                    <a:lnTo>
                      <a:pt x="0" y="369"/>
                    </a:lnTo>
                    <a:lnTo>
                      <a:pt x="211" y="531"/>
                    </a:lnTo>
                    <a:lnTo>
                      <a:pt x="338" y="474"/>
                    </a:lnTo>
                    <a:lnTo>
                      <a:pt x="616" y="605"/>
                    </a:lnTo>
                    <a:lnTo>
                      <a:pt x="617" y="605"/>
                    </a:lnTo>
                    <a:lnTo>
                      <a:pt x="617" y="606"/>
                    </a:lnTo>
                    <a:lnTo>
                      <a:pt x="681" y="662"/>
                    </a:lnTo>
                    <a:lnTo>
                      <a:pt x="760" y="658"/>
                    </a:lnTo>
                    <a:lnTo>
                      <a:pt x="789" y="527"/>
                    </a:lnTo>
                    <a:lnTo>
                      <a:pt x="834" y="327"/>
                    </a:lnTo>
                    <a:lnTo>
                      <a:pt x="734" y="193"/>
                    </a:lnTo>
                    <a:lnTo>
                      <a:pt x="237" y="0"/>
                    </a:lnTo>
                    <a:lnTo>
                      <a:pt x="86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220">
                <a:extLst>
                  <a:ext uri="{FF2B5EF4-FFF2-40B4-BE49-F238E27FC236}">
                    <a16:creationId xmlns:a16="http://schemas.microsoft.com/office/drawing/2014/main" id="{3B0B79A2-4D20-D58E-3F1F-3F0224BE7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9" y="2246"/>
                <a:ext cx="211" cy="212"/>
              </a:xfrm>
              <a:custGeom>
                <a:avLst/>
                <a:gdLst>
                  <a:gd name="T0" fmla="*/ 228 w 844"/>
                  <a:gd name="T1" fmla="*/ 0 h 847"/>
                  <a:gd name="T2" fmla="*/ 73 w 844"/>
                  <a:gd name="T3" fmla="*/ 0 h 847"/>
                  <a:gd name="T4" fmla="*/ 73 w 844"/>
                  <a:gd name="T5" fmla="*/ 321 h 847"/>
                  <a:gd name="T6" fmla="*/ 0 w 844"/>
                  <a:gd name="T7" fmla="*/ 428 h 847"/>
                  <a:gd name="T8" fmla="*/ 6 w 844"/>
                  <a:gd name="T9" fmla="*/ 629 h 847"/>
                  <a:gd name="T10" fmla="*/ 206 w 844"/>
                  <a:gd name="T11" fmla="*/ 847 h 847"/>
                  <a:gd name="T12" fmla="*/ 347 w 844"/>
                  <a:gd name="T13" fmla="*/ 635 h 847"/>
                  <a:gd name="T14" fmla="*/ 641 w 844"/>
                  <a:gd name="T15" fmla="*/ 701 h 847"/>
                  <a:gd name="T16" fmla="*/ 641 w 844"/>
                  <a:gd name="T17" fmla="*/ 551 h 847"/>
                  <a:gd name="T18" fmla="*/ 641 w 844"/>
                  <a:gd name="T19" fmla="*/ 550 h 847"/>
                  <a:gd name="T20" fmla="*/ 706 w 844"/>
                  <a:gd name="T21" fmla="*/ 490 h 847"/>
                  <a:gd name="T22" fmla="*/ 612 w 844"/>
                  <a:gd name="T23" fmla="*/ 329 h 847"/>
                  <a:gd name="T24" fmla="*/ 844 w 844"/>
                  <a:gd name="T25" fmla="*/ 236 h 847"/>
                  <a:gd name="T26" fmla="*/ 566 w 844"/>
                  <a:gd name="T27" fmla="*/ 105 h 847"/>
                  <a:gd name="T28" fmla="*/ 439 w 844"/>
                  <a:gd name="T29" fmla="*/ 162 h 847"/>
                  <a:gd name="T30" fmla="*/ 228 w 844"/>
                  <a:gd name="T31" fmla="*/ 0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4" h="847">
                    <a:moveTo>
                      <a:pt x="228" y="0"/>
                    </a:moveTo>
                    <a:lnTo>
                      <a:pt x="73" y="0"/>
                    </a:lnTo>
                    <a:lnTo>
                      <a:pt x="73" y="321"/>
                    </a:lnTo>
                    <a:lnTo>
                      <a:pt x="0" y="428"/>
                    </a:lnTo>
                    <a:lnTo>
                      <a:pt x="6" y="629"/>
                    </a:lnTo>
                    <a:lnTo>
                      <a:pt x="206" y="847"/>
                    </a:lnTo>
                    <a:lnTo>
                      <a:pt x="347" y="635"/>
                    </a:lnTo>
                    <a:lnTo>
                      <a:pt x="641" y="701"/>
                    </a:lnTo>
                    <a:lnTo>
                      <a:pt x="641" y="551"/>
                    </a:lnTo>
                    <a:lnTo>
                      <a:pt x="641" y="550"/>
                    </a:lnTo>
                    <a:lnTo>
                      <a:pt x="706" y="490"/>
                    </a:lnTo>
                    <a:lnTo>
                      <a:pt x="612" y="329"/>
                    </a:lnTo>
                    <a:lnTo>
                      <a:pt x="844" y="236"/>
                    </a:lnTo>
                    <a:lnTo>
                      <a:pt x="566" y="105"/>
                    </a:lnTo>
                    <a:lnTo>
                      <a:pt x="439" y="162"/>
                    </a:lnTo>
                    <a:lnTo>
                      <a:pt x="22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221">
                <a:extLst>
                  <a:ext uri="{FF2B5EF4-FFF2-40B4-BE49-F238E27FC236}">
                    <a16:creationId xmlns:a16="http://schemas.microsoft.com/office/drawing/2014/main" id="{A580458B-0F82-E017-F157-9E37EED5A8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1911"/>
                <a:ext cx="337" cy="292"/>
              </a:xfrm>
              <a:custGeom>
                <a:avLst/>
                <a:gdLst>
                  <a:gd name="T0" fmla="*/ 128 w 1349"/>
                  <a:gd name="T1" fmla="*/ 1005 h 1168"/>
                  <a:gd name="T2" fmla="*/ 103 w 1349"/>
                  <a:gd name="T3" fmla="*/ 1085 h 1168"/>
                  <a:gd name="T4" fmla="*/ 363 w 1349"/>
                  <a:gd name="T5" fmla="*/ 1168 h 1168"/>
                  <a:gd name="T6" fmla="*/ 448 w 1349"/>
                  <a:gd name="T7" fmla="*/ 1147 h 1168"/>
                  <a:gd name="T8" fmla="*/ 406 w 1349"/>
                  <a:gd name="T9" fmla="*/ 1077 h 1168"/>
                  <a:gd name="T10" fmla="*/ 470 w 1349"/>
                  <a:gd name="T11" fmla="*/ 1025 h 1168"/>
                  <a:gd name="T12" fmla="*/ 588 w 1349"/>
                  <a:gd name="T13" fmla="*/ 1137 h 1168"/>
                  <a:gd name="T14" fmla="*/ 694 w 1349"/>
                  <a:gd name="T15" fmla="*/ 1096 h 1168"/>
                  <a:gd name="T16" fmla="*/ 734 w 1349"/>
                  <a:gd name="T17" fmla="*/ 1025 h 1168"/>
                  <a:gd name="T18" fmla="*/ 868 w 1349"/>
                  <a:gd name="T19" fmla="*/ 1044 h 1168"/>
                  <a:gd name="T20" fmla="*/ 868 w 1349"/>
                  <a:gd name="T21" fmla="*/ 945 h 1168"/>
                  <a:gd name="T22" fmla="*/ 954 w 1349"/>
                  <a:gd name="T23" fmla="*/ 801 h 1168"/>
                  <a:gd name="T24" fmla="*/ 1115 w 1349"/>
                  <a:gd name="T25" fmla="*/ 724 h 1168"/>
                  <a:gd name="T26" fmla="*/ 1151 w 1349"/>
                  <a:gd name="T27" fmla="*/ 639 h 1168"/>
                  <a:gd name="T28" fmla="*/ 1246 w 1349"/>
                  <a:gd name="T29" fmla="*/ 663 h 1168"/>
                  <a:gd name="T30" fmla="*/ 1282 w 1349"/>
                  <a:gd name="T31" fmla="*/ 594 h 1168"/>
                  <a:gd name="T32" fmla="*/ 1306 w 1349"/>
                  <a:gd name="T33" fmla="*/ 603 h 1168"/>
                  <a:gd name="T34" fmla="*/ 1349 w 1349"/>
                  <a:gd name="T35" fmla="*/ 523 h 1168"/>
                  <a:gd name="T36" fmla="*/ 1278 w 1349"/>
                  <a:gd name="T37" fmla="*/ 487 h 1168"/>
                  <a:gd name="T38" fmla="*/ 1203 w 1349"/>
                  <a:gd name="T39" fmla="*/ 331 h 1168"/>
                  <a:gd name="T40" fmla="*/ 1120 w 1349"/>
                  <a:gd name="T41" fmla="*/ 331 h 1168"/>
                  <a:gd name="T42" fmla="*/ 989 w 1349"/>
                  <a:gd name="T43" fmla="*/ 208 h 1168"/>
                  <a:gd name="T44" fmla="*/ 1010 w 1349"/>
                  <a:gd name="T45" fmla="*/ 41 h 1168"/>
                  <a:gd name="T46" fmla="*/ 831 w 1349"/>
                  <a:gd name="T47" fmla="*/ 0 h 1168"/>
                  <a:gd name="T48" fmla="*/ 831 w 1349"/>
                  <a:gd name="T49" fmla="*/ 188 h 1168"/>
                  <a:gd name="T50" fmla="*/ 721 w 1349"/>
                  <a:gd name="T51" fmla="*/ 188 h 1168"/>
                  <a:gd name="T52" fmla="*/ 690 w 1349"/>
                  <a:gd name="T53" fmla="*/ 174 h 1168"/>
                  <a:gd name="T54" fmla="*/ 571 w 1349"/>
                  <a:gd name="T55" fmla="*/ 425 h 1168"/>
                  <a:gd name="T56" fmla="*/ 603 w 1349"/>
                  <a:gd name="T57" fmla="*/ 495 h 1168"/>
                  <a:gd name="T58" fmla="*/ 527 w 1349"/>
                  <a:gd name="T59" fmla="*/ 588 h 1168"/>
                  <a:gd name="T60" fmla="*/ 391 w 1349"/>
                  <a:gd name="T61" fmla="*/ 543 h 1168"/>
                  <a:gd name="T62" fmla="*/ 334 w 1349"/>
                  <a:gd name="T63" fmla="*/ 635 h 1168"/>
                  <a:gd name="T64" fmla="*/ 194 w 1349"/>
                  <a:gd name="T65" fmla="*/ 590 h 1168"/>
                  <a:gd name="T66" fmla="*/ 92 w 1349"/>
                  <a:gd name="T67" fmla="*/ 675 h 1168"/>
                  <a:gd name="T68" fmla="*/ 0 w 1349"/>
                  <a:gd name="T69" fmla="*/ 918 h 1168"/>
                  <a:gd name="T70" fmla="*/ 128 w 1349"/>
                  <a:gd name="T71" fmla="*/ 1005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9" h="1168">
                    <a:moveTo>
                      <a:pt x="128" y="1005"/>
                    </a:moveTo>
                    <a:lnTo>
                      <a:pt x="103" y="1085"/>
                    </a:lnTo>
                    <a:lnTo>
                      <a:pt x="363" y="1168"/>
                    </a:lnTo>
                    <a:lnTo>
                      <a:pt x="448" y="1147"/>
                    </a:lnTo>
                    <a:lnTo>
                      <a:pt x="406" y="1077"/>
                    </a:lnTo>
                    <a:lnTo>
                      <a:pt x="470" y="1025"/>
                    </a:lnTo>
                    <a:lnTo>
                      <a:pt x="588" y="1137"/>
                    </a:lnTo>
                    <a:lnTo>
                      <a:pt x="694" y="1096"/>
                    </a:lnTo>
                    <a:lnTo>
                      <a:pt x="734" y="1025"/>
                    </a:lnTo>
                    <a:lnTo>
                      <a:pt x="868" y="1044"/>
                    </a:lnTo>
                    <a:lnTo>
                      <a:pt x="868" y="945"/>
                    </a:lnTo>
                    <a:lnTo>
                      <a:pt x="954" y="801"/>
                    </a:lnTo>
                    <a:lnTo>
                      <a:pt x="1115" y="724"/>
                    </a:lnTo>
                    <a:lnTo>
                      <a:pt x="1151" y="639"/>
                    </a:lnTo>
                    <a:lnTo>
                      <a:pt x="1246" y="663"/>
                    </a:lnTo>
                    <a:lnTo>
                      <a:pt x="1282" y="594"/>
                    </a:lnTo>
                    <a:lnTo>
                      <a:pt x="1306" y="603"/>
                    </a:lnTo>
                    <a:lnTo>
                      <a:pt x="1349" y="523"/>
                    </a:lnTo>
                    <a:lnTo>
                      <a:pt x="1278" y="487"/>
                    </a:lnTo>
                    <a:lnTo>
                      <a:pt x="1203" y="331"/>
                    </a:lnTo>
                    <a:lnTo>
                      <a:pt x="1120" y="331"/>
                    </a:lnTo>
                    <a:lnTo>
                      <a:pt x="989" y="208"/>
                    </a:lnTo>
                    <a:lnTo>
                      <a:pt x="1010" y="41"/>
                    </a:lnTo>
                    <a:lnTo>
                      <a:pt x="831" y="0"/>
                    </a:lnTo>
                    <a:lnTo>
                      <a:pt x="831" y="188"/>
                    </a:lnTo>
                    <a:lnTo>
                      <a:pt x="721" y="188"/>
                    </a:lnTo>
                    <a:lnTo>
                      <a:pt x="690" y="174"/>
                    </a:lnTo>
                    <a:lnTo>
                      <a:pt x="571" y="425"/>
                    </a:lnTo>
                    <a:lnTo>
                      <a:pt x="603" y="495"/>
                    </a:lnTo>
                    <a:lnTo>
                      <a:pt x="527" y="588"/>
                    </a:lnTo>
                    <a:lnTo>
                      <a:pt x="391" y="543"/>
                    </a:lnTo>
                    <a:lnTo>
                      <a:pt x="334" y="635"/>
                    </a:lnTo>
                    <a:lnTo>
                      <a:pt x="194" y="590"/>
                    </a:lnTo>
                    <a:lnTo>
                      <a:pt x="92" y="675"/>
                    </a:lnTo>
                    <a:lnTo>
                      <a:pt x="0" y="918"/>
                    </a:lnTo>
                    <a:lnTo>
                      <a:pt x="128" y="10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222">
                <a:extLst>
                  <a:ext uri="{FF2B5EF4-FFF2-40B4-BE49-F238E27FC236}">
                    <a16:creationId xmlns:a16="http://schemas.microsoft.com/office/drawing/2014/main" id="{CD236F55-FF2F-E779-A08F-256606AAA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2167"/>
                <a:ext cx="329" cy="186"/>
              </a:xfrm>
              <a:custGeom>
                <a:avLst/>
                <a:gdLst>
                  <a:gd name="T0" fmla="*/ 124 w 1317"/>
                  <a:gd name="T1" fmla="*/ 226 h 743"/>
                  <a:gd name="T2" fmla="*/ 45 w 1317"/>
                  <a:gd name="T3" fmla="*/ 272 h 743"/>
                  <a:gd name="T4" fmla="*/ 0 w 1317"/>
                  <a:gd name="T5" fmla="*/ 472 h 743"/>
                  <a:gd name="T6" fmla="*/ 193 w 1317"/>
                  <a:gd name="T7" fmla="*/ 423 h 743"/>
                  <a:gd name="T8" fmla="*/ 303 w 1317"/>
                  <a:gd name="T9" fmla="*/ 513 h 743"/>
                  <a:gd name="T10" fmla="*/ 443 w 1317"/>
                  <a:gd name="T11" fmla="*/ 512 h 743"/>
                  <a:gd name="T12" fmla="*/ 694 w 1317"/>
                  <a:gd name="T13" fmla="*/ 602 h 743"/>
                  <a:gd name="T14" fmla="*/ 776 w 1317"/>
                  <a:gd name="T15" fmla="*/ 727 h 743"/>
                  <a:gd name="T16" fmla="*/ 935 w 1317"/>
                  <a:gd name="T17" fmla="*/ 743 h 743"/>
                  <a:gd name="T18" fmla="*/ 1031 w 1317"/>
                  <a:gd name="T19" fmla="*/ 634 h 743"/>
                  <a:gd name="T20" fmla="*/ 1110 w 1317"/>
                  <a:gd name="T21" fmla="*/ 617 h 743"/>
                  <a:gd name="T22" fmla="*/ 1223 w 1317"/>
                  <a:gd name="T23" fmla="*/ 389 h 743"/>
                  <a:gd name="T24" fmla="*/ 1298 w 1317"/>
                  <a:gd name="T25" fmla="*/ 357 h 743"/>
                  <a:gd name="T26" fmla="*/ 1317 w 1317"/>
                  <a:gd name="T27" fmla="*/ 267 h 743"/>
                  <a:gd name="T28" fmla="*/ 1181 w 1317"/>
                  <a:gd name="T29" fmla="*/ 165 h 743"/>
                  <a:gd name="T30" fmla="*/ 1186 w 1317"/>
                  <a:gd name="T31" fmla="*/ 19 h 743"/>
                  <a:gd name="T32" fmla="*/ 1052 w 1317"/>
                  <a:gd name="T33" fmla="*/ 0 h 743"/>
                  <a:gd name="T34" fmla="*/ 1012 w 1317"/>
                  <a:gd name="T35" fmla="*/ 71 h 743"/>
                  <a:gd name="T36" fmla="*/ 906 w 1317"/>
                  <a:gd name="T37" fmla="*/ 112 h 743"/>
                  <a:gd name="T38" fmla="*/ 788 w 1317"/>
                  <a:gd name="T39" fmla="*/ 0 h 743"/>
                  <a:gd name="T40" fmla="*/ 724 w 1317"/>
                  <a:gd name="T41" fmla="*/ 52 h 743"/>
                  <a:gd name="T42" fmla="*/ 766 w 1317"/>
                  <a:gd name="T43" fmla="*/ 122 h 743"/>
                  <a:gd name="T44" fmla="*/ 681 w 1317"/>
                  <a:gd name="T45" fmla="*/ 143 h 743"/>
                  <a:gd name="T46" fmla="*/ 421 w 1317"/>
                  <a:gd name="T47" fmla="*/ 60 h 743"/>
                  <a:gd name="T48" fmla="*/ 398 w 1317"/>
                  <a:gd name="T49" fmla="*/ 80 h 743"/>
                  <a:gd name="T50" fmla="*/ 297 w 1317"/>
                  <a:gd name="T51" fmla="*/ 68 h 743"/>
                  <a:gd name="T52" fmla="*/ 133 w 1317"/>
                  <a:gd name="T53" fmla="*/ 142 h 743"/>
                  <a:gd name="T54" fmla="*/ 124 w 1317"/>
                  <a:gd name="T55" fmla="*/ 226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17" h="743">
                    <a:moveTo>
                      <a:pt x="124" y="226"/>
                    </a:moveTo>
                    <a:lnTo>
                      <a:pt x="45" y="272"/>
                    </a:lnTo>
                    <a:lnTo>
                      <a:pt x="0" y="472"/>
                    </a:lnTo>
                    <a:lnTo>
                      <a:pt x="193" y="423"/>
                    </a:lnTo>
                    <a:lnTo>
                      <a:pt x="303" y="513"/>
                    </a:lnTo>
                    <a:lnTo>
                      <a:pt x="443" y="512"/>
                    </a:lnTo>
                    <a:lnTo>
                      <a:pt x="694" y="602"/>
                    </a:lnTo>
                    <a:lnTo>
                      <a:pt x="776" y="727"/>
                    </a:lnTo>
                    <a:lnTo>
                      <a:pt x="935" y="743"/>
                    </a:lnTo>
                    <a:lnTo>
                      <a:pt x="1031" y="634"/>
                    </a:lnTo>
                    <a:lnTo>
                      <a:pt x="1110" y="617"/>
                    </a:lnTo>
                    <a:lnTo>
                      <a:pt x="1223" y="389"/>
                    </a:lnTo>
                    <a:lnTo>
                      <a:pt x="1298" y="357"/>
                    </a:lnTo>
                    <a:lnTo>
                      <a:pt x="1317" y="267"/>
                    </a:lnTo>
                    <a:lnTo>
                      <a:pt x="1181" y="165"/>
                    </a:lnTo>
                    <a:lnTo>
                      <a:pt x="1186" y="19"/>
                    </a:lnTo>
                    <a:lnTo>
                      <a:pt x="1052" y="0"/>
                    </a:lnTo>
                    <a:lnTo>
                      <a:pt x="1012" y="71"/>
                    </a:lnTo>
                    <a:lnTo>
                      <a:pt x="906" y="112"/>
                    </a:lnTo>
                    <a:lnTo>
                      <a:pt x="788" y="0"/>
                    </a:lnTo>
                    <a:lnTo>
                      <a:pt x="724" y="52"/>
                    </a:lnTo>
                    <a:lnTo>
                      <a:pt x="766" y="122"/>
                    </a:lnTo>
                    <a:lnTo>
                      <a:pt x="681" y="143"/>
                    </a:lnTo>
                    <a:lnTo>
                      <a:pt x="421" y="60"/>
                    </a:lnTo>
                    <a:lnTo>
                      <a:pt x="398" y="80"/>
                    </a:lnTo>
                    <a:lnTo>
                      <a:pt x="297" y="68"/>
                    </a:lnTo>
                    <a:lnTo>
                      <a:pt x="133" y="142"/>
                    </a:lnTo>
                    <a:lnTo>
                      <a:pt x="124" y="2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223">
                <a:extLst>
                  <a:ext uri="{FF2B5EF4-FFF2-40B4-BE49-F238E27FC236}">
                    <a16:creationId xmlns:a16="http://schemas.microsoft.com/office/drawing/2014/main" id="{D7B8DF84-3934-E8EB-AF0D-BCB98C0710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2" y="2273"/>
                <a:ext cx="166" cy="282"/>
              </a:xfrm>
              <a:custGeom>
                <a:avLst/>
                <a:gdLst>
                  <a:gd name="T0" fmla="*/ 297 w 664"/>
                  <a:gd name="T1" fmla="*/ 184 h 1127"/>
                  <a:gd name="T2" fmla="*/ 233 w 664"/>
                  <a:gd name="T3" fmla="*/ 128 h 1127"/>
                  <a:gd name="T4" fmla="*/ 232 w 664"/>
                  <a:gd name="T5" fmla="*/ 127 h 1127"/>
                  <a:gd name="T6" fmla="*/ 0 w 664"/>
                  <a:gd name="T7" fmla="*/ 220 h 1127"/>
                  <a:gd name="T8" fmla="*/ 94 w 664"/>
                  <a:gd name="T9" fmla="*/ 381 h 1127"/>
                  <a:gd name="T10" fmla="*/ 29 w 664"/>
                  <a:gd name="T11" fmla="*/ 441 h 1127"/>
                  <a:gd name="T12" fmla="*/ 29 w 664"/>
                  <a:gd name="T13" fmla="*/ 442 h 1127"/>
                  <a:gd name="T14" fmla="*/ 174 w 664"/>
                  <a:gd name="T15" fmla="*/ 530 h 1127"/>
                  <a:gd name="T16" fmla="*/ 180 w 664"/>
                  <a:gd name="T17" fmla="*/ 615 h 1127"/>
                  <a:gd name="T18" fmla="*/ 250 w 664"/>
                  <a:gd name="T19" fmla="*/ 662 h 1127"/>
                  <a:gd name="T20" fmla="*/ 200 w 664"/>
                  <a:gd name="T21" fmla="*/ 736 h 1127"/>
                  <a:gd name="T22" fmla="*/ 245 w 664"/>
                  <a:gd name="T23" fmla="*/ 811 h 1127"/>
                  <a:gd name="T24" fmla="*/ 175 w 664"/>
                  <a:gd name="T25" fmla="*/ 861 h 1127"/>
                  <a:gd name="T26" fmla="*/ 240 w 664"/>
                  <a:gd name="T27" fmla="*/ 917 h 1127"/>
                  <a:gd name="T28" fmla="*/ 193 w 664"/>
                  <a:gd name="T29" fmla="*/ 1004 h 1127"/>
                  <a:gd name="T30" fmla="*/ 364 w 664"/>
                  <a:gd name="T31" fmla="*/ 1037 h 1127"/>
                  <a:gd name="T32" fmla="*/ 453 w 664"/>
                  <a:gd name="T33" fmla="*/ 1127 h 1127"/>
                  <a:gd name="T34" fmla="*/ 623 w 664"/>
                  <a:gd name="T35" fmla="*/ 930 h 1127"/>
                  <a:gd name="T36" fmla="*/ 504 w 664"/>
                  <a:gd name="T37" fmla="*/ 824 h 1127"/>
                  <a:gd name="T38" fmla="*/ 504 w 664"/>
                  <a:gd name="T39" fmla="*/ 629 h 1127"/>
                  <a:gd name="T40" fmla="*/ 561 w 664"/>
                  <a:gd name="T41" fmla="*/ 494 h 1127"/>
                  <a:gd name="T42" fmla="*/ 488 w 664"/>
                  <a:gd name="T43" fmla="*/ 302 h 1127"/>
                  <a:gd name="T44" fmla="*/ 664 w 664"/>
                  <a:gd name="T45" fmla="*/ 179 h 1127"/>
                  <a:gd name="T46" fmla="*/ 598 w 664"/>
                  <a:gd name="T47" fmla="*/ 0 h 1127"/>
                  <a:gd name="T48" fmla="*/ 405 w 664"/>
                  <a:gd name="T49" fmla="*/ 49 h 1127"/>
                  <a:gd name="T50" fmla="*/ 376 w 664"/>
                  <a:gd name="T51" fmla="*/ 180 h 1127"/>
                  <a:gd name="T52" fmla="*/ 297 w 664"/>
                  <a:gd name="T53" fmla="*/ 184 h 1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64" h="1127">
                    <a:moveTo>
                      <a:pt x="297" y="184"/>
                    </a:moveTo>
                    <a:lnTo>
                      <a:pt x="233" y="128"/>
                    </a:lnTo>
                    <a:lnTo>
                      <a:pt x="232" y="127"/>
                    </a:lnTo>
                    <a:lnTo>
                      <a:pt x="0" y="220"/>
                    </a:lnTo>
                    <a:lnTo>
                      <a:pt x="94" y="381"/>
                    </a:lnTo>
                    <a:lnTo>
                      <a:pt x="29" y="441"/>
                    </a:lnTo>
                    <a:lnTo>
                      <a:pt x="29" y="442"/>
                    </a:lnTo>
                    <a:lnTo>
                      <a:pt x="174" y="530"/>
                    </a:lnTo>
                    <a:lnTo>
                      <a:pt x="180" y="615"/>
                    </a:lnTo>
                    <a:lnTo>
                      <a:pt x="250" y="662"/>
                    </a:lnTo>
                    <a:lnTo>
                      <a:pt x="200" y="736"/>
                    </a:lnTo>
                    <a:lnTo>
                      <a:pt x="245" y="811"/>
                    </a:lnTo>
                    <a:lnTo>
                      <a:pt x="175" y="861"/>
                    </a:lnTo>
                    <a:lnTo>
                      <a:pt x="240" y="917"/>
                    </a:lnTo>
                    <a:lnTo>
                      <a:pt x="193" y="1004"/>
                    </a:lnTo>
                    <a:lnTo>
                      <a:pt x="364" y="1037"/>
                    </a:lnTo>
                    <a:lnTo>
                      <a:pt x="453" y="1127"/>
                    </a:lnTo>
                    <a:lnTo>
                      <a:pt x="623" y="930"/>
                    </a:lnTo>
                    <a:lnTo>
                      <a:pt x="504" y="824"/>
                    </a:lnTo>
                    <a:lnTo>
                      <a:pt x="504" y="629"/>
                    </a:lnTo>
                    <a:lnTo>
                      <a:pt x="561" y="494"/>
                    </a:lnTo>
                    <a:lnTo>
                      <a:pt x="488" y="302"/>
                    </a:lnTo>
                    <a:lnTo>
                      <a:pt x="664" y="179"/>
                    </a:lnTo>
                    <a:lnTo>
                      <a:pt x="598" y="0"/>
                    </a:lnTo>
                    <a:lnTo>
                      <a:pt x="405" y="49"/>
                    </a:lnTo>
                    <a:lnTo>
                      <a:pt x="376" y="180"/>
                    </a:lnTo>
                    <a:lnTo>
                      <a:pt x="297" y="1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224">
                <a:extLst>
                  <a:ext uri="{FF2B5EF4-FFF2-40B4-BE49-F238E27FC236}">
                    <a16:creationId xmlns:a16="http://schemas.microsoft.com/office/drawing/2014/main" id="{C04832BC-18A4-08AF-8E68-7845C9BFE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2384"/>
                <a:ext cx="237" cy="233"/>
              </a:xfrm>
              <a:custGeom>
                <a:avLst/>
                <a:gdLst>
                  <a:gd name="T0" fmla="*/ 580 w 948"/>
                  <a:gd name="T1" fmla="*/ 88 h 931"/>
                  <a:gd name="T2" fmla="*/ 435 w 948"/>
                  <a:gd name="T3" fmla="*/ 0 h 931"/>
                  <a:gd name="T4" fmla="*/ 435 w 948"/>
                  <a:gd name="T5" fmla="*/ 150 h 931"/>
                  <a:gd name="T6" fmla="*/ 141 w 948"/>
                  <a:gd name="T7" fmla="*/ 84 h 931"/>
                  <a:gd name="T8" fmla="*/ 0 w 948"/>
                  <a:gd name="T9" fmla="*/ 296 h 931"/>
                  <a:gd name="T10" fmla="*/ 62 w 948"/>
                  <a:gd name="T11" fmla="*/ 507 h 931"/>
                  <a:gd name="T12" fmla="*/ 62 w 948"/>
                  <a:gd name="T13" fmla="*/ 508 h 931"/>
                  <a:gd name="T14" fmla="*/ 228 w 948"/>
                  <a:gd name="T15" fmla="*/ 485 h 931"/>
                  <a:gd name="T16" fmla="*/ 247 w 948"/>
                  <a:gd name="T17" fmla="*/ 565 h 931"/>
                  <a:gd name="T18" fmla="*/ 430 w 948"/>
                  <a:gd name="T19" fmla="*/ 615 h 931"/>
                  <a:gd name="T20" fmla="*/ 447 w 948"/>
                  <a:gd name="T21" fmla="*/ 780 h 931"/>
                  <a:gd name="T22" fmla="*/ 533 w 948"/>
                  <a:gd name="T23" fmla="*/ 841 h 931"/>
                  <a:gd name="T24" fmla="*/ 620 w 948"/>
                  <a:gd name="T25" fmla="*/ 902 h 931"/>
                  <a:gd name="T26" fmla="*/ 888 w 948"/>
                  <a:gd name="T27" fmla="*/ 931 h 931"/>
                  <a:gd name="T28" fmla="*/ 888 w 948"/>
                  <a:gd name="T29" fmla="*/ 930 h 931"/>
                  <a:gd name="T30" fmla="*/ 945 w 948"/>
                  <a:gd name="T31" fmla="*/ 790 h 931"/>
                  <a:gd name="T32" fmla="*/ 948 w 948"/>
                  <a:gd name="T33" fmla="*/ 776 h 931"/>
                  <a:gd name="T34" fmla="*/ 859 w 948"/>
                  <a:gd name="T35" fmla="*/ 685 h 931"/>
                  <a:gd name="T36" fmla="*/ 770 w 948"/>
                  <a:gd name="T37" fmla="*/ 595 h 931"/>
                  <a:gd name="T38" fmla="*/ 599 w 948"/>
                  <a:gd name="T39" fmla="*/ 562 h 931"/>
                  <a:gd name="T40" fmla="*/ 646 w 948"/>
                  <a:gd name="T41" fmla="*/ 475 h 931"/>
                  <a:gd name="T42" fmla="*/ 581 w 948"/>
                  <a:gd name="T43" fmla="*/ 419 h 931"/>
                  <a:gd name="T44" fmla="*/ 651 w 948"/>
                  <a:gd name="T45" fmla="*/ 369 h 931"/>
                  <a:gd name="T46" fmla="*/ 606 w 948"/>
                  <a:gd name="T47" fmla="*/ 294 h 931"/>
                  <a:gd name="T48" fmla="*/ 656 w 948"/>
                  <a:gd name="T49" fmla="*/ 220 h 931"/>
                  <a:gd name="T50" fmla="*/ 586 w 948"/>
                  <a:gd name="T51" fmla="*/ 173 h 931"/>
                  <a:gd name="T52" fmla="*/ 580 w 948"/>
                  <a:gd name="T53" fmla="*/ 88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48" h="931">
                    <a:moveTo>
                      <a:pt x="580" y="88"/>
                    </a:moveTo>
                    <a:lnTo>
                      <a:pt x="435" y="0"/>
                    </a:lnTo>
                    <a:lnTo>
                      <a:pt x="435" y="150"/>
                    </a:lnTo>
                    <a:lnTo>
                      <a:pt x="141" y="84"/>
                    </a:lnTo>
                    <a:lnTo>
                      <a:pt x="0" y="296"/>
                    </a:lnTo>
                    <a:lnTo>
                      <a:pt x="62" y="507"/>
                    </a:lnTo>
                    <a:lnTo>
                      <a:pt x="62" y="508"/>
                    </a:lnTo>
                    <a:lnTo>
                      <a:pt x="228" y="485"/>
                    </a:lnTo>
                    <a:lnTo>
                      <a:pt x="247" y="565"/>
                    </a:lnTo>
                    <a:lnTo>
                      <a:pt x="430" y="615"/>
                    </a:lnTo>
                    <a:lnTo>
                      <a:pt x="447" y="780"/>
                    </a:lnTo>
                    <a:lnTo>
                      <a:pt x="533" y="841"/>
                    </a:lnTo>
                    <a:lnTo>
                      <a:pt x="620" y="902"/>
                    </a:lnTo>
                    <a:lnTo>
                      <a:pt x="888" y="931"/>
                    </a:lnTo>
                    <a:lnTo>
                      <a:pt x="888" y="930"/>
                    </a:lnTo>
                    <a:lnTo>
                      <a:pt x="945" y="790"/>
                    </a:lnTo>
                    <a:lnTo>
                      <a:pt x="948" y="776"/>
                    </a:lnTo>
                    <a:lnTo>
                      <a:pt x="859" y="685"/>
                    </a:lnTo>
                    <a:lnTo>
                      <a:pt x="770" y="595"/>
                    </a:lnTo>
                    <a:lnTo>
                      <a:pt x="599" y="562"/>
                    </a:lnTo>
                    <a:lnTo>
                      <a:pt x="646" y="475"/>
                    </a:lnTo>
                    <a:lnTo>
                      <a:pt x="581" y="419"/>
                    </a:lnTo>
                    <a:lnTo>
                      <a:pt x="651" y="369"/>
                    </a:lnTo>
                    <a:lnTo>
                      <a:pt x="606" y="294"/>
                    </a:lnTo>
                    <a:lnTo>
                      <a:pt x="656" y="220"/>
                    </a:lnTo>
                    <a:lnTo>
                      <a:pt x="586" y="173"/>
                    </a:lnTo>
                    <a:lnTo>
                      <a:pt x="580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225">
                <a:extLst>
                  <a:ext uri="{FF2B5EF4-FFF2-40B4-BE49-F238E27FC236}">
                    <a16:creationId xmlns:a16="http://schemas.microsoft.com/office/drawing/2014/main" id="{B4486BAC-CBF8-EE87-F2F8-9A2421EFB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2273"/>
                <a:ext cx="222" cy="305"/>
              </a:xfrm>
              <a:custGeom>
                <a:avLst/>
                <a:gdLst>
                  <a:gd name="T0" fmla="*/ 35 w 887"/>
                  <a:gd name="T1" fmla="*/ 302 h 1218"/>
                  <a:gd name="T2" fmla="*/ 108 w 887"/>
                  <a:gd name="T3" fmla="*/ 494 h 1218"/>
                  <a:gd name="T4" fmla="*/ 51 w 887"/>
                  <a:gd name="T5" fmla="*/ 629 h 1218"/>
                  <a:gd name="T6" fmla="*/ 51 w 887"/>
                  <a:gd name="T7" fmla="*/ 824 h 1218"/>
                  <a:gd name="T8" fmla="*/ 170 w 887"/>
                  <a:gd name="T9" fmla="*/ 930 h 1218"/>
                  <a:gd name="T10" fmla="*/ 0 w 887"/>
                  <a:gd name="T11" fmla="*/ 1127 h 1218"/>
                  <a:gd name="T12" fmla="*/ 89 w 887"/>
                  <a:gd name="T13" fmla="*/ 1218 h 1218"/>
                  <a:gd name="T14" fmla="*/ 148 w 887"/>
                  <a:gd name="T15" fmla="*/ 1162 h 1218"/>
                  <a:gd name="T16" fmla="*/ 303 w 887"/>
                  <a:gd name="T17" fmla="*/ 1142 h 1218"/>
                  <a:gd name="T18" fmla="*/ 420 w 887"/>
                  <a:gd name="T19" fmla="*/ 977 h 1218"/>
                  <a:gd name="T20" fmla="*/ 441 w 887"/>
                  <a:gd name="T21" fmla="*/ 814 h 1218"/>
                  <a:gd name="T22" fmla="*/ 523 w 887"/>
                  <a:gd name="T23" fmla="*/ 753 h 1218"/>
                  <a:gd name="T24" fmla="*/ 666 w 887"/>
                  <a:gd name="T25" fmla="*/ 647 h 1218"/>
                  <a:gd name="T26" fmla="*/ 727 w 887"/>
                  <a:gd name="T27" fmla="*/ 495 h 1218"/>
                  <a:gd name="T28" fmla="*/ 887 w 887"/>
                  <a:gd name="T29" fmla="*/ 320 h 1218"/>
                  <a:gd name="T30" fmla="*/ 728 w 887"/>
                  <a:gd name="T31" fmla="*/ 304 h 1218"/>
                  <a:gd name="T32" fmla="*/ 646 w 887"/>
                  <a:gd name="T33" fmla="*/ 179 h 1218"/>
                  <a:gd name="T34" fmla="*/ 395 w 887"/>
                  <a:gd name="T35" fmla="*/ 89 h 1218"/>
                  <a:gd name="T36" fmla="*/ 255 w 887"/>
                  <a:gd name="T37" fmla="*/ 90 h 1218"/>
                  <a:gd name="T38" fmla="*/ 145 w 887"/>
                  <a:gd name="T39" fmla="*/ 0 h 1218"/>
                  <a:gd name="T40" fmla="*/ 211 w 887"/>
                  <a:gd name="T41" fmla="*/ 179 h 1218"/>
                  <a:gd name="T42" fmla="*/ 35 w 887"/>
                  <a:gd name="T43" fmla="*/ 302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7" h="1218">
                    <a:moveTo>
                      <a:pt x="35" y="302"/>
                    </a:moveTo>
                    <a:lnTo>
                      <a:pt x="108" y="494"/>
                    </a:lnTo>
                    <a:lnTo>
                      <a:pt x="51" y="629"/>
                    </a:lnTo>
                    <a:lnTo>
                      <a:pt x="51" y="824"/>
                    </a:lnTo>
                    <a:lnTo>
                      <a:pt x="170" y="930"/>
                    </a:lnTo>
                    <a:lnTo>
                      <a:pt x="0" y="1127"/>
                    </a:lnTo>
                    <a:lnTo>
                      <a:pt x="89" y="1218"/>
                    </a:lnTo>
                    <a:lnTo>
                      <a:pt x="148" y="1162"/>
                    </a:lnTo>
                    <a:lnTo>
                      <a:pt x="303" y="1142"/>
                    </a:lnTo>
                    <a:lnTo>
                      <a:pt x="420" y="977"/>
                    </a:lnTo>
                    <a:lnTo>
                      <a:pt x="441" y="814"/>
                    </a:lnTo>
                    <a:lnTo>
                      <a:pt x="523" y="753"/>
                    </a:lnTo>
                    <a:lnTo>
                      <a:pt x="666" y="647"/>
                    </a:lnTo>
                    <a:lnTo>
                      <a:pt x="727" y="495"/>
                    </a:lnTo>
                    <a:lnTo>
                      <a:pt x="887" y="320"/>
                    </a:lnTo>
                    <a:lnTo>
                      <a:pt x="728" y="304"/>
                    </a:lnTo>
                    <a:lnTo>
                      <a:pt x="646" y="179"/>
                    </a:lnTo>
                    <a:lnTo>
                      <a:pt x="395" y="89"/>
                    </a:lnTo>
                    <a:lnTo>
                      <a:pt x="255" y="90"/>
                    </a:lnTo>
                    <a:lnTo>
                      <a:pt x="145" y="0"/>
                    </a:lnTo>
                    <a:lnTo>
                      <a:pt x="211" y="179"/>
                    </a:lnTo>
                    <a:lnTo>
                      <a:pt x="35" y="3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226">
                <a:extLst>
                  <a:ext uri="{FF2B5EF4-FFF2-40B4-BE49-F238E27FC236}">
                    <a16:creationId xmlns:a16="http://schemas.microsoft.com/office/drawing/2014/main" id="{6EA0FA51-8D5A-0E12-C0D8-DEE3DAC83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1816"/>
                <a:ext cx="199" cy="264"/>
              </a:xfrm>
              <a:custGeom>
                <a:avLst/>
                <a:gdLst>
                  <a:gd name="T0" fmla="*/ 617 w 795"/>
                  <a:gd name="T1" fmla="*/ 112 h 1053"/>
                  <a:gd name="T2" fmla="*/ 380 w 795"/>
                  <a:gd name="T3" fmla="*/ 112 h 1053"/>
                  <a:gd name="T4" fmla="*/ 201 w 795"/>
                  <a:gd name="T5" fmla="*/ 0 h 1053"/>
                  <a:gd name="T6" fmla="*/ 134 w 795"/>
                  <a:gd name="T7" fmla="*/ 244 h 1053"/>
                  <a:gd name="T8" fmla="*/ 160 w 795"/>
                  <a:gd name="T9" fmla="*/ 321 h 1053"/>
                  <a:gd name="T10" fmla="*/ 0 w 795"/>
                  <a:gd name="T11" fmla="*/ 334 h 1053"/>
                  <a:gd name="T12" fmla="*/ 60 w 795"/>
                  <a:gd name="T13" fmla="*/ 420 h 1053"/>
                  <a:gd name="T14" fmla="*/ 39 w 795"/>
                  <a:gd name="T15" fmla="*/ 587 h 1053"/>
                  <a:gd name="T16" fmla="*/ 170 w 795"/>
                  <a:gd name="T17" fmla="*/ 710 h 1053"/>
                  <a:gd name="T18" fmla="*/ 253 w 795"/>
                  <a:gd name="T19" fmla="*/ 710 h 1053"/>
                  <a:gd name="T20" fmla="*/ 328 w 795"/>
                  <a:gd name="T21" fmla="*/ 866 h 1053"/>
                  <a:gd name="T22" fmla="*/ 399 w 795"/>
                  <a:gd name="T23" fmla="*/ 902 h 1053"/>
                  <a:gd name="T24" fmla="*/ 356 w 795"/>
                  <a:gd name="T25" fmla="*/ 982 h 1053"/>
                  <a:gd name="T26" fmla="*/ 431 w 795"/>
                  <a:gd name="T27" fmla="*/ 1013 h 1053"/>
                  <a:gd name="T28" fmla="*/ 596 w 795"/>
                  <a:gd name="T29" fmla="*/ 983 h 1053"/>
                  <a:gd name="T30" fmla="*/ 642 w 795"/>
                  <a:gd name="T31" fmla="*/ 1053 h 1053"/>
                  <a:gd name="T32" fmla="*/ 724 w 795"/>
                  <a:gd name="T33" fmla="*/ 971 h 1053"/>
                  <a:gd name="T34" fmla="*/ 795 w 795"/>
                  <a:gd name="T35" fmla="*/ 964 h 1053"/>
                  <a:gd name="T36" fmla="*/ 769 w 795"/>
                  <a:gd name="T37" fmla="*/ 760 h 1053"/>
                  <a:gd name="T38" fmla="*/ 678 w 795"/>
                  <a:gd name="T39" fmla="*/ 652 h 1053"/>
                  <a:gd name="T40" fmla="*/ 735 w 795"/>
                  <a:gd name="T41" fmla="*/ 423 h 1053"/>
                  <a:gd name="T42" fmla="*/ 494 w 795"/>
                  <a:gd name="T43" fmla="*/ 357 h 1053"/>
                  <a:gd name="T44" fmla="*/ 617 w 795"/>
                  <a:gd name="T45" fmla="*/ 112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95" h="1053">
                    <a:moveTo>
                      <a:pt x="617" y="112"/>
                    </a:moveTo>
                    <a:lnTo>
                      <a:pt x="380" y="112"/>
                    </a:lnTo>
                    <a:lnTo>
                      <a:pt x="201" y="0"/>
                    </a:lnTo>
                    <a:lnTo>
                      <a:pt x="134" y="244"/>
                    </a:lnTo>
                    <a:lnTo>
                      <a:pt x="160" y="321"/>
                    </a:lnTo>
                    <a:lnTo>
                      <a:pt x="0" y="334"/>
                    </a:lnTo>
                    <a:lnTo>
                      <a:pt x="60" y="420"/>
                    </a:lnTo>
                    <a:lnTo>
                      <a:pt x="39" y="587"/>
                    </a:lnTo>
                    <a:lnTo>
                      <a:pt x="170" y="710"/>
                    </a:lnTo>
                    <a:lnTo>
                      <a:pt x="253" y="710"/>
                    </a:lnTo>
                    <a:lnTo>
                      <a:pt x="328" y="866"/>
                    </a:lnTo>
                    <a:lnTo>
                      <a:pt x="399" y="902"/>
                    </a:lnTo>
                    <a:lnTo>
                      <a:pt x="356" y="982"/>
                    </a:lnTo>
                    <a:lnTo>
                      <a:pt x="431" y="1013"/>
                    </a:lnTo>
                    <a:lnTo>
                      <a:pt x="596" y="983"/>
                    </a:lnTo>
                    <a:lnTo>
                      <a:pt x="642" y="1053"/>
                    </a:lnTo>
                    <a:lnTo>
                      <a:pt x="724" y="971"/>
                    </a:lnTo>
                    <a:lnTo>
                      <a:pt x="795" y="964"/>
                    </a:lnTo>
                    <a:lnTo>
                      <a:pt x="769" y="760"/>
                    </a:lnTo>
                    <a:lnTo>
                      <a:pt x="678" y="652"/>
                    </a:lnTo>
                    <a:lnTo>
                      <a:pt x="735" y="423"/>
                    </a:lnTo>
                    <a:lnTo>
                      <a:pt x="494" y="357"/>
                    </a:lnTo>
                    <a:lnTo>
                      <a:pt x="617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227">
                <a:extLst>
                  <a:ext uri="{FF2B5EF4-FFF2-40B4-BE49-F238E27FC236}">
                    <a16:creationId xmlns:a16="http://schemas.microsoft.com/office/drawing/2014/main" id="{1A1EE72D-1223-A225-F767-FCF2CD34D3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8" y="2060"/>
                <a:ext cx="202" cy="188"/>
              </a:xfrm>
              <a:custGeom>
                <a:avLst/>
                <a:gdLst>
                  <a:gd name="T0" fmla="*/ 518 w 804"/>
                  <a:gd name="T1" fmla="*/ 40 h 752"/>
                  <a:gd name="T2" fmla="*/ 443 w 804"/>
                  <a:gd name="T3" fmla="*/ 9 h 752"/>
                  <a:gd name="T4" fmla="*/ 419 w 804"/>
                  <a:gd name="T5" fmla="*/ 0 h 752"/>
                  <a:gd name="T6" fmla="*/ 383 w 804"/>
                  <a:gd name="T7" fmla="*/ 69 h 752"/>
                  <a:gd name="T8" fmla="*/ 288 w 804"/>
                  <a:gd name="T9" fmla="*/ 45 h 752"/>
                  <a:gd name="T10" fmla="*/ 252 w 804"/>
                  <a:gd name="T11" fmla="*/ 130 h 752"/>
                  <a:gd name="T12" fmla="*/ 91 w 804"/>
                  <a:gd name="T13" fmla="*/ 207 h 752"/>
                  <a:gd name="T14" fmla="*/ 5 w 804"/>
                  <a:gd name="T15" fmla="*/ 351 h 752"/>
                  <a:gd name="T16" fmla="*/ 5 w 804"/>
                  <a:gd name="T17" fmla="*/ 450 h 752"/>
                  <a:gd name="T18" fmla="*/ 0 w 804"/>
                  <a:gd name="T19" fmla="*/ 596 h 752"/>
                  <a:gd name="T20" fmla="*/ 136 w 804"/>
                  <a:gd name="T21" fmla="*/ 698 h 752"/>
                  <a:gd name="T22" fmla="*/ 274 w 804"/>
                  <a:gd name="T23" fmla="*/ 752 h 752"/>
                  <a:gd name="T24" fmla="*/ 331 w 804"/>
                  <a:gd name="T25" fmla="*/ 695 h 752"/>
                  <a:gd name="T26" fmla="*/ 591 w 804"/>
                  <a:gd name="T27" fmla="*/ 750 h 752"/>
                  <a:gd name="T28" fmla="*/ 674 w 804"/>
                  <a:gd name="T29" fmla="*/ 536 h 752"/>
                  <a:gd name="T30" fmla="*/ 804 w 804"/>
                  <a:gd name="T31" fmla="*/ 491 h 752"/>
                  <a:gd name="T32" fmla="*/ 679 w 804"/>
                  <a:gd name="T33" fmla="*/ 305 h 752"/>
                  <a:gd name="T34" fmla="*/ 764 w 804"/>
                  <a:gd name="T35" fmla="*/ 154 h 752"/>
                  <a:gd name="T36" fmla="*/ 729 w 804"/>
                  <a:gd name="T37" fmla="*/ 80 h 752"/>
                  <a:gd name="T38" fmla="*/ 683 w 804"/>
                  <a:gd name="T39" fmla="*/ 10 h 752"/>
                  <a:gd name="T40" fmla="*/ 518 w 804"/>
                  <a:gd name="T41" fmla="*/ 40 h 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04" h="752">
                    <a:moveTo>
                      <a:pt x="518" y="40"/>
                    </a:moveTo>
                    <a:lnTo>
                      <a:pt x="443" y="9"/>
                    </a:lnTo>
                    <a:lnTo>
                      <a:pt x="419" y="0"/>
                    </a:lnTo>
                    <a:lnTo>
                      <a:pt x="383" y="69"/>
                    </a:lnTo>
                    <a:lnTo>
                      <a:pt x="288" y="45"/>
                    </a:lnTo>
                    <a:lnTo>
                      <a:pt x="252" y="130"/>
                    </a:lnTo>
                    <a:lnTo>
                      <a:pt x="91" y="207"/>
                    </a:lnTo>
                    <a:lnTo>
                      <a:pt x="5" y="351"/>
                    </a:lnTo>
                    <a:lnTo>
                      <a:pt x="5" y="450"/>
                    </a:lnTo>
                    <a:lnTo>
                      <a:pt x="0" y="596"/>
                    </a:lnTo>
                    <a:lnTo>
                      <a:pt x="136" y="698"/>
                    </a:lnTo>
                    <a:lnTo>
                      <a:pt x="274" y="752"/>
                    </a:lnTo>
                    <a:lnTo>
                      <a:pt x="331" y="695"/>
                    </a:lnTo>
                    <a:lnTo>
                      <a:pt x="591" y="750"/>
                    </a:lnTo>
                    <a:lnTo>
                      <a:pt x="674" y="536"/>
                    </a:lnTo>
                    <a:lnTo>
                      <a:pt x="804" y="491"/>
                    </a:lnTo>
                    <a:lnTo>
                      <a:pt x="679" y="305"/>
                    </a:lnTo>
                    <a:lnTo>
                      <a:pt x="764" y="154"/>
                    </a:lnTo>
                    <a:lnTo>
                      <a:pt x="729" y="80"/>
                    </a:lnTo>
                    <a:lnTo>
                      <a:pt x="683" y="10"/>
                    </a:lnTo>
                    <a:lnTo>
                      <a:pt x="51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228">
                <a:extLst>
                  <a:ext uri="{FF2B5EF4-FFF2-40B4-BE49-F238E27FC236}">
                    <a16:creationId xmlns:a16="http://schemas.microsoft.com/office/drawing/2014/main" id="{1ADA4732-3008-C036-B030-C56F65441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234"/>
                <a:ext cx="138" cy="174"/>
              </a:xfrm>
              <a:custGeom>
                <a:avLst/>
                <a:gdLst>
                  <a:gd name="T0" fmla="*/ 520 w 552"/>
                  <a:gd name="T1" fmla="*/ 54 h 696"/>
                  <a:gd name="T2" fmla="*/ 382 w 552"/>
                  <a:gd name="T3" fmla="*/ 0 h 696"/>
                  <a:gd name="T4" fmla="*/ 363 w 552"/>
                  <a:gd name="T5" fmla="*/ 90 h 696"/>
                  <a:gd name="T6" fmla="*/ 288 w 552"/>
                  <a:gd name="T7" fmla="*/ 122 h 696"/>
                  <a:gd name="T8" fmla="*/ 175 w 552"/>
                  <a:gd name="T9" fmla="*/ 350 h 696"/>
                  <a:gd name="T10" fmla="*/ 96 w 552"/>
                  <a:gd name="T11" fmla="*/ 367 h 696"/>
                  <a:gd name="T12" fmla="*/ 0 w 552"/>
                  <a:gd name="T13" fmla="*/ 476 h 696"/>
                  <a:gd name="T14" fmla="*/ 177 w 552"/>
                  <a:gd name="T15" fmla="*/ 561 h 696"/>
                  <a:gd name="T16" fmla="*/ 176 w 552"/>
                  <a:gd name="T17" fmla="*/ 696 h 696"/>
                  <a:gd name="T18" fmla="*/ 446 w 552"/>
                  <a:gd name="T19" fmla="*/ 664 h 696"/>
                  <a:gd name="T20" fmla="*/ 446 w 552"/>
                  <a:gd name="T21" fmla="*/ 632 h 696"/>
                  <a:gd name="T22" fmla="*/ 358 w 552"/>
                  <a:gd name="T23" fmla="*/ 535 h 696"/>
                  <a:gd name="T24" fmla="*/ 427 w 552"/>
                  <a:gd name="T25" fmla="*/ 535 h 696"/>
                  <a:gd name="T26" fmla="*/ 552 w 552"/>
                  <a:gd name="T27" fmla="*/ 213 h 696"/>
                  <a:gd name="T28" fmla="*/ 520 w 552"/>
                  <a:gd name="T29" fmla="*/ 54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2" h="696">
                    <a:moveTo>
                      <a:pt x="520" y="54"/>
                    </a:moveTo>
                    <a:lnTo>
                      <a:pt x="382" y="0"/>
                    </a:lnTo>
                    <a:lnTo>
                      <a:pt x="363" y="90"/>
                    </a:lnTo>
                    <a:lnTo>
                      <a:pt x="288" y="122"/>
                    </a:lnTo>
                    <a:lnTo>
                      <a:pt x="175" y="350"/>
                    </a:lnTo>
                    <a:lnTo>
                      <a:pt x="96" y="367"/>
                    </a:lnTo>
                    <a:lnTo>
                      <a:pt x="0" y="476"/>
                    </a:lnTo>
                    <a:lnTo>
                      <a:pt x="177" y="561"/>
                    </a:lnTo>
                    <a:lnTo>
                      <a:pt x="176" y="696"/>
                    </a:lnTo>
                    <a:lnTo>
                      <a:pt x="446" y="664"/>
                    </a:lnTo>
                    <a:lnTo>
                      <a:pt x="446" y="632"/>
                    </a:lnTo>
                    <a:lnTo>
                      <a:pt x="358" y="535"/>
                    </a:lnTo>
                    <a:lnTo>
                      <a:pt x="427" y="535"/>
                    </a:lnTo>
                    <a:lnTo>
                      <a:pt x="552" y="213"/>
                    </a:lnTo>
                    <a:lnTo>
                      <a:pt x="520" y="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229">
                <a:extLst>
                  <a:ext uri="{FF2B5EF4-FFF2-40B4-BE49-F238E27FC236}">
                    <a16:creationId xmlns:a16="http://schemas.microsoft.com/office/drawing/2014/main" id="{F7E1D950-C992-D159-25B4-75E8B9C79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2353"/>
                <a:ext cx="301" cy="172"/>
              </a:xfrm>
              <a:custGeom>
                <a:avLst/>
                <a:gdLst>
                  <a:gd name="T0" fmla="*/ 364 w 1202"/>
                  <a:gd name="T1" fmla="*/ 0 h 689"/>
                  <a:gd name="T2" fmla="*/ 204 w 1202"/>
                  <a:gd name="T3" fmla="*/ 175 h 689"/>
                  <a:gd name="T4" fmla="*/ 143 w 1202"/>
                  <a:gd name="T5" fmla="*/ 327 h 689"/>
                  <a:gd name="T6" fmla="*/ 0 w 1202"/>
                  <a:gd name="T7" fmla="*/ 433 h 689"/>
                  <a:gd name="T8" fmla="*/ 184 w 1202"/>
                  <a:gd name="T9" fmla="*/ 615 h 689"/>
                  <a:gd name="T10" fmla="*/ 340 w 1202"/>
                  <a:gd name="T11" fmla="*/ 565 h 689"/>
                  <a:gd name="T12" fmla="*/ 486 w 1202"/>
                  <a:gd name="T13" fmla="*/ 639 h 689"/>
                  <a:gd name="T14" fmla="*/ 865 w 1202"/>
                  <a:gd name="T15" fmla="*/ 586 h 689"/>
                  <a:gd name="T16" fmla="*/ 1150 w 1202"/>
                  <a:gd name="T17" fmla="*/ 689 h 689"/>
                  <a:gd name="T18" fmla="*/ 1202 w 1202"/>
                  <a:gd name="T19" fmla="*/ 623 h 689"/>
                  <a:gd name="T20" fmla="*/ 1121 w 1202"/>
                  <a:gd name="T21" fmla="*/ 488 h 689"/>
                  <a:gd name="T22" fmla="*/ 958 w 1202"/>
                  <a:gd name="T23" fmla="*/ 426 h 689"/>
                  <a:gd name="T24" fmla="*/ 1015 w 1202"/>
                  <a:gd name="T25" fmla="*/ 348 h 689"/>
                  <a:gd name="T26" fmla="*/ 810 w 1202"/>
                  <a:gd name="T27" fmla="*/ 188 h 689"/>
                  <a:gd name="T28" fmla="*/ 540 w 1202"/>
                  <a:gd name="T29" fmla="*/ 220 h 689"/>
                  <a:gd name="T30" fmla="*/ 541 w 1202"/>
                  <a:gd name="T31" fmla="*/ 85 h 689"/>
                  <a:gd name="T32" fmla="*/ 364 w 1202"/>
                  <a:gd name="T33" fmla="*/ 0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2" h="689">
                    <a:moveTo>
                      <a:pt x="364" y="0"/>
                    </a:moveTo>
                    <a:lnTo>
                      <a:pt x="204" y="175"/>
                    </a:lnTo>
                    <a:lnTo>
                      <a:pt x="143" y="327"/>
                    </a:lnTo>
                    <a:lnTo>
                      <a:pt x="0" y="433"/>
                    </a:lnTo>
                    <a:lnTo>
                      <a:pt x="184" y="615"/>
                    </a:lnTo>
                    <a:lnTo>
                      <a:pt x="340" y="565"/>
                    </a:lnTo>
                    <a:lnTo>
                      <a:pt x="486" y="639"/>
                    </a:lnTo>
                    <a:lnTo>
                      <a:pt x="865" y="586"/>
                    </a:lnTo>
                    <a:lnTo>
                      <a:pt x="1150" y="689"/>
                    </a:lnTo>
                    <a:lnTo>
                      <a:pt x="1202" y="623"/>
                    </a:lnTo>
                    <a:lnTo>
                      <a:pt x="1121" y="488"/>
                    </a:lnTo>
                    <a:lnTo>
                      <a:pt x="958" y="426"/>
                    </a:lnTo>
                    <a:lnTo>
                      <a:pt x="1015" y="348"/>
                    </a:lnTo>
                    <a:lnTo>
                      <a:pt x="810" y="188"/>
                    </a:lnTo>
                    <a:lnTo>
                      <a:pt x="540" y="220"/>
                    </a:lnTo>
                    <a:lnTo>
                      <a:pt x="541" y="85"/>
                    </a:lnTo>
                    <a:lnTo>
                      <a:pt x="3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230">
                <a:extLst>
                  <a:ext uri="{FF2B5EF4-FFF2-40B4-BE49-F238E27FC236}">
                    <a16:creationId xmlns:a16="http://schemas.microsoft.com/office/drawing/2014/main" id="{BFEA659D-1901-D8E7-63F1-BA6064EFB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2182"/>
                <a:ext cx="301" cy="293"/>
              </a:xfrm>
              <a:custGeom>
                <a:avLst/>
                <a:gdLst>
                  <a:gd name="T0" fmla="*/ 194 w 1201"/>
                  <a:gd name="T1" fmla="*/ 420 h 1171"/>
                  <a:gd name="T2" fmla="*/ 69 w 1201"/>
                  <a:gd name="T3" fmla="*/ 742 h 1171"/>
                  <a:gd name="T4" fmla="*/ 0 w 1201"/>
                  <a:gd name="T5" fmla="*/ 742 h 1171"/>
                  <a:gd name="T6" fmla="*/ 88 w 1201"/>
                  <a:gd name="T7" fmla="*/ 839 h 1171"/>
                  <a:gd name="T8" fmla="*/ 88 w 1201"/>
                  <a:gd name="T9" fmla="*/ 871 h 1171"/>
                  <a:gd name="T10" fmla="*/ 293 w 1201"/>
                  <a:gd name="T11" fmla="*/ 1031 h 1171"/>
                  <a:gd name="T12" fmla="*/ 236 w 1201"/>
                  <a:gd name="T13" fmla="*/ 1109 h 1171"/>
                  <a:gd name="T14" fmla="*/ 399 w 1201"/>
                  <a:gd name="T15" fmla="*/ 1171 h 1171"/>
                  <a:gd name="T16" fmla="*/ 445 w 1201"/>
                  <a:gd name="T17" fmla="*/ 1095 h 1171"/>
                  <a:gd name="T18" fmla="*/ 516 w 1201"/>
                  <a:gd name="T19" fmla="*/ 1128 h 1171"/>
                  <a:gd name="T20" fmla="*/ 649 w 1201"/>
                  <a:gd name="T21" fmla="*/ 1013 h 1171"/>
                  <a:gd name="T22" fmla="*/ 730 w 1201"/>
                  <a:gd name="T23" fmla="*/ 996 h 1171"/>
                  <a:gd name="T24" fmla="*/ 813 w 1201"/>
                  <a:gd name="T25" fmla="*/ 978 h 1171"/>
                  <a:gd name="T26" fmla="*/ 951 w 1201"/>
                  <a:gd name="T27" fmla="*/ 846 h 1171"/>
                  <a:gd name="T28" fmla="*/ 1201 w 1201"/>
                  <a:gd name="T29" fmla="*/ 733 h 1171"/>
                  <a:gd name="T30" fmla="*/ 1183 w 1201"/>
                  <a:gd name="T31" fmla="*/ 562 h 1171"/>
                  <a:gd name="T32" fmla="*/ 1048 w 1201"/>
                  <a:gd name="T33" fmla="*/ 479 h 1171"/>
                  <a:gd name="T34" fmla="*/ 866 w 1201"/>
                  <a:gd name="T35" fmla="*/ 465 h 1171"/>
                  <a:gd name="T36" fmla="*/ 865 w 1201"/>
                  <a:gd name="T37" fmla="*/ 465 h 1171"/>
                  <a:gd name="T38" fmla="*/ 864 w 1201"/>
                  <a:gd name="T39" fmla="*/ 383 h 1171"/>
                  <a:gd name="T40" fmla="*/ 781 w 1201"/>
                  <a:gd name="T41" fmla="*/ 340 h 1171"/>
                  <a:gd name="T42" fmla="*/ 805 w 1201"/>
                  <a:gd name="T43" fmla="*/ 242 h 1171"/>
                  <a:gd name="T44" fmla="*/ 756 w 1201"/>
                  <a:gd name="T45" fmla="*/ 95 h 1171"/>
                  <a:gd name="T46" fmla="*/ 692 w 1201"/>
                  <a:gd name="T47" fmla="*/ 0 h 1171"/>
                  <a:gd name="T48" fmla="*/ 562 w 1201"/>
                  <a:gd name="T49" fmla="*/ 45 h 1171"/>
                  <a:gd name="T50" fmla="*/ 479 w 1201"/>
                  <a:gd name="T51" fmla="*/ 259 h 1171"/>
                  <a:gd name="T52" fmla="*/ 219 w 1201"/>
                  <a:gd name="T53" fmla="*/ 204 h 1171"/>
                  <a:gd name="T54" fmla="*/ 162 w 1201"/>
                  <a:gd name="T55" fmla="*/ 261 h 1171"/>
                  <a:gd name="T56" fmla="*/ 194 w 1201"/>
                  <a:gd name="T57" fmla="*/ 420 h 1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01" h="1171">
                    <a:moveTo>
                      <a:pt x="194" y="420"/>
                    </a:moveTo>
                    <a:lnTo>
                      <a:pt x="69" y="742"/>
                    </a:lnTo>
                    <a:lnTo>
                      <a:pt x="0" y="742"/>
                    </a:lnTo>
                    <a:lnTo>
                      <a:pt x="88" y="839"/>
                    </a:lnTo>
                    <a:lnTo>
                      <a:pt x="88" y="871"/>
                    </a:lnTo>
                    <a:lnTo>
                      <a:pt x="293" y="1031"/>
                    </a:lnTo>
                    <a:lnTo>
                      <a:pt x="236" y="1109"/>
                    </a:lnTo>
                    <a:lnTo>
                      <a:pt x="399" y="1171"/>
                    </a:lnTo>
                    <a:lnTo>
                      <a:pt x="445" y="1095"/>
                    </a:lnTo>
                    <a:lnTo>
                      <a:pt x="516" y="1128"/>
                    </a:lnTo>
                    <a:lnTo>
                      <a:pt x="649" y="1013"/>
                    </a:lnTo>
                    <a:lnTo>
                      <a:pt x="730" y="996"/>
                    </a:lnTo>
                    <a:lnTo>
                      <a:pt x="813" y="978"/>
                    </a:lnTo>
                    <a:lnTo>
                      <a:pt x="951" y="846"/>
                    </a:lnTo>
                    <a:lnTo>
                      <a:pt x="1201" y="733"/>
                    </a:lnTo>
                    <a:lnTo>
                      <a:pt x="1183" y="562"/>
                    </a:lnTo>
                    <a:lnTo>
                      <a:pt x="1048" y="479"/>
                    </a:lnTo>
                    <a:lnTo>
                      <a:pt x="866" y="465"/>
                    </a:lnTo>
                    <a:lnTo>
                      <a:pt x="865" y="465"/>
                    </a:lnTo>
                    <a:lnTo>
                      <a:pt x="864" y="383"/>
                    </a:lnTo>
                    <a:lnTo>
                      <a:pt x="781" y="340"/>
                    </a:lnTo>
                    <a:lnTo>
                      <a:pt x="805" y="242"/>
                    </a:lnTo>
                    <a:lnTo>
                      <a:pt x="756" y="95"/>
                    </a:lnTo>
                    <a:lnTo>
                      <a:pt x="692" y="0"/>
                    </a:lnTo>
                    <a:lnTo>
                      <a:pt x="562" y="45"/>
                    </a:lnTo>
                    <a:lnTo>
                      <a:pt x="479" y="259"/>
                    </a:lnTo>
                    <a:lnTo>
                      <a:pt x="219" y="204"/>
                    </a:lnTo>
                    <a:lnTo>
                      <a:pt x="162" y="261"/>
                    </a:lnTo>
                    <a:lnTo>
                      <a:pt x="194" y="4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231">
                <a:extLst>
                  <a:ext uri="{FF2B5EF4-FFF2-40B4-BE49-F238E27FC236}">
                    <a16:creationId xmlns:a16="http://schemas.microsoft.com/office/drawing/2014/main" id="{F2C91875-93CA-8D7D-D228-FFF384249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9" y="2366"/>
                <a:ext cx="244" cy="325"/>
              </a:xfrm>
              <a:custGeom>
                <a:avLst/>
                <a:gdLst>
                  <a:gd name="T0" fmla="*/ 510 w 976"/>
                  <a:gd name="T1" fmla="*/ 0 h 1302"/>
                  <a:gd name="T2" fmla="*/ 260 w 976"/>
                  <a:gd name="T3" fmla="*/ 113 h 1302"/>
                  <a:gd name="T4" fmla="*/ 122 w 976"/>
                  <a:gd name="T5" fmla="*/ 245 h 1302"/>
                  <a:gd name="T6" fmla="*/ 39 w 976"/>
                  <a:gd name="T7" fmla="*/ 263 h 1302"/>
                  <a:gd name="T8" fmla="*/ 0 w 976"/>
                  <a:gd name="T9" fmla="*/ 396 h 1302"/>
                  <a:gd name="T10" fmla="*/ 105 w 976"/>
                  <a:gd name="T11" fmla="*/ 533 h 1302"/>
                  <a:gd name="T12" fmla="*/ 143 w 976"/>
                  <a:gd name="T13" fmla="*/ 768 h 1302"/>
                  <a:gd name="T14" fmla="*/ 207 w 976"/>
                  <a:gd name="T15" fmla="*/ 902 h 1302"/>
                  <a:gd name="T16" fmla="*/ 289 w 976"/>
                  <a:gd name="T17" fmla="*/ 902 h 1302"/>
                  <a:gd name="T18" fmla="*/ 442 w 976"/>
                  <a:gd name="T19" fmla="*/ 1143 h 1302"/>
                  <a:gd name="T20" fmla="*/ 439 w 976"/>
                  <a:gd name="T21" fmla="*/ 1302 h 1302"/>
                  <a:gd name="T22" fmla="*/ 514 w 976"/>
                  <a:gd name="T23" fmla="*/ 1265 h 1302"/>
                  <a:gd name="T24" fmla="*/ 707 w 976"/>
                  <a:gd name="T25" fmla="*/ 1269 h 1302"/>
                  <a:gd name="T26" fmla="*/ 801 w 976"/>
                  <a:gd name="T27" fmla="*/ 1214 h 1302"/>
                  <a:gd name="T28" fmla="*/ 758 w 976"/>
                  <a:gd name="T29" fmla="*/ 1119 h 1302"/>
                  <a:gd name="T30" fmla="*/ 846 w 976"/>
                  <a:gd name="T31" fmla="*/ 1086 h 1302"/>
                  <a:gd name="T32" fmla="*/ 853 w 976"/>
                  <a:gd name="T33" fmla="*/ 988 h 1302"/>
                  <a:gd name="T34" fmla="*/ 920 w 976"/>
                  <a:gd name="T35" fmla="*/ 933 h 1302"/>
                  <a:gd name="T36" fmla="*/ 868 w 976"/>
                  <a:gd name="T37" fmla="*/ 869 h 1302"/>
                  <a:gd name="T38" fmla="*/ 976 w 976"/>
                  <a:gd name="T39" fmla="*/ 734 h 1302"/>
                  <a:gd name="T40" fmla="*/ 905 w 976"/>
                  <a:gd name="T41" fmla="*/ 644 h 1302"/>
                  <a:gd name="T42" fmla="*/ 829 w 976"/>
                  <a:gd name="T43" fmla="*/ 676 h 1302"/>
                  <a:gd name="T44" fmla="*/ 638 w 976"/>
                  <a:gd name="T45" fmla="*/ 364 h 1302"/>
                  <a:gd name="T46" fmla="*/ 508 w 976"/>
                  <a:gd name="T47" fmla="*/ 428 h 1302"/>
                  <a:gd name="T48" fmla="*/ 438 w 976"/>
                  <a:gd name="T49" fmla="*/ 216 h 1302"/>
                  <a:gd name="T50" fmla="*/ 510 w 976"/>
                  <a:gd name="T51" fmla="*/ 0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76" h="1302">
                    <a:moveTo>
                      <a:pt x="510" y="0"/>
                    </a:moveTo>
                    <a:lnTo>
                      <a:pt x="260" y="113"/>
                    </a:lnTo>
                    <a:lnTo>
                      <a:pt x="122" y="245"/>
                    </a:lnTo>
                    <a:lnTo>
                      <a:pt x="39" y="263"/>
                    </a:lnTo>
                    <a:lnTo>
                      <a:pt x="0" y="396"/>
                    </a:lnTo>
                    <a:lnTo>
                      <a:pt x="105" y="533"/>
                    </a:lnTo>
                    <a:lnTo>
                      <a:pt x="143" y="768"/>
                    </a:lnTo>
                    <a:lnTo>
                      <a:pt x="207" y="902"/>
                    </a:lnTo>
                    <a:lnTo>
                      <a:pt x="289" y="902"/>
                    </a:lnTo>
                    <a:lnTo>
                      <a:pt x="442" y="1143"/>
                    </a:lnTo>
                    <a:lnTo>
                      <a:pt x="439" y="1302"/>
                    </a:lnTo>
                    <a:lnTo>
                      <a:pt x="514" y="1265"/>
                    </a:lnTo>
                    <a:lnTo>
                      <a:pt x="707" y="1269"/>
                    </a:lnTo>
                    <a:lnTo>
                      <a:pt x="801" y="1214"/>
                    </a:lnTo>
                    <a:lnTo>
                      <a:pt x="758" y="1119"/>
                    </a:lnTo>
                    <a:lnTo>
                      <a:pt x="846" y="1086"/>
                    </a:lnTo>
                    <a:lnTo>
                      <a:pt x="853" y="988"/>
                    </a:lnTo>
                    <a:lnTo>
                      <a:pt x="920" y="933"/>
                    </a:lnTo>
                    <a:lnTo>
                      <a:pt x="868" y="869"/>
                    </a:lnTo>
                    <a:lnTo>
                      <a:pt x="976" y="734"/>
                    </a:lnTo>
                    <a:lnTo>
                      <a:pt x="905" y="644"/>
                    </a:lnTo>
                    <a:lnTo>
                      <a:pt x="829" y="676"/>
                    </a:lnTo>
                    <a:lnTo>
                      <a:pt x="638" y="364"/>
                    </a:lnTo>
                    <a:lnTo>
                      <a:pt x="508" y="428"/>
                    </a:lnTo>
                    <a:lnTo>
                      <a:pt x="438" y="216"/>
                    </a:lnTo>
                    <a:lnTo>
                      <a:pt x="51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232">
                <a:extLst>
                  <a:ext uri="{FF2B5EF4-FFF2-40B4-BE49-F238E27FC236}">
                    <a16:creationId xmlns:a16="http://schemas.microsoft.com/office/drawing/2014/main" id="{B034FA14-692E-3C87-2EC4-7B891114C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9" y="2431"/>
                <a:ext cx="191" cy="270"/>
              </a:xfrm>
              <a:custGeom>
                <a:avLst/>
                <a:gdLst>
                  <a:gd name="T0" fmla="*/ 464 w 763"/>
                  <a:gd name="T1" fmla="*/ 505 h 1077"/>
                  <a:gd name="T2" fmla="*/ 426 w 763"/>
                  <a:gd name="T3" fmla="*/ 270 h 1077"/>
                  <a:gd name="T4" fmla="*/ 321 w 763"/>
                  <a:gd name="T5" fmla="*/ 133 h 1077"/>
                  <a:gd name="T6" fmla="*/ 360 w 763"/>
                  <a:gd name="T7" fmla="*/ 0 h 1077"/>
                  <a:gd name="T8" fmla="*/ 279 w 763"/>
                  <a:gd name="T9" fmla="*/ 17 h 1077"/>
                  <a:gd name="T10" fmla="*/ 146 w 763"/>
                  <a:gd name="T11" fmla="*/ 132 h 1077"/>
                  <a:gd name="T12" fmla="*/ 75 w 763"/>
                  <a:gd name="T13" fmla="*/ 99 h 1077"/>
                  <a:gd name="T14" fmla="*/ 29 w 763"/>
                  <a:gd name="T15" fmla="*/ 175 h 1077"/>
                  <a:gd name="T16" fmla="*/ 110 w 763"/>
                  <a:gd name="T17" fmla="*/ 310 h 1077"/>
                  <a:gd name="T18" fmla="*/ 58 w 763"/>
                  <a:gd name="T19" fmla="*/ 376 h 1077"/>
                  <a:gd name="T20" fmla="*/ 8 w 763"/>
                  <a:gd name="T21" fmla="*/ 442 h 1077"/>
                  <a:gd name="T22" fmla="*/ 57 w 763"/>
                  <a:gd name="T23" fmla="*/ 526 h 1077"/>
                  <a:gd name="T24" fmla="*/ 0 w 763"/>
                  <a:gd name="T25" fmla="*/ 578 h 1077"/>
                  <a:gd name="T26" fmla="*/ 65 w 763"/>
                  <a:gd name="T27" fmla="*/ 621 h 1077"/>
                  <a:gd name="T28" fmla="*/ 71 w 763"/>
                  <a:gd name="T29" fmla="*/ 706 h 1077"/>
                  <a:gd name="T30" fmla="*/ 164 w 763"/>
                  <a:gd name="T31" fmla="*/ 726 h 1077"/>
                  <a:gd name="T32" fmla="*/ 263 w 763"/>
                  <a:gd name="T33" fmla="*/ 926 h 1077"/>
                  <a:gd name="T34" fmla="*/ 494 w 763"/>
                  <a:gd name="T35" fmla="*/ 904 h 1077"/>
                  <a:gd name="T36" fmla="*/ 685 w 763"/>
                  <a:gd name="T37" fmla="*/ 1077 h 1077"/>
                  <a:gd name="T38" fmla="*/ 760 w 763"/>
                  <a:gd name="T39" fmla="*/ 1039 h 1077"/>
                  <a:gd name="T40" fmla="*/ 763 w 763"/>
                  <a:gd name="T41" fmla="*/ 880 h 1077"/>
                  <a:gd name="T42" fmla="*/ 610 w 763"/>
                  <a:gd name="T43" fmla="*/ 639 h 1077"/>
                  <a:gd name="T44" fmla="*/ 528 w 763"/>
                  <a:gd name="T45" fmla="*/ 639 h 1077"/>
                  <a:gd name="T46" fmla="*/ 464 w 763"/>
                  <a:gd name="T47" fmla="*/ 505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3" h="1077">
                    <a:moveTo>
                      <a:pt x="464" y="505"/>
                    </a:moveTo>
                    <a:lnTo>
                      <a:pt x="426" y="270"/>
                    </a:lnTo>
                    <a:lnTo>
                      <a:pt x="321" y="133"/>
                    </a:lnTo>
                    <a:lnTo>
                      <a:pt x="360" y="0"/>
                    </a:lnTo>
                    <a:lnTo>
                      <a:pt x="279" y="17"/>
                    </a:lnTo>
                    <a:lnTo>
                      <a:pt x="146" y="132"/>
                    </a:lnTo>
                    <a:lnTo>
                      <a:pt x="75" y="99"/>
                    </a:lnTo>
                    <a:lnTo>
                      <a:pt x="29" y="175"/>
                    </a:lnTo>
                    <a:lnTo>
                      <a:pt x="110" y="310"/>
                    </a:lnTo>
                    <a:lnTo>
                      <a:pt x="58" y="376"/>
                    </a:lnTo>
                    <a:lnTo>
                      <a:pt x="8" y="442"/>
                    </a:lnTo>
                    <a:lnTo>
                      <a:pt x="57" y="526"/>
                    </a:lnTo>
                    <a:lnTo>
                      <a:pt x="0" y="578"/>
                    </a:lnTo>
                    <a:lnTo>
                      <a:pt x="65" y="621"/>
                    </a:lnTo>
                    <a:lnTo>
                      <a:pt x="71" y="706"/>
                    </a:lnTo>
                    <a:lnTo>
                      <a:pt x="164" y="726"/>
                    </a:lnTo>
                    <a:lnTo>
                      <a:pt x="263" y="926"/>
                    </a:lnTo>
                    <a:lnTo>
                      <a:pt x="494" y="904"/>
                    </a:lnTo>
                    <a:lnTo>
                      <a:pt x="685" y="1077"/>
                    </a:lnTo>
                    <a:lnTo>
                      <a:pt x="760" y="1039"/>
                    </a:lnTo>
                    <a:lnTo>
                      <a:pt x="763" y="880"/>
                    </a:lnTo>
                    <a:lnTo>
                      <a:pt x="610" y="639"/>
                    </a:lnTo>
                    <a:lnTo>
                      <a:pt x="528" y="639"/>
                    </a:lnTo>
                    <a:lnTo>
                      <a:pt x="464" y="5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233">
                <a:extLst>
                  <a:ext uri="{FF2B5EF4-FFF2-40B4-BE49-F238E27FC236}">
                    <a16:creationId xmlns:a16="http://schemas.microsoft.com/office/drawing/2014/main" id="{BB2118D7-BD35-8E29-4932-3D0DE987EC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2462"/>
                <a:ext cx="411" cy="224"/>
              </a:xfrm>
              <a:custGeom>
                <a:avLst/>
                <a:gdLst>
                  <a:gd name="T0" fmla="*/ 1594 w 1644"/>
                  <a:gd name="T1" fmla="*/ 322 h 900"/>
                  <a:gd name="T2" fmla="*/ 1644 w 1644"/>
                  <a:gd name="T3" fmla="*/ 256 h 900"/>
                  <a:gd name="T4" fmla="*/ 1359 w 1644"/>
                  <a:gd name="T5" fmla="*/ 153 h 900"/>
                  <a:gd name="T6" fmla="*/ 980 w 1644"/>
                  <a:gd name="T7" fmla="*/ 206 h 900"/>
                  <a:gd name="T8" fmla="*/ 834 w 1644"/>
                  <a:gd name="T9" fmla="*/ 132 h 900"/>
                  <a:gd name="T10" fmla="*/ 678 w 1644"/>
                  <a:gd name="T11" fmla="*/ 182 h 900"/>
                  <a:gd name="T12" fmla="*/ 494 w 1644"/>
                  <a:gd name="T13" fmla="*/ 0 h 900"/>
                  <a:gd name="T14" fmla="*/ 412 w 1644"/>
                  <a:gd name="T15" fmla="*/ 61 h 900"/>
                  <a:gd name="T16" fmla="*/ 391 w 1644"/>
                  <a:gd name="T17" fmla="*/ 224 h 900"/>
                  <a:gd name="T18" fmla="*/ 274 w 1644"/>
                  <a:gd name="T19" fmla="*/ 389 h 900"/>
                  <a:gd name="T20" fmla="*/ 119 w 1644"/>
                  <a:gd name="T21" fmla="*/ 409 h 900"/>
                  <a:gd name="T22" fmla="*/ 60 w 1644"/>
                  <a:gd name="T23" fmla="*/ 465 h 900"/>
                  <a:gd name="T24" fmla="*/ 57 w 1644"/>
                  <a:gd name="T25" fmla="*/ 479 h 900"/>
                  <a:gd name="T26" fmla="*/ 0 w 1644"/>
                  <a:gd name="T27" fmla="*/ 619 h 900"/>
                  <a:gd name="T28" fmla="*/ 109 w 1644"/>
                  <a:gd name="T29" fmla="*/ 605 h 900"/>
                  <a:gd name="T30" fmla="*/ 141 w 1644"/>
                  <a:gd name="T31" fmla="*/ 683 h 900"/>
                  <a:gd name="T32" fmla="*/ 102 w 1644"/>
                  <a:gd name="T33" fmla="*/ 761 h 900"/>
                  <a:gd name="T34" fmla="*/ 259 w 1644"/>
                  <a:gd name="T35" fmla="*/ 859 h 900"/>
                  <a:gd name="T36" fmla="*/ 659 w 1644"/>
                  <a:gd name="T37" fmla="*/ 721 h 900"/>
                  <a:gd name="T38" fmla="*/ 813 w 1644"/>
                  <a:gd name="T39" fmla="*/ 789 h 900"/>
                  <a:gd name="T40" fmla="*/ 854 w 1644"/>
                  <a:gd name="T41" fmla="*/ 900 h 900"/>
                  <a:gd name="T42" fmla="*/ 1062 w 1644"/>
                  <a:gd name="T43" fmla="*/ 900 h 900"/>
                  <a:gd name="T44" fmla="*/ 1217 w 1644"/>
                  <a:gd name="T45" fmla="*/ 647 h 900"/>
                  <a:gd name="T46" fmla="*/ 1359 w 1644"/>
                  <a:gd name="T47" fmla="*/ 691 h 900"/>
                  <a:gd name="T48" fmla="*/ 1436 w 1644"/>
                  <a:gd name="T49" fmla="*/ 479 h 900"/>
                  <a:gd name="T50" fmla="*/ 1586 w 1644"/>
                  <a:gd name="T51" fmla="*/ 458 h 900"/>
                  <a:gd name="T52" fmla="*/ 1643 w 1644"/>
                  <a:gd name="T53" fmla="*/ 406 h 900"/>
                  <a:gd name="T54" fmla="*/ 1594 w 1644"/>
                  <a:gd name="T55" fmla="*/ 322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44" h="900">
                    <a:moveTo>
                      <a:pt x="1594" y="322"/>
                    </a:moveTo>
                    <a:lnTo>
                      <a:pt x="1644" y="256"/>
                    </a:lnTo>
                    <a:lnTo>
                      <a:pt x="1359" y="153"/>
                    </a:lnTo>
                    <a:lnTo>
                      <a:pt x="980" y="206"/>
                    </a:lnTo>
                    <a:lnTo>
                      <a:pt x="834" y="132"/>
                    </a:lnTo>
                    <a:lnTo>
                      <a:pt x="678" y="182"/>
                    </a:lnTo>
                    <a:lnTo>
                      <a:pt x="494" y="0"/>
                    </a:lnTo>
                    <a:lnTo>
                      <a:pt x="412" y="61"/>
                    </a:lnTo>
                    <a:lnTo>
                      <a:pt x="391" y="224"/>
                    </a:lnTo>
                    <a:lnTo>
                      <a:pt x="274" y="389"/>
                    </a:lnTo>
                    <a:lnTo>
                      <a:pt x="119" y="409"/>
                    </a:lnTo>
                    <a:lnTo>
                      <a:pt x="60" y="465"/>
                    </a:lnTo>
                    <a:lnTo>
                      <a:pt x="57" y="479"/>
                    </a:lnTo>
                    <a:lnTo>
                      <a:pt x="0" y="619"/>
                    </a:lnTo>
                    <a:lnTo>
                      <a:pt x="109" y="605"/>
                    </a:lnTo>
                    <a:lnTo>
                      <a:pt x="141" y="683"/>
                    </a:lnTo>
                    <a:lnTo>
                      <a:pt x="102" y="761"/>
                    </a:lnTo>
                    <a:lnTo>
                      <a:pt x="259" y="859"/>
                    </a:lnTo>
                    <a:lnTo>
                      <a:pt x="659" y="721"/>
                    </a:lnTo>
                    <a:lnTo>
                      <a:pt x="813" y="789"/>
                    </a:lnTo>
                    <a:lnTo>
                      <a:pt x="854" y="900"/>
                    </a:lnTo>
                    <a:lnTo>
                      <a:pt x="1062" y="900"/>
                    </a:lnTo>
                    <a:lnTo>
                      <a:pt x="1217" y="647"/>
                    </a:lnTo>
                    <a:lnTo>
                      <a:pt x="1359" y="691"/>
                    </a:lnTo>
                    <a:lnTo>
                      <a:pt x="1436" y="479"/>
                    </a:lnTo>
                    <a:lnTo>
                      <a:pt x="1586" y="458"/>
                    </a:lnTo>
                    <a:lnTo>
                      <a:pt x="1643" y="406"/>
                    </a:lnTo>
                    <a:lnTo>
                      <a:pt x="1594" y="3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234">
                <a:extLst>
                  <a:ext uri="{FF2B5EF4-FFF2-40B4-BE49-F238E27FC236}">
                    <a16:creationId xmlns:a16="http://schemas.microsoft.com/office/drawing/2014/main" id="{1ACE5B58-ABA7-FC2E-AB1D-F76BEBA37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2576"/>
                <a:ext cx="197" cy="279"/>
              </a:xfrm>
              <a:custGeom>
                <a:avLst/>
                <a:gdLst>
                  <a:gd name="T0" fmla="*/ 768 w 787"/>
                  <a:gd name="T1" fmla="*/ 490 h 1116"/>
                  <a:gd name="T2" fmla="*/ 787 w 787"/>
                  <a:gd name="T3" fmla="*/ 348 h 1116"/>
                  <a:gd name="T4" fmla="*/ 688 w 787"/>
                  <a:gd name="T5" fmla="*/ 148 h 1116"/>
                  <a:gd name="T6" fmla="*/ 595 w 787"/>
                  <a:gd name="T7" fmla="*/ 128 h 1116"/>
                  <a:gd name="T8" fmla="*/ 589 w 787"/>
                  <a:gd name="T9" fmla="*/ 43 h 1116"/>
                  <a:gd name="T10" fmla="*/ 524 w 787"/>
                  <a:gd name="T11" fmla="*/ 0 h 1116"/>
                  <a:gd name="T12" fmla="*/ 374 w 787"/>
                  <a:gd name="T13" fmla="*/ 21 h 1116"/>
                  <a:gd name="T14" fmla="*/ 297 w 787"/>
                  <a:gd name="T15" fmla="*/ 233 h 1116"/>
                  <a:gd name="T16" fmla="*/ 155 w 787"/>
                  <a:gd name="T17" fmla="*/ 189 h 1116"/>
                  <a:gd name="T18" fmla="*/ 0 w 787"/>
                  <a:gd name="T19" fmla="*/ 442 h 1116"/>
                  <a:gd name="T20" fmla="*/ 159 w 787"/>
                  <a:gd name="T21" fmla="*/ 683 h 1116"/>
                  <a:gd name="T22" fmla="*/ 109 w 787"/>
                  <a:gd name="T23" fmla="*/ 813 h 1116"/>
                  <a:gd name="T24" fmla="*/ 189 w 787"/>
                  <a:gd name="T25" fmla="*/ 1000 h 1116"/>
                  <a:gd name="T26" fmla="*/ 311 w 787"/>
                  <a:gd name="T27" fmla="*/ 1116 h 1116"/>
                  <a:gd name="T28" fmla="*/ 444 w 787"/>
                  <a:gd name="T29" fmla="*/ 934 h 1116"/>
                  <a:gd name="T30" fmla="*/ 617 w 787"/>
                  <a:gd name="T31" fmla="*/ 836 h 1116"/>
                  <a:gd name="T32" fmla="*/ 599 w 787"/>
                  <a:gd name="T33" fmla="*/ 734 h 1116"/>
                  <a:gd name="T34" fmla="*/ 727 w 787"/>
                  <a:gd name="T35" fmla="*/ 643 h 1116"/>
                  <a:gd name="T36" fmla="*/ 768 w 787"/>
                  <a:gd name="T37" fmla="*/ 490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87" h="1116">
                    <a:moveTo>
                      <a:pt x="768" y="490"/>
                    </a:moveTo>
                    <a:lnTo>
                      <a:pt x="787" y="348"/>
                    </a:lnTo>
                    <a:lnTo>
                      <a:pt x="688" y="148"/>
                    </a:lnTo>
                    <a:lnTo>
                      <a:pt x="595" y="128"/>
                    </a:lnTo>
                    <a:lnTo>
                      <a:pt x="589" y="43"/>
                    </a:lnTo>
                    <a:lnTo>
                      <a:pt x="524" y="0"/>
                    </a:lnTo>
                    <a:lnTo>
                      <a:pt x="374" y="21"/>
                    </a:lnTo>
                    <a:lnTo>
                      <a:pt x="297" y="233"/>
                    </a:lnTo>
                    <a:lnTo>
                      <a:pt x="155" y="189"/>
                    </a:lnTo>
                    <a:lnTo>
                      <a:pt x="0" y="442"/>
                    </a:lnTo>
                    <a:lnTo>
                      <a:pt x="159" y="683"/>
                    </a:lnTo>
                    <a:lnTo>
                      <a:pt x="109" y="813"/>
                    </a:lnTo>
                    <a:lnTo>
                      <a:pt x="189" y="1000"/>
                    </a:lnTo>
                    <a:lnTo>
                      <a:pt x="311" y="1116"/>
                    </a:lnTo>
                    <a:lnTo>
                      <a:pt x="444" y="934"/>
                    </a:lnTo>
                    <a:lnTo>
                      <a:pt x="617" y="836"/>
                    </a:lnTo>
                    <a:lnTo>
                      <a:pt x="599" y="734"/>
                    </a:lnTo>
                    <a:lnTo>
                      <a:pt x="727" y="643"/>
                    </a:lnTo>
                    <a:lnTo>
                      <a:pt x="768" y="4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235">
                <a:extLst>
                  <a:ext uri="{FF2B5EF4-FFF2-40B4-BE49-F238E27FC236}">
                    <a16:creationId xmlns:a16="http://schemas.microsoft.com/office/drawing/2014/main" id="{F164CE60-84E8-A6A0-4D6F-88E29EC1E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2658"/>
                <a:ext cx="197" cy="203"/>
              </a:xfrm>
              <a:custGeom>
                <a:avLst/>
                <a:gdLst>
                  <a:gd name="T0" fmla="*/ 343 w 788"/>
                  <a:gd name="T1" fmla="*/ 22 h 813"/>
                  <a:gd name="T2" fmla="*/ 324 w 788"/>
                  <a:gd name="T3" fmla="*/ 164 h 813"/>
                  <a:gd name="T4" fmla="*/ 283 w 788"/>
                  <a:gd name="T5" fmla="*/ 317 h 813"/>
                  <a:gd name="T6" fmla="*/ 155 w 788"/>
                  <a:gd name="T7" fmla="*/ 408 h 813"/>
                  <a:gd name="T8" fmla="*/ 173 w 788"/>
                  <a:gd name="T9" fmla="*/ 510 h 813"/>
                  <a:gd name="T10" fmla="*/ 0 w 788"/>
                  <a:gd name="T11" fmla="*/ 608 h 813"/>
                  <a:gd name="T12" fmla="*/ 78 w 788"/>
                  <a:gd name="T13" fmla="*/ 616 h 813"/>
                  <a:gd name="T14" fmla="*/ 144 w 788"/>
                  <a:gd name="T15" fmla="*/ 657 h 813"/>
                  <a:gd name="T16" fmla="*/ 207 w 788"/>
                  <a:gd name="T17" fmla="*/ 813 h 813"/>
                  <a:gd name="T18" fmla="*/ 505 w 788"/>
                  <a:gd name="T19" fmla="*/ 721 h 813"/>
                  <a:gd name="T20" fmla="*/ 661 w 788"/>
                  <a:gd name="T21" fmla="*/ 769 h 813"/>
                  <a:gd name="T22" fmla="*/ 661 w 788"/>
                  <a:gd name="T23" fmla="*/ 562 h 813"/>
                  <a:gd name="T24" fmla="*/ 788 w 788"/>
                  <a:gd name="T25" fmla="*/ 447 h 813"/>
                  <a:gd name="T26" fmla="*/ 708 w 788"/>
                  <a:gd name="T27" fmla="*/ 276 h 813"/>
                  <a:gd name="T28" fmla="*/ 765 w 788"/>
                  <a:gd name="T29" fmla="*/ 173 h 813"/>
                  <a:gd name="T30" fmla="*/ 574 w 788"/>
                  <a:gd name="T31" fmla="*/ 0 h 813"/>
                  <a:gd name="T32" fmla="*/ 343 w 788"/>
                  <a:gd name="T33" fmla="*/ 2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8" h="813">
                    <a:moveTo>
                      <a:pt x="343" y="22"/>
                    </a:moveTo>
                    <a:lnTo>
                      <a:pt x="324" y="164"/>
                    </a:lnTo>
                    <a:lnTo>
                      <a:pt x="283" y="317"/>
                    </a:lnTo>
                    <a:lnTo>
                      <a:pt x="155" y="408"/>
                    </a:lnTo>
                    <a:lnTo>
                      <a:pt x="173" y="510"/>
                    </a:lnTo>
                    <a:lnTo>
                      <a:pt x="0" y="608"/>
                    </a:lnTo>
                    <a:lnTo>
                      <a:pt x="78" y="616"/>
                    </a:lnTo>
                    <a:lnTo>
                      <a:pt x="144" y="657"/>
                    </a:lnTo>
                    <a:lnTo>
                      <a:pt x="207" y="813"/>
                    </a:lnTo>
                    <a:lnTo>
                      <a:pt x="505" y="721"/>
                    </a:lnTo>
                    <a:lnTo>
                      <a:pt x="661" y="769"/>
                    </a:lnTo>
                    <a:lnTo>
                      <a:pt x="661" y="562"/>
                    </a:lnTo>
                    <a:lnTo>
                      <a:pt x="788" y="447"/>
                    </a:lnTo>
                    <a:lnTo>
                      <a:pt x="708" y="276"/>
                    </a:lnTo>
                    <a:lnTo>
                      <a:pt x="765" y="173"/>
                    </a:lnTo>
                    <a:lnTo>
                      <a:pt x="574" y="0"/>
                    </a:lnTo>
                    <a:lnTo>
                      <a:pt x="343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236">
                <a:extLst>
                  <a:ext uri="{FF2B5EF4-FFF2-40B4-BE49-F238E27FC236}">
                    <a16:creationId xmlns:a16="http://schemas.microsoft.com/office/drawing/2014/main" id="{E58E3A9C-8ABD-796D-54EE-714244C53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682"/>
                <a:ext cx="157" cy="259"/>
              </a:xfrm>
              <a:custGeom>
                <a:avLst/>
                <a:gdLst>
                  <a:gd name="T0" fmla="*/ 104 w 627"/>
                  <a:gd name="T1" fmla="*/ 75 h 1036"/>
                  <a:gd name="T2" fmla="*/ 47 w 627"/>
                  <a:gd name="T3" fmla="*/ 178 h 1036"/>
                  <a:gd name="T4" fmla="*/ 127 w 627"/>
                  <a:gd name="T5" fmla="*/ 349 h 1036"/>
                  <a:gd name="T6" fmla="*/ 0 w 627"/>
                  <a:gd name="T7" fmla="*/ 464 h 1036"/>
                  <a:gd name="T8" fmla="*/ 0 w 627"/>
                  <a:gd name="T9" fmla="*/ 671 h 1036"/>
                  <a:gd name="T10" fmla="*/ 79 w 627"/>
                  <a:gd name="T11" fmla="*/ 671 h 1036"/>
                  <a:gd name="T12" fmla="*/ 28 w 627"/>
                  <a:gd name="T13" fmla="*/ 832 h 1036"/>
                  <a:gd name="T14" fmla="*/ 117 w 627"/>
                  <a:gd name="T15" fmla="*/ 900 h 1036"/>
                  <a:gd name="T16" fmla="*/ 117 w 627"/>
                  <a:gd name="T17" fmla="*/ 978 h 1036"/>
                  <a:gd name="T18" fmla="*/ 207 w 627"/>
                  <a:gd name="T19" fmla="*/ 1036 h 1036"/>
                  <a:gd name="T20" fmla="*/ 190 w 627"/>
                  <a:gd name="T21" fmla="*/ 863 h 1036"/>
                  <a:gd name="T22" fmla="*/ 410 w 627"/>
                  <a:gd name="T23" fmla="*/ 720 h 1036"/>
                  <a:gd name="T24" fmla="*/ 577 w 627"/>
                  <a:gd name="T25" fmla="*/ 681 h 1036"/>
                  <a:gd name="T26" fmla="*/ 626 w 627"/>
                  <a:gd name="T27" fmla="*/ 639 h 1036"/>
                  <a:gd name="T28" fmla="*/ 627 w 627"/>
                  <a:gd name="T29" fmla="*/ 638 h 1036"/>
                  <a:gd name="T30" fmla="*/ 533 w 627"/>
                  <a:gd name="T31" fmla="*/ 494 h 1036"/>
                  <a:gd name="T32" fmla="*/ 583 w 627"/>
                  <a:gd name="T33" fmla="*/ 330 h 1036"/>
                  <a:gd name="T34" fmla="*/ 473 w 627"/>
                  <a:gd name="T35" fmla="*/ 159 h 1036"/>
                  <a:gd name="T36" fmla="*/ 447 w 627"/>
                  <a:gd name="T37" fmla="*/ 4 h 1036"/>
                  <a:gd name="T38" fmla="*/ 254 w 627"/>
                  <a:gd name="T39" fmla="*/ 0 h 1036"/>
                  <a:gd name="T40" fmla="*/ 179 w 627"/>
                  <a:gd name="T41" fmla="*/ 37 h 1036"/>
                  <a:gd name="T42" fmla="*/ 104 w 627"/>
                  <a:gd name="T43" fmla="*/ 75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7" h="1036">
                    <a:moveTo>
                      <a:pt x="104" y="75"/>
                    </a:moveTo>
                    <a:lnTo>
                      <a:pt x="47" y="178"/>
                    </a:lnTo>
                    <a:lnTo>
                      <a:pt x="127" y="349"/>
                    </a:lnTo>
                    <a:lnTo>
                      <a:pt x="0" y="464"/>
                    </a:lnTo>
                    <a:lnTo>
                      <a:pt x="0" y="671"/>
                    </a:lnTo>
                    <a:lnTo>
                      <a:pt x="79" y="671"/>
                    </a:lnTo>
                    <a:lnTo>
                      <a:pt x="28" y="832"/>
                    </a:lnTo>
                    <a:lnTo>
                      <a:pt x="117" y="900"/>
                    </a:lnTo>
                    <a:lnTo>
                      <a:pt x="117" y="978"/>
                    </a:lnTo>
                    <a:lnTo>
                      <a:pt x="207" y="1036"/>
                    </a:lnTo>
                    <a:lnTo>
                      <a:pt x="190" y="863"/>
                    </a:lnTo>
                    <a:lnTo>
                      <a:pt x="410" y="720"/>
                    </a:lnTo>
                    <a:lnTo>
                      <a:pt x="577" y="681"/>
                    </a:lnTo>
                    <a:lnTo>
                      <a:pt x="626" y="639"/>
                    </a:lnTo>
                    <a:lnTo>
                      <a:pt x="627" y="638"/>
                    </a:lnTo>
                    <a:lnTo>
                      <a:pt x="533" y="494"/>
                    </a:lnTo>
                    <a:lnTo>
                      <a:pt x="583" y="330"/>
                    </a:lnTo>
                    <a:lnTo>
                      <a:pt x="473" y="159"/>
                    </a:lnTo>
                    <a:lnTo>
                      <a:pt x="447" y="4"/>
                    </a:lnTo>
                    <a:lnTo>
                      <a:pt x="254" y="0"/>
                    </a:lnTo>
                    <a:lnTo>
                      <a:pt x="179" y="37"/>
                    </a:lnTo>
                    <a:lnTo>
                      <a:pt x="104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237">
                <a:extLst>
                  <a:ext uri="{FF2B5EF4-FFF2-40B4-BE49-F238E27FC236}">
                    <a16:creationId xmlns:a16="http://schemas.microsoft.com/office/drawing/2014/main" id="{1963419C-06B2-5639-36EF-BEF0C43C6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642"/>
                <a:ext cx="313" cy="203"/>
              </a:xfrm>
              <a:custGeom>
                <a:avLst/>
                <a:gdLst>
                  <a:gd name="T0" fmla="*/ 856 w 1253"/>
                  <a:gd name="T1" fmla="*/ 179 h 814"/>
                  <a:gd name="T2" fmla="*/ 815 w 1253"/>
                  <a:gd name="T3" fmla="*/ 68 h 814"/>
                  <a:gd name="T4" fmla="*/ 661 w 1253"/>
                  <a:gd name="T5" fmla="*/ 0 h 814"/>
                  <a:gd name="T6" fmla="*/ 261 w 1253"/>
                  <a:gd name="T7" fmla="*/ 138 h 814"/>
                  <a:gd name="T8" fmla="*/ 104 w 1253"/>
                  <a:gd name="T9" fmla="*/ 40 h 814"/>
                  <a:gd name="T10" fmla="*/ 63 w 1253"/>
                  <a:gd name="T11" fmla="*/ 119 h 814"/>
                  <a:gd name="T12" fmla="*/ 58 w 1253"/>
                  <a:gd name="T13" fmla="*/ 283 h 814"/>
                  <a:gd name="T14" fmla="*/ 0 w 1253"/>
                  <a:gd name="T15" fmla="*/ 340 h 814"/>
                  <a:gd name="T16" fmla="*/ 279 w 1253"/>
                  <a:gd name="T17" fmla="*/ 404 h 814"/>
                  <a:gd name="T18" fmla="*/ 338 w 1253"/>
                  <a:gd name="T19" fmla="*/ 314 h 814"/>
                  <a:gd name="T20" fmla="*/ 406 w 1253"/>
                  <a:gd name="T21" fmla="*/ 387 h 814"/>
                  <a:gd name="T22" fmla="*/ 379 w 1253"/>
                  <a:gd name="T23" fmla="*/ 471 h 814"/>
                  <a:gd name="T24" fmla="*/ 407 w 1253"/>
                  <a:gd name="T25" fmla="*/ 509 h 814"/>
                  <a:gd name="T26" fmla="*/ 488 w 1253"/>
                  <a:gd name="T27" fmla="*/ 690 h 814"/>
                  <a:gd name="T28" fmla="*/ 661 w 1253"/>
                  <a:gd name="T29" fmla="*/ 681 h 814"/>
                  <a:gd name="T30" fmla="*/ 741 w 1253"/>
                  <a:gd name="T31" fmla="*/ 677 h 814"/>
                  <a:gd name="T32" fmla="*/ 822 w 1253"/>
                  <a:gd name="T33" fmla="*/ 618 h 814"/>
                  <a:gd name="T34" fmla="*/ 883 w 1253"/>
                  <a:gd name="T35" fmla="*/ 671 h 814"/>
                  <a:gd name="T36" fmla="*/ 1058 w 1253"/>
                  <a:gd name="T37" fmla="*/ 640 h 814"/>
                  <a:gd name="T38" fmla="*/ 1102 w 1253"/>
                  <a:gd name="T39" fmla="*/ 814 h 814"/>
                  <a:gd name="T40" fmla="*/ 1253 w 1253"/>
                  <a:gd name="T41" fmla="*/ 737 h 814"/>
                  <a:gd name="T42" fmla="*/ 1173 w 1253"/>
                  <a:gd name="T43" fmla="*/ 550 h 814"/>
                  <a:gd name="T44" fmla="*/ 1223 w 1253"/>
                  <a:gd name="T45" fmla="*/ 420 h 814"/>
                  <a:gd name="T46" fmla="*/ 1064 w 1253"/>
                  <a:gd name="T47" fmla="*/ 179 h 814"/>
                  <a:gd name="T48" fmla="*/ 856 w 1253"/>
                  <a:gd name="T49" fmla="*/ 179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53" h="814">
                    <a:moveTo>
                      <a:pt x="856" y="179"/>
                    </a:moveTo>
                    <a:lnTo>
                      <a:pt x="815" y="68"/>
                    </a:lnTo>
                    <a:lnTo>
                      <a:pt x="661" y="0"/>
                    </a:lnTo>
                    <a:lnTo>
                      <a:pt x="261" y="138"/>
                    </a:lnTo>
                    <a:lnTo>
                      <a:pt x="104" y="40"/>
                    </a:lnTo>
                    <a:lnTo>
                      <a:pt x="63" y="119"/>
                    </a:lnTo>
                    <a:lnTo>
                      <a:pt x="58" y="283"/>
                    </a:lnTo>
                    <a:lnTo>
                      <a:pt x="0" y="340"/>
                    </a:lnTo>
                    <a:lnTo>
                      <a:pt x="279" y="404"/>
                    </a:lnTo>
                    <a:lnTo>
                      <a:pt x="338" y="314"/>
                    </a:lnTo>
                    <a:lnTo>
                      <a:pt x="406" y="387"/>
                    </a:lnTo>
                    <a:lnTo>
                      <a:pt x="379" y="471"/>
                    </a:lnTo>
                    <a:lnTo>
                      <a:pt x="407" y="509"/>
                    </a:lnTo>
                    <a:lnTo>
                      <a:pt x="488" y="690"/>
                    </a:lnTo>
                    <a:lnTo>
                      <a:pt x="661" y="681"/>
                    </a:lnTo>
                    <a:lnTo>
                      <a:pt x="741" y="677"/>
                    </a:lnTo>
                    <a:lnTo>
                      <a:pt x="822" y="618"/>
                    </a:lnTo>
                    <a:lnTo>
                      <a:pt x="883" y="671"/>
                    </a:lnTo>
                    <a:lnTo>
                      <a:pt x="1058" y="640"/>
                    </a:lnTo>
                    <a:lnTo>
                      <a:pt x="1102" y="814"/>
                    </a:lnTo>
                    <a:lnTo>
                      <a:pt x="1253" y="737"/>
                    </a:lnTo>
                    <a:lnTo>
                      <a:pt x="1173" y="550"/>
                    </a:lnTo>
                    <a:lnTo>
                      <a:pt x="1223" y="420"/>
                    </a:lnTo>
                    <a:lnTo>
                      <a:pt x="1064" y="179"/>
                    </a:lnTo>
                    <a:lnTo>
                      <a:pt x="856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238">
                <a:extLst>
                  <a:ext uri="{FF2B5EF4-FFF2-40B4-BE49-F238E27FC236}">
                    <a16:creationId xmlns:a16="http://schemas.microsoft.com/office/drawing/2014/main" id="{42418D7C-121C-EB90-79F6-4A023B75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0" y="2796"/>
                <a:ext cx="216" cy="186"/>
              </a:xfrm>
              <a:custGeom>
                <a:avLst/>
                <a:gdLst>
                  <a:gd name="T0" fmla="*/ 767 w 864"/>
                  <a:gd name="T1" fmla="*/ 326 h 745"/>
                  <a:gd name="T2" fmla="*/ 864 w 864"/>
                  <a:gd name="T3" fmla="*/ 235 h 745"/>
                  <a:gd name="T4" fmla="*/ 742 w 864"/>
                  <a:gd name="T5" fmla="*/ 119 h 745"/>
                  <a:gd name="T6" fmla="*/ 591 w 864"/>
                  <a:gd name="T7" fmla="*/ 196 h 745"/>
                  <a:gd name="T8" fmla="*/ 547 w 864"/>
                  <a:gd name="T9" fmla="*/ 22 h 745"/>
                  <a:gd name="T10" fmla="*/ 372 w 864"/>
                  <a:gd name="T11" fmla="*/ 53 h 745"/>
                  <a:gd name="T12" fmla="*/ 311 w 864"/>
                  <a:gd name="T13" fmla="*/ 0 h 745"/>
                  <a:gd name="T14" fmla="*/ 230 w 864"/>
                  <a:gd name="T15" fmla="*/ 59 h 745"/>
                  <a:gd name="T16" fmla="*/ 150 w 864"/>
                  <a:gd name="T17" fmla="*/ 63 h 745"/>
                  <a:gd name="T18" fmla="*/ 216 w 864"/>
                  <a:gd name="T19" fmla="*/ 220 h 745"/>
                  <a:gd name="T20" fmla="*/ 0 w 864"/>
                  <a:gd name="T21" fmla="*/ 351 h 745"/>
                  <a:gd name="T22" fmla="*/ 142 w 864"/>
                  <a:gd name="T23" fmla="*/ 408 h 745"/>
                  <a:gd name="T24" fmla="*/ 142 w 864"/>
                  <a:gd name="T25" fmla="*/ 529 h 745"/>
                  <a:gd name="T26" fmla="*/ 113 w 864"/>
                  <a:gd name="T27" fmla="*/ 585 h 745"/>
                  <a:gd name="T28" fmla="*/ 330 w 864"/>
                  <a:gd name="T29" fmla="*/ 720 h 745"/>
                  <a:gd name="T30" fmla="*/ 377 w 864"/>
                  <a:gd name="T31" fmla="*/ 652 h 745"/>
                  <a:gd name="T32" fmla="*/ 431 w 864"/>
                  <a:gd name="T33" fmla="*/ 652 h 745"/>
                  <a:gd name="T34" fmla="*/ 516 w 864"/>
                  <a:gd name="T35" fmla="*/ 745 h 745"/>
                  <a:gd name="T36" fmla="*/ 629 w 864"/>
                  <a:gd name="T37" fmla="*/ 685 h 745"/>
                  <a:gd name="T38" fmla="*/ 629 w 864"/>
                  <a:gd name="T39" fmla="*/ 642 h 745"/>
                  <a:gd name="T40" fmla="*/ 842 w 864"/>
                  <a:gd name="T41" fmla="*/ 587 h 745"/>
                  <a:gd name="T42" fmla="*/ 767 w 864"/>
                  <a:gd name="T43" fmla="*/ 326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64" h="745">
                    <a:moveTo>
                      <a:pt x="767" y="326"/>
                    </a:moveTo>
                    <a:lnTo>
                      <a:pt x="864" y="235"/>
                    </a:lnTo>
                    <a:lnTo>
                      <a:pt x="742" y="119"/>
                    </a:lnTo>
                    <a:lnTo>
                      <a:pt x="591" y="196"/>
                    </a:lnTo>
                    <a:lnTo>
                      <a:pt x="547" y="22"/>
                    </a:lnTo>
                    <a:lnTo>
                      <a:pt x="372" y="53"/>
                    </a:lnTo>
                    <a:lnTo>
                      <a:pt x="311" y="0"/>
                    </a:lnTo>
                    <a:lnTo>
                      <a:pt x="230" y="59"/>
                    </a:lnTo>
                    <a:lnTo>
                      <a:pt x="150" y="63"/>
                    </a:lnTo>
                    <a:lnTo>
                      <a:pt x="216" y="220"/>
                    </a:lnTo>
                    <a:lnTo>
                      <a:pt x="0" y="351"/>
                    </a:lnTo>
                    <a:lnTo>
                      <a:pt x="142" y="408"/>
                    </a:lnTo>
                    <a:lnTo>
                      <a:pt x="142" y="529"/>
                    </a:lnTo>
                    <a:lnTo>
                      <a:pt x="113" y="585"/>
                    </a:lnTo>
                    <a:lnTo>
                      <a:pt x="330" y="720"/>
                    </a:lnTo>
                    <a:lnTo>
                      <a:pt x="377" y="652"/>
                    </a:lnTo>
                    <a:lnTo>
                      <a:pt x="431" y="652"/>
                    </a:lnTo>
                    <a:lnTo>
                      <a:pt x="516" y="745"/>
                    </a:lnTo>
                    <a:lnTo>
                      <a:pt x="629" y="685"/>
                    </a:lnTo>
                    <a:lnTo>
                      <a:pt x="629" y="642"/>
                    </a:lnTo>
                    <a:lnTo>
                      <a:pt x="842" y="587"/>
                    </a:lnTo>
                    <a:lnTo>
                      <a:pt x="767" y="3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239">
                <a:extLst>
                  <a:ext uri="{FF2B5EF4-FFF2-40B4-BE49-F238E27FC236}">
                    <a16:creationId xmlns:a16="http://schemas.microsoft.com/office/drawing/2014/main" id="{EDA7F291-93A3-2790-8C53-D894CBBFD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2809"/>
                <a:ext cx="276" cy="200"/>
              </a:xfrm>
              <a:custGeom>
                <a:avLst/>
                <a:gdLst>
                  <a:gd name="T0" fmla="*/ 97 w 1106"/>
                  <a:gd name="T1" fmla="*/ 182 h 799"/>
                  <a:gd name="T2" fmla="*/ 0 w 1106"/>
                  <a:gd name="T3" fmla="*/ 273 h 799"/>
                  <a:gd name="T4" fmla="*/ 75 w 1106"/>
                  <a:gd name="T5" fmla="*/ 534 h 799"/>
                  <a:gd name="T6" fmla="*/ 164 w 1106"/>
                  <a:gd name="T7" fmla="*/ 519 h 799"/>
                  <a:gd name="T8" fmla="*/ 105 w 1106"/>
                  <a:gd name="T9" fmla="*/ 585 h 799"/>
                  <a:gd name="T10" fmla="*/ 233 w 1106"/>
                  <a:gd name="T11" fmla="*/ 698 h 799"/>
                  <a:gd name="T12" fmla="*/ 310 w 1106"/>
                  <a:gd name="T13" fmla="*/ 729 h 799"/>
                  <a:gd name="T14" fmla="*/ 377 w 1106"/>
                  <a:gd name="T15" fmla="*/ 686 h 799"/>
                  <a:gd name="T16" fmla="*/ 393 w 1106"/>
                  <a:gd name="T17" fmla="*/ 799 h 799"/>
                  <a:gd name="T18" fmla="*/ 640 w 1106"/>
                  <a:gd name="T19" fmla="*/ 729 h 799"/>
                  <a:gd name="T20" fmla="*/ 716 w 1106"/>
                  <a:gd name="T21" fmla="*/ 792 h 799"/>
                  <a:gd name="T22" fmla="*/ 929 w 1106"/>
                  <a:gd name="T23" fmla="*/ 635 h 799"/>
                  <a:gd name="T24" fmla="*/ 1106 w 1106"/>
                  <a:gd name="T25" fmla="*/ 613 h 799"/>
                  <a:gd name="T26" fmla="*/ 1098 w 1106"/>
                  <a:gd name="T27" fmla="*/ 526 h 799"/>
                  <a:gd name="T28" fmla="*/ 1008 w 1106"/>
                  <a:gd name="T29" fmla="*/ 468 h 799"/>
                  <a:gd name="T30" fmla="*/ 1008 w 1106"/>
                  <a:gd name="T31" fmla="*/ 390 h 799"/>
                  <a:gd name="T32" fmla="*/ 919 w 1106"/>
                  <a:gd name="T33" fmla="*/ 322 h 799"/>
                  <a:gd name="T34" fmla="*/ 970 w 1106"/>
                  <a:gd name="T35" fmla="*/ 161 h 799"/>
                  <a:gd name="T36" fmla="*/ 891 w 1106"/>
                  <a:gd name="T37" fmla="*/ 161 h 799"/>
                  <a:gd name="T38" fmla="*/ 735 w 1106"/>
                  <a:gd name="T39" fmla="*/ 113 h 799"/>
                  <a:gd name="T40" fmla="*/ 437 w 1106"/>
                  <a:gd name="T41" fmla="*/ 205 h 799"/>
                  <a:gd name="T42" fmla="*/ 374 w 1106"/>
                  <a:gd name="T43" fmla="*/ 49 h 799"/>
                  <a:gd name="T44" fmla="*/ 308 w 1106"/>
                  <a:gd name="T45" fmla="*/ 8 h 799"/>
                  <a:gd name="T46" fmla="*/ 230 w 1106"/>
                  <a:gd name="T47" fmla="*/ 0 h 799"/>
                  <a:gd name="T48" fmla="*/ 97 w 1106"/>
                  <a:gd name="T49" fmla="*/ 182 h 7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106" h="799">
                    <a:moveTo>
                      <a:pt x="97" y="182"/>
                    </a:moveTo>
                    <a:lnTo>
                      <a:pt x="0" y="273"/>
                    </a:lnTo>
                    <a:lnTo>
                      <a:pt x="75" y="534"/>
                    </a:lnTo>
                    <a:lnTo>
                      <a:pt x="164" y="519"/>
                    </a:lnTo>
                    <a:lnTo>
                      <a:pt x="105" y="585"/>
                    </a:lnTo>
                    <a:lnTo>
                      <a:pt x="233" y="698"/>
                    </a:lnTo>
                    <a:lnTo>
                      <a:pt x="310" y="729"/>
                    </a:lnTo>
                    <a:lnTo>
                      <a:pt x="377" y="686"/>
                    </a:lnTo>
                    <a:lnTo>
                      <a:pt x="393" y="799"/>
                    </a:lnTo>
                    <a:lnTo>
                      <a:pt x="640" y="729"/>
                    </a:lnTo>
                    <a:lnTo>
                      <a:pt x="716" y="792"/>
                    </a:lnTo>
                    <a:lnTo>
                      <a:pt x="929" y="635"/>
                    </a:lnTo>
                    <a:lnTo>
                      <a:pt x="1106" y="613"/>
                    </a:lnTo>
                    <a:lnTo>
                      <a:pt x="1098" y="526"/>
                    </a:lnTo>
                    <a:lnTo>
                      <a:pt x="1008" y="468"/>
                    </a:lnTo>
                    <a:lnTo>
                      <a:pt x="1008" y="390"/>
                    </a:lnTo>
                    <a:lnTo>
                      <a:pt x="919" y="322"/>
                    </a:lnTo>
                    <a:lnTo>
                      <a:pt x="970" y="161"/>
                    </a:lnTo>
                    <a:lnTo>
                      <a:pt x="891" y="161"/>
                    </a:lnTo>
                    <a:lnTo>
                      <a:pt x="735" y="113"/>
                    </a:lnTo>
                    <a:lnTo>
                      <a:pt x="437" y="205"/>
                    </a:lnTo>
                    <a:lnTo>
                      <a:pt x="374" y="49"/>
                    </a:lnTo>
                    <a:lnTo>
                      <a:pt x="308" y="8"/>
                    </a:lnTo>
                    <a:lnTo>
                      <a:pt x="230" y="0"/>
                    </a:lnTo>
                    <a:lnTo>
                      <a:pt x="97" y="1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240">
                <a:extLst>
                  <a:ext uri="{FF2B5EF4-FFF2-40B4-BE49-F238E27FC236}">
                    <a16:creationId xmlns:a16="http://schemas.microsoft.com/office/drawing/2014/main" id="{833362FC-C493-711B-62CD-799AFD40C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768"/>
                <a:ext cx="182" cy="194"/>
              </a:xfrm>
              <a:custGeom>
                <a:avLst/>
                <a:gdLst>
                  <a:gd name="T0" fmla="*/ 510 w 726"/>
                  <a:gd name="T1" fmla="*/ 465 h 776"/>
                  <a:gd name="T2" fmla="*/ 726 w 726"/>
                  <a:gd name="T3" fmla="*/ 334 h 776"/>
                  <a:gd name="T4" fmla="*/ 660 w 726"/>
                  <a:gd name="T5" fmla="*/ 177 h 776"/>
                  <a:gd name="T6" fmla="*/ 487 w 726"/>
                  <a:gd name="T7" fmla="*/ 186 h 776"/>
                  <a:gd name="T8" fmla="*/ 406 w 726"/>
                  <a:gd name="T9" fmla="*/ 5 h 776"/>
                  <a:gd name="T10" fmla="*/ 317 w 726"/>
                  <a:gd name="T11" fmla="*/ 0 h 776"/>
                  <a:gd name="T12" fmla="*/ 285 w 726"/>
                  <a:gd name="T13" fmla="*/ 71 h 776"/>
                  <a:gd name="T14" fmla="*/ 207 w 726"/>
                  <a:gd name="T15" fmla="*/ 47 h 776"/>
                  <a:gd name="T16" fmla="*/ 175 w 726"/>
                  <a:gd name="T17" fmla="*/ 141 h 776"/>
                  <a:gd name="T18" fmla="*/ 260 w 726"/>
                  <a:gd name="T19" fmla="*/ 179 h 776"/>
                  <a:gd name="T20" fmla="*/ 15 w 726"/>
                  <a:gd name="T21" fmla="*/ 426 h 776"/>
                  <a:gd name="T22" fmla="*/ 0 w 726"/>
                  <a:gd name="T23" fmla="*/ 681 h 776"/>
                  <a:gd name="T24" fmla="*/ 189 w 726"/>
                  <a:gd name="T25" fmla="*/ 776 h 776"/>
                  <a:gd name="T26" fmla="*/ 341 w 726"/>
                  <a:gd name="T27" fmla="*/ 709 h 776"/>
                  <a:gd name="T28" fmla="*/ 427 w 726"/>
                  <a:gd name="T29" fmla="*/ 753 h 776"/>
                  <a:gd name="T30" fmla="*/ 592 w 726"/>
                  <a:gd name="T31" fmla="*/ 753 h 776"/>
                  <a:gd name="T32" fmla="*/ 623 w 726"/>
                  <a:gd name="T33" fmla="*/ 699 h 776"/>
                  <a:gd name="T34" fmla="*/ 652 w 726"/>
                  <a:gd name="T35" fmla="*/ 643 h 776"/>
                  <a:gd name="T36" fmla="*/ 652 w 726"/>
                  <a:gd name="T37" fmla="*/ 522 h 776"/>
                  <a:gd name="T38" fmla="*/ 510 w 726"/>
                  <a:gd name="T39" fmla="*/ 465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6" h="776">
                    <a:moveTo>
                      <a:pt x="510" y="465"/>
                    </a:moveTo>
                    <a:lnTo>
                      <a:pt x="726" y="334"/>
                    </a:lnTo>
                    <a:lnTo>
                      <a:pt x="660" y="177"/>
                    </a:lnTo>
                    <a:lnTo>
                      <a:pt x="487" y="186"/>
                    </a:lnTo>
                    <a:lnTo>
                      <a:pt x="406" y="5"/>
                    </a:lnTo>
                    <a:lnTo>
                      <a:pt x="317" y="0"/>
                    </a:lnTo>
                    <a:lnTo>
                      <a:pt x="285" y="71"/>
                    </a:lnTo>
                    <a:lnTo>
                      <a:pt x="207" y="47"/>
                    </a:lnTo>
                    <a:lnTo>
                      <a:pt x="175" y="141"/>
                    </a:lnTo>
                    <a:lnTo>
                      <a:pt x="260" y="179"/>
                    </a:lnTo>
                    <a:lnTo>
                      <a:pt x="15" y="426"/>
                    </a:lnTo>
                    <a:lnTo>
                      <a:pt x="0" y="681"/>
                    </a:lnTo>
                    <a:lnTo>
                      <a:pt x="189" y="776"/>
                    </a:lnTo>
                    <a:lnTo>
                      <a:pt x="341" y="709"/>
                    </a:lnTo>
                    <a:lnTo>
                      <a:pt x="427" y="753"/>
                    </a:lnTo>
                    <a:lnTo>
                      <a:pt x="592" y="753"/>
                    </a:lnTo>
                    <a:lnTo>
                      <a:pt x="623" y="699"/>
                    </a:lnTo>
                    <a:lnTo>
                      <a:pt x="652" y="643"/>
                    </a:lnTo>
                    <a:lnTo>
                      <a:pt x="652" y="522"/>
                    </a:lnTo>
                    <a:lnTo>
                      <a:pt x="510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241">
                <a:extLst>
                  <a:ext uri="{FF2B5EF4-FFF2-40B4-BE49-F238E27FC236}">
                    <a16:creationId xmlns:a16="http://schemas.microsoft.com/office/drawing/2014/main" id="{6E80AA99-1B03-1C49-9962-7DDF8BC34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2942"/>
                <a:ext cx="195" cy="146"/>
              </a:xfrm>
              <a:custGeom>
                <a:avLst/>
                <a:gdLst>
                  <a:gd name="T0" fmla="*/ 196 w 781"/>
                  <a:gd name="T1" fmla="*/ 0 h 582"/>
                  <a:gd name="T2" fmla="*/ 165 w 781"/>
                  <a:gd name="T3" fmla="*/ 54 h 582"/>
                  <a:gd name="T4" fmla="*/ 0 w 781"/>
                  <a:gd name="T5" fmla="*/ 54 h 582"/>
                  <a:gd name="T6" fmla="*/ 0 w 781"/>
                  <a:gd name="T7" fmla="*/ 220 h 582"/>
                  <a:gd name="T8" fmla="*/ 206 w 781"/>
                  <a:gd name="T9" fmla="*/ 220 h 582"/>
                  <a:gd name="T10" fmla="*/ 181 w 781"/>
                  <a:gd name="T11" fmla="*/ 344 h 582"/>
                  <a:gd name="T12" fmla="*/ 231 w 781"/>
                  <a:gd name="T13" fmla="*/ 389 h 582"/>
                  <a:gd name="T14" fmla="*/ 191 w 781"/>
                  <a:gd name="T15" fmla="*/ 448 h 582"/>
                  <a:gd name="T16" fmla="*/ 382 w 781"/>
                  <a:gd name="T17" fmla="*/ 577 h 582"/>
                  <a:gd name="T18" fmla="*/ 433 w 781"/>
                  <a:gd name="T19" fmla="*/ 582 h 582"/>
                  <a:gd name="T20" fmla="*/ 510 w 781"/>
                  <a:gd name="T21" fmla="*/ 544 h 582"/>
                  <a:gd name="T22" fmla="*/ 612 w 781"/>
                  <a:gd name="T23" fmla="*/ 409 h 582"/>
                  <a:gd name="T24" fmla="*/ 692 w 781"/>
                  <a:gd name="T25" fmla="*/ 417 h 582"/>
                  <a:gd name="T26" fmla="*/ 655 w 781"/>
                  <a:gd name="T27" fmla="*/ 338 h 582"/>
                  <a:gd name="T28" fmla="*/ 781 w 781"/>
                  <a:gd name="T29" fmla="*/ 182 h 582"/>
                  <a:gd name="T30" fmla="*/ 712 w 781"/>
                  <a:gd name="T31" fmla="*/ 142 h 582"/>
                  <a:gd name="T32" fmla="*/ 712 w 781"/>
                  <a:gd name="T33" fmla="*/ 100 h 582"/>
                  <a:gd name="T34" fmla="*/ 599 w 781"/>
                  <a:gd name="T35" fmla="*/ 160 h 582"/>
                  <a:gd name="T36" fmla="*/ 514 w 781"/>
                  <a:gd name="T37" fmla="*/ 67 h 582"/>
                  <a:gd name="T38" fmla="*/ 460 w 781"/>
                  <a:gd name="T39" fmla="*/ 67 h 582"/>
                  <a:gd name="T40" fmla="*/ 413 w 781"/>
                  <a:gd name="T41" fmla="*/ 135 h 582"/>
                  <a:gd name="T42" fmla="*/ 196 w 781"/>
                  <a:gd name="T43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1" h="582">
                    <a:moveTo>
                      <a:pt x="196" y="0"/>
                    </a:moveTo>
                    <a:lnTo>
                      <a:pt x="165" y="54"/>
                    </a:lnTo>
                    <a:lnTo>
                      <a:pt x="0" y="54"/>
                    </a:lnTo>
                    <a:lnTo>
                      <a:pt x="0" y="220"/>
                    </a:lnTo>
                    <a:lnTo>
                      <a:pt x="206" y="220"/>
                    </a:lnTo>
                    <a:lnTo>
                      <a:pt x="181" y="344"/>
                    </a:lnTo>
                    <a:lnTo>
                      <a:pt x="231" y="389"/>
                    </a:lnTo>
                    <a:lnTo>
                      <a:pt x="191" y="448"/>
                    </a:lnTo>
                    <a:lnTo>
                      <a:pt x="382" y="577"/>
                    </a:lnTo>
                    <a:lnTo>
                      <a:pt x="433" y="582"/>
                    </a:lnTo>
                    <a:lnTo>
                      <a:pt x="510" y="544"/>
                    </a:lnTo>
                    <a:lnTo>
                      <a:pt x="612" y="409"/>
                    </a:lnTo>
                    <a:lnTo>
                      <a:pt x="692" y="417"/>
                    </a:lnTo>
                    <a:lnTo>
                      <a:pt x="655" y="338"/>
                    </a:lnTo>
                    <a:lnTo>
                      <a:pt x="781" y="182"/>
                    </a:lnTo>
                    <a:lnTo>
                      <a:pt x="712" y="142"/>
                    </a:lnTo>
                    <a:lnTo>
                      <a:pt x="712" y="100"/>
                    </a:lnTo>
                    <a:lnTo>
                      <a:pt x="599" y="160"/>
                    </a:lnTo>
                    <a:lnTo>
                      <a:pt x="514" y="67"/>
                    </a:lnTo>
                    <a:lnTo>
                      <a:pt x="460" y="67"/>
                    </a:lnTo>
                    <a:lnTo>
                      <a:pt x="413" y="135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242">
                <a:extLst>
                  <a:ext uri="{FF2B5EF4-FFF2-40B4-BE49-F238E27FC236}">
                    <a16:creationId xmlns:a16="http://schemas.microsoft.com/office/drawing/2014/main" id="{233868F4-A422-9948-A954-1C65C305C2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2938"/>
                <a:ext cx="246" cy="176"/>
              </a:xfrm>
              <a:custGeom>
                <a:avLst/>
                <a:gdLst>
                  <a:gd name="T0" fmla="*/ 806 w 982"/>
                  <a:gd name="T1" fmla="*/ 238 h 704"/>
                  <a:gd name="T2" fmla="*/ 600 w 982"/>
                  <a:gd name="T3" fmla="*/ 238 h 704"/>
                  <a:gd name="T4" fmla="*/ 600 w 982"/>
                  <a:gd name="T5" fmla="*/ 72 h 704"/>
                  <a:gd name="T6" fmla="*/ 514 w 982"/>
                  <a:gd name="T7" fmla="*/ 28 h 704"/>
                  <a:gd name="T8" fmla="*/ 362 w 982"/>
                  <a:gd name="T9" fmla="*/ 95 h 704"/>
                  <a:gd name="T10" fmla="*/ 173 w 982"/>
                  <a:gd name="T11" fmla="*/ 0 h 704"/>
                  <a:gd name="T12" fmla="*/ 88 w 982"/>
                  <a:gd name="T13" fmla="*/ 66 h 704"/>
                  <a:gd name="T14" fmla="*/ 130 w 982"/>
                  <a:gd name="T15" fmla="*/ 136 h 704"/>
                  <a:gd name="T16" fmla="*/ 2 w 982"/>
                  <a:gd name="T17" fmla="*/ 250 h 704"/>
                  <a:gd name="T18" fmla="*/ 0 w 982"/>
                  <a:gd name="T19" fmla="*/ 249 h 704"/>
                  <a:gd name="T20" fmla="*/ 0 w 982"/>
                  <a:gd name="T21" fmla="*/ 250 h 704"/>
                  <a:gd name="T22" fmla="*/ 13 w 982"/>
                  <a:gd name="T23" fmla="*/ 381 h 704"/>
                  <a:gd name="T24" fmla="*/ 345 w 982"/>
                  <a:gd name="T25" fmla="*/ 464 h 704"/>
                  <a:gd name="T26" fmla="*/ 244 w 982"/>
                  <a:gd name="T27" fmla="*/ 612 h 704"/>
                  <a:gd name="T28" fmla="*/ 263 w 982"/>
                  <a:gd name="T29" fmla="*/ 687 h 704"/>
                  <a:gd name="T30" fmla="*/ 263 w 982"/>
                  <a:gd name="T31" fmla="*/ 685 h 704"/>
                  <a:gd name="T32" fmla="*/ 369 w 982"/>
                  <a:gd name="T33" fmla="*/ 704 h 704"/>
                  <a:gd name="T34" fmla="*/ 409 w 982"/>
                  <a:gd name="T35" fmla="*/ 633 h 704"/>
                  <a:gd name="T36" fmla="*/ 646 w 982"/>
                  <a:gd name="T37" fmla="*/ 653 h 704"/>
                  <a:gd name="T38" fmla="*/ 788 w 982"/>
                  <a:gd name="T39" fmla="*/ 572 h 704"/>
                  <a:gd name="T40" fmla="*/ 982 w 982"/>
                  <a:gd name="T41" fmla="*/ 595 h 704"/>
                  <a:gd name="T42" fmla="*/ 791 w 982"/>
                  <a:gd name="T43" fmla="*/ 466 h 704"/>
                  <a:gd name="T44" fmla="*/ 831 w 982"/>
                  <a:gd name="T45" fmla="*/ 407 h 704"/>
                  <a:gd name="T46" fmla="*/ 781 w 982"/>
                  <a:gd name="T47" fmla="*/ 362 h 704"/>
                  <a:gd name="T48" fmla="*/ 806 w 982"/>
                  <a:gd name="T49" fmla="*/ 238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2" h="704">
                    <a:moveTo>
                      <a:pt x="806" y="238"/>
                    </a:moveTo>
                    <a:lnTo>
                      <a:pt x="600" y="238"/>
                    </a:lnTo>
                    <a:lnTo>
                      <a:pt x="600" y="72"/>
                    </a:lnTo>
                    <a:lnTo>
                      <a:pt x="514" y="28"/>
                    </a:lnTo>
                    <a:lnTo>
                      <a:pt x="362" y="95"/>
                    </a:lnTo>
                    <a:lnTo>
                      <a:pt x="173" y="0"/>
                    </a:lnTo>
                    <a:lnTo>
                      <a:pt x="88" y="66"/>
                    </a:lnTo>
                    <a:lnTo>
                      <a:pt x="130" y="136"/>
                    </a:lnTo>
                    <a:lnTo>
                      <a:pt x="2" y="250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13" y="381"/>
                    </a:lnTo>
                    <a:lnTo>
                      <a:pt x="345" y="464"/>
                    </a:lnTo>
                    <a:lnTo>
                      <a:pt x="244" y="612"/>
                    </a:lnTo>
                    <a:lnTo>
                      <a:pt x="263" y="687"/>
                    </a:lnTo>
                    <a:lnTo>
                      <a:pt x="263" y="685"/>
                    </a:lnTo>
                    <a:lnTo>
                      <a:pt x="369" y="704"/>
                    </a:lnTo>
                    <a:lnTo>
                      <a:pt x="409" y="633"/>
                    </a:lnTo>
                    <a:lnTo>
                      <a:pt x="646" y="653"/>
                    </a:lnTo>
                    <a:lnTo>
                      <a:pt x="788" y="572"/>
                    </a:lnTo>
                    <a:lnTo>
                      <a:pt x="982" y="595"/>
                    </a:lnTo>
                    <a:lnTo>
                      <a:pt x="791" y="466"/>
                    </a:lnTo>
                    <a:lnTo>
                      <a:pt x="831" y="407"/>
                    </a:lnTo>
                    <a:lnTo>
                      <a:pt x="781" y="362"/>
                    </a:lnTo>
                    <a:lnTo>
                      <a:pt x="806" y="2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243">
                <a:extLst>
                  <a:ext uri="{FF2B5EF4-FFF2-40B4-BE49-F238E27FC236}">
                    <a16:creationId xmlns:a16="http://schemas.microsoft.com/office/drawing/2014/main" id="{0AEC214B-EBA0-67DE-1C71-0838C6DD3F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2939"/>
                <a:ext cx="162" cy="263"/>
              </a:xfrm>
              <a:custGeom>
                <a:avLst/>
                <a:gdLst>
                  <a:gd name="T0" fmla="*/ 202 w 650"/>
                  <a:gd name="T1" fmla="*/ 113 h 1051"/>
                  <a:gd name="T2" fmla="*/ 202 w 650"/>
                  <a:gd name="T3" fmla="*/ 155 h 1051"/>
                  <a:gd name="T4" fmla="*/ 271 w 650"/>
                  <a:gd name="T5" fmla="*/ 195 h 1051"/>
                  <a:gd name="T6" fmla="*/ 145 w 650"/>
                  <a:gd name="T7" fmla="*/ 351 h 1051"/>
                  <a:gd name="T8" fmla="*/ 182 w 650"/>
                  <a:gd name="T9" fmla="*/ 430 h 1051"/>
                  <a:gd name="T10" fmla="*/ 102 w 650"/>
                  <a:gd name="T11" fmla="*/ 422 h 1051"/>
                  <a:gd name="T12" fmla="*/ 0 w 650"/>
                  <a:gd name="T13" fmla="*/ 557 h 1051"/>
                  <a:gd name="T14" fmla="*/ 153 w 650"/>
                  <a:gd name="T15" fmla="*/ 605 h 1051"/>
                  <a:gd name="T16" fmla="*/ 58 w 650"/>
                  <a:gd name="T17" fmla="*/ 738 h 1051"/>
                  <a:gd name="T18" fmla="*/ 202 w 650"/>
                  <a:gd name="T19" fmla="*/ 855 h 1051"/>
                  <a:gd name="T20" fmla="*/ 259 w 650"/>
                  <a:gd name="T21" fmla="*/ 1051 h 1051"/>
                  <a:gd name="T22" fmla="*/ 400 w 650"/>
                  <a:gd name="T23" fmla="*/ 1038 h 1051"/>
                  <a:gd name="T24" fmla="*/ 349 w 650"/>
                  <a:gd name="T25" fmla="*/ 893 h 1051"/>
                  <a:gd name="T26" fmla="*/ 493 w 650"/>
                  <a:gd name="T27" fmla="*/ 728 h 1051"/>
                  <a:gd name="T28" fmla="*/ 521 w 650"/>
                  <a:gd name="T29" fmla="*/ 548 h 1051"/>
                  <a:gd name="T30" fmla="*/ 626 w 650"/>
                  <a:gd name="T31" fmla="*/ 605 h 1051"/>
                  <a:gd name="T32" fmla="*/ 626 w 650"/>
                  <a:gd name="T33" fmla="*/ 506 h 1051"/>
                  <a:gd name="T34" fmla="*/ 514 w 650"/>
                  <a:gd name="T35" fmla="*/ 430 h 1051"/>
                  <a:gd name="T36" fmla="*/ 650 w 650"/>
                  <a:gd name="T37" fmla="*/ 210 h 1051"/>
                  <a:gd name="T38" fmla="*/ 573 w 650"/>
                  <a:gd name="T39" fmla="*/ 179 h 1051"/>
                  <a:gd name="T40" fmla="*/ 445 w 650"/>
                  <a:gd name="T41" fmla="*/ 66 h 1051"/>
                  <a:gd name="T42" fmla="*/ 504 w 650"/>
                  <a:gd name="T43" fmla="*/ 0 h 1051"/>
                  <a:gd name="T44" fmla="*/ 415 w 650"/>
                  <a:gd name="T45" fmla="*/ 15 h 1051"/>
                  <a:gd name="T46" fmla="*/ 202 w 650"/>
                  <a:gd name="T47" fmla="*/ 70 h 1051"/>
                  <a:gd name="T48" fmla="*/ 202 w 650"/>
                  <a:gd name="T49" fmla="*/ 113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50" h="1051">
                    <a:moveTo>
                      <a:pt x="202" y="113"/>
                    </a:moveTo>
                    <a:lnTo>
                      <a:pt x="202" y="155"/>
                    </a:lnTo>
                    <a:lnTo>
                      <a:pt x="271" y="195"/>
                    </a:lnTo>
                    <a:lnTo>
                      <a:pt x="145" y="351"/>
                    </a:lnTo>
                    <a:lnTo>
                      <a:pt x="182" y="430"/>
                    </a:lnTo>
                    <a:lnTo>
                      <a:pt x="102" y="422"/>
                    </a:lnTo>
                    <a:lnTo>
                      <a:pt x="0" y="557"/>
                    </a:lnTo>
                    <a:lnTo>
                      <a:pt x="153" y="605"/>
                    </a:lnTo>
                    <a:lnTo>
                      <a:pt x="58" y="738"/>
                    </a:lnTo>
                    <a:lnTo>
                      <a:pt x="202" y="855"/>
                    </a:lnTo>
                    <a:lnTo>
                      <a:pt x="259" y="1051"/>
                    </a:lnTo>
                    <a:lnTo>
                      <a:pt x="400" y="1038"/>
                    </a:lnTo>
                    <a:lnTo>
                      <a:pt x="349" y="893"/>
                    </a:lnTo>
                    <a:lnTo>
                      <a:pt x="493" y="728"/>
                    </a:lnTo>
                    <a:lnTo>
                      <a:pt x="521" y="548"/>
                    </a:lnTo>
                    <a:lnTo>
                      <a:pt x="626" y="605"/>
                    </a:lnTo>
                    <a:lnTo>
                      <a:pt x="626" y="506"/>
                    </a:lnTo>
                    <a:lnTo>
                      <a:pt x="514" y="430"/>
                    </a:lnTo>
                    <a:lnTo>
                      <a:pt x="650" y="210"/>
                    </a:lnTo>
                    <a:lnTo>
                      <a:pt x="573" y="179"/>
                    </a:lnTo>
                    <a:lnTo>
                      <a:pt x="445" y="66"/>
                    </a:lnTo>
                    <a:lnTo>
                      <a:pt x="504" y="0"/>
                    </a:lnTo>
                    <a:lnTo>
                      <a:pt x="415" y="15"/>
                    </a:lnTo>
                    <a:lnTo>
                      <a:pt x="202" y="70"/>
                    </a:lnTo>
                    <a:lnTo>
                      <a:pt x="202" y="1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244">
                <a:extLst>
                  <a:ext uri="{FF2B5EF4-FFF2-40B4-BE49-F238E27FC236}">
                    <a16:creationId xmlns:a16="http://schemas.microsoft.com/office/drawing/2014/main" id="{E099B9A6-E2F3-28E6-BA0F-BC2C7868A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2963"/>
                <a:ext cx="308" cy="249"/>
              </a:xfrm>
              <a:custGeom>
                <a:avLst/>
                <a:gdLst>
                  <a:gd name="T0" fmla="*/ 368 w 1231"/>
                  <a:gd name="T1" fmla="*/ 73 h 996"/>
                  <a:gd name="T2" fmla="*/ 301 w 1231"/>
                  <a:gd name="T3" fmla="*/ 116 h 996"/>
                  <a:gd name="T4" fmla="*/ 165 w 1231"/>
                  <a:gd name="T5" fmla="*/ 336 h 996"/>
                  <a:gd name="T6" fmla="*/ 277 w 1231"/>
                  <a:gd name="T7" fmla="*/ 412 h 996"/>
                  <a:gd name="T8" fmla="*/ 277 w 1231"/>
                  <a:gd name="T9" fmla="*/ 511 h 996"/>
                  <a:gd name="T10" fmla="*/ 172 w 1231"/>
                  <a:gd name="T11" fmla="*/ 454 h 996"/>
                  <a:gd name="T12" fmla="*/ 144 w 1231"/>
                  <a:gd name="T13" fmla="*/ 634 h 996"/>
                  <a:gd name="T14" fmla="*/ 0 w 1231"/>
                  <a:gd name="T15" fmla="*/ 799 h 996"/>
                  <a:gd name="T16" fmla="*/ 51 w 1231"/>
                  <a:gd name="T17" fmla="*/ 944 h 996"/>
                  <a:gd name="T18" fmla="*/ 193 w 1231"/>
                  <a:gd name="T19" fmla="*/ 931 h 996"/>
                  <a:gd name="T20" fmla="*/ 241 w 1231"/>
                  <a:gd name="T21" fmla="*/ 996 h 996"/>
                  <a:gd name="T22" fmla="*/ 408 w 1231"/>
                  <a:gd name="T23" fmla="*/ 925 h 996"/>
                  <a:gd name="T24" fmla="*/ 344 w 1231"/>
                  <a:gd name="T25" fmla="*/ 860 h 996"/>
                  <a:gd name="T26" fmla="*/ 677 w 1231"/>
                  <a:gd name="T27" fmla="*/ 736 h 996"/>
                  <a:gd name="T28" fmla="*/ 691 w 1231"/>
                  <a:gd name="T29" fmla="*/ 656 h 996"/>
                  <a:gd name="T30" fmla="*/ 830 w 1231"/>
                  <a:gd name="T31" fmla="*/ 564 h 996"/>
                  <a:gd name="T32" fmla="*/ 857 w 1231"/>
                  <a:gd name="T33" fmla="*/ 489 h 996"/>
                  <a:gd name="T34" fmla="*/ 806 w 1231"/>
                  <a:gd name="T35" fmla="*/ 425 h 996"/>
                  <a:gd name="T36" fmla="*/ 892 w 1231"/>
                  <a:gd name="T37" fmla="*/ 394 h 996"/>
                  <a:gd name="T38" fmla="*/ 967 w 1231"/>
                  <a:gd name="T39" fmla="*/ 425 h 996"/>
                  <a:gd name="T40" fmla="*/ 1231 w 1231"/>
                  <a:gd name="T41" fmla="*/ 333 h 996"/>
                  <a:gd name="T42" fmla="*/ 1107 w 1231"/>
                  <a:gd name="T43" fmla="*/ 233 h 996"/>
                  <a:gd name="T44" fmla="*/ 1173 w 1231"/>
                  <a:gd name="T45" fmla="*/ 164 h 996"/>
                  <a:gd name="T46" fmla="*/ 1086 w 1231"/>
                  <a:gd name="T47" fmla="*/ 84 h 996"/>
                  <a:gd name="T48" fmla="*/ 1098 w 1231"/>
                  <a:gd name="T49" fmla="*/ 0 h 996"/>
                  <a:gd name="T50" fmla="*/ 1097 w 1231"/>
                  <a:gd name="T51" fmla="*/ 0 h 996"/>
                  <a:gd name="T52" fmla="*/ 920 w 1231"/>
                  <a:gd name="T53" fmla="*/ 22 h 996"/>
                  <a:gd name="T54" fmla="*/ 707 w 1231"/>
                  <a:gd name="T55" fmla="*/ 179 h 996"/>
                  <a:gd name="T56" fmla="*/ 631 w 1231"/>
                  <a:gd name="T57" fmla="*/ 116 h 996"/>
                  <a:gd name="T58" fmla="*/ 384 w 1231"/>
                  <a:gd name="T59" fmla="*/ 186 h 996"/>
                  <a:gd name="T60" fmla="*/ 368 w 1231"/>
                  <a:gd name="T61" fmla="*/ 73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31" h="996">
                    <a:moveTo>
                      <a:pt x="368" y="73"/>
                    </a:moveTo>
                    <a:lnTo>
                      <a:pt x="301" y="116"/>
                    </a:lnTo>
                    <a:lnTo>
                      <a:pt x="165" y="336"/>
                    </a:lnTo>
                    <a:lnTo>
                      <a:pt x="277" y="412"/>
                    </a:lnTo>
                    <a:lnTo>
                      <a:pt x="277" y="511"/>
                    </a:lnTo>
                    <a:lnTo>
                      <a:pt x="172" y="454"/>
                    </a:lnTo>
                    <a:lnTo>
                      <a:pt x="144" y="634"/>
                    </a:lnTo>
                    <a:lnTo>
                      <a:pt x="0" y="799"/>
                    </a:lnTo>
                    <a:lnTo>
                      <a:pt x="51" y="944"/>
                    </a:lnTo>
                    <a:lnTo>
                      <a:pt x="193" y="931"/>
                    </a:lnTo>
                    <a:lnTo>
                      <a:pt x="241" y="996"/>
                    </a:lnTo>
                    <a:lnTo>
                      <a:pt x="408" y="925"/>
                    </a:lnTo>
                    <a:lnTo>
                      <a:pt x="344" y="860"/>
                    </a:lnTo>
                    <a:lnTo>
                      <a:pt x="677" y="736"/>
                    </a:lnTo>
                    <a:lnTo>
                      <a:pt x="691" y="656"/>
                    </a:lnTo>
                    <a:lnTo>
                      <a:pt x="830" y="564"/>
                    </a:lnTo>
                    <a:lnTo>
                      <a:pt x="857" y="489"/>
                    </a:lnTo>
                    <a:lnTo>
                      <a:pt x="806" y="425"/>
                    </a:lnTo>
                    <a:lnTo>
                      <a:pt x="892" y="394"/>
                    </a:lnTo>
                    <a:lnTo>
                      <a:pt x="967" y="425"/>
                    </a:lnTo>
                    <a:lnTo>
                      <a:pt x="1231" y="333"/>
                    </a:lnTo>
                    <a:lnTo>
                      <a:pt x="1107" y="233"/>
                    </a:lnTo>
                    <a:lnTo>
                      <a:pt x="1173" y="164"/>
                    </a:lnTo>
                    <a:lnTo>
                      <a:pt x="1086" y="84"/>
                    </a:lnTo>
                    <a:lnTo>
                      <a:pt x="1098" y="0"/>
                    </a:lnTo>
                    <a:lnTo>
                      <a:pt x="1097" y="0"/>
                    </a:lnTo>
                    <a:lnTo>
                      <a:pt x="920" y="22"/>
                    </a:lnTo>
                    <a:lnTo>
                      <a:pt x="707" y="179"/>
                    </a:lnTo>
                    <a:lnTo>
                      <a:pt x="631" y="116"/>
                    </a:lnTo>
                    <a:lnTo>
                      <a:pt x="384" y="186"/>
                    </a:lnTo>
                    <a:lnTo>
                      <a:pt x="368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245">
                <a:extLst>
                  <a:ext uri="{FF2B5EF4-FFF2-40B4-BE49-F238E27FC236}">
                    <a16:creationId xmlns:a16="http://schemas.microsoft.com/office/drawing/2014/main" id="{AE8DC9F1-FDEC-3011-77DF-29986E591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2" y="2818"/>
                <a:ext cx="157" cy="228"/>
              </a:xfrm>
              <a:custGeom>
                <a:avLst/>
                <a:gdLst>
                  <a:gd name="T0" fmla="*/ 0 w 629"/>
                  <a:gd name="T1" fmla="*/ 318 h 911"/>
                  <a:gd name="T2" fmla="*/ 17 w 629"/>
                  <a:gd name="T3" fmla="*/ 491 h 911"/>
                  <a:gd name="T4" fmla="*/ 25 w 629"/>
                  <a:gd name="T5" fmla="*/ 578 h 911"/>
                  <a:gd name="T6" fmla="*/ 26 w 629"/>
                  <a:gd name="T7" fmla="*/ 578 h 911"/>
                  <a:gd name="T8" fmla="*/ 14 w 629"/>
                  <a:gd name="T9" fmla="*/ 662 h 911"/>
                  <a:gd name="T10" fmla="*/ 101 w 629"/>
                  <a:gd name="T11" fmla="*/ 742 h 911"/>
                  <a:gd name="T12" fmla="*/ 35 w 629"/>
                  <a:gd name="T13" fmla="*/ 811 h 911"/>
                  <a:gd name="T14" fmla="*/ 159 w 629"/>
                  <a:gd name="T15" fmla="*/ 911 h 911"/>
                  <a:gd name="T16" fmla="*/ 333 w 629"/>
                  <a:gd name="T17" fmla="*/ 831 h 911"/>
                  <a:gd name="T18" fmla="*/ 404 w 629"/>
                  <a:gd name="T19" fmla="*/ 663 h 911"/>
                  <a:gd name="T20" fmla="*/ 499 w 629"/>
                  <a:gd name="T21" fmla="*/ 701 h 911"/>
                  <a:gd name="T22" fmla="*/ 544 w 629"/>
                  <a:gd name="T23" fmla="*/ 513 h 911"/>
                  <a:gd name="T24" fmla="*/ 445 w 629"/>
                  <a:gd name="T25" fmla="*/ 390 h 911"/>
                  <a:gd name="T26" fmla="*/ 546 w 629"/>
                  <a:gd name="T27" fmla="*/ 390 h 911"/>
                  <a:gd name="T28" fmla="*/ 546 w 629"/>
                  <a:gd name="T29" fmla="*/ 282 h 911"/>
                  <a:gd name="T30" fmla="*/ 629 w 629"/>
                  <a:gd name="T31" fmla="*/ 208 h 911"/>
                  <a:gd name="T32" fmla="*/ 584 w 629"/>
                  <a:gd name="T33" fmla="*/ 0 h 911"/>
                  <a:gd name="T34" fmla="*/ 437 w 629"/>
                  <a:gd name="T35" fmla="*/ 93 h 911"/>
                  <a:gd name="T36" fmla="*/ 436 w 629"/>
                  <a:gd name="T37" fmla="*/ 94 h 911"/>
                  <a:gd name="T38" fmla="*/ 387 w 629"/>
                  <a:gd name="T39" fmla="*/ 136 h 911"/>
                  <a:gd name="T40" fmla="*/ 220 w 629"/>
                  <a:gd name="T41" fmla="*/ 175 h 911"/>
                  <a:gd name="T42" fmla="*/ 0 w 629"/>
                  <a:gd name="T43" fmla="*/ 318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9" h="911">
                    <a:moveTo>
                      <a:pt x="0" y="318"/>
                    </a:moveTo>
                    <a:lnTo>
                      <a:pt x="17" y="491"/>
                    </a:lnTo>
                    <a:lnTo>
                      <a:pt x="25" y="578"/>
                    </a:lnTo>
                    <a:lnTo>
                      <a:pt x="26" y="578"/>
                    </a:lnTo>
                    <a:lnTo>
                      <a:pt x="14" y="662"/>
                    </a:lnTo>
                    <a:lnTo>
                      <a:pt x="101" y="742"/>
                    </a:lnTo>
                    <a:lnTo>
                      <a:pt x="35" y="811"/>
                    </a:lnTo>
                    <a:lnTo>
                      <a:pt x="159" y="911"/>
                    </a:lnTo>
                    <a:lnTo>
                      <a:pt x="333" y="831"/>
                    </a:lnTo>
                    <a:lnTo>
                      <a:pt x="404" y="663"/>
                    </a:lnTo>
                    <a:lnTo>
                      <a:pt x="499" y="701"/>
                    </a:lnTo>
                    <a:lnTo>
                      <a:pt x="544" y="513"/>
                    </a:lnTo>
                    <a:lnTo>
                      <a:pt x="445" y="390"/>
                    </a:lnTo>
                    <a:lnTo>
                      <a:pt x="546" y="390"/>
                    </a:lnTo>
                    <a:lnTo>
                      <a:pt x="546" y="282"/>
                    </a:lnTo>
                    <a:lnTo>
                      <a:pt x="629" y="208"/>
                    </a:lnTo>
                    <a:lnTo>
                      <a:pt x="584" y="0"/>
                    </a:lnTo>
                    <a:lnTo>
                      <a:pt x="437" y="93"/>
                    </a:lnTo>
                    <a:lnTo>
                      <a:pt x="436" y="94"/>
                    </a:lnTo>
                    <a:lnTo>
                      <a:pt x="387" y="136"/>
                    </a:lnTo>
                    <a:lnTo>
                      <a:pt x="220" y="175"/>
                    </a:lnTo>
                    <a:lnTo>
                      <a:pt x="0" y="3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246">
                <a:extLst>
                  <a:ext uri="{FF2B5EF4-FFF2-40B4-BE49-F238E27FC236}">
                    <a16:creationId xmlns:a16="http://schemas.microsoft.com/office/drawing/2014/main" id="{0061029A-964D-C141-4F8C-B7CA38BDD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505"/>
                <a:ext cx="129" cy="168"/>
              </a:xfrm>
              <a:custGeom>
                <a:avLst/>
                <a:gdLst>
                  <a:gd name="T0" fmla="*/ 446 w 517"/>
                  <a:gd name="T1" fmla="*/ 575 h 672"/>
                  <a:gd name="T2" fmla="*/ 517 w 517"/>
                  <a:gd name="T3" fmla="*/ 356 h 672"/>
                  <a:gd name="T4" fmla="*/ 431 w 517"/>
                  <a:gd name="T5" fmla="*/ 295 h 672"/>
                  <a:gd name="T6" fmla="*/ 414 w 517"/>
                  <a:gd name="T7" fmla="*/ 130 h 672"/>
                  <a:gd name="T8" fmla="*/ 231 w 517"/>
                  <a:gd name="T9" fmla="*/ 80 h 672"/>
                  <a:gd name="T10" fmla="*/ 212 w 517"/>
                  <a:gd name="T11" fmla="*/ 0 h 672"/>
                  <a:gd name="T12" fmla="*/ 46 w 517"/>
                  <a:gd name="T13" fmla="*/ 23 h 672"/>
                  <a:gd name="T14" fmla="*/ 61 w 517"/>
                  <a:gd name="T15" fmla="*/ 103 h 672"/>
                  <a:gd name="T16" fmla="*/ 0 w 517"/>
                  <a:gd name="T17" fmla="*/ 197 h 672"/>
                  <a:gd name="T18" fmla="*/ 99 w 517"/>
                  <a:gd name="T19" fmla="*/ 510 h 672"/>
                  <a:gd name="T20" fmla="*/ 267 w 517"/>
                  <a:gd name="T21" fmla="*/ 567 h 672"/>
                  <a:gd name="T22" fmla="*/ 308 w 517"/>
                  <a:gd name="T23" fmla="*/ 672 h 672"/>
                  <a:gd name="T24" fmla="*/ 446 w 517"/>
                  <a:gd name="T25" fmla="*/ 575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7" h="672">
                    <a:moveTo>
                      <a:pt x="446" y="575"/>
                    </a:moveTo>
                    <a:lnTo>
                      <a:pt x="517" y="356"/>
                    </a:lnTo>
                    <a:lnTo>
                      <a:pt x="431" y="295"/>
                    </a:lnTo>
                    <a:lnTo>
                      <a:pt x="414" y="130"/>
                    </a:lnTo>
                    <a:lnTo>
                      <a:pt x="231" y="80"/>
                    </a:lnTo>
                    <a:lnTo>
                      <a:pt x="212" y="0"/>
                    </a:lnTo>
                    <a:lnTo>
                      <a:pt x="46" y="23"/>
                    </a:lnTo>
                    <a:lnTo>
                      <a:pt x="61" y="103"/>
                    </a:lnTo>
                    <a:lnTo>
                      <a:pt x="0" y="197"/>
                    </a:lnTo>
                    <a:lnTo>
                      <a:pt x="99" y="510"/>
                    </a:lnTo>
                    <a:lnTo>
                      <a:pt x="267" y="567"/>
                    </a:lnTo>
                    <a:lnTo>
                      <a:pt x="308" y="672"/>
                    </a:lnTo>
                    <a:lnTo>
                      <a:pt x="446" y="5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247">
                <a:extLst>
                  <a:ext uri="{FF2B5EF4-FFF2-40B4-BE49-F238E27FC236}">
                    <a16:creationId xmlns:a16="http://schemas.microsoft.com/office/drawing/2014/main" id="{359CA60D-8DC5-0A8A-E712-706687853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2594"/>
                <a:ext cx="243" cy="192"/>
              </a:xfrm>
              <a:custGeom>
                <a:avLst/>
                <a:gdLst>
                  <a:gd name="T0" fmla="*/ 209 w 969"/>
                  <a:gd name="T1" fmla="*/ 0 h 766"/>
                  <a:gd name="T2" fmla="*/ 138 w 969"/>
                  <a:gd name="T3" fmla="*/ 219 h 766"/>
                  <a:gd name="T4" fmla="*/ 0 w 969"/>
                  <a:gd name="T5" fmla="*/ 316 h 766"/>
                  <a:gd name="T6" fmla="*/ 121 w 969"/>
                  <a:gd name="T7" fmla="*/ 381 h 766"/>
                  <a:gd name="T8" fmla="*/ 121 w 969"/>
                  <a:gd name="T9" fmla="*/ 521 h 766"/>
                  <a:gd name="T10" fmla="*/ 239 w 969"/>
                  <a:gd name="T11" fmla="*/ 634 h 766"/>
                  <a:gd name="T12" fmla="*/ 403 w 969"/>
                  <a:gd name="T13" fmla="*/ 699 h 766"/>
                  <a:gd name="T14" fmla="*/ 466 w 969"/>
                  <a:gd name="T15" fmla="*/ 607 h 766"/>
                  <a:gd name="T16" fmla="*/ 621 w 969"/>
                  <a:gd name="T17" fmla="*/ 680 h 766"/>
                  <a:gd name="T18" fmla="*/ 678 w 969"/>
                  <a:gd name="T19" fmla="*/ 654 h 766"/>
                  <a:gd name="T20" fmla="*/ 770 w 969"/>
                  <a:gd name="T21" fmla="*/ 742 h 766"/>
                  <a:gd name="T22" fmla="*/ 848 w 969"/>
                  <a:gd name="T23" fmla="*/ 766 h 766"/>
                  <a:gd name="T24" fmla="*/ 880 w 969"/>
                  <a:gd name="T25" fmla="*/ 695 h 766"/>
                  <a:gd name="T26" fmla="*/ 969 w 969"/>
                  <a:gd name="T27" fmla="*/ 700 h 766"/>
                  <a:gd name="T28" fmla="*/ 941 w 969"/>
                  <a:gd name="T29" fmla="*/ 662 h 766"/>
                  <a:gd name="T30" fmla="*/ 968 w 969"/>
                  <a:gd name="T31" fmla="*/ 578 h 766"/>
                  <a:gd name="T32" fmla="*/ 900 w 969"/>
                  <a:gd name="T33" fmla="*/ 505 h 766"/>
                  <a:gd name="T34" fmla="*/ 841 w 969"/>
                  <a:gd name="T35" fmla="*/ 595 h 766"/>
                  <a:gd name="T36" fmla="*/ 562 w 969"/>
                  <a:gd name="T37" fmla="*/ 531 h 766"/>
                  <a:gd name="T38" fmla="*/ 620 w 969"/>
                  <a:gd name="T39" fmla="*/ 474 h 766"/>
                  <a:gd name="T40" fmla="*/ 625 w 969"/>
                  <a:gd name="T41" fmla="*/ 310 h 766"/>
                  <a:gd name="T42" fmla="*/ 666 w 969"/>
                  <a:gd name="T43" fmla="*/ 231 h 766"/>
                  <a:gd name="T44" fmla="*/ 705 w 969"/>
                  <a:gd name="T45" fmla="*/ 153 h 766"/>
                  <a:gd name="T46" fmla="*/ 673 w 969"/>
                  <a:gd name="T47" fmla="*/ 75 h 766"/>
                  <a:gd name="T48" fmla="*/ 564 w 969"/>
                  <a:gd name="T49" fmla="*/ 89 h 766"/>
                  <a:gd name="T50" fmla="*/ 564 w 969"/>
                  <a:gd name="T51" fmla="*/ 90 h 766"/>
                  <a:gd name="T52" fmla="*/ 296 w 969"/>
                  <a:gd name="T53" fmla="*/ 61 h 766"/>
                  <a:gd name="T54" fmla="*/ 209 w 969"/>
                  <a:gd name="T55" fmla="*/ 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69" h="766">
                    <a:moveTo>
                      <a:pt x="209" y="0"/>
                    </a:moveTo>
                    <a:lnTo>
                      <a:pt x="138" y="219"/>
                    </a:lnTo>
                    <a:lnTo>
                      <a:pt x="0" y="316"/>
                    </a:lnTo>
                    <a:lnTo>
                      <a:pt x="121" y="381"/>
                    </a:lnTo>
                    <a:lnTo>
                      <a:pt x="121" y="521"/>
                    </a:lnTo>
                    <a:lnTo>
                      <a:pt x="239" y="634"/>
                    </a:lnTo>
                    <a:lnTo>
                      <a:pt x="403" y="699"/>
                    </a:lnTo>
                    <a:lnTo>
                      <a:pt x="466" y="607"/>
                    </a:lnTo>
                    <a:lnTo>
                      <a:pt x="621" y="680"/>
                    </a:lnTo>
                    <a:lnTo>
                      <a:pt x="678" y="654"/>
                    </a:lnTo>
                    <a:lnTo>
                      <a:pt x="770" y="742"/>
                    </a:lnTo>
                    <a:lnTo>
                      <a:pt x="848" y="766"/>
                    </a:lnTo>
                    <a:lnTo>
                      <a:pt x="880" y="695"/>
                    </a:lnTo>
                    <a:lnTo>
                      <a:pt x="969" y="700"/>
                    </a:lnTo>
                    <a:lnTo>
                      <a:pt x="941" y="662"/>
                    </a:lnTo>
                    <a:lnTo>
                      <a:pt x="968" y="578"/>
                    </a:lnTo>
                    <a:lnTo>
                      <a:pt x="900" y="505"/>
                    </a:lnTo>
                    <a:lnTo>
                      <a:pt x="841" y="595"/>
                    </a:lnTo>
                    <a:lnTo>
                      <a:pt x="562" y="531"/>
                    </a:lnTo>
                    <a:lnTo>
                      <a:pt x="620" y="474"/>
                    </a:lnTo>
                    <a:lnTo>
                      <a:pt x="625" y="310"/>
                    </a:lnTo>
                    <a:lnTo>
                      <a:pt x="666" y="231"/>
                    </a:lnTo>
                    <a:lnTo>
                      <a:pt x="705" y="153"/>
                    </a:lnTo>
                    <a:lnTo>
                      <a:pt x="673" y="75"/>
                    </a:lnTo>
                    <a:lnTo>
                      <a:pt x="564" y="89"/>
                    </a:lnTo>
                    <a:lnTo>
                      <a:pt x="564" y="90"/>
                    </a:lnTo>
                    <a:lnTo>
                      <a:pt x="296" y="61"/>
                    </a:lnTo>
                    <a:lnTo>
                      <a:pt x="2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248">
                <a:extLst>
                  <a:ext uri="{FF2B5EF4-FFF2-40B4-BE49-F238E27FC236}">
                    <a16:creationId xmlns:a16="http://schemas.microsoft.com/office/drawing/2014/main" id="{29BF8EF2-35D5-D9EC-2878-8430EF1BA0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2632"/>
                <a:ext cx="198" cy="220"/>
              </a:xfrm>
              <a:custGeom>
                <a:avLst/>
                <a:gdLst>
                  <a:gd name="T0" fmla="*/ 676 w 794"/>
                  <a:gd name="T1" fmla="*/ 227 h 877"/>
                  <a:gd name="T2" fmla="*/ 555 w 794"/>
                  <a:gd name="T3" fmla="*/ 162 h 877"/>
                  <a:gd name="T4" fmla="*/ 514 w 794"/>
                  <a:gd name="T5" fmla="*/ 57 h 877"/>
                  <a:gd name="T6" fmla="*/ 346 w 794"/>
                  <a:gd name="T7" fmla="*/ 0 h 877"/>
                  <a:gd name="T8" fmla="*/ 61 w 794"/>
                  <a:gd name="T9" fmla="*/ 260 h 877"/>
                  <a:gd name="T10" fmla="*/ 19 w 794"/>
                  <a:gd name="T11" fmla="*/ 367 h 877"/>
                  <a:gd name="T12" fmla="*/ 0 w 794"/>
                  <a:gd name="T13" fmla="*/ 415 h 877"/>
                  <a:gd name="T14" fmla="*/ 50 w 794"/>
                  <a:gd name="T15" fmla="*/ 489 h 877"/>
                  <a:gd name="T16" fmla="*/ 350 w 794"/>
                  <a:gd name="T17" fmla="*/ 749 h 877"/>
                  <a:gd name="T18" fmla="*/ 400 w 794"/>
                  <a:gd name="T19" fmla="*/ 877 h 877"/>
                  <a:gd name="T20" fmla="*/ 518 w 794"/>
                  <a:gd name="T21" fmla="*/ 779 h 877"/>
                  <a:gd name="T22" fmla="*/ 584 w 794"/>
                  <a:gd name="T23" fmla="*/ 615 h 877"/>
                  <a:gd name="T24" fmla="*/ 794 w 794"/>
                  <a:gd name="T25" fmla="*/ 480 h 877"/>
                  <a:gd name="T26" fmla="*/ 676 w 794"/>
                  <a:gd name="T27" fmla="*/ 367 h 877"/>
                  <a:gd name="T28" fmla="*/ 676 w 794"/>
                  <a:gd name="T29" fmla="*/ 22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4" h="877">
                    <a:moveTo>
                      <a:pt x="676" y="227"/>
                    </a:moveTo>
                    <a:lnTo>
                      <a:pt x="555" y="162"/>
                    </a:lnTo>
                    <a:lnTo>
                      <a:pt x="514" y="57"/>
                    </a:lnTo>
                    <a:lnTo>
                      <a:pt x="346" y="0"/>
                    </a:lnTo>
                    <a:lnTo>
                      <a:pt x="61" y="260"/>
                    </a:lnTo>
                    <a:lnTo>
                      <a:pt x="19" y="367"/>
                    </a:lnTo>
                    <a:lnTo>
                      <a:pt x="0" y="415"/>
                    </a:lnTo>
                    <a:lnTo>
                      <a:pt x="50" y="489"/>
                    </a:lnTo>
                    <a:lnTo>
                      <a:pt x="350" y="749"/>
                    </a:lnTo>
                    <a:lnTo>
                      <a:pt x="400" y="877"/>
                    </a:lnTo>
                    <a:lnTo>
                      <a:pt x="518" y="779"/>
                    </a:lnTo>
                    <a:lnTo>
                      <a:pt x="584" y="615"/>
                    </a:lnTo>
                    <a:lnTo>
                      <a:pt x="794" y="480"/>
                    </a:lnTo>
                    <a:lnTo>
                      <a:pt x="676" y="367"/>
                    </a:lnTo>
                    <a:lnTo>
                      <a:pt x="676" y="2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249">
                <a:extLst>
                  <a:ext uri="{FF2B5EF4-FFF2-40B4-BE49-F238E27FC236}">
                    <a16:creationId xmlns:a16="http://schemas.microsoft.com/office/drawing/2014/main" id="{1BD32F95-09B2-D040-1CF5-98A8ACD79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7" y="2404"/>
                <a:ext cx="182" cy="332"/>
              </a:xfrm>
              <a:custGeom>
                <a:avLst/>
                <a:gdLst>
                  <a:gd name="T0" fmla="*/ 630 w 729"/>
                  <a:gd name="T1" fmla="*/ 602 h 1330"/>
                  <a:gd name="T2" fmla="*/ 558 w 729"/>
                  <a:gd name="T3" fmla="*/ 380 h 1330"/>
                  <a:gd name="T4" fmla="*/ 254 w 729"/>
                  <a:gd name="T5" fmla="*/ 80 h 1330"/>
                  <a:gd name="T6" fmla="*/ 227 w 729"/>
                  <a:gd name="T7" fmla="*/ 0 h 1330"/>
                  <a:gd name="T8" fmla="*/ 143 w 729"/>
                  <a:gd name="T9" fmla="*/ 164 h 1330"/>
                  <a:gd name="T10" fmla="*/ 0 w 729"/>
                  <a:gd name="T11" fmla="*/ 1330 h 1330"/>
                  <a:gd name="T12" fmla="*/ 123 w 729"/>
                  <a:gd name="T13" fmla="*/ 1299 h 1330"/>
                  <a:gd name="T14" fmla="*/ 221 w 729"/>
                  <a:gd name="T15" fmla="*/ 1330 h 1330"/>
                  <a:gd name="T16" fmla="*/ 263 w 729"/>
                  <a:gd name="T17" fmla="*/ 1282 h 1330"/>
                  <a:gd name="T18" fmla="*/ 402 w 729"/>
                  <a:gd name="T19" fmla="*/ 1282 h 1330"/>
                  <a:gd name="T20" fmla="*/ 444 w 729"/>
                  <a:gd name="T21" fmla="*/ 1175 h 1330"/>
                  <a:gd name="T22" fmla="*/ 729 w 729"/>
                  <a:gd name="T23" fmla="*/ 915 h 1330"/>
                  <a:gd name="T24" fmla="*/ 630 w 729"/>
                  <a:gd name="T25" fmla="*/ 602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9" h="1330">
                    <a:moveTo>
                      <a:pt x="630" y="602"/>
                    </a:moveTo>
                    <a:lnTo>
                      <a:pt x="558" y="380"/>
                    </a:lnTo>
                    <a:lnTo>
                      <a:pt x="254" y="80"/>
                    </a:lnTo>
                    <a:lnTo>
                      <a:pt x="227" y="0"/>
                    </a:lnTo>
                    <a:lnTo>
                      <a:pt x="143" y="164"/>
                    </a:lnTo>
                    <a:lnTo>
                      <a:pt x="0" y="1330"/>
                    </a:lnTo>
                    <a:lnTo>
                      <a:pt x="123" y="1299"/>
                    </a:lnTo>
                    <a:lnTo>
                      <a:pt x="221" y="1330"/>
                    </a:lnTo>
                    <a:lnTo>
                      <a:pt x="263" y="1282"/>
                    </a:lnTo>
                    <a:lnTo>
                      <a:pt x="402" y="1282"/>
                    </a:lnTo>
                    <a:lnTo>
                      <a:pt x="444" y="1175"/>
                    </a:lnTo>
                    <a:lnTo>
                      <a:pt x="729" y="915"/>
                    </a:lnTo>
                    <a:lnTo>
                      <a:pt x="630" y="6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250">
                <a:extLst>
                  <a:ext uri="{FF2B5EF4-FFF2-40B4-BE49-F238E27FC236}">
                    <a16:creationId xmlns:a16="http://schemas.microsoft.com/office/drawing/2014/main" id="{02D6F173-E7A9-91F0-F517-E5A64647F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2" y="2724"/>
                <a:ext cx="211" cy="179"/>
              </a:xfrm>
              <a:custGeom>
                <a:avLst/>
                <a:gdLst>
                  <a:gd name="T0" fmla="*/ 462 w 843"/>
                  <a:gd name="T1" fmla="*/ 0 h 717"/>
                  <a:gd name="T2" fmla="*/ 323 w 843"/>
                  <a:gd name="T3" fmla="*/ 0 h 717"/>
                  <a:gd name="T4" fmla="*/ 281 w 843"/>
                  <a:gd name="T5" fmla="*/ 48 h 717"/>
                  <a:gd name="T6" fmla="*/ 183 w 843"/>
                  <a:gd name="T7" fmla="*/ 17 h 717"/>
                  <a:gd name="T8" fmla="*/ 60 w 843"/>
                  <a:gd name="T9" fmla="*/ 48 h 717"/>
                  <a:gd name="T10" fmla="*/ 27 w 843"/>
                  <a:gd name="T11" fmla="*/ 315 h 717"/>
                  <a:gd name="T12" fmla="*/ 141 w 843"/>
                  <a:gd name="T13" fmla="*/ 92 h 717"/>
                  <a:gd name="T14" fmla="*/ 267 w 843"/>
                  <a:gd name="T15" fmla="*/ 239 h 717"/>
                  <a:gd name="T16" fmla="*/ 273 w 843"/>
                  <a:gd name="T17" fmla="*/ 320 h 717"/>
                  <a:gd name="T18" fmla="*/ 92 w 843"/>
                  <a:gd name="T19" fmla="*/ 295 h 717"/>
                  <a:gd name="T20" fmla="*/ 0 w 843"/>
                  <a:gd name="T21" fmla="*/ 492 h 717"/>
                  <a:gd name="T22" fmla="*/ 2 w 843"/>
                  <a:gd name="T23" fmla="*/ 626 h 717"/>
                  <a:gd name="T24" fmla="*/ 227 w 843"/>
                  <a:gd name="T25" fmla="*/ 527 h 717"/>
                  <a:gd name="T26" fmla="*/ 333 w 843"/>
                  <a:gd name="T27" fmla="*/ 564 h 717"/>
                  <a:gd name="T28" fmla="*/ 292 w 843"/>
                  <a:gd name="T29" fmla="*/ 717 h 717"/>
                  <a:gd name="T30" fmla="*/ 718 w 843"/>
                  <a:gd name="T31" fmla="*/ 698 h 717"/>
                  <a:gd name="T32" fmla="*/ 671 w 843"/>
                  <a:gd name="T33" fmla="*/ 582 h 717"/>
                  <a:gd name="T34" fmla="*/ 843 w 843"/>
                  <a:gd name="T35" fmla="*/ 582 h 717"/>
                  <a:gd name="T36" fmla="*/ 843 w 843"/>
                  <a:gd name="T37" fmla="*/ 510 h 717"/>
                  <a:gd name="T38" fmla="*/ 793 w 843"/>
                  <a:gd name="T39" fmla="*/ 382 h 717"/>
                  <a:gd name="T40" fmla="*/ 493 w 843"/>
                  <a:gd name="T41" fmla="*/ 122 h 717"/>
                  <a:gd name="T42" fmla="*/ 443 w 843"/>
                  <a:gd name="T43" fmla="*/ 48 h 717"/>
                  <a:gd name="T44" fmla="*/ 462 w 843"/>
                  <a:gd name="T45" fmla="*/ 0 h 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43" h="717">
                    <a:moveTo>
                      <a:pt x="462" y="0"/>
                    </a:moveTo>
                    <a:lnTo>
                      <a:pt x="323" y="0"/>
                    </a:lnTo>
                    <a:lnTo>
                      <a:pt x="281" y="48"/>
                    </a:lnTo>
                    <a:lnTo>
                      <a:pt x="183" y="17"/>
                    </a:lnTo>
                    <a:lnTo>
                      <a:pt x="60" y="48"/>
                    </a:lnTo>
                    <a:lnTo>
                      <a:pt x="27" y="315"/>
                    </a:lnTo>
                    <a:lnTo>
                      <a:pt x="141" y="92"/>
                    </a:lnTo>
                    <a:lnTo>
                      <a:pt x="267" y="239"/>
                    </a:lnTo>
                    <a:lnTo>
                      <a:pt x="273" y="320"/>
                    </a:lnTo>
                    <a:lnTo>
                      <a:pt x="92" y="295"/>
                    </a:lnTo>
                    <a:lnTo>
                      <a:pt x="0" y="492"/>
                    </a:lnTo>
                    <a:lnTo>
                      <a:pt x="2" y="626"/>
                    </a:lnTo>
                    <a:lnTo>
                      <a:pt x="227" y="527"/>
                    </a:lnTo>
                    <a:lnTo>
                      <a:pt x="333" y="564"/>
                    </a:lnTo>
                    <a:lnTo>
                      <a:pt x="292" y="717"/>
                    </a:lnTo>
                    <a:lnTo>
                      <a:pt x="718" y="698"/>
                    </a:lnTo>
                    <a:lnTo>
                      <a:pt x="671" y="582"/>
                    </a:lnTo>
                    <a:lnTo>
                      <a:pt x="843" y="582"/>
                    </a:lnTo>
                    <a:lnTo>
                      <a:pt x="843" y="510"/>
                    </a:lnTo>
                    <a:lnTo>
                      <a:pt x="793" y="382"/>
                    </a:lnTo>
                    <a:lnTo>
                      <a:pt x="493" y="122"/>
                    </a:lnTo>
                    <a:lnTo>
                      <a:pt x="443" y="48"/>
                    </a:lnTo>
                    <a:lnTo>
                      <a:pt x="4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251">
                <a:extLst>
                  <a:ext uri="{FF2B5EF4-FFF2-40B4-BE49-F238E27FC236}">
                    <a16:creationId xmlns:a16="http://schemas.microsoft.com/office/drawing/2014/main" id="{ED4FDA5A-32A1-545A-CF2D-D55A439B81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2746"/>
                <a:ext cx="287" cy="261"/>
              </a:xfrm>
              <a:custGeom>
                <a:avLst/>
                <a:gdLst>
                  <a:gd name="T0" fmla="*/ 172 w 1150"/>
                  <a:gd name="T1" fmla="*/ 496 h 1045"/>
                  <a:gd name="T2" fmla="*/ 0 w 1150"/>
                  <a:gd name="T3" fmla="*/ 496 h 1045"/>
                  <a:gd name="T4" fmla="*/ 47 w 1150"/>
                  <a:gd name="T5" fmla="*/ 612 h 1045"/>
                  <a:gd name="T6" fmla="*/ 111 w 1150"/>
                  <a:gd name="T7" fmla="*/ 609 h 1045"/>
                  <a:gd name="T8" fmla="*/ 98 w 1150"/>
                  <a:gd name="T9" fmla="*/ 693 h 1045"/>
                  <a:gd name="T10" fmla="*/ 414 w 1150"/>
                  <a:gd name="T11" fmla="*/ 909 h 1045"/>
                  <a:gd name="T12" fmla="*/ 431 w 1150"/>
                  <a:gd name="T13" fmla="*/ 1045 h 1045"/>
                  <a:gd name="T14" fmla="*/ 615 w 1150"/>
                  <a:gd name="T15" fmla="*/ 1045 h 1045"/>
                  <a:gd name="T16" fmla="*/ 659 w 1150"/>
                  <a:gd name="T17" fmla="*/ 943 h 1045"/>
                  <a:gd name="T18" fmla="*/ 717 w 1150"/>
                  <a:gd name="T19" fmla="*/ 1018 h 1045"/>
                  <a:gd name="T20" fmla="*/ 719 w 1150"/>
                  <a:gd name="T21" fmla="*/ 1019 h 1045"/>
                  <a:gd name="T22" fmla="*/ 847 w 1150"/>
                  <a:gd name="T23" fmla="*/ 905 h 1045"/>
                  <a:gd name="T24" fmla="*/ 805 w 1150"/>
                  <a:gd name="T25" fmla="*/ 835 h 1045"/>
                  <a:gd name="T26" fmla="*/ 890 w 1150"/>
                  <a:gd name="T27" fmla="*/ 769 h 1045"/>
                  <a:gd name="T28" fmla="*/ 905 w 1150"/>
                  <a:gd name="T29" fmla="*/ 514 h 1045"/>
                  <a:gd name="T30" fmla="*/ 1150 w 1150"/>
                  <a:gd name="T31" fmla="*/ 267 h 1045"/>
                  <a:gd name="T32" fmla="*/ 1065 w 1150"/>
                  <a:gd name="T33" fmla="*/ 229 h 1045"/>
                  <a:gd name="T34" fmla="*/ 1097 w 1150"/>
                  <a:gd name="T35" fmla="*/ 135 h 1045"/>
                  <a:gd name="T36" fmla="*/ 1005 w 1150"/>
                  <a:gd name="T37" fmla="*/ 47 h 1045"/>
                  <a:gd name="T38" fmla="*/ 948 w 1150"/>
                  <a:gd name="T39" fmla="*/ 73 h 1045"/>
                  <a:gd name="T40" fmla="*/ 793 w 1150"/>
                  <a:gd name="T41" fmla="*/ 0 h 1045"/>
                  <a:gd name="T42" fmla="*/ 730 w 1150"/>
                  <a:gd name="T43" fmla="*/ 92 h 1045"/>
                  <a:gd name="T44" fmla="*/ 566 w 1150"/>
                  <a:gd name="T45" fmla="*/ 27 h 1045"/>
                  <a:gd name="T46" fmla="*/ 356 w 1150"/>
                  <a:gd name="T47" fmla="*/ 162 h 1045"/>
                  <a:gd name="T48" fmla="*/ 290 w 1150"/>
                  <a:gd name="T49" fmla="*/ 326 h 1045"/>
                  <a:gd name="T50" fmla="*/ 172 w 1150"/>
                  <a:gd name="T51" fmla="*/ 424 h 1045"/>
                  <a:gd name="T52" fmla="*/ 172 w 1150"/>
                  <a:gd name="T53" fmla="*/ 496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50" h="1045">
                    <a:moveTo>
                      <a:pt x="172" y="496"/>
                    </a:moveTo>
                    <a:lnTo>
                      <a:pt x="0" y="496"/>
                    </a:lnTo>
                    <a:lnTo>
                      <a:pt x="47" y="612"/>
                    </a:lnTo>
                    <a:lnTo>
                      <a:pt x="111" y="609"/>
                    </a:lnTo>
                    <a:lnTo>
                      <a:pt x="98" y="693"/>
                    </a:lnTo>
                    <a:lnTo>
                      <a:pt x="414" y="909"/>
                    </a:lnTo>
                    <a:lnTo>
                      <a:pt x="431" y="1045"/>
                    </a:lnTo>
                    <a:lnTo>
                      <a:pt x="615" y="1045"/>
                    </a:lnTo>
                    <a:lnTo>
                      <a:pt x="659" y="943"/>
                    </a:lnTo>
                    <a:lnTo>
                      <a:pt x="717" y="1018"/>
                    </a:lnTo>
                    <a:lnTo>
                      <a:pt x="719" y="1019"/>
                    </a:lnTo>
                    <a:lnTo>
                      <a:pt x="847" y="905"/>
                    </a:lnTo>
                    <a:lnTo>
                      <a:pt x="805" y="835"/>
                    </a:lnTo>
                    <a:lnTo>
                      <a:pt x="890" y="769"/>
                    </a:lnTo>
                    <a:lnTo>
                      <a:pt x="905" y="514"/>
                    </a:lnTo>
                    <a:lnTo>
                      <a:pt x="1150" y="267"/>
                    </a:lnTo>
                    <a:lnTo>
                      <a:pt x="1065" y="229"/>
                    </a:lnTo>
                    <a:lnTo>
                      <a:pt x="1097" y="135"/>
                    </a:lnTo>
                    <a:lnTo>
                      <a:pt x="1005" y="47"/>
                    </a:lnTo>
                    <a:lnTo>
                      <a:pt x="948" y="73"/>
                    </a:lnTo>
                    <a:lnTo>
                      <a:pt x="793" y="0"/>
                    </a:lnTo>
                    <a:lnTo>
                      <a:pt x="730" y="92"/>
                    </a:lnTo>
                    <a:lnTo>
                      <a:pt x="566" y="27"/>
                    </a:lnTo>
                    <a:lnTo>
                      <a:pt x="356" y="162"/>
                    </a:lnTo>
                    <a:lnTo>
                      <a:pt x="290" y="326"/>
                    </a:lnTo>
                    <a:lnTo>
                      <a:pt x="172" y="424"/>
                    </a:lnTo>
                    <a:lnTo>
                      <a:pt x="172" y="4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252">
                <a:extLst>
                  <a:ext uri="{FF2B5EF4-FFF2-40B4-BE49-F238E27FC236}">
                    <a16:creationId xmlns:a16="http://schemas.microsoft.com/office/drawing/2014/main" id="{A785E767-1E91-A8EB-302C-EE0FC74C9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0" y="2856"/>
                <a:ext cx="465" cy="442"/>
              </a:xfrm>
              <a:custGeom>
                <a:avLst/>
                <a:gdLst>
                  <a:gd name="T0" fmla="*/ 461 w 1861"/>
                  <a:gd name="T1" fmla="*/ 37 h 1769"/>
                  <a:gd name="T2" fmla="*/ 355 w 1861"/>
                  <a:gd name="T3" fmla="*/ 0 h 1769"/>
                  <a:gd name="T4" fmla="*/ 130 w 1861"/>
                  <a:gd name="T5" fmla="*/ 99 h 1769"/>
                  <a:gd name="T6" fmla="*/ 0 w 1861"/>
                  <a:gd name="T7" fmla="*/ 694 h 1769"/>
                  <a:gd name="T8" fmla="*/ 171 w 1861"/>
                  <a:gd name="T9" fmla="*/ 722 h 1769"/>
                  <a:gd name="T10" fmla="*/ 171 w 1861"/>
                  <a:gd name="T11" fmla="*/ 792 h 1769"/>
                  <a:gd name="T12" fmla="*/ 311 w 1861"/>
                  <a:gd name="T13" fmla="*/ 883 h 1769"/>
                  <a:gd name="T14" fmla="*/ 212 w 1861"/>
                  <a:gd name="T15" fmla="*/ 1001 h 1769"/>
                  <a:gd name="T16" fmla="*/ 307 w 1861"/>
                  <a:gd name="T17" fmla="*/ 1078 h 1769"/>
                  <a:gd name="T18" fmla="*/ 428 w 1861"/>
                  <a:gd name="T19" fmla="*/ 1078 h 1769"/>
                  <a:gd name="T20" fmla="*/ 428 w 1861"/>
                  <a:gd name="T21" fmla="*/ 932 h 1769"/>
                  <a:gd name="T22" fmla="*/ 700 w 1861"/>
                  <a:gd name="T23" fmla="*/ 966 h 1769"/>
                  <a:gd name="T24" fmla="*/ 700 w 1861"/>
                  <a:gd name="T25" fmla="*/ 1042 h 1769"/>
                  <a:gd name="T26" fmla="*/ 878 w 1861"/>
                  <a:gd name="T27" fmla="*/ 1135 h 1769"/>
                  <a:gd name="T28" fmla="*/ 821 w 1861"/>
                  <a:gd name="T29" fmla="*/ 1395 h 1769"/>
                  <a:gd name="T30" fmla="*/ 916 w 1861"/>
                  <a:gd name="T31" fmla="*/ 1465 h 1769"/>
                  <a:gd name="T32" fmla="*/ 770 w 1861"/>
                  <a:gd name="T33" fmla="*/ 1531 h 1769"/>
                  <a:gd name="T34" fmla="*/ 920 w 1861"/>
                  <a:gd name="T35" fmla="*/ 1646 h 1769"/>
                  <a:gd name="T36" fmla="*/ 874 w 1861"/>
                  <a:gd name="T37" fmla="*/ 1769 h 1769"/>
                  <a:gd name="T38" fmla="*/ 1015 w 1861"/>
                  <a:gd name="T39" fmla="*/ 1714 h 1769"/>
                  <a:gd name="T40" fmla="*/ 1106 w 1861"/>
                  <a:gd name="T41" fmla="*/ 1747 h 1769"/>
                  <a:gd name="T42" fmla="*/ 1351 w 1861"/>
                  <a:gd name="T43" fmla="*/ 1703 h 1769"/>
                  <a:gd name="T44" fmla="*/ 1307 w 1861"/>
                  <a:gd name="T45" fmla="*/ 1625 h 1769"/>
                  <a:gd name="T46" fmla="*/ 1379 w 1861"/>
                  <a:gd name="T47" fmla="*/ 1435 h 1769"/>
                  <a:gd name="T48" fmla="*/ 1427 w 1861"/>
                  <a:gd name="T49" fmla="*/ 1309 h 1769"/>
                  <a:gd name="T50" fmla="*/ 1414 w 1861"/>
                  <a:gd name="T51" fmla="*/ 1127 h 1769"/>
                  <a:gd name="T52" fmla="*/ 1679 w 1861"/>
                  <a:gd name="T53" fmla="*/ 1050 h 1769"/>
                  <a:gd name="T54" fmla="*/ 1699 w 1861"/>
                  <a:gd name="T55" fmla="*/ 1135 h 1769"/>
                  <a:gd name="T56" fmla="*/ 1770 w 1861"/>
                  <a:gd name="T57" fmla="*/ 1098 h 1769"/>
                  <a:gd name="T58" fmla="*/ 1779 w 1861"/>
                  <a:gd name="T59" fmla="*/ 1015 h 1769"/>
                  <a:gd name="T60" fmla="*/ 1760 w 1861"/>
                  <a:gd name="T61" fmla="*/ 940 h 1769"/>
                  <a:gd name="T62" fmla="*/ 1861 w 1861"/>
                  <a:gd name="T63" fmla="*/ 792 h 1769"/>
                  <a:gd name="T64" fmla="*/ 1529 w 1861"/>
                  <a:gd name="T65" fmla="*/ 709 h 1769"/>
                  <a:gd name="T66" fmla="*/ 1516 w 1861"/>
                  <a:gd name="T67" fmla="*/ 578 h 1769"/>
                  <a:gd name="T68" fmla="*/ 1516 w 1861"/>
                  <a:gd name="T69" fmla="*/ 577 h 1769"/>
                  <a:gd name="T70" fmla="*/ 1458 w 1861"/>
                  <a:gd name="T71" fmla="*/ 502 h 1769"/>
                  <a:gd name="T72" fmla="*/ 1414 w 1861"/>
                  <a:gd name="T73" fmla="*/ 604 h 1769"/>
                  <a:gd name="T74" fmla="*/ 1230 w 1861"/>
                  <a:gd name="T75" fmla="*/ 604 h 1769"/>
                  <a:gd name="T76" fmla="*/ 1213 w 1861"/>
                  <a:gd name="T77" fmla="*/ 468 h 1769"/>
                  <a:gd name="T78" fmla="*/ 897 w 1861"/>
                  <a:gd name="T79" fmla="*/ 252 h 1769"/>
                  <a:gd name="T80" fmla="*/ 910 w 1861"/>
                  <a:gd name="T81" fmla="*/ 168 h 1769"/>
                  <a:gd name="T82" fmla="*/ 846 w 1861"/>
                  <a:gd name="T83" fmla="*/ 171 h 1769"/>
                  <a:gd name="T84" fmla="*/ 420 w 1861"/>
                  <a:gd name="T85" fmla="*/ 190 h 1769"/>
                  <a:gd name="T86" fmla="*/ 461 w 1861"/>
                  <a:gd name="T87" fmla="*/ 37 h 1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861" h="1769">
                    <a:moveTo>
                      <a:pt x="461" y="37"/>
                    </a:moveTo>
                    <a:lnTo>
                      <a:pt x="355" y="0"/>
                    </a:lnTo>
                    <a:lnTo>
                      <a:pt x="130" y="99"/>
                    </a:lnTo>
                    <a:lnTo>
                      <a:pt x="0" y="694"/>
                    </a:lnTo>
                    <a:lnTo>
                      <a:pt x="171" y="722"/>
                    </a:lnTo>
                    <a:lnTo>
                      <a:pt x="171" y="792"/>
                    </a:lnTo>
                    <a:lnTo>
                      <a:pt x="311" y="883"/>
                    </a:lnTo>
                    <a:lnTo>
                      <a:pt x="212" y="1001"/>
                    </a:lnTo>
                    <a:lnTo>
                      <a:pt x="307" y="1078"/>
                    </a:lnTo>
                    <a:lnTo>
                      <a:pt x="428" y="1078"/>
                    </a:lnTo>
                    <a:lnTo>
                      <a:pt x="428" y="932"/>
                    </a:lnTo>
                    <a:lnTo>
                      <a:pt x="700" y="966"/>
                    </a:lnTo>
                    <a:lnTo>
                      <a:pt x="700" y="1042"/>
                    </a:lnTo>
                    <a:lnTo>
                      <a:pt x="878" y="1135"/>
                    </a:lnTo>
                    <a:lnTo>
                      <a:pt x="821" y="1395"/>
                    </a:lnTo>
                    <a:lnTo>
                      <a:pt x="916" y="1465"/>
                    </a:lnTo>
                    <a:lnTo>
                      <a:pt x="770" y="1531"/>
                    </a:lnTo>
                    <a:lnTo>
                      <a:pt x="920" y="1646"/>
                    </a:lnTo>
                    <a:lnTo>
                      <a:pt x="874" y="1769"/>
                    </a:lnTo>
                    <a:lnTo>
                      <a:pt x="1015" y="1714"/>
                    </a:lnTo>
                    <a:lnTo>
                      <a:pt x="1106" y="1747"/>
                    </a:lnTo>
                    <a:lnTo>
                      <a:pt x="1351" y="1703"/>
                    </a:lnTo>
                    <a:lnTo>
                      <a:pt x="1307" y="1625"/>
                    </a:lnTo>
                    <a:lnTo>
                      <a:pt x="1379" y="1435"/>
                    </a:lnTo>
                    <a:lnTo>
                      <a:pt x="1427" y="1309"/>
                    </a:lnTo>
                    <a:lnTo>
                      <a:pt x="1414" y="1127"/>
                    </a:lnTo>
                    <a:lnTo>
                      <a:pt x="1679" y="1050"/>
                    </a:lnTo>
                    <a:lnTo>
                      <a:pt x="1699" y="1135"/>
                    </a:lnTo>
                    <a:lnTo>
                      <a:pt x="1770" y="1098"/>
                    </a:lnTo>
                    <a:lnTo>
                      <a:pt x="1779" y="1015"/>
                    </a:lnTo>
                    <a:lnTo>
                      <a:pt x="1760" y="940"/>
                    </a:lnTo>
                    <a:lnTo>
                      <a:pt x="1861" y="792"/>
                    </a:lnTo>
                    <a:lnTo>
                      <a:pt x="1529" y="709"/>
                    </a:lnTo>
                    <a:lnTo>
                      <a:pt x="1516" y="578"/>
                    </a:lnTo>
                    <a:lnTo>
                      <a:pt x="1516" y="577"/>
                    </a:lnTo>
                    <a:lnTo>
                      <a:pt x="1458" y="502"/>
                    </a:lnTo>
                    <a:lnTo>
                      <a:pt x="1414" y="604"/>
                    </a:lnTo>
                    <a:lnTo>
                      <a:pt x="1230" y="604"/>
                    </a:lnTo>
                    <a:lnTo>
                      <a:pt x="1213" y="468"/>
                    </a:lnTo>
                    <a:lnTo>
                      <a:pt x="897" y="252"/>
                    </a:lnTo>
                    <a:lnTo>
                      <a:pt x="910" y="168"/>
                    </a:lnTo>
                    <a:lnTo>
                      <a:pt x="846" y="171"/>
                    </a:lnTo>
                    <a:lnTo>
                      <a:pt x="420" y="190"/>
                    </a:lnTo>
                    <a:lnTo>
                      <a:pt x="461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253">
                <a:extLst>
                  <a:ext uri="{FF2B5EF4-FFF2-40B4-BE49-F238E27FC236}">
                    <a16:creationId xmlns:a16="http://schemas.microsoft.com/office/drawing/2014/main" id="{CEE5231F-0D24-E2F1-607E-08A619033A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5" y="3078"/>
                <a:ext cx="386" cy="165"/>
              </a:xfrm>
              <a:custGeom>
                <a:avLst/>
                <a:gdLst>
                  <a:gd name="T0" fmla="*/ 320 w 1543"/>
                  <a:gd name="T1" fmla="*/ 245 h 658"/>
                  <a:gd name="T2" fmla="*/ 300 w 1543"/>
                  <a:gd name="T3" fmla="*/ 160 h 658"/>
                  <a:gd name="T4" fmla="*/ 35 w 1543"/>
                  <a:gd name="T5" fmla="*/ 237 h 658"/>
                  <a:gd name="T6" fmla="*/ 48 w 1543"/>
                  <a:gd name="T7" fmla="*/ 419 h 658"/>
                  <a:gd name="T8" fmla="*/ 0 w 1543"/>
                  <a:gd name="T9" fmla="*/ 545 h 658"/>
                  <a:gd name="T10" fmla="*/ 231 w 1543"/>
                  <a:gd name="T11" fmla="*/ 655 h 658"/>
                  <a:gd name="T12" fmla="*/ 376 w 1543"/>
                  <a:gd name="T13" fmla="*/ 594 h 658"/>
                  <a:gd name="T14" fmla="*/ 376 w 1543"/>
                  <a:gd name="T15" fmla="*/ 508 h 658"/>
                  <a:gd name="T16" fmla="*/ 533 w 1543"/>
                  <a:gd name="T17" fmla="*/ 587 h 658"/>
                  <a:gd name="T18" fmla="*/ 713 w 1543"/>
                  <a:gd name="T19" fmla="*/ 454 h 658"/>
                  <a:gd name="T20" fmla="*/ 787 w 1543"/>
                  <a:gd name="T21" fmla="*/ 533 h 658"/>
                  <a:gd name="T22" fmla="*/ 921 w 1543"/>
                  <a:gd name="T23" fmla="*/ 465 h 658"/>
                  <a:gd name="T24" fmla="*/ 1239 w 1543"/>
                  <a:gd name="T25" fmla="*/ 531 h 658"/>
                  <a:gd name="T26" fmla="*/ 1406 w 1543"/>
                  <a:gd name="T27" fmla="*/ 658 h 658"/>
                  <a:gd name="T28" fmla="*/ 1457 w 1543"/>
                  <a:gd name="T29" fmla="*/ 566 h 658"/>
                  <a:gd name="T30" fmla="*/ 1543 w 1543"/>
                  <a:gd name="T31" fmla="*/ 547 h 658"/>
                  <a:gd name="T32" fmla="*/ 1506 w 1543"/>
                  <a:gd name="T33" fmla="*/ 494 h 658"/>
                  <a:gd name="T34" fmla="*/ 1449 w 1543"/>
                  <a:gd name="T35" fmla="*/ 298 h 658"/>
                  <a:gd name="T36" fmla="*/ 1305 w 1543"/>
                  <a:gd name="T37" fmla="*/ 181 h 658"/>
                  <a:gd name="T38" fmla="*/ 1400 w 1543"/>
                  <a:gd name="T39" fmla="*/ 48 h 658"/>
                  <a:gd name="T40" fmla="*/ 1247 w 1543"/>
                  <a:gd name="T41" fmla="*/ 0 h 658"/>
                  <a:gd name="T42" fmla="*/ 1170 w 1543"/>
                  <a:gd name="T43" fmla="*/ 38 h 658"/>
                  <a:gd name="T44" fmla="*/ 1119 w 1543"/>
                  <a:gd name="T45" fmla="*/ 33 h 658"/>
                  <a:gd name="T46" fmla="*/ 925 w 1543"/>
                  <a:gd name="T47" fmla="*/ 10 h 658"/>
                  <a:gd name="T48" fmla="*/ 783 w 1543"/>
                  <a:gd name="T49" fmla="*/ 91 h 658"/>
                  <a:gd name="T50" fmla="*/ 546 w 1543"/>
                  <a:gd name="T51" fmla="*/ 71 h 658"/>
                  <a:gd name="T52" fmla="*/ 506 w 1543"/>
                  <a:gd name="T53" fmla="*/ 142 h 658"/>
                  <a:gd name="T54" fmla="*/ 400 w 1543"/>
                  <a:gd name="T55" fmla="*/ 123 h 658"/>
                  <a:gd name="T56" fmla="*/ 400 w 1543"/>
                  <a:gd name="T57" fmla="*/ 125 h 658"/>
                  <a:gd name="T58" fmla="*/ 391 w 1543"/>
                  <a:gd name="T59" fmla="*/ 208 h 658"/>
                  <a:gd name="T60" fmla="*/ 320 w 1543"/>
                  <a:gd name="T61" fmla="*/ 245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543" h="658">
                    <a:moveTo>
                      <a:pt x="320" y="245"/>
                    </a:moveTo>
                    <a:lnTo>
                      <a:pt x="300" y="160"/>
                    </a:lnTo>
                    <a:lnTo>
                      <a:pt x="35" y="237"/>
                    </a:lnTo>
                    <a:lnTo>
                      <a:pt x="48" y="419"/>
                    </a:lnTo>
                    <a:lnTo>
                      <a:pt x="0" y="545"/>
                    </a:lnTo>
                    <a:lnTo>
                      <a:pt x="231" y="655"/>
                    </a:lnTo>
                    <a:lnTo>
                      <a:pt x="376" y="594"/>
                    </a:lnTo>
                    <a:lnTo>
                      <a:pt x="376" y="508"/>
                    </a:lnTo>
                    <a:lnTo>
                      <a:pt x="533" y="587"/>
                    </a:lnTo>
                    <a:lnTo>
                      <a:pt x="713" y="454"/>
                    </a:lnTo>
                    <a:lnTo>
                      <a:pt x="787" y="533"/>
                    </a:lnTo>
                    <a:lnTo>
                      <a:pt x="921" y="465"/>
                    </a:lnTo>
                    <a:lnTo>
                      <a:pt x="1239" y="531"/>
                    </a:lnTo>
                    <a:lnTo>
                      <a:pt x="1406" y="658"/>
                    </a:lnTo>
                    <a:lnTo>
                      <a:pt x="1457" y="566"/>
                    </a:lnTo>
                    <a:lnTo>
                      <a:pt x="1543" y="547"/>
                    </a:lnTo>
                    <a:lnTo>
                      <a:pt x="1506" y="494"/>
                    </a:lnTo>
                    <a:lnTo>
                      <a:pt x="1449" y="298"/>
                    </a:lnTo>
                    <a:lnTo>
                      <a:pt x="1305" y="181"/>
                    </a:lnTo>
                    <a:lnTo>
                      <a:pt x="1400" y="48"/>
                    </a:lnTo>
                    <a:lnTo>
                      <a:pt x="1247" y="0"/>
                    </a:lnTo>
                    <a:lnTo>
                      <a:pt x="1170" y="38"/>
                    </a:lnTo>
                    <a:lnTo>
                      <a:pt x="1119" y="33"/>
                    </a:lnTo>
                    <a:lnTo>
                      <a:pt x="925" y="10"/>
                    </a:lnTo>
                    <a:lnTo>
                      <a:pt x="783" y="91"/>
                    </a:lnTo>
                    <a:lnTo>
                      <a:pt x="546" y="71"/>
                    </a:lnTo>
                    <a:lnTo>
                      <a:pt x="506" y="142"/>
                    </a:lnTo>
                    <a:lnTo>
                      <a:pt x="400" y="123"/>
                    </a:lnTo>
                    <a:lnTo>
                      <a:pt x="400" y="125"/>
                    </a:lnTo>
                    <a:lnTo>
                      <a:pt x="391" y="208"/>
                    </a:lnTo>
                    <a:lnTo>
                      <a:pt x="320" y="2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254">
                <a:extLst>
                  <a:ext uri="{FF2B5EF4-FFF2-40B4-BE49-F238E27FC236}">
                    <a16:creationId xmlns:a16="http://schemas.microsoft.com/office/drawing/2014/main" id="{E6256AE8-ED19-1DE6-5EBD-638F318DE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3205"/>
                <a:ext cx="318" cy="205"/>
              </a:xfrm>
              <a:custGeom>
                <a:avLst/>
                <a:gdLst>
                  <a:gd name="T0" fmla="*/ 232 w 1271"/>
                  <a:gd name="T1" fmla="*/ 314 h 817"/>
                  <a:gd name="T2" fmla="*/ 233 w 1271"/>
                  <a:gd name="T3" fmla="*/ 315 h 817"/>
                  <a:gd name="T4" fmla="*/ 345 w 1271"/>
                  <a:gd name="T5" fmla="*/ 301 h 817"/>
                  <a:gd name="T6" fmla="*/ 402 w 1271"/>
                  <a:gd name="T7" fmla="*/ 400 h 817"/>
                  <a:gd name="T8" fmla="*/ 493 w 1271"/>
                  <a:gd name="T9" fmla="*/ 438 h 817"/>
                  <a:gd name="T10" fmla="*/ 568 w 1271"/>
                  <a:gd name="T11" fmla="*/ 686 h 817"/>
                  <a:gd name="T12" fmla="*/ 726 w 1271"/>
                  <a:gd name="T13" fmla="*/ 669 h 817"/>
                  <a:gd name="T14" fmla="*/ 766 w 1271"/>
                  <a:gd name="T15" fmla="*/ 753 h 817"/>
                  <a:gd name="T16" fmla="*/ 1118 w 1271"/>
                  <a:gd name="T17" fmla="*/ 817 h 817"/>
                  <a:gd name="T18" fmla="*/ 1119 w 1271"/>
                  <a:gd name="T19" fmla="*/ 817 h 817"/>
                  <a:gd name="T20" fmla="*/ 1207 w 1271"/>
                  <a:gd name="T21" fmla="*/ 786 h 817"/>
                  <a:gd name="T22" fmla="*/ 1271 w 1271"/>
                  <a:gd name="T23" fmla="*/ 688 h 817"/>
                  <a:gd name="T24" fmla="*/ 1067 w 1271"/>
                  <a:gd name="T25" fmla="*/ 544 h 817"/>
                  <a:gd name="T26" fmla="*/ 1067 w 1271"/>
                  <a:gd name="T27" fmla="*/ 414 h 817"/>
                  <a:gd name="T28" fmla="*/ 902 w 1271"/>
                  <a:gd name="T29" fmla="*/ 292 h 817"/>
                  <a:gd name="T30" fmla="*/ 712 w 1271"/>
                  <a:gd name="T31" fmla="*/ 292 h 817"/>
                  <a:gd name="T32" fmla="*/ 671 w 1271"/>
                  <a:gd name="T33" fmla="*/ 150 h 817"/>
                  <a:gd name="T34" fmla="*/ 605 w 1271"/>
                  <a:gd name="T35" fmla="*/ 79 h 817"/>
                  <a:gd name="T36" fmla="*/ 448 w 1271"/>
                  <a:gd name="T37" fmla="*/ 0 h 817"/>
                  <a:gd name="T38" fmla="*/ 448 w 1271"/>
                  <a:gd name="T39" fmla="*/ 86 h 817"/>
                  <a:gd name="T40" fmla="*/ 303 w 1271"/>
                  <a:gd name="T41" fmla="*/ 147 h 817"/>
                  <a:gd name="T42" fmla="*/ 72 w 1271"/>
                  <a:gd name="T43" fmla="*/ 37 h 817"/>
                  <a:gd name="T44" fmla="*/ 0 w 1271"/>
                  <a:gd name="T45" fmla="*/ 227 h 817"/>
                  <a:gd name="T46" fmla="*/ 44 w 1271"/>
                  <a:gd name="T47" fmla="*/ 305 h 817"/>
                  <a:gd name="T48" fmla="*/ 232 w 1271"/>
                  <a:gd name="T49" fmla="*/ 314 h 8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71" h="817">
                    <a:moveTo>
                      <a:pt x="232" y="314"/>
                    </a:moveTo>
                    <a:lnTo>
                      <a:pt x="233" y="315"/>
                    </a:lnTo>
                    <a:lnTo>
                      <a:pt x="345" y="301"/>
                    </a:lnTo>
                    <a:lnTo>
                      <a:pt x="402" y="400"/>
                    </a:lnTo>
                    <a:lnTo>
                      <a:pt x="493" y="438"/>
                    </a:lnTo>
                    <a:lnTo>
                      <a:pt x="568" y="686"/>
                    </a:lnTo>
                    <a:lnTo>
                      <a:pt x="726" y="669"/>
                    </a:lnTo>
                    <a:lnTo>
                      <a:pt x="766" y="753"/>
                    </a:lnTo>
                    <a:lnTo>
                      <a:pt x="1118" y="817"/>
                    </a:lnTo>
                    <a:lnTo>
                      <a:pt x="1119" y="817"/>
                    </a:lnTo>
                    <a:lnTo>
                      <a:pt x="1207" y="786"/>
                    </a:lnTo>
                    <a:lnTo>
                      <a:pt x="1271" y="688"/>
                    </a:lnTo>
                    <a:lnTo>
                      <a:pt x="1067" y="544"/>
                    </a:lnTo>
                    <a:lnTo>
                      <a:pt x="1067" y="414"/>
                    </a:lnTo>
                    <a:lnTo>
                      <a:pt x="902" y="292"/>
                    </a:lnTo>
                    <a:lnTo>
                      <a:pt x="712" y="292"/>
                    </a:lnTo>
                    <a:lnTo>
                      <a:pt x="671" y="150"/>
                    </a:lnTo>
                    <a:lnTo>
                      <a:pt x="605" y="79"/>
                    </a:lnTo>
                    <a:lnTo>
                      <a:pt x="448" y="0"/>
                    </a:lnTo>
                    <a:lnTo>
                      <a:pt x="448" y="86"/>
                    </a:lnTo>
                    <a:lnTo>
                      <a:pt x="303" y="147"/>
                    </a:lnTo>
                    <a:lnTo>
                      <a:pt x="72" y="37"/>
                    </a:lnTo>
                    <a:lnTo>
                      <a:pt x="0" y="227"/>
                    </a:lnTo>
                    <a:lnTo>
                      <a:pt x="44" y="305"/>
                    </a:lnTo>
                    <a:lnTo>
                      <a:pt x="232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255">
                <a:extLst>
                  <a:ext uri="{FF2B5EF4-FFF2-40B4-BE49-F238E27FC236}">
                    <a16:creationId xmlns:a16="http://schemas.microsoft.com/office/drawing/2014/main" id="{529B72CC-35C3-8885-58C2-0D32716B11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7" y="3278"/>
                <a:ext cx="329" cy="244"/>
              </a:xfrm>
              <a:custGeom>
                <a:avLst/>
                <a:gdLst>
                  <a:gd name="T0" fmla="*/ 1191 w 1316"/>
                  <a:gd name="T1" fmla="*/ 24 h 974"/>
                  <a:gd name="T2" fmla="*/ 1190 w 1316"/>
                  <a:gd name="T3" fmla="*/ 23 h 974"/>
                  <a:gd name="T4" fmla="*/ 1002 w 1316"/>
                  <a:gd name="T5" fmla="*/ 14 h 974"/>
                  <a:gd name="T6" fmla="*/ 757 w 1316"/>
                  <a:gd name="T7" fmla="*/ 58 h 974"/>
                  <a:gd name="T8" fmla="*/ 666 w 1316"/>
                  <a:gd name="T9" fmla="*/ 25 h 974"/>
                  <a:gd name="T10" fmla="*/ 525 w 1316"/>
                  <a:gd name="T11" fmla="*/ 80 h 974"/>
                  <a:gd name="T12" fmla="*/ 466 w 1316"/>
                  <a:gd name="T13" fmla="*/ 23 h 974"/>
                  <a:gd name="T14" fmla="*/ 400 w 1316"/>
                  <a:gd name="T15" fmla="*/ 66 h 974"/>
                  <a:gd name="T16" fmla="*/ 327 w 1316"/>
                  <a:gd name="T17" fmla="*/ 0 h 974"/>
                  <a:gd name="T18" fmla="*/ 47 w 1316"/>
                  <a:gd name="T19" fmla="*/ 57 h 974"/>
                  <a:gd name="T20" fmla="*/ 0 w 1316"/>
                  <a:gd name="T21" fmla="*/ 122 h 974"/>
                  <a:gd name="T22" fmla="*/ 0 w 1316"/>
                  <a:gd name="T23" fmla="*/ 242 h 974"/>
                  <a:gd name="T24" fmla="*/ 29 w 1316"/>
                  <a:gd name="T25" fmla="*/ 270 h 974"/>
                  <a:gd name="T26" fmla="*/ 70 w 1316"/>
                  <a:gd name="T27" fmla="*/ 217 h 974"/>
                  <a:gd name="T28" fmla="*/ 231 w 1316"/>
                  <a:gd name="T29" fmla="*/ 176 h 974"/>
                  <a:gd name="T30" fmla="*/ 263 w 1316"/>
                  <a:gd name="T31" fmla="*/ 261 h 974"/>
                  <a:gd name="T32" fmla="*/ 377 w 1316"/>
                  <a:gd name="T33" fmla="*/ 331 h 974"/>
                  <a:gd name="T34" fmla="*/ 377 w 1316"/>
                  <a:gd name="T35" fmla="*/ 424 h 974"/>
                  <a:gd name="T36" fmla="*/ 548 w 1316"/>
                  <a:gd name="T37" fmla="*/ 329 h 974"/>
                  <a:gd name="T38" fmla="*/ 618 w 1316"/>
                  <a:gd name="T39" fmla="*/ 373 h 974"/>
                  <a:gd name="T40" fmla="*/ 745 w 1316"/>
                  <a:gd name="T41" fmla="*/ 617 h 974"/>
                  <a:gd name="T42" fmla="*/ 694 w 1316"/>
                  <a:gd name="T43" fmla="*/ 713 h 974"/>
                  <a:gd name="T44" fmla="*/ 825 w 1316"/>
                  <a:gd name="T45" fmla="*/ 713 h 974"/>
                  <a:gd name="T46" fmla="*/ 903 w 1316"/>
                  <a:gd name="T47" fmla="*/ 856 h 974"/>
                  <a:gd name="T48" fmla="*/ 949 w 1316"/>
                  <a:gd name="T49" fmla="*/ 974 h 974"/>
                  <a:gd name="T50" fmla="*/ 1044 w 1316"/>
                  <a:gd name="T51" fmla="*/ 953 h 974"/>
                  <a:gd name="T52" fmla="*/ 1034 w 1316"/>
                  <a:gd name="T53" fmla="*/ 868 h 974"/>
                  <a:gd name="T54" fmla="*/ 1099 w 1316"/>
                  <a:gd name="T55" fmla="*/ 793 h 974"/>
                  <a:gd name="T56" fmla="*/ 1262 w 1316"/>
                  <a:gd name="T57" fmla="*/ 603 h 974"/>
                  <a:gd name="T58" fmla="*/ 1240 w 1316"/>
                  <a:gd name="T59" fmla="*/ 516 h 974"/>
                  <a:gd name="T60" fmla="*/ 1316 w 1316"/>
                  <a:gd name="T61" fmla="*/ 475 h 974"/>
                  <a:gd name="T62" fmla="*/ 1301 w 1316"/>
                  <a:gd name="T63" fmla="*/ 268 h 974"/>
                  <a:gd name="T64" fmla="*/ 1221 w 1316"/>
                  <a:gd name="T65" fmla="*/ 268 h 974"/>
                  <a:gd name="T66" fmla="*/ 1261 w 1316"/>
                  <a:gd name="T67" fmla="*/ 189 h 974"/>
                  <a:gd name="T68" fmla="*/ 1191 w 1316"/>
                  <a:gd name="T69" fmla="*/ 24 h 974"/>
                  <a:gd name="T70" fmla="*/ 1185 w 1316"/>
                  <a:gd name="T71" fmla="*/ 597 h 974"/>
                  <a:gd name="T72" fmla="*/ 1122 w 1316"/>
                  <a:gd name="T73" fmla="*/ 551 h 974"/>
                  <a:gd name="T74" fmla="*/ 1184 w 1316"/>
                  <a:gd name="T75" fmla="*/ 519 h 974"/>
                  <a:gd name="T76" fmla="*/ 1185 w 1316"/>
                  <a:gd name="T77" fmla="*/ 597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316" h="974">
                    <a:moveTo>
                      <a:pt x="1191" y="24"/>
                    </a:moveTo>
                    <a:lnTo>
                      <a:pt x="1190" y="23"/>
                    </a:lnTo>
                    <a:lnTo>
                      <a:pt x="1002" y="14"/>
                    </a:lnTo>
                    <a:lnTo>
                      <a:pt x="757" y="58"/>
                    </a:lnTo>
                    <a:lnTo>
                      <a:pt x="666" y="25"/>
                    </a:lnTo>
                    <a:lnTo>
                      <a:pt x="525" y="80"/>
                    </a:lnTo>
                    <a:lnTo>
                      <a:pt x="466" y="23"/>
                    </a:lnTo>
                    <a:lnTo>
                      <a:pt x="400" y="66"/>
                    </a:lnTo>
                    <a:lnTo>
                      <a:pt x="327" y="0"/>
                    </a:lnTo>
                    <a:lnTo>
                      <a:pt x="47" y="57"/>
                    </a:lnTo>
                    <a:lnTo>
                      <a:pt x="0" y="122"/>
                    </a:lnTo>
                    <a:lnTo>
                      <a:pt x="0" y="242"/>
                    </a:lnTo>
                    <a:lnTo>
                      <a:pt x="29" y="270"/>
                    </a:lnTo>
                    <a:lnTo>
                      <a:pt x="70" y="217"/>
                    </a:lnTo>
                    <a:lnTo>
                      <a:pt x="231" y="176"/>
                    </a:lnTo>
                    <a:lnTo>
                      <a:pt x="263" y="261"/>
                    </a:lnTo>
                    <a:lnTo>
                      <a:pt x="377" y="331"/>
                    </a:lnTo>
                    <a:lnTo>
                      <a:pt x="377" y="424"/>
                    </a:lnTo>
                    <a:lnTo>
                      <a:pt x="548" y="329"/>
                    </a:lnTo>
                    <a:lnTo>
                      <a:pt x="618" y="373"/>
                    </a:lnTo>
                    <a:lnTo>
                      <a:pt x="745" y="617"/>
                    </a:lnTo>
                    <a:lnTo>
                      <a:pt x="694" y="713"/>
                    </a:lnTo>
                    <a:lnTo>
                      <a:pt x="825" y="713"/>
                    </a:lnTo>
                    <a:lnTo>
                      <a:pt x="903" y="856"/>
                    </a:lnTo>
                    <a:lnTo>
                      <a:pt x="949" y="974"/>
                    </a:lnTo>
                    <a:lnTo>
                      <a:pt x="1044" y="953"/>
                    </a:lnTo>
                    <a:lnTo>
                      <a:pt x="1034" y="868"/>
                    </a:lnTo>
                    <a:lnTo>
                      <a:pt x="1099" y="793"/>
                    </a:lnTo>
                    <a:lnTo>
                      <a:pt x="1262" y="603"/>
                    </a:lnTo>
                    <a:lnTo>
                      <a:pt x="1240" y="516"/>
                    </a:lnTo>
                    <a:lnTo>
                      <a:pt x="1316" y="475"/>
                    </a:lnTo>
                    <a:lnTo>
                      <a:pt x="1301" y="268"/>
                    </a:lnTo>
                    <a:lnTo>
                      <a:pt x="1221" y="268"/>
                    </a:lnTo>
                    <a:lnTo>
                      <a:pt x="1261" y="189"/>
                    </a:lnTo>
                    <a:lnTo>
                      <a:pt x="1191" y="24"/>
                    </a:lnTo>
                    <a:close/>
                    <a:moveTo>
                      <a:pt x="1185" y="597"/>
                    </a:moveTo>
                    <a:lnTo>
                      <a:pt x="1122" y="551"/>
                    </a:lnTo>
                    <a:lnTo>
                      <a:pt x="1184" y="519"/>
                    </a:lnTo>
                    <a:lnTo>
                      <a:pt x="1185" y="5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256">
                <a:extLst>
                  <a:ext uri="{FF2B5EF4-FFF2-40B4-BE49-F238E27FC236}">
                    <a16:creationId xmlns:a16="http://schemas.microsoft.com/office/drawing/2014/main" id="{14534FF5-5A11-6E6A-B3F6-4F453F374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" y="3408"/>
                <a:ext cx="16" cy="19"/>
              </a:xfrm>
              <a:custGeom>
                <a:avLst/>
                <a:gdLst>
                  <a:gd name="T0" fmla="*/ 0 w 63"/>
                  <a:gd name="T1" fmla="*/ 32 h 78"/>
                  <a:gd name="T2" fmla="*/ 63 w 63"/>
                  <a:gd name="T3" fmla="*/ 78 h 78"/>
                  <a:gd name="T4" fmla="*/ 62 w 63"/>
                  <a:gd name="T5" fmla="*/ 0 h 78"/>
                  <a:gd name="T6" fmla="*/ 0 w 63"/>
                  <a:gd name="T7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78">
                    <a:moveTo>
                      <a:pt x="0" y="32"/>
                    </a:moveTo>
                    <a:lnTo>
                      <a:pt x="63" y="78"/>
                    </a:lnTo>
                    <a:lnTo>
                      <a:pt x="62" y="0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257">
                <a:extLst>
                  <a:ext uri="{FF2B5EF4-FFF2-40B4-BE49-F238E27FC236}">
                    <a16:creationId xmlns:a16="http://schemas.microsoft.com/office/drawing/2014/main" id="{4D09E309-E749-6F23-435A-D466314CE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192"/>
                <a:ext cx="309" cy="190"/>
              </a:xfrm>
              <a:custGeom>
                <a:avLst/>
                <a:gdLst>
                  <a:gd name="T0" fmla="*/ 0 w 1235"/>
                  <a:gd name="T1" fmla="*/ 133 h 759"/>
                  <a:gd name="T2" fmla="*/ 66 w 1235"/>
                  <a:gd name="T3" fmla="*/ 204 h 759"/>
                  <a:gd name="T4" fmla="*/ 107 w 1235"/>
                  <a:gd name="T5" fmla="*/ 346 h 759"/>
                  <a:gd name="T6" fmla="*/ 297 w 1235"/>
                  <a:gd name="T7" fmla="*/ 346 h 759"/>
                  <a:gd name="T8" fmla="*/ 462 w 1235"/>
                  <a:gd name="T9" fmla="*/ 468 h 759"/>
                  <a:gd name="T10" fmla="*/ 462 w 1235"/>
                  <a:gd name="T11" fmla="*/ 598 h 759"/>
                  <a:gd name="T12" fmla="*/ 666 w 1235"/>
                  <a:gd name="T13" fmla="*/ 742 h 759"/>
                  <a:gd name="T14" fmla="*/ 703 w 1235"/>
                  <a:gd name="T15" fmla="*/ 688 h 759"/>
                  <a:gd name="T16" fmla="*/ 1028 w 1235"/>
                  <a:gd name="T17" fmla="*/ 759 h 759"/>
                  <a:gd name="T18" fmla="*/ 1047 w 1235"/>
                  <a:gd name="T19" fmla="*/ 594 h 759"/>
                  <a:gd name="T20" fmla="*/ 1235 w 1235"/>
                  <a:gd name="T21" fmla="*/ 421 h 759"/>
                  <a:gd name="T22" fmla="*/ 1010 w 1235"/>
                  <a:gd name="T23" fmla="*/ 93 h 759"/>
                  <a:gd name="T24" fmla="*/ 924 w 1235"/>
                  <a:gd name="T25" fmla="*/ 112 h 759"/>
                  <a:gd name="T26" fmla="*/ 873 w 1235"/>
                  <a:gd name="T27" fmla="*/ 204 h 759"/>
                  <a:gd name="T28" fmla="*/ 706 w 1235"/>
                  <a:gd name="T29" fmla="*/ 77 h 759"/>
                  <a:gd name="T30" fmla="*/ 388 w 1235"/>
                  <a:gd name="T31" fmla="*/ 11 h 759"/>
                  <a:gd name="T32" fmla="*/ 254 w 1235"/>
                  <a:gd name="T33" fmla="*/ 79 h 759"/>
                  <a:gd name="T34" fmla="*/ 180 w 1235"/>
                  <a:gd name="T35" fmla="*/ 0 h 759"/>
                  <a:gd name="T36" fmla="*/ 0 w 1235"/>
                  <a:gd name="T37" fmla="*/ 13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35" h="759">
                    <a:moveTo>
                      <a:pt x="0" y="133"/>
                    </a:moveTo>
                    <a:lnTo>
                      <a:pt x="66" y="204"/>
                    </a:lnTo>
                    <a:lnTo>
                      <a:pt x="107" y="346"/>
                    </a:lnTo>
                    <a:lnTo>
                      <a:pt x="297" y="346"/>
                    </a:lnTo>
                    <a:lnTo>
                      <a:pt x="462" y="468"/>
                    </a:lnTo>
                    <a:lnTo>
                      <a:pt x="462" y="598"/>
                    </a:lnTo>
                    <a:lnTo>
                      <a:pt x="666" y="742"/>
                    </a:lnTo>
                    <a:lnTo>
                      <a:pt x="703" y="688"/>
                    </a:lnTo>
                    <a:lnTo>
                      <a:pt x="1028" y="759"/>
                    </a:lnTo>
                    <a:lnTo>
                      <a:pt x="1047" y="594"/>
                    </a:lnTo>
                    <a:lnTo>
                      <a:pt x="1235" y="421"/>
                    </a:lnTo>
                    <a:lnTo>
                      <a:pt x="1010" y="93"/>
                    </a:lnTo>
                    <a:lnTo>
                      <a:pt x="924" y="112"/>
                    </a:lnTo>
                    <a:lnTo>
                      <a:pt x="873" y="204"/>
                    </a:lnTo>
                    <a:lnTo>
                      <a:pt x="706" y="77"/>
                    </a:lnTo>
                    <a:lnTo>
                      <a:pt x="388" y="11"/>
                    </a:lnTo>
                    <a:lnTo>
                      <a:pt x="254" y="79"/>
                    </a:lnTo>
                    <a:lnTo>
                      <a:pt x="180" y="0"/>
                    </a:lnTo>
                    <a:lnTo>
                      <a:pt x="0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258">
                <a:extLst>
                  <a:ext uri="{FF2B5EF4-FFF2-40B4-BE49-F238E27FC236}">
                    <a16:creationId xmlns:a16="http://schemas.microsoft.com/office/drawing/2014/main" id="{B663010E-B60C-110A-EEB7-B52E04B107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3281"/>
                <a:ext cx="244" cy="218"/>
              </a:xfrm>
              <a:custGeom>
                <a:avLst/>
                <a:gdLst>
                  <a:gd name="T0" fmla="*/ 352 w 977"/>
                  <a:gd name="T1" fmla="*/ 137 h 872"/>
                  <a:gd name="T2" fmla="*/ 261 w 977"/>
                  <a:gd name="T3" fmla="*/ 99 h 872"/>
                  <a:gd name="T4" fmla="*/ 204 w 977"/>
                  <a:gd name="T5" fmla="*/ 0 h 872"/>
                  <a:gd name="T6" fmla="*/ 92 w 977"/>
                  <a:gd name="T7" fmla="*/ 14 h 872"/>
                  <a:gd name="T8" fmla="*/ 162 w 977"/>
                  <a:gd name="T9" fmla="*/ 179 h 872"/>
                  <a:gd name="T10" fmla="*/ 122 w 977"/>
                  <a:gd name="T11" fmla="*/ 258 h 872"/>
                  <a:gd name="T12" fmla="*/ 202 w 977"/>
                  <a:gd name="T13" fmla="*/ 258 h 872"/>
                  <a:gd name="T14" fmla="*/ 217 w 977"/>
                  <a:gd name="T15" fmla="*/ 465 h 872"/>
                  <a:gd name="T16" fmla="*/ 141 w 977"/>
                  <a:gd name="T17" fmla="*/ 506 h 872"/>
                  <a:gd name="T18" fmla="*/ 163 w 977"/>
                  <a:gd name="T19" fmla="*/ 593 h 872"/>
                  <a:gd name="T20" fmla="*/ 0 w 977"/>
                  <a:gd name="T21" fmla="*/ 783 h 872"/>
                  <a:gd name="T22" fmla="*/ 176 w 977"/>
                  <a:gd name="T23" fmla="*/ 783 h 872"/>
                  <a:gd name="T24" fmla="*/ 176 w 977"/>
                  <a:gd name="T25" fmla="*/ 823 h 872"/>
                  <a:gd name="T26" fmla="*/ 284 w 977"/>
                  <a:gd name="T27" fmla="*/ 872 h 872"/>
                  <a:gd name="T28" fmla="*/ 519 w 977"/>
                  <a:gd name="T29" fmla="*/ 785 h 872"/>
                  <a:gd name="T30" fmla="*/ 627 w 977"/>
                  <a:gd name="T31" fmla="*/ 817 h 872"/>
                  <a:gd name="T32" fmla="*/ 738 w 977"/>
                  <a:gd name="T33" fmla="*/ 715 h 872"/>
                  <a:gd name="T34" fmla="*/ 804 w 977"/>
                  <a:gd name="T35" fmla="*/ 791 h 872"/>
                  <a:gd name="T36" fmla="*/ 977 w 977"/>
                  <a:gd name="T37" fmla="*/ 516 h 872"/>
                  <a:gd name="T38" fmla="*/ 625 w 977"/>
                  <a:gd name="T39" fmla="*/ 452 h 872"/>
                  <a:gd name="T40" fmla="*/ 585 w 977"/>
                  <a:gd name="T41" fmla="*/ 368 h 872"/>
                  <a:gd name="T42" fmla="*/ 427 w 977"/>
                  <a:gd name="T43" fmla="*/ 385 h 872"/>
                  <a:gd name="T44" fmla="*/ 352 w 977"/>
                  <a:gd name="T45" fmla="*/ 137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77" h="872">
                    <a:moveTo>
                      <a:pt x="352" y="137"/>
                    </a:moveTo>
                    <a:lnTo>
                      <a:pt x="261" y="99"/>
                    </a:lnTo>
                    <a:lnTo>
                      <a:pt x="204" y="0"/>
                    </a:lnTo>
                    <a:lnTo>
                      <a:pt x="92" y="14"/>
                    </a:lnTo>
                    <a:lnTo>
                      <a:pt x="162" y="179"/>
                    </a:lnTo>
                    <a:lnTo>
                      <a:pt x="122" y="258"/>
                    </a:lnTo>
                    <a:lnTo>
                      <a:pt x="202" y="258"/>
                    </a:lnTo>
                    <a:lnTo>
                      <a:pt x="217" y="465"/>
                    </a:lnTo>
                    <a:lnTo>
                      <a:pt x="141" y="506"/>
                    </a:lnTo>
                    <a:lnTo>
                      <a:pt x="163" y="593"/>
                    </a:lnTo>
                    <a:lnTo>
                      <a:pt x="0" y="783"/>
                    </a:lnTo>
                    <a:lnTo>
                      <a:pt x="176" y="783"/>
                    </a:lnTo>
                    <a:lnTo>
                      <a:pt x="176" y="823"/>
                    </a:lnTo>
                    <a:lnTo>
                      <a:pt x="284" y="872"/>
                    </a:lnTo>
                    <a:lnTo>
                      <a:pt x="519" y="785"/>
                    </a:lnTo>
                    <a:lnTo>
                      <a:pt x="627" y="817"/>
                    </a:lnTo>
                    <a:lnTo>
                      <a:pt x="738" y="715"/>
                    </a:lnTo>
                    <a:lnTo>
                      <a:pt x="804" y="791"/>
                    </a:lnTo>
                    <a:lnTo>
                      <a:pt x="977" y="516"/>
                    </a:lnTo>
                    <a:lnTo>
                      <a:pt x="625" y="452"/>
                    </a:lnTo>
                    <a:lnTo>
                      <a:pt x="585" y="368"/>
                    </a:lnTo>
                    <a:lnTo>
                      <a:pt x="427" y="385"/>
                    </a:lnTo>
                    <a:lnTo>
                      <a:pt x="352" y="1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259">
                <a:extLst>
                  <a:ext uri="{FF2B5EF4-FFF2-40B4-BE49-F238E27FC236}">
                    <a16:creationId xmlns:a16="http://schemas.microsoft.com/office/drawing/2014/main" id="{3A51128F-0F92-21FD-B2C1-B8E078980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" y="3029"/>
                <a:ext cx="303" cy="280"/>
              </a:xfrm>
              <a:custGeom>
                <a:avLst/>
                <a:gdLst>
                  <a:gd name="T0" fmla="*/ 1170 w 1212"/>
                  <a:gd name="T1" fmla="*/ 441 h 1117"/>
                  <a:gd name="T2" fmla="*/ 992 w 1212"/>
                  <a:gd name="T3" fmla="*/ 348 h 1117"/>
                  <a:gd name="T4" fmla="*/ 992 w 1212"/>
                  <a:gd name="T5" fmla="*/ 272 h 1117"/>
                  <a:gd name="T6" fmla="*/ 720 w 1212"/>
                  <a:gd name="T7" fmla="*/ 238 h 1117"/>
                  <a:gd name="T8" fmla="*/ 720 w 1212"/>
                  <a:gd name="T9" fmla="*/ 384 h 1117"/>
                  <a:gd name="T10" fmla="*/ 599 w 1212"/>
                  <a:gd name="T11" fmla="*/ 384 h 1117"/>
                  <a:gd name="T12" fmla="*/ 504 w 1212"/>
                  <a:gd name="T13" fmla="*/ 307 h 1117"/>
                  <a:gd name="T14" fmla="*/ 603 w 1212"/>
                  <a:gd name="T15" fmla="*/ 189 h 1117"/>
                  <a:gd name="T16" fmla="*/ 463 w 1212"/>
                  <a:gd name="T17" fmla="*/ 98 h 1117"/>
                  <a:gd name="T18" fmla="*/ 463 w 1212"/>
                  <a:gd name="T19" fmla="*/ 28 h 1117"/>
                  <a:gd name="T20" fmla="*/ 292 w 1212"/>
                  <a:gd name="T21" fmla="*/ 0 h 1117"/>
                  <a:gd name="T22" fmla="*/ 109 w 1212"/>
                  <a:gd name="T23" fmla="*/ 833 h 1117"/>
                  <a:gd name="T24" fmla="*/ 0 w 1212"/>
                  <a:gd name="T25" fmla="*/ 1035 h 1117"/>
                  <a:gd name="T26" fmla="*/ 147 w 1212"/>
                  <a:gd name="T27" fmla="*/ 1103 h 1117"/>
                  <a:gd name="T28" fmla="*/ 460 w 1212"/>
                  <a:gd name="T29" fmla="*/ 1032 h 1117"/>
                  <a:gd name="T30" fmla="*/ 495 w 1212"/>
                  <a:gd name="T31" fmla="*/ 1113 h 1117"/>
                  <a:gd name="T32" fmla="*/ 570 w 1212"/>
                  <a:gd name="T33" fmla="*/ 1075 h 1117"/>
                  <a:gd name="T34" fmla="*/ 641 w 1212"/>
                  <a:gd name="T35" fmla="*/ 1117 h 1117"/>
                  <a:gd name="T36" fmla="*/ 688 w 1212"/>
                  <a:gd name="T37" fmla="*/ 1052 h 1117"/>
                  <a:gd name="T38" fmla="*/ 968 w 1212"/>
                  <a:gd name="T39" fmla="*/ 995 h 1117"/>
                  <a:gd name="T40" fmla="*/ 1041 w 1212"/>
                  <a:gd name="T41" fmla="*/ 1061 h 1117"/>
                  <a:gd name="T42" fmla="*/ 1107 w 1212"/>
                  <a:gd name="T43" fmla="*/ 1018 h 1117"/>
                  <a:gd name="T44" fmla="*/ 1166 w 1212"/>
                  <a:gd name="T45" fmla="*/ 1075 h 1117"/>
                  <a:gd name="T46" fmla="*/ 1212 w 1212"/>
                  <a:gd name="T47" fmla="*/ 952 h 1117"/>
                  <a:gd name="T48" fmla="*/ 1062 w 1212"/>
                  <a:gd name="T49" fmla="*/ 837 h 1117"/>
                  <a:gd name="T50" fmla="*/ 1208 w 1212"/>
                  <a:gd name="T51" fmla="*/ 771 h 1117"/>
                  <a:gd name="T52" fmla="*/ 1113 w 1212"/>
                  <a:gd name="T53" fmla="*/ 701 h 1117"/>
                  <a:gd name="T54" fmla="*/ 1170 w 1212"/>
                  <a:gd name="T55" fmla="*/ 441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12" h="1117">
                    <a:moveTo>
                      <a:pt x="1170" y="441"/>
                    </a:moveTo>
                    <a:lnTo>
                      <a:pt x="992" y="348"/>
                    </a:lnTo>
                    <a:lnTo>
                      <a:pt x="992" y="272"/>
                    </a:lnTo>
                    <a:lnTo>
                      <a:pt x="720" y="238"/>
                    </a:lnTo>
                    <a:lnTo>
                      <a:pt x="720" y="384"/>
                    </a:lnTo>
                    <a:lnTo>
                      <a:pt x="599" y="384"/>
                    </a:lnTo>
                    <a:lnTo>
                      <a:pt x="504" y="307"/>
                    </a:lnTo>
                    <a:lnTo>
                      <a:pt x="603" y="189"/>
                    </a:lnTo>
                    <a:lnTo>
                      <a:pt x="463" y="98"/>
                    </a:lnTo>
                    <a:lnTo>
                      <a:pt x="463" y="28"/>
                    </a:lnTo>
                    <a:lnTo>
                      <a:pt x="292" y="0"/>
                    </a:lnTo>
                    <a:lnTo>
                      <a:pt x="109" y="833"/>
                    </a:lnTo>
                    <a:lnTo>
                      <a:pt x="0" y="1035"/>
                    </a:lnTo>
                    <a:lnTo>
                      <a:pt x="147" y="1103"/>
                    </a:lnTo>
                    <a:lnTo>
                      <a:pt x="460" y="1032"/>
                    </a:lnTo>
                    <a:lnTo>
                      <a:pt x="495" y="1113"/>
                    </a:lnTo>
                    <a:lnTo>
                      <a:pt x="570" y="1075"/>
                    </a:lnTo>
                    <a:lnTo>
                      <a:pt x="641" y="1117"/>
                    </a:lnTo>
                    <a:lnTo>
                      <a:pt x="688" y="1052"/>
                    </a:lnTo>
                    <a:lnTo>
                      <a:pt x="968" y="995"/>
                    </a:lnTo>
                    <a:lnTo>
                      <a:pt x="1041" y="1061"/>
                    </a:lnTo>
                    <a:lnTo>
                      <a:pt x="1107" y="1018"/>
                    </a:lnTo>
                    <a:lnTo>
                      <a:pt x="1166" y="1075"/>
                    </a:lnTo>
                    <a:lnTo>
                      <a:pt x="1212" y="952"/>
                    </a:lnTo>
                    <a:lnTo>
                      <a:pt x="1062" y="837"/>
                    </a:lnTo>
                    <a:lnTo>
                      <a:pt x="1208" y="771"/>
                    </a:lnTo>
                    <a:lnTo>
                      <a:pt x="1113" y="701"/>
                    </a:lnTo>
                    <a:lnTo>
                      <a:pt x="1170" y="4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260">
                <a:extLst>
                  <a:ext uri="{FF2B5EF4-FFF2-40B4-BE49-F238E27FC236}">
                    <a16:creationId xmlns:a16="http://schemas.microsoft.com/office/drawing/2014/main" id="{007F2E85-0128-1A85-918E-0A529664B7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3287"/>
                <a:ext cx="280" cy="244"/>
              </a:xfrm>
              <a:custGeom>
                <a:avLst/>
                <a:gdLst>
                  <a:gd name="T0" fmla="*/ 952 w 1119"/>
                  <a:gd name="T1" fmla="*/ 85 h 975"/>
                  <a:gd name="T2" fmla="*/ 881 w 1119"/>
                  <a:gd name="T3" fmla="*/ 43 h 975"/>
                  <a:gd name="T4" fmla="*/ 806 w 1119"/>
                  <a:gd name="T5" fmla="*/ 81 h 975"/>
                  <a:gd name="T6" fmla="*/ 771 w 1119"/>
                  <a:gd name="T7" fmla="*/ 0 h 975"/>
                  <a:gd name="T8" fmla="*/ 458 w 1119"/>
                  <a:gd name="T9" fmla="*/ 71 h 975"/>
                  <a:gd name="T10" fmla="*/ 311 w 1119"/>
                  <a:gd name="T11" fmla="*/ 3 h 975"/>
                  <a:gd name="T12" fmla="*/ 311 w 1119"/>
                  <a:gd name="T13" fmla="*/ 5 h 975"/>
                  <a:gd name="T14" fmla="*/ 179 w 1119"/>
                  <a:gd name="T15" fmla="*/ 185 h 975"/>
                  <a:gd name="T16" fmla="*/ 0 w 1119"/>
                  <a:gd name="T17" fmla="*/ 317 h 975"/>
                  <a:gd name="T18" fmla="*/ 165 w 1119"/>
                  <a:gd name="T19" fmla="*/ 393 h 975"/>
                  <a:gd name="T20" fmla="*/ 179 w 1119"/>
                  <a:gd name="T21" fmla="*/ 484 h 975"/>
                  <a:gd name="T22" fmla="*/ 244 w 1119"/>
                  <a:gd name="T23" fmla="*/ 424 h 975"/>
                  <a:gd name="T24" fmla="*/ 432 w 1119"/>
                  <a:gd name="T25" fmla="*/ 461 h 975"/>
                  <a:gd name="T26" fmla="*/ 474 w 1119"/>
                  <a:gd name="T27" fmla="*/ 542 h 975"/>
                  <a:gd name="T28" fmla="*/ 419 w 1119"/>
                  <a:gd name="T29" fmla="*/ 712 h 975"/>
                  <a:gd name="T30" fmla="*/ 344 w 1119"/>
                  <a:gd name="T31" fmla="*/ 777 h 975"/>
                  <a:gd name="T32" fmla="*/ 380 w 1119"/>
                  <a:gd name="T33" fmla="*/ 860 h 975"/>
                  <a:gd name="T34" fmla="*/ 491 w 1119"/>
                  <a:gd name="T35" fmla="*/ 885 h 975"/>
                  <a:gd name="T36" fmla="*/ 505 w 1119"/>
                  <a:gd name="T37" fmla="*/ 782 h 975"/>
                  <a:gd name="T38" fmla="*/ 589 w 1119"/>
                  <a:gd name="T39" fmla="*/ 756 h 975"/>
                  <a:gd name="T40" fmla="*/ 595 w 1119"/>
                  <a:gd name="T41" fmla="*/ 852 h 975"/>
                  <a:gd name="T42" fmla="*/ 763 w 1119"/>
                  <a:gd name="T43" fmla="*/ 942 h 975"/>
                  <a:gd name="T44" fmla="*/ 849 w 1119"/>
                  <a:gd name="T45" fmla="*/ 975 h 975"/>
                  <a:gd name="T46" fmla="*/ 853 w 1119"/>
                  <a:gd name="T47" fmla="*/ 927 h 975"/>
                  <a:gd name="T48" fmla="*/ 914 w 1119"/>
                  <a:gd name="T49" fmla="*/ 872 h 975"/>
                  <a:gd name="T50" fmla="*/ 958 w 1119"/>
                  <a:gd name="T51" fmla="*/ 714 h 975"/>
                  <a:gd name="T52" fmla="*/ 958 w 1119"/>
                  <a:gd name="T53" fmla="*/ 622 h 975"/>
                  <a:gd name="T54" fmla="*/ 1024 w 1119"/>
                  <a:gd name="T55" fmla="*/ 574 h 975"/>
                  <a:gd name="T56" fmla="*/ 1119 w 1119"/>
                  <a:gd name="T57" fmla="*/ 364 h 975"/>
                  <a:gd name="T58" fmla="*/ 981 w 1119"/>
                  <a:gd name="T59" fmla="*/ 233 h 975"/>
                  <a:gd name="T60" fmla="*/ 952 w 1119"/>
                  <a:gd name="T61" fmla="*/ 205 h 975"/>
                  <a:gd name="T62" fmla="*/ 952 w 1119"/>
                  <a:gd name="T63" fmla="*/ 85 h 9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9" h="975">
                    <a:moveTo>
                      <a:pt x="952" y="85"/>
                    </a:moveTo>
                    <a:lnTo>
                      <a:pt x="881" y="43"/>
                    </a:lnTo>
                    <a:lnTo>
                      <a:pt x="806" y="81"/>
                    </a:lnTo>
                    <a:lnTo>
                      <a:pt x="771" y="0"/>
                    </a:lnTo>
                    <a:lnTo>
                      <a:pt x="458" y="71"/>
                    </a:lnTo>
                    <a:lnTo>
                      <a:pt x="311" y="3"/>
                    </a:lnTo>
                    <a:lnTo>
                      <a:pt x="311" y="5"/>
                    </a:lnTo>
                    <a:lnTo>
                      <a:pt x="179" y="185"/>
                    </a:lnTo>
                    <a:lnTo>
                      <a:pt x="0" y="317"/>
                    </a:lnTo>
                    <a:lnTo>
                      <a:pt x="165" y="393"/>
                    </a:lnTo>
                    <a:lnTo>
                      <a:pt x="179" y="484"/>
                    </a:lnTo>
                    <a:lnTo>
                      <a:pt x="244" y="424"/>
                    </a:lnTo>
                    <a:lnTo>
                      <a:pt x="432" y="461"/>
                    </a:lnTo>
                    <a:lnTo>
                      <a:pt x="474" y="542"/>
                    </a:lnTo>
                    <a:lnTo>
                      <a:pt x="419" y="712"/>
                    </a:lnTo>
                    <a:lnTo>
                      <a:pt x="344" y="777"/>
                    </a:lnTo>
                    <a:lnTo>
                      <a:pt x="380" y="860"/>
                    </a:lnTo>
                    <a:lnTo>
                      <a:pt x="491" y="885"/>
                    </a:lnTo>
                    <a:lnTo>
                      <a:pt x="505" y="782"/>
                    </a:lnTo>
                    <a:lnTo>
                      <a:pt x="589" y="756"/>
                    </a:lnTo>
                    <a:lnTo>
                      <a:pt x="595" y="852"/>
                    </a:lnTo>
                    <a:lnTo>
                      <a:pt x="763" y="942"/>
                    </a:lnTo>
                    <a:lnTo>
                      <a:pt x="849" y="975"/>
                    </a:lnTo>
                    <a:lnTo>
                      <a:pt x="853" y="927"/>
                    </a:lnTo>
                    <a:lnTo>
                      <a:pt x="914" y="872"/>
                    </a:lnTo>
                    <a:lnTo>
                      <a:pt x="958" y="714"/>
                    </a:lnTo>
                    <a:lnTo>
                      <a:pt x="958" y="622"/>
                    </a:lnTo>
                    <a:lnTo>
                      <a:pt x="1024" y="574"/>
                    </a:lnTo>
                    <a:lnTo>
                      <a:pt x="1119" y="364"/>
                    </a:lnTo>
                    <a:lnTo>
                      <a:pt x="981" y="233"/>
                    </a:lnTo>
                    <a:lnTo>
                      <a:pt x="952" y="205"/>
                    </a:lnTo>
                    <a:lnTo>
                      <a:pt x="952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261">
                <a:extLst>
                  <a:ext uri="{FF2B5EF4-FFF2-40B4-BE49-F238E27FC236}">
                    <a16:creationId xmlns:a16="http://schemas.microsoft.com/office/drawing/2014/main" id="{3441E15A-99A0-4D48-0124-A6086903B5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3322"/>
                <a:ext cx="263" cy="304"/>
              </a:xfrm>
              <a:custGeom>
                <a:avLst/>
                <a:gdLst>
                  <a:gd name="T0" fmla="*/ 173 w 1052"/>
                  <a:gd name="T1" fmla="*/ 41 h 1216"/>
                  <a:gd name="T2" fmla="*/ 132 w 1052"/>
                  <a:gd name="T3" fmla="*/ 94 h 1216"/>
                  <a:gd name="T4" fmla="*/ 270 w 1052"/>
                  <a:gd name="T5" fmla="*/ 225 h 1216"/>
                  <a:gd name="T6" fmla="*/ 175 w 1052"/>
                  <a:gd name="T7" fmla="*/ 435 h 1216"/>
                  <a:gd name="T8" fmla="*/ 109 w 1052"/>
                  <a:gd name="T9" fmla="*/ 483 h 1216"/>
                  <a:gd name="T10" fmla="*/ 109 w 1052"/>
                  <a:gd name="T11" fmla="*/ 575 h 1216"/>
                  <a:gd name="T12" fmla="*/ 65 w 1052"/>
                  <a:gd name="T13" fmla="*/ 733 h 1216"/>
                  <a:gd name="T14" fmla="*/ 4 w 1052"/>
                  <a:gd name="T15" fmla="*/ 788 h 1216"/>
                  <a:gd name="T16" fmla="*/ 0 w 1052"/>
                  <a:gd name="T17" fmla="*/ 836 h 1216"/>
                  <a:gd name="T18" fmla="*/ 189 w 1052"/>
                  <a:gd name="T19" fmla="*/ 910 h 1216"/>
                  <a:gd name="T20" fmla="*/ 368 w 1052"/>
                  <a:gd name="T21" fmla="*/ 900 h 1216"/>
                  <a:gd name="T22" fmla="*/ 442 w 1052"/>
                  <a:gd name="T23" fmla="*/ 1035 h 1216"/>
                  <a:gd name="T24" fmla="*/ 665 w 1052"/>
                  <a:gd name="T25" fmla="*/ 1216 h 1216"/>
                  <a:gd name="T26" fmla="*/ 731 w 1052"/>
                  <a:gd name="T27" fmla="*/ 1171 h 1216"/>
                  <a:gd name="T28" fmla="*/ 798 w 1052"/>
                  <a:gd name="T29" fmla="*/ 1211 h 1216"/>
                  <a:gd name="T30" fmla="*/ 968 w 1052"/>
                  <a:gd name="T31" fmla="*/ 1125 h 1216"/>
                  <a:gd name="T32" fmla="*/ 971 w 1052"/>
                  <a:gd name="T33" fmla="*/ 1127 h 1216"/>
                  <a:gd name="T34" fmla="*/ 971 w 1052"/>
                  <a:gd name="T35" fmla="*/ 1125 h 1216"/>
                  <a:gd name="T36" fmla="*/ 1006 w 1052"/>
                  <a:gd name="T37" fmla="*/ 878 h 1216"/>
                  <a:gd name="T38" fmla="*/ 1052 w 1052"/>
                  <a:gd name="T39" fmla="*/ 798 h 1216"/>
                  <a:gd name="T40" fmla="*/ 1006 w 1052"/>
                  <a:gd name="T41" fmla="*/ 680 h 1216"/>
                  <a:gd name="T42" fmla="*/ 928 w 1052"/>
                  <a:gd name="T43" fmla="*/ 537 h 1216"/>
                  <a:gd name="T44" fmla="*/ 797 w 1052"/>
                  <a:gd name="T45" fmla="*/ 537 h 1216"/>
                  <a:gd name="T46" fmla="*/ 848 w 1052"/>
                  <a:gd name="T47" fmla="*/ 441 h 1216"/>
                  <a:gd name="T48" fmla="*/ 721 w 1052"/>
                  <a:gd name="T49" fmla="*/ 197 h 1216"/>
                  <a:gd name="T50" fmla="*/ 651 w 1052"/>
                  <a:gd name="T51" fmla="*/ 153 h 1216"/>
                  <a:gd name="T52" fmla="*/ 480 w 1052"/>
                  <a:gd name="T53" fmla="*/ 248 h 1216"/>
                  <a:gd name="T54" fmla="*/ 480 w 1052"/>
                  <a:gd name="T55" fmla="*/ 155 h 1216"/>
                  <a:gd name="T56" fmla="*/ 366 w 1052"/>
                  <a:gd name="T57" fmla="*/ 85 h 1216"/>
                  <a:gd name="T58" fmla="*/ 334 w 1052"/>
                  <a:gd name="T59" fmla="*/ 0 h 1216"/>
                  <a:gd name="T60" fmla="*/ 173 w 1052"/>
                  <a:gd name="T61" fmla="*/ 41 h 1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52" h="1216">
                    <a:moveTo>
                      <a:pt x="173" y="41"/>
                    </a:moveTo>
                    <a:lnTo>
                      <a:pt x="132" y="94"/>
                    </a:lnTo>
                    <a:lnTo>
                      <a:pt x="270" y="225"/>
                    </a:lnTo>
                    <a:lnTo>
                      <a:pt x="175" y="435"/>
                    </a:lnTo>
                    <a:lnTo>
                      <a:pt x="109" y="483"/>
                    </a:lnTo>
                    <a:lnTo>
                      <a:pt x="109" y="575"/>
                    </a:lnTo>
                    <a:lnTo>
                      <a:pt x="65" y="733"/>
                    </a:lnTo>
                    <a:lnTo>
                      <a:pt x="4" y="788"/>
                    </a:lnTo>
                    <a:lnTo>
                      <a:pt x="0" y="836"/>
                    </a:lnTo>
                    <a:lnTo>
                      <a:pt x="189" y="910"/>
                    </a:lnTo>
                    <a:lnTo>
                      <a:pt x="368" y="900"/>
                    </a:lnTo>
                    <a:lnTo>
                      <a:pt x="442" y="1035"/>
                    </a:lnTo>
                    <a:lnTo>
                      <a:pt x="665" y="1216"/>
                    </a:lnTo>
                    <a:lnTo>
                      <a:pt x="731" y="1171"/>
                    </a:lnTo>
                    <a:lnTo>
                      <a:pt x="798" y="1211"/>
                    </a:lnTo>
                    <a:lnTo>
                      <a:pt x="968" y="1125"/>
                    </a:lnTo>
                    <a:lnTo>
                      <a:pt x="971" y="1127"/>
                    </a:lnTo>
                    <a:lnTo>
                      <a:pt x="971" y="1125"/>
                    </a:lnTo>
                    <a:lnTo>
                      <a:pt x="1006" y="878"/>
                    </a:lnTo>
                    <a:lnTo>
                      <a:pt x="1052" y="798"/>
                    </a:lnTo>
                    <a:lnTo>
                      <a:pt x="1006" y="680"/>
                    </a:lnTo>
                    <a:lnTo>
                      <a:pt x="928" y="537"/>
                    </a:lnTo>
                    <a:lnTo>
                      <a:pt x="797" y="537"/>
                    </a:lnTo>
                    <a:lnTo>
                      <a:pt x="848" y="441"/>
                    </a:lnTo>
                    <a:lnTo>
                      <a:pt x="721" y="197"/>
                    </a:lnTo>
                    <a:lnTo>
                      <a:pt x="651" y="153"/>
                    </a:lnTo>
                    <a:lnTo>
                      <a:pt x="480" y="248"/>
                    </a:lnTo>
                    <a:lnTo>
                      <a:pt x="480" y="155"/>
                    </a:lnTo>
                    <a:lnTo>
                      <a:pt x="366" y="85"/>
                    </a:lnTo>
                    <a:lnTo>
                      <a:pt x="334" y="0"/>
                    </a:lnTo>
                    <a:lnTo>
                      <a:pt x="173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262">
                <a:extLst>
                  <a:ext uri="{FF2B5EF4-FFF2-40B4-BE49-F238E27FC236}">
                    <a16:creationId xmlns:a16="http://schemas.microsoft.com/office/drawing/2014/main" id="{66DE3BB9-2781-96FD-CAF0-8936DFD362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3460"/>
                <a:ext cx="190" cy="218"/>
              </a:xfrm>
              <a:custGeom>
                <a:avLst/>
                <a:gdLst>
                  <a:gd name="T0" fmla="*/ 384 w 759"/>
                  <a:gd name="T1" fmla="*/ 102 h 873"/>
                  <a:gd name="T2" fmla="*/ 276 w 759"/>
                  <a:gd name="T3" fmla="*/ 70 h 873"/>
                  <a:gd name="T4" fmla="*/ 41 w 759"/>
                  <a:gd name="T5" fmla="*/ 157 h 873"/>
                  <a:gd name="T6" fmla="*/ 41 w 759"/>
                  <a:gd name="T7" fmla="*/ 292 h 873"/>
                  <a:gd name="T8" fmla="*/ 0 w 759"/>
                  <a:gd name="T9" fmla="*/ 411 h 873"/>
                  <a:gd name="T10" fmla="*/ 127 w 759"/>
                  <a:gd name="T11" fmla="*/ 464 h 873"/>
                  <a:gd name="T12" fmla="*/ 165 w 759"/>
                  <a:gd name="T13" fmla="*/ 544 h 873"/>
                  <a:gd name="T14" fmla="*/ 64 w 759"/>
                  <a:gd name="T15" fmla="*/ 646 h 873"/>
                  <a:gd name="T16" fmla="*/ 123 w 759"/>
                  <a:gd name="T17" fmla="*/ 792 h 873"/>
                  <a:gd name="T18" fmla="*/ 99 w 759"/>
                  <a:gd name="T19" fmla="*/ 825 h 873"/>
                  <a:gd name="T20" fmla="*/ 193 w 759"/>
                  <a:gd name="T21" fmla="*/ 812 h 873"/>
                  <a:gd name="T22" fmla="*/ 264 w 759"/>
                  <a:gd name="T23" fmla="*/ 873 h 873"/>
                  <a:gd name="T24" fmla="*/ 546 w 759"/>
                  <a:gd name="T25" fmla="*/ 868 h 873"/>
                  <a:gd name="T26" fmla="*/ 527 w 759"/>
                  <a:gd name="T27" fmla="*/ 647 h 873"/>
                  <a:gd name="T28" fmla="*/ 683 w 759"/>
                  <a:gd name="T29" fmla="*/ 554 h 873"/>
                  <a:gd name="T30" fmla="*/ 759 w 759"/>
                  <a:gd name="T31" fmla="*/ 403 h 873"/>
                  <a:gd name="T32" fmla="*/ 735 w 759"/>
                  <a:gd name="T33" fmla="*/ 327 h 873"/>
                  <a:gd name="T34" fmla="*/ 647 w 759"/>
                  <a:gd name="T35" fmla="*/ 334 h 873"/>
                  <a:gd name="T36" fmla="*/ 663 w 759"/>
                  <a:gd name="T37" fmla="*/ 234 h 873"/>
                  <a:gd name="T38" fmla="*/ 535 w 759"/>
                  <a:gd name="T39" fmla="*/ 120 h 873"/>
                  <a:gd name="T40" fmla="*/ 561 w 759"/>
                  <a:gd name="T41" fmla="*/ 76 h 873"/>
                  <a:gd name="T42" fmla="*/ 495 w 759"/>
                  <a:gd name="T43" fmla="*/ 0 h 873"/>
                  <a:gd name="T44" fmla="*/ 384 w 759"/>
                  <a:gd name="T45" fmla="*/ 102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59" h="873">
                    <a:moveTo>
                      <a:pt x="384" y="102"/>
                    </a:moveTo>
                    <a:lnTo>
                      <a:pt x="276" y="70"/>
                    </a:lnTo>
                    <a:lnTo>
                      <a:pt x="41" y="157"/>
                    </a:lnTo>
                    <a:lnTo>
                      <a:pt x="41" y="292"/>
                    </a:lnTo>
                    <a:lnTo>
                      <a:pt x="0" y="411"/>
                    </a:lnTo>
                    <a:lnTo>
                      <a:pt x="127" y="464"/>
                    </a:lnTo>
                    <a:lnTo>
                      <a:pt x="165" y="544"/>
                    </a:lnTo>
                    <a:lnTo>
                      <a:pt x="64" y="646"/>
                    </a:lnTo>
                    <a:lnTo>
                      <a:pt x="123" y="792"/>
                    </a:lnTo>
                    <a:lnTo>
                      <a:pt x="99" y="825"/>
                    </a:lnTo>
                    <a:lnTo>
                      <a:pt x="193" y="812"/>
                    </a:lnTo>
                    <a:lnTo>
                      <a:pt x="264" y="873"/>
                    </a:lnTo>
                    <a:lnTo>
                      <a:pt x="546" y="868"/>
                    </a:lnTo>
                    <a:lnTo>
                      <a:pt x="527" y="647"/>
                    </a:lnTo>
                    <a:lnTo>
                      <a:pt x="683" y="554"/>
                    </a:lnTo>
                    <a:lnTo>
                      <a:pt x="759" y="403"/>
                    </a:lnTo>
                    <a:lnTo>
                      <a:pt x="735" y="327"/>
                    </a:lnTo>
                    <a:lnTo>
                      <a:pt x="647" y="334"/>
                    </a:lnTo>
                    <a:lnTo>
                      <a:pt x="663" y="234"/>
                    </a:lnTo>
                    <a:lnTo>
                      <a:pt x="535" y="120"/>
                    </a:lnTo>
                    <a:lnTo>
                      <a:pt x="561" y="76"/>
                    </a:lnTo>
                    <a:lnTo>
                      <a:pt x="495" y="0"/>
                    </a:lnTo>
                    <a:lnTo>
                      <a:pt x="384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263">
                <a:extLst>
                  <a:ext uri="{FF2B5EF4-FFF2-40B4-BE49-F238E27FC236}">
                    <a16:creationId xmlns:a16="http://schemas.microsoft.com/office/drawing/2014/main" id="{73C8F0A4-49ED-4E82-2B54-F3E6D271E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3476"/>
                <a:ext cx="160" cy="199"/>
              </a:xfrm>
              <a:custGeom>
                <a:avLst/>
                <a:gdLst>
                  <a:gd name="T0" fmla="*/ 515 w 639"/>
                  <a:gd name="T1" fmla="*/ 89 h 792"/>
                  <a:gd name="T2" fmla="*/ 407 w 639"/>
                  <a:gd name="T3" fmla="*/ 40 h 792"/>
                  <a:gd name="T4" fmla="*/ 407 w 639"/>
                  <a:gd name="T5" fmla="*/ 0 h 792"/>
                  <a:gd name="T6" fmla="*/ 231 w 639"/>
                  <a:gd name="T7" fmla="*/ 0 h 792"/>
                  <a:gd name="T8" fmla="*/ 166 w 639"/>
                  <a:gd name="T9" fmla="*/ 75 h 792"/>
                  <a:gd name="T10" fmla="*/ 176 w 639"/>
                  <a:gd name="T11" fmla="*/ 160 h 792"/>
                  <a:gd name="T12" fmla="*/ 81 w 639"/>
                  <a:gd name="T13" fmla="*/ 181 h 792"/>
                  <a:gd name="T14" fmla="*/ 35 w 639"/>
                  <a:gd name="T15" fmla="*/ 261 h 792"/>
                  <a:gd name="T16" fmla="*/ 0 w 639"/>
                  <a:gd name="T17" fmla="*/ 508 h 792"/>
                  <a:gd name="T18" fmla="*/ 0 w 639"/>
                  <a:gd name="T19" fmla="*/ 510 h 792"/>
                  <a:gd name="T20" fmla="*/ 320 w 639"/>
                  <a:gd name="T21" fmla="*/ 792 h 792"/>
                  <a:gd name="T22" fmla="*/ 573 w 639"/>
                  <a:gd name="T23" fmla="*/ 757 h 792"/>
                  <a:gd name="T24" fmla="*/ 597 w 639"/>
                  <a:gd name="T25" fmla="*/ 724 h 792"/>
                  <a:gd name="T26" fmla="*/ 538 w 639"/>
                  <a:gd name="T27" fmla="*/ 578 h 792"/>
                  <a:gd name="T28" fmla="*/ 639 w 639"/>
                  <a:gd name="T29" fmla="*/ 476 h 792"/>
                  <a:gd name="T30" fmla="*/ 601 w 639"/>
                  <a:gd name="T31" fmla="*/ 396 h 792"/>
                  <a:gd name="T32" fmla="*/ 474 w 639"/>
                  <a:gd name="T33" fmla="*/ 343 h 792"/>
                  <a:gd name="T34" fmla="*/ 515 w 639"/>
                  <a:gd name="T35" fmla="*/ 224 h 792"/>
                  <a:gd name="T36" fmla="*/ 515 w 639"/>
                  <a:gd name="T37" fmla="*/ 89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9" h="792">
                    <a:moveTo>
                      <a:pt x="515" y="89"/>
                    </a:moveTo>
                    <a:lnTo>
                      <a:pt x="407" y="40"/>
                    </a:lnTo>
                    <a:lnTo>
                      <a:pt x="407" y="0"/>
                    </a:lnTo>
                    <a:lnTo>
                      <a:pt x="231" y="0"/>
                    </a:lnTo>
                    <a:lnTo>
                      <a:pt x="166" y="75"/>
                    </a:lnTo>
                    <a:lnTo>
                      <a:pt x="176" y="160"/>
                    </a:lnTo>
                    <a:lnTo>
                      <a:pt x="81" y="181"/>
                    </a:lnTo>
                    <a:lnTo>
                      <a:pt x="35" y="261"/>
                    </a:lnTo>
                    <a:lnTo>
                      <a:pt x="0" y="508"/>
                    </a:lnTo>
                    <a:lnTo>
                      <a:pt x="0" y="510"/>
                    </a:lnTo>
                    <a:lnTo>
                      <a:pt x="320" y="792"/>
                    </a:lnTo>
                    <a:lnTo>
                      <a:pt x="573" y="757"/>
                    </a:lnTo>
                    <a:lnTo>
                      <a:pt x="597" y="724"/>
                    </a:lnTo>
                    <a:lnTo>
                      <a:pt x="538" y="578"/>
                    </a:lnTo>
                    <a:lnTo>
                      <a:pt x="639" y="476"/>
                    </a:lnTo>
                    <a:lnTo>
                      <a:pt x="601" y="396"/>
                    </a:lnTo>
                    <a:lnTo>
                      <a:pt x="474" y="343"/>
                    </a:lnTo>
                    <a:lnTo>
                      <a:pt x="515" y="224"/>
                    </a:lnTo>
                    <a:lnTo>
                      <a:pt x="515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264">
                <a:extLst>
                  <a:ext uri="{FF2B5EF4-FFF2-40B4-BE49-F238E27FC236}">
                    <a16:creationId xmlns:a16="http://schemas.microsoft.com/office/drawing/2014/main" id="{B2741935-676C-C380-5AE9-11DE33FAF0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3" y="3026"/>
                <a:ext cx="320" cy="192"/>
              </a:xfrm>
              <a:custGeom>
                <a:avLst/>
                <a:gdLst>
                  <a:gd name="T0" fmla="*/ 180 w 1281"/>
                  <a:gd name="T1" fmla="*/ 236 h 769"/>
                  <a:gd name="T2" fmla="*/ 153 w 1281"/>
                  <a:gd name="T3" fmla="*/ 311 h 769"/>
                  <a:gd name="T4" fmla="*/ 14 w 1281"/>
                  <a:gd name="T5" fmla="*/ 403 h 769"/>
                  <a:gd name="T6" fmla="*/ 0 w 1281"/>
                  <a:gd name="T7" fmla="*/ 483 h 769"/>
                  <a:gd name="T8" fmla="*/ 41 w 1281"/>
                  <a:gd name="T9" fmla="*/ 663 h 769"/>
                  <a:gd name="T10" fmla="*/ 115 w 1281"/>
                  <a:gd name="T11" fmla="*/ 699 h 769"/>
                  <a:gd name="T12" fmla="*/ 304 w 1281"/>
                  <a:gd name="T13" fmla="*/ 671 h 769"/>
                  <a:gd name="T14" fmla="*/ 402 w 1281"/>
                  <a:gd name="T15" fmla="*/ 737 h 769"/>
                  <a:gd name="T16" fmla="*/ 621 w 1281"/>
                  <a:gd name="T17" fmla="*/ 684 h 769"/>
                  <a:gd name="T18" fmla="*/ 966 w 1281"/>
                  <a:gd name="T19" fmla="*/ 769 h 769"/>
                  <a:gd name="T20" fmla="*/ 1053 w 1281"/>
                  <a:gd name="T21" fmla="*/ 616 h 769"/>
                  <a:gd name="T22" fmla="*/ 1154 w 1281"/>
                  <a:gd name="T23" fmla="*/ 709 h 769"/>
                  <a:gd name="T24" fmla="*/ 1281 w 1281"/>
                  <a:gd name="T25" fmla="*/ 617 h 769"/>
                  <a:gd name="T26" fmla="*/ 1280 w 1281"/>
                  <a:gd name="T27" fmla="*/ 617 h 769"/>
                  <a:gd name="T28" fmla="*/ 1190 w 1281"/>
                  <a:gd name="T29" fmla="*/ 370 h 769"/>
                  <a:gd name="T30" fmla="*/ 1159 w 1281"/>
                  <a:gd name="T31" fmla="*/ 287 h 769"/>
                  <a:gd name="T32" fmla="*/ 1021 w 1281"/>
                  <a:gd name="T33" fmla="*/ 166 h 769"/>
                  <a:gd name="T34" fmla="*/ 728 w 1281"/>
                  <a:gd name="T35" fmla="*/ 0 h 769"/>
                  <a:gd name="T36" fmla="*/ 554 w 1281"/>
                  <a:gd name="T37" fmla="*/ 80 h 769"/>
                  <a:gd name="T38" fmla="*/ 290 w 1281"/>
                  <a:gd name="T39" fmla="*/ 172 h 769"/>
                  <a:gd name="T40" fmla="*/ 215 w 1281"/>
                  <a:gd name="T41" fmla="*/ 141 h 769"/>
                  <a:gd name="T42" fmla="*/ 129 w 1281"/>
                  <a:gd name="T43" fmla="*/ 172 h 769"/>
                  <a:gd name="T44" fmla="*/ 180 w 1281"/>
                  <a:gd name="T45" fmla="*/ 236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81" h="769">
                    <a:moveTo>
                      <a:pt x="180" y="236"/>
                    </a:moveTo>
                    <a:lnTo>
                      <a:pt x="153" y="311"/>
                    </a:lnTo>
                    <a:lnTo>
                      <a:pt x="14" y="403"/>
                    </a:lnTo>
                    <a:lnTo>
                      <a:pt x="0" y="483"/>
                    </a:lnTo>
                    <a:lnTo>
                      <a:pt x="41" y="663"/>
                    </a:lnTo>
                    <a:lnTo>
                      <a:pt x="115" y="699"/>
                    </a:lnTo>
                    <a:lnTo>
                      <a:pt x="304" y="671"/>
                    </a:lnTo>
                    <a:lnTo>
                      <a:pt x="402" y="737"/>
                    </a:lnTo>
                    <a:lnTo>
                      <a:pt x="621" y="684"/>
                    </a:lnTo>
                    <a:lnTo>
                      <a:pt x="966" y="769"/>
                    </a:lnTo>
                    <a:lnTo>
                      <a:pt x="1053" y="616"/>
                    </a:lnTo>
                    <a:lnTo>
                      <a:pt x="1154" y="709"/>
                    </a:lnTo>
                    <a:lnTo>
                      <a:pt x="1281" y="617"/>
                    </a:lnTo>
                    <a:lnTo>
                      <a:pt x="1280" y="617"/>
                    </a:lnTo>
                    <a:lnTo>
                      <a:pt x="1190" y="370"/>
                    </a:lnTo>
                    <a:lnTo>
                      <a:pt x="1159" y="287"/>
                    </a:lnTo>
                    <a:lnTo>
                      <a:pt x="1021" y="166"/>
                    </a:lnTo>
                    <a:lnTo>
                      <a:pt x="728" y="0"/>
                    </a:lnTo>
                    <a:lnTo>
                      <a:pt x="554" y="80"/>
                    </a:lnTo>
                    <a:lnTo>
                      <a:pt x="290" y="172"/>
                    </a:lnTo>
                    <a:lnTo>
                      <a:pt x="215" y="141"/>
                    </a:lnTo>
                    <a:lnTo>
                      <a:pt x="129" y="172"/>
                    </a:lnTo>
                    <a:lnTo>
                      <a:pt x="180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265">
                <a:extLst>
                  <a:ext uri="{FF2B5EF4-FFF2-40B4-BE49-F238E27FC236}">
                    <a16:creationId xmlns:a16="http://schemas.microsoft.com/office/drawing/2014/main" id="{828D3837-8209-9BF9-563D-94820A4794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3147"/>
                <a:ext cx="342" cy="300"/>
              </a:xfrm>
              <a:custGeom>
                <a:avLst/>
                <a:gdLst>
                  <a:gd name="T0" fmla="*/ 808 w 1368"/>
                  <a:gd name="T1" fmla="*/ 180 h 1203"/>
                  <a:gd name="T2" fmla="*/ 767 w 1368"/>
                  <a:gd name="T3" fmla="*/ 0 h 1203"/>
                  <a:gd name="T4" fmla="*/ 434 w 1368"/>
                  <a:gd name="T5" fmla="*/ 124 h 1203"/>
                  <a:gd name="T6" fmla="*/ 498 w 1368"/>
                  <a:gd name="T7" fmla="*/ 189 h 1203"/>
                  <a:gd name="T8" fmla="*/ 331 w 1368"/>
                  <a:gd name="T9" fmla="*/ 260 h 1203"/>
                  <a:gd name="T10" fmla="*/ 283 w 1368"/>
                  <a:gd name="T11" fmla="*/ 195 h 1203"/>
                  <a:gd name="T12" fmla="*/ 141 w 1368"/>
                  <a:gd name="T13" fmla="*/ 208 h 1203"/>
                  <a:gd name="T14" fmla="*/ 0 w 1368"/>
                  <a:gd name="T15" fmla="*/ 221 h 1203"/>
                  <a:gd name="T16" fmla="*/ 37 w 1368"/>
                  <a:gd name="T17" fmla="*/ 274 h 1203"/>
                  <a:gd name="T18" fmla="*/ 262 w 1368"/>
                  <a:gd name="T19" fmla="*/ 602 h 1203"/>
                  <a:gd name="T20" fmla="*/ 423 w 1368"/>
                  <a:gd name="T21" fmla="*/ 680 h 1203"/>
                  <a:gd name="T22" fmla="*/ 579 w 1368"/>
                  <a:gd name="T23" fmla="*/ 654 h 1203"/>
                  <a:gd name="T24" fmla="*/ 579 w 1368"/>
                  <a:gd name="T25" fmla="*/ 807 h 1203"/>
                  <a:gd name="T26" fmla="*/ 649 w 1368"/>
                  <a:gd name="T27" fmla="*/ 848 h 1203"/>
                  <a:gd name="T28" fmla="*/ 649 w 1368"/>
                  <a:gd name="T29" fmla="*/ 995 h 1203"/>
                  <a:gd name="T30" fmla="*/ 803 w 1368"/>
                  <a:gd name="T31" fmla="*/ 1033 h 1203"/>
                  <a:gd name="T32" fmla="*/ 749 w 1368"/>
                  <a:gd name="T33" fmla="*/ 1156 h 1203"/>
                  <a:gd name="T34" fmla="*/ 871 w 1368"/>
                  <a:gd name="T35" fmla="*/ 1203 h 1203"/>
                  <a:gd name="T36" fmla="*/ 925 w 1368"/>
                  <a:gd name="T37" fmla="*/ 1137 h 1203"/>
                  <a:gd name="T38" fmla="*/ 1168 w 1368"/>
                  <a:gd name="T39" fmla="*/ 852 h 1203"/>
                  <a:gd name="T40" fmla="*/ 1206 w 1368"/>
                  <a:gd name="T41" fmla="*/ 929 h 1203"/>
                  <a:gd name="T42" fmla="*/ 1355 w 1368"/>
                  <a:gd name="T43" fmla="*/ 879 h 1203"/>
                  <a:gd name="T44" fmla="*/ 1368 w 1368"/>
                  <a:gd name="T45" fmla="*/ 855 h 1203"/>
                  <a:gd name="T46" fmla="*/ 1340 w 1368"/>
                  <a:gd name="T47" fmla="*/ 775 h 1203"/>
                  <a:gd name="T48" fmla="*/ 932 w 1368"/>
                  <a:gd name="T49" fmla="*/ 508 h 1203"/>
                  <a:gd name="T50" fmla="*/ 953 w 1368"/>
                  <a:gd name="T51" fmla="*/ 354 h 1203"/>
                  <a:gd name="T52" fmla="*/ 886 w 1368"/>
                  <a:gd name="T53" fmla="*/ 296 h 1203"/>
                  <a:gd name="T54" fmla="*/ 882 w 1368"/>
                  <a:gd name="T55" fmla="*/ 216 h 1203"/>
                  <a:gd name="T56" fmla="*/ 808 w 1368"/>
                  <a:gd name="T57" fmla="*/ 180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68" h="1203">
                    <a:moveTo>
                      <a:pt x="808" y="180"/>
                    </a:moveTo>
                    <a:lnTo>
                      <a:pt x="767" y="0"/>
                    </a:lnTo>
                    <a:lnTo>
                      <a:pt x="434" y="124"/>
                    </a:lnTo>
                    <a:lnTo>
                      <a:pt x="498" y="189"/>
                    </a:lnTo>
                    <a:lnTo>
                      <a:pt x="331" y="260"/>
                    </a:lnTo>
                    <a:lnTo>
                      <a:pt x="283" y="195"/>
                    </a:lnTo>
                    <a:lnTo>
                      <a:pt x="141" y="208"/>
                    </a:lnTo>
                    <a:lnTo>
                      <a:pt x="0" y="221"/>
                    </a:lnTo>
                    <a:lnTo>
                      <a:pt x="37" y="274"/>
                    </a:lnTo>
                    <a:lnTo>
                      <a:pt x="262" y="602"/>
                    </a:lnTo>
                    <a:lnTo>
                      <a:pt x="423" y="680"/>
                    </a:lnTo>
                    <a:lnTo>
                      <a:pt x="579" y="654"/>
                    </a:lnTo>
                    <a:lnTo>
                      <a:pt x="579" y="807"/>
                    </a:lnTo>
                    <a:lnTo>
                      <a:pt x="649" y="848"/>
                    </a:lnTo>
                    <a:lnTo>
                      <a:pt x="649" y="995"/>
                    </a:lnTo>
                    <a:lnTo>
                      <a:pt x="803" y="1033"/>
                    </a:lnTo>
                    <a:lnTo>
                      <a:pt x="749" y="1156"/>
                    </a:lnTo>
                    <a:lnTo>
                      <a:pt x="871" y="1203"/>
                    </a:lnTo>
                    <a:lnTo>
                      <a:pt x="925" y="1137"/>
                    </a:lnTo>
                    <a:lnTo>
                      <a:pt x="1168" y="852"/>
                    </a:lnTo>
                    <a:lnTo>
                      <a:pt x="1206" y="929"/>
                    </a:lnTo>
                    <a:lnTo>
                      <a:pt x="1355" y="879"/>
                    </a:lnTo>
                    <a:lnTo>
                      <a:pt x="1368" y="855"/>
                    </a:lnTo>
                    <a:lnTo>
                      <a:pt x="1340" y="775"/>
                    </a:lnTo>
                    <a:lnTo>
                      <a:pt x="932" y="508"/>
                    </a:lnTo>
                    <a:lnTo>
                      <a:pt x="953" y="354"/>
                    </a:lnTo>
                    <a:lnTo>
                      <a:pt x="886" y="296"/>
                    </a:lnTo>
                    <a:lnTo>
                      <a:pt x="882" y="216"/>
                    </a:lnTo>
                    <a:lnTo>
                      <a:pt x="808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266">
                <a:extLst>
                  <a:ext uri="{FF2B5EF4-FFF2-40B4-BE49-F238E27FC236}">
                    <a16:creationId xmlns:a16="http://schemas.microsoft.com/office/drawing/2014/main" id="{CA601FFC-0B02-20B7-0AD1-03C405751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2" y="3180"/>
                <a:ext cx="410" cy="203"/>
              </a:xfrm>
              <a:custGeom>
                <a:avLst/>
                <a:gdLst>
                  <a:gd name="T0" fmla="*/ 189 w 1639"/>
                  <a:gd name="T1" fmla="*/ 55 h 813"/>
                  <a:gd name="T2" fmla="*/ 0 w 1639"/>
                  <a:gd name="T3" fmla="*/ 83 h 813"/>
                  <a:gd name="T4" fmla="*/ 4 w 1639"/>
                  <a:gd name="T5" fmla="*/ 163 h 813"/>
                  <a:gd name="T6" fmla="*/ 71 w 1639"/>
                  <a:gd name="T7" fmla="*/ 221 h 813"/>
                  <a:gd name="T8" fmla="*/ 50 w 1639"/>
                  <a:gd name="T9" fmla="*/ 375 h 813"/>
                  <a:gd name="T10" fmla="*/ 458 w 1639"/>
                  <a:gd name="T11" fmla="*/ 642 h 813"/>
                  <a:gd name="T12" fmla="*/ 486 w 1639"/>
                  <a:gd name="T13" fmla="*/ 722 h 813"/>
                  <a:gd name="T14" fmla="*/ 537 w 1639"/>
                  <a:gd name="T15" fmla="*/ 788 h 813"/>
                  <a:gd name="T16" fmla="*/ 717 w 1639"/>
                  <a:gd name="T17" fmla="*/ 813 h 813"/>
                  <a:gd name="T18" fmla="*/ 749 w 1639"/>
                  <a:gd name="T19" fmla="*/ 719 h 813"/>
                  <a:gd name="T20" fmla="*/ 830 w 1639"/>
                  <a:gd name="T21" fmla="*/ 705 h 813"/>
                  <a:gd name="T22" fmla="*/ 1172 w 1639"/>
                  <a:gd name="T23" fmla="*/ 746 h 813"/>
                  <a:gd name="T24" fmla="*/ 1268 w 1639"/>
                  <a:gd name="T25" fmla="*/ 686 h 813"/>
                  <a:gd name="T26" fmla="*/ 1292 w 1639"/>
                  <a:gd name="T27" fmla="*/ 601 h 813"/>
                  <a:gd name="T28" fmla="*/ 1271 w 1639"/>
                  <a:gd name="T29" fmla="*/ 325 h 813"/>
                  <a:gd name="T30" fmla="*/ 1445 w 1639"/>
                  <a:gd name="T31" fmla="*/ 386 h 813"/>
                  <a:gd name="T32" fmla="*/ 1493 w 1639"/>
                  <a:gd name="T33" fmla="*/ 355 h 813"/>
                  <a:gd name="T34" fmla="*/ 1543 w 1639"/>
                  <a:gd name="T35" fmla="*/ 324 h 813"/>
                  <a:gd name="T36" fmla="*/ 1639 w 1639"/>
                  <a:gd name="T37" fmla="*/ 263 h 813"/>
                  <a:gd name="T38" fmla="*/ 1603 w 1639"/>
                  <a:gd name="T39" fmla="*/ 183 h 813"/>
                  <a:gd name="T40" fmla="*/ 1285 w 1639"/>
                  <a:gd name="T41" fmla="*/ 145 h 813"/>
                  <a:gd name="T42" fmla="*/ 1166 w 1639"/>
                  <a:gd name="T43" fmla="*/ 1 h 813"/>
                  <a:gd name="T44" fmla="*/ 1039 w 1639"/>
                  <a:gd name="T45" fmla="*/ 93 h 813"/>
                  <a:gd name="T46" fmla="*/ 938 w 1639"/>
                  <a:gd name="T47" fmla="*/ 0 h 813"/>
                  <a:gd name="T48" fmla="*/ 851 w 1639"/>
                  <a:gd name="T49" fmla="*/ 153 h 813"/>
                  <a:gd name="T50" fmla="*/ 506 w 1639"/>
                  <a:gd name="T51" fmla="*/ 68 h 813"/>
                  <a:gd name="T52" fmla="*/ 287 w 1639"/>
                  <a:gd name="T53" fmla="*/ 121 h 813"/>
                  <a:gd name="T54" fmla="*/ 189 w 1639"/>
                  <a:gd name="T55" fmla="*/ 55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39" h="813">
                    <a:moveTo>
                      <a:pt x="189" y="55"/>
                    </a:moveTo>
                    <a:lnTo>
                      <a:pt x="0" y="83"/>
                    </a:lnTo>
                    <a:lnTo>
                      <a:pt x="4" y="163"/>
                    </a:lnTo>
                    <a:lnTo>
                      <a:pt x="71" y="221"/>
                    </a:lnTo>
                    <a:lnTo>
                      <a:pt x="50" y="375"/>
                    </a:lnTo>
                    <a:lnTo>
                      <a:pt x="458" y="642"/>
                    </a:lnTo>
                    <a:lnTo>
                      <a:pt x="486" y="722"/>
                    </a:lnTo>
                    <a:lnTo>
                      <a:pt x="537" y="788"/>
                    </a:lnTo>
                    <a:lnTo>
                      <a:pt x="717" y="813"/>
                    </a:lnTo>
                    <a:lnTo>
                      <a:pt x="749" y="719"/>
                    </a:lnTo>
                    <a:lnTo>
                      <a:pt x="830" y="705"/>
                    </a:lnTo>
                    <a:lnTo>
                      <a:pt x="1172" y="746"/>
                    </a:lnTo>
                    <a:lnTo>
                      <a:pt x="1268" y="686"/>
                    </a:lnTo>
                    <a:lnTo>
                      <a:pt x="1292" y="601"/>
                    </a:lnTo>
                    <a:lnTo>
                      <a:pt x="1271" y="325"/>
                    </a:lnTo>
                    <a:lnTo>
                      <a:pt x="1445" y="386"/>
                    </a:lnTo>
                    <a:lnTo>
                      <a:pt x="1493" y="355"/>
                    </a:lnTo>
                    <a:lnTo>
                      <a:pt x="1543" y="324"/>
                    </a:lnTo>
                    <a:lnTo>
                      <a:pt x="1639" y="263"/>
                    </a:lnTo>
                    <a:lnTo>
                      <a:pt x="1603" y="183"/>
                    </a:lnTo>
                    <a:lnTo>
                      <a:pt x="1285" y="145"/>
                    </a:lnTo>
                    <a:lnTo>
                      <a:pt x="1166" y="1"/>
                    </a:lnTo>
                    <a:lnTo>
                      <a:pt x="1039" y="93"/>
                    </a:lnTo>
                    <a:lnTo>
                      <a:pt x="938" y="0"/>
                    </a:lnTo>
                    <a:lnTo>
                      <a:pt x="851" y="153"/>
                    </a:lnTo>
                    <a:lnTo>
                      <a:pt x="506" y="68"/>
                    </a:lnTo>
                    <a:lnTo>
                      <a:pt x="287" y="121"/>
                    </a:lnTo>
                    <a:lnTo>
                      <a:pt x="189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267">
                <a:extLst>
                  <a:ext uri="{FF2B5EF4-FFF2-40B4-BE49-F238E27FC236}">
                    <a16:creationId xmlns:a16="http://schemas.microsoft.com/office/drawing/2014/main" id="{A29C8320-5247-E4EF-FEE0-38481CCA8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3" y="3297"/>
                <a:ext cx="209" cy="213"/>
              </a:xfrm>
              <a:custGeom>
                <a:avLst/>
                <a:gdLst>
                  <a:gd name="T0" fmla="*/ 683 w 837"/>
                  <a:gd name="T1" fmla="*/ 246 h 850"/>
                  <a:gd name="T2" fmla="*/ 613 w 837"/>
                  <a:gd name="T3" fmla="*/ 205 h 850"/>
                  <a:gd name="T4" fmla="*/ 613 w 837"/>
                  <a:gd name="T5" fmla="*/ 52 h 850"/>
                  <a:gd name="T6" fmla="*/ 457 w 837"/>
                  <a:gd name="T7" fmla="*/ 78 h 850"/>
                  <a:gd name="T8" fmla="*/ 296 w 837"/>
                  <a:gd name="T9" fmla="*/ 0 h 850"/>
                  <a:gd name="T10" fmla="*/ 108 w 837"/>
                  <a:gd name="T11" fmla="*/ 173 h 850"/>
                  <a:gd name="T12" fmla="*/ 89 w 837"/>
                  <a:gd name="T13" fmla="*/ 338 h 850"/>
                  <a:gd name="T14" fmla="*/ 0 w 837"/>
                  <a:gd name="T15" fmla="*/ 465 h 850"/>
                  <a:gd name="T16" fmla="*/ 89 w 837"/>
                  <a:gd name="T17" fmla="*/ 573 h 850"/>
                  <a:gd name="T18" fmla="*/ 19 w 837"/>
                  <a:gd name="T19" fmla="*/ 621 h 850"/>
                  <a:gd name="T20" fmla="*/ 44 w 837"/>
                  <a:gd name="T21" fmla="*/ 700 h 850"/>
                  <a:gd name="T22" fmla="*/ 194 w 837"/>
                  <a:gd name="T23" fmla="*/ 748 h 850"/>
                  <a:gd name="T24" fmla="*/ 233 w 837"/>
                  <a:gd name="T25" fmla="*/ 733 h 850"/>
                  <a:gd name="T26" fmla="*/ 411 w 837"/>
                  <a:gd name="T27" fmla="*/ 850 h 850"/>
                  <a:gd name="T28" fmla="*/ 401 w 837"/>
                  <a:gd name="T29" fmla="*/ 689 h 850"/>
                  <a:gd name="T30" fmla="*/ 553 w 837"/>
                  <a:gd name="T31" fmla="*/ 643 h 850"/>
                  <a:gd name="T32" fmla="*/ 467 w 837"/>
                  <a:gd name="T33" fmla="*/ 507 h 850"/>
                  <a:gd name="T34" fmla="*/ 548 w 837"/>
                  <a:gd name="T35" fmla="*/ 475 h 850"/>
                  <a:gd name="T36" fmla="*/ 646 w 837"/>
                  <a:gd name="T37" fmla="*/ 633 h 850"/>
                  <a:gd name="T38" fmla="*/ 723 w 837"/>
                  <a:gd name="T39" fmla="*/ 619 h 850"/>
                  <a:gd name="T40" fmla="*/ 742 w 837"/>
                  <a:gd name="T41" fmla="*/ 539 h 850"/>
                  <a:gd name="T42" fmla="*/ 783 w 837"/>
                  <a:gd name="T43" fmla="*/ 554 h 850"/>
                  <a:gd name="T44" fmla="*/ 837 w 837"/>
                  <a:gd name="T45" fmla="*/ 431 h 850"/>
                  <a:gd name="T46" fmla="*/ 683 w 837"/>
                  <a:gd name="T47" fmla="*/ 393 h 850"/>
                  <a:gd name="T48" fmla="*/ 683 w 837"/>
                  <a:gd name="T49" fmla="*/ 246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37" h="850">
                    <a:moveTo>
                      <a:pt x="683" y="246"/>
                    </a:moveTo>
                    <a:lnTo>
                      <a:pt x="613" y="205"/>
                    </a:lnTo>
                    <a:lnTo>
                      <a:pt x="613" y="52"/>
                    </a:lnTo>
                    <a:lnTo>
                      <a:pt x="457" y="78"/>
                    </a:lnTo>
                    <a:lnTo>
                      <a:pt x="296" y="0"/>
                    </a:lnTo>
                    <a:lnTo>
                      <a:pt x="108" y="173"/>
                    </a:lnTo>
                    <a:lnTo>
                      <a:pt x="89" y="338"/>
                    </a:lnTo>
                    <a:lnTo>
                      <a:pt x="0" y="465"/>
                    </a:lnTo>
                    <a:lnTo>
                      <a:pt x="89" y="573"/>
                    </a:lnTo>
                    <a:lnTo>
                      <a:pt x="19" y="621"/>
                    </a:lnTo>
                    <a:lnTo>
                      <a:pt x="44" y="700"/>
                    </a:lnTo>
                    <a:lnTo>
                      <a:pt x="194" y="748"/>
                    </a:lnTo>
                    <a:lnTo>
                      <a:pt x="233" y="733"/>
                    </a:lnTo>
                    <a:lnTo>
                      <a:pt x="411" y="850"/>
                    </a:lnTo>
                    <a:lnTo>
                      <a:pt x="401" y="689"/>
                    </a:lnTo>
                    <a:lnTo>
                      <a:pt x="553" y="643"/>
                    </a:lnTo>
                    <a:lnTo>
                      <a:pt x="467" y="507"/>
                    </a:lnTo>
                    <a:lnTo>
                      <a:pt x="548" y="475"/>
                    </a:lnTo>
                    <a:lnTo>
                      <a:pt x="646" y="633"/>
                    </a:lnTo>
                    <a:lnTo>
                      <a:pt x="723" y="619"/>
                    </a:lnTo>
                    <a:lnTo>
                      <a:pt x="742" y="539"/>
                    </a:lnTo>
                    <a:lnTo>
                      <a:pt x="783" y="554"/>
                    </a:lnTo>
                    <a:lnTo>
                      <a:pt x="837" y="431"/>
                    </a:lnTo>
                    <a:lnTo>
                      <a:pt x="683" y="393"/>
                    </a:lnTo>
                    <a:lnTo>
                      <a:pt x="683" y="2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268">
                <a:extLst>
                  <a:ext uri="{FF2B5EF4-FFF2-40B4-BE49-F238E27FC236}">
                    <a16:creationId xmlns:a16="http://schemas.microsoft.com/office/drawing/2014/main" id="{1A8DF6BD-22DB-2E2D-EECD-EF5D6D31DA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3364"/>
                <a:ext cx="207" cy="315"/>
              </a:xfrm>
              <a:custGeom>
                <a:avLst/>
                <a:gdLst>
                  <a:gd name="T0" fmla="*/ 652 w 827"/>
                  <a:gd name="T1" fmla="*/ 354 h 1260"/>
                  <a:gd name="T2" fmla="*/ 722 w 827"/>
                  <a:gd name="T3" fmla="*/ 306 h 1260"/>
                  <a:gd name="T4" fmla="*/ 633 w 827"/>
                  <a:gd name="T5" fmla="*/ 198 h 1260"/>
                  <a:gd name="T6" fmla="*/ 722 w 827"/>
                  <a:gd name="T7" fmla="*/ 71 h 1260"/>
                  <a:gd name="T8" fmla="*/ 397 w 827"/>
                  <a:gd name="T9" fmla="*/ 0 h 1260"/>
                  <a:gd name="T10" fmla="*/ 360 w 827"/>
                  <a:gd name="T11" fmla="*/ 54 h 1260"/>
                  <a:gd name="T12" fmla="*/ 296 w 827"/>
                  <a:gd name="T13" fmla="*/ 152 h 1260"/>
                  <a:gd name="T14" fmla="*/ 208 w 827"/>
                  <a:gd name="T15" fmla="*/ 183 h 1260"/>
                  <a:gd name="T16" fmla="*/ 207 w 827"/>
                  <a:gd name="T17" fmla="*/ 183 h 1260"/>
                  <a:gd name="T18" fmla="*/ 34 w 827"/>
                  <a:gd name="T19" fmla="*/ 458 h 1260"/>
                  <a:gd name="T20" fmla="*/ 8 w 827"/>
                  <a:gd name="T21" fmla="*/ 502 h 1260"/>
                  <a:gd name="T22" fmla="*/ 136 w 827"/>
                  <a:gd name="T23" fmla="*/ 616 h 1260"/>
                  <a:gd name="T24" fmla="*/ 120 w 827"/>
                  <a:gd name="T25" fmla="*/ 716 h 1260"/>
                  <a:gd name="T26" fmla="*/ 208 w 827"/>
                  <a:gd name="T27" fmla="*/ 709 h 1260"/>
                  <a:gd name="T28" fmla="*/ 232 w 827"/>
                  <a:gd name="T29" fmla="*/ 785 h 1260"/>
                  <a:gd name="T30" fmla="*/ 156 w 827"/>
                  <a:gd name="T31" fmla="*/ 936 h 1260"/>
                  <a:gd name="T32" fmla="*/ 0 w 827"/>
                  <a:gd name="T33" fmla="*/ 1029 h 1260"/>
                  <a:gd name="T34" fmla="*/ 19 w 827"/>
                  <a:gd name="T35" fmla="*/ 1250 h 1260"/>
                  <a:gd name="T36" fmla="*/ 198 w 827"/>
                  <a:gd name="T37" fmla="*/ 1260 h 1260"/>
                  <a:gd name="T38" fmla="*/ 261 w 827"/>
                  <a:gd name="T39" fmla="*/ 1199 h 1260"/>
                  <a:gd name="T40" fmla="*/ 251 w 827"/>
                  <a:gd name="T41" fmla="*/ 1011 h 1260"/>
                  <a:gd name="T42" fmla="*/ 322 w 827"/>
                  <a:gd name="T43" fmla="*/ 974 h 1260"/>
                  <a:gd name="T44" fmla="*/ 515 w 827"/>
                  <a:gd name="T45" fmla="*/ 1039 h 1260"/>
                  <a:gd name="T46" fmla="*/ 487 w 827"/>
                  <a:gd name="T47" fmla="*/ 958 h 1260"/>
                  <a:gd name="T48" fmla="*/ 596 w 827"/>
                  <a:gd name="T49" fmla="*/ 807 h 1260"/>
                  <a:gd name="T50" fmla="*/ 677 w 827"/>
                  <a:gd name="T51" fmla="*/ 779 h 1260"/>
                  <a:gd name="T52" fmla="*/ 677 w 827"/>
                  <a:gd name="T53" fmla="*/ 610 h 1260"/>
                  <a:gd name="T54" fmla="*/ 788 w 827"/>
                  <a:gd name="T55" fmla="*/ 498 h 1260"/>
                  <a:gd name="T56" fmla="*/ 827 w 827"/>
                  <a:gd name="T57" fmla="*/ 481 h 1260"/>
                  <a:gd name="T58" fmla="*/ 677 w 827"/>
                  <a:gd name="T59" fmla="*/ 433 h 1260"/>
                  <a:gd name="T60" fmla="*/ 652 w 827"/>
                  <a:gd name="T61" fmla="*/ 354 h 1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27" h="1260">
                    <a:moveTo>
                      <a:pt x="652" y="354"/>
                    </a:moveTo>
                    <a:lnTo>
                      <a:pt x="722" y="306"/>
                    </a:lnTo>
                    <a:lnTo>
                      <a:pt x="633" y="198"/>
                    </a:lnTo>
                    <a:lnTo>
                      <a:pt x="722" y="71"/>
                    </a:lnTo>
                    <a:lnTo>
                      <a:pt x="397" y="0"/>
                    </a:lnTo>
                    <a:lnTo>
                      <a:pt x="360" y="54"/>
                    </a:lnTo>
                    <a:lnTo>
                      <a:pt x="296" y="152"/>
                    </a:lnTo>
                    <a:lnTo>
                      <a:pt x="208" y="183"/>
                    </a:lnTo>
                    <a:lnTo>
                      <a:pt x="207" y="183"/>
                    </a:lnTo>
                    <a:lnTo>
                      <a:pt x="34" y="458"/>
                    </a:lnTo>
                    <a:lnTo>
                      <a:pt x="8" y="502"/>
                    </a:lnTo>
                    <a:lnTo>
                      <a:pt x="136" y="616"/>
                    </a:lnTo>
                    <a:lnTo>
                      <a:pt x="120" y="716"/>
                    </a:lnTo>
                    <a:lnTo>
                      <a:pt x="208" y="709"/>
                    </a:lnTo>
                    <a:lnTo>
                      <a:pt x="232" y="785"/>
                    </a:lnTo>
                    <a:lnTo>
                      <a:pt x="156" y="936"/>
                    </a:lnTo>
                    <a:lnTo>
                      <a:pt x="0" y="1029"/>
                    </a:lnTo>
                    <a:lnTo>
                      <a:pt x="19" y="1250"/>
                    </a:lnTo>
                    <a:lnTo>
                      <a:pt x="198" y="1260"/>
                    </a:lnTo>
                    <a:lnTo>
                      <a:pt x="261" y="1199"/>
                    </a:lnTo>
                    <a:lnTo>
                      <a:pt x="251" y="1011"/>
                    </a:lnTo>
                    <a:lnTo>
                      <a:pt x="322" y="974"/>
                    </a:lnTo>
                    <a:lnTo>
                      <a:pt x="515" y="1039"/>
                    </a:lnTo>
                    <a:lnTo>
                      <a:pt x="487" y="958"/>
                    </a:lnTo>
                    <a:lnTo>
                      <a:pt x="596" y="807"/>
                    </a:lnTo>
                    <a:lnTo>
                      <a:pt x="677" y="779"/>
                    </a:lnTo>
                    <a:lnTo>
                      <a:pt x="677" y="610"/>
                    </a:lnTo>
                    <a:lnTo>
                      <a:pt x="788" y="498"/>
                    </a:lnTo>
                    <a:lnTo>
                      <a:pt x="827" y="481"/>
                    </a:lnTo>
                    <a:lnTo>
                      <a:pt x="677" y="433"/>
                    </a:lnTo>
                    <a:lnTo>
                      <a:pt x="652" y="3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269">
                <a:extLst>
                  <a:ext uri="{FF2B5EF4-FFF2-40B4-BE49-F238E27FC236}">
                    <a16:creationId xmlns:a16="http://schemas.microsoft.com/office/drawing/2014/main" id="{B9BB596D-F7F3-31DA-7274-36A363F86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3481"/>
                <a:ext cx="203" cy="200"/>
              </a:xfrm>
              <a:custGeom>
                <a:avLst/>
                <a:gdLst>
                  <a:gd name="T0" fmla="*/ 379 w 812"/>
                  <a:gd name="T1" fmla="*/ 0 h 802"/>
                  <a:gd name="T2" fmla="*/ 340 w 812"/>
                  <a:gd name="T3" fmla="*/ 15 h 802"/>
                  <a:gd name="T4" fmla="*/ 301 w 812"/>
                  <a:gd name="T5" fmla="*/ 32 h 802"/>
                  <a:gd name="T6" fmla="*/ 190 w 812"/>
                  <a:gd name="T7" fmla="*/ 144 h 802"/>
                  <a:gd name="T8" fmla="*/ 190 w 812"/>
                  <a:gd name="T9" fmla="*/ 313 h 802"/>
                  <a:gd name="T10" fmla="*/ 109 w 812"/>
                  <a:gd name="T11" fmla="*/ 341 h 802"/>
                  <a:gd name="T12" fmla="*/ 0 w 812"/>
                  <a:gd name="T13" fmla="*/ 492 h 802"/>
                  <a:gd name="T14" fmla="*/ 28 w 812"/>
                  <a:gd name="T15" fmla="*/ 573 h 802"/>
                  <a:gd name="T16" fmla="*/ 311 w 812"/>
                  <a:gd name="T17" fmla="*/ 648 h 802"/>
                  <a:gd name="T18" fmla="*/ 448 w 812"/>
                  <a:gd name="T19" fmla="*/ 773 h 802"/>
                  <a:gd name="T20" fmla="*/ 631 w 812"/>
                  <a:gd name="T21" fmla="*/ 761 h 802"/>
                  <a:gd name="T22" fmla="*/ 661 w 812"/>
                  <a:gd name="T23" fmla="*/ 802 h 802"/>
                  <a:gd name="T24" fmla="*/ 742 w 812"/>
                  <a:gd name="T25" fmla="*/ 723 h 802"/>
                  <a:gd name="T26" fmla="*/ 742 w 812"/>
                  <a:gd name="T27" fmla="*/ 621 h 802"/>
                  <a:gd name="T28" fmla="*/ 812 w 812"/>
                  <a:gd name="T29" fmla="*/ 536 h 802"/>
                  <a:gd name="T30" fmla="*/ 784 w 812"/>
                  <a:gd name="T31" fmla="*/ 416 h 802"/>
                  <a:gd name="T32" fmla="*/ 714 w 812"/>
                  <a:gd name="T33" fmla="*/ 416 h 802"/>
                  <a:gd name="T34" fmla="*/ 714 w 812"/>
                  <a:gd name="T35" fmla="*/ 285 h 802"/>
                  <a:gd name="T36" fmla="*/ 594 w 812"/>
                  <a:gd name="T37" fmla="*/ 221 h 802"/>
                  <a:gd name="T38" fmla="*/ 557 w 812"/>
                  <a:gd name="T39" fmla="*/ 117 h 802"/>
                  <a:gd name="T40" fmla="*/ 379 w 812"/>
                  <a:gd name="T41" fmla="*/ 0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12" h="802">
                    <a:moveTo>
                      <a:pt x="379" y="0"/>
                    </a:moveTo>
                    <a:lnTo>
                      <a:pt x="340" y="15"/>
                    </a:lnTo>
                    <a:lnTo>
                      <a:pt x="301" y="32"/>
                    </a:lnTo>
                    <a:lnTo>
                      <a:pt x="190" y="144"/>
                    </a:lnTo>
                    <a:lnTo>
                      <a:pt x="190" y="313"/>
                    </a:lnTo>
                    <a:lnTo>
                      <a:pt x="109" y="341"/>
                    </a:lnTo>
                    <a:lnTo>
                      <a:pt x="0" y="492"/>
                    </a:lnTo>
                    <a:lnTo>
                      <a:pt x="28" y="573"/>
                    </a:lnTo>
                    <a:lnTo>
                      <a:pt x="311" y="648"/>
                    </a:lnTo>
                    <a:lnTo>
                      <a:pt x="448" y="773"/>
                    </a:lnTo>
                    <a:lnTo>
                      <a:pt x="631" y="761"/>
                    </a:lnTo>
                    <a:lnTo>
                      <a:pt x="661" y="802"/>
                    </a:lnTo>
                    <a:lnTo>
                      <a:pt x="742" y="723"/>
                    </a:lnTo>
                    <a:lnTo>
                      <a:pt x="742" y="621"/>
                    </a:lnTo>
                    <a:lnTo>
                      <a:pt x="812" y="536"/>
                    </a:lnTo>
                    <a:lnTo>
                      <a:pt x="784" y="416"/>
                    </a:lnTo>
                    <a:lnTo>
                      <a:pt x="714" y="416"/>
                    </a:lnTo>
                    <a:lnTo>
                      <a:pt x="714" y="285"/>
                    </a:lnTo>
                    <a:lnTo>
                      <a:pt x="594" y="221"/>
                    </a:lnTo>
                    <a:lnTo>
                      <a:pt x="557" y="117"/>
                    </a:lnTo>
                    <a:lnTo>
                      <a:pt x="3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270">
                <a:extLst>
                  <a:ext uri="{FF2B5EF4-FFF2-40B4-BE49-F238E27FC236}">
                    <a16:creationId xmlns:a16="http://schemas.microsoft.com/office/drawing/2014/main" id="{3ED446E8-A3EB-FCCD-BCDF-FA00EA8A9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3" y="3416"/>
                <a:ext cx="235" cy="165"/>
              </a:xfrm>
              <a:custGeom>
                <a:avLst/>
                <a:gdLst>
                  <a:gd name="T0" fmla="*/ 624 w 939"/>
                  <a:gd name="T1" fmla="*/ 217 h 661"/>
                  <a:gd name="T2" fmla="*/ 558 w 939"/>
                  <a:gd name="T3" fmla="*/ 60 h 661"/>
                  <a:gd name="T4" fmla="*/ 504 w 939"/>
                  <a:gd name="T5" fmla="*/ 126 h 661"/>
                  <a:gd name="T6" fmla="*/ 382 w 939"/>
                  <a:gd name="T7" fmla="*/ 79 h 661"/>
                  <a:gd name="T8" fmla="*/ 341 w 939"/>
                  <a:gd name="T9" fmla="*/ 64 h 661"/>
                  <a:gd name="T10" fmla="*/ 322 w 939"/>
                  <a:gd name="T11" fmla="*/ 144 h 661"/>
                  <a:gd name="T12" fmla="*/ 245 w 939"/>
                  <a:gd name="T13" fmla="*/ 158 h 661"/>
                  <a:gd name="T14" fmla="*/ 147 w 939"/>
                  <a:gd name="T15" fmla="*/ 0 h 661"/>
                  <a:gd name="T16" fmla="*/ 66 w 939"/>
                  <a:gd name="T17" fmla="*/ 32 h 661"/>
                  <a:gd name="T18" fmla="*/ 152 w 939"/>
                  <a:gd name="T19" fmla="*/ 168 h 661"/>
                  <a:gd name="T20" fmla="*/ 0 w 939"/>
                  <a:gd name="T21" fmla="*/ 214 h 661"/>
                  <a:gd name="T22" fmla="*/ 10 w 939"/>
                  <a:gd name="T23" fmla="*/ 375 h 661"/>
                  <a:gd name="T24" fmla="*/ 47 w 939"/>
                  <a:gd name="T25" fmla="*/ 479 h 661"/>
                  <a:gd name="T26" fmla="*/ 256 w 939"/>
                  <a:gd name="T27" fmla="*/ 428 h 661"/>
                  <a:gd name="T28" fmla="*/ 434 w 939"/>
                  <a:gd name="T29" fmla="*/ 536 h 661"/>
                  <a:gd name="T30" fmla="*/ 459 w 939"/>
                  <a:gd name="T31" fmla="*/ 486 h 661"/>
                  <a:gd name="T32" fmla="*/ 557 w 939"/>
                  <a:gd name="T33" fmla="*/ 587 h 661"/>
                  <a:gd name="T34" fmla="*/ 650 w 939"/>
                  <a:gd name="T35" fmla="*/ 540 h 661"/>
                  <a:gd name="T36" fmla="*/ 785 w 939"/>
                  <a:gd name="T37" fmla="*/ 661 h 661"/>
                  <a:gd name="T38" fmla="*/ 875 w 939"/>
                  <a:gd name="T39" fmla="*/ 630 h 661"/>
                  <a:gd name="T40" fmla="*/ 939 w 939"/>
                  <a:gd name="T41" fmla="*/ 567 h 661"/>
                  <a:gd name="T42" fmla="*/ 933 w 939"/>
                  <a:gd name="T43" fmla="*/ 478 h 661"/>
                  <a:gd name="T44" fmla="*/ 883 w 939"/>
                  <a:gd name="T45" fmla="*/ 356 h 661"/>
                  <a:gd name="T46" fmla="*/ 872 w 939"/>
                  <a:gd name="T47" fmla="*/ 328 h 661"/>
                  <a:gd name="T48" fmla="*/ 624 w 939"/>
                  <a:gd name="T49" fmla="*/ 217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9" h="661">
                    <a:moveTo>
                      <a:pt x="624" y="217"/>
                    </a:moveTo>
                    <a:lnTo>
                      <a:pt x="558" y="60"/>
                    </a:lnTo>
                    <a:lnTo>
                      <a:pt x="504" y="126"/>
                    </a:lnTo>
                    <a:lnTo>
                      <a:pt x="382" y="79"/>
                    </a:lnTo>
                    <a:lnTo>
                      <a:pt x="341" y="64"/>
                    </a:lnTo>
                    <a:lnTo>
                      <a:pt x="322" y="144"/>
                    </a:lnTo>
                    <a:lnTo>
                      <a:pt x="245" y="158"/>
                    </a:lnTo>
                    <a:lnTo>
                      <a:pt x="147" y="0"/>
                    </a:lnTo>
                    <a:lnTo>
                      <a:pt x="66" y="32"/>
                    </a:lnTo>
                    <a:lnTo>
                      <a:pt x="152" y="168"/>
                    </a:lnTo>
                    <a:lnTo>
                      <a:pt x="0" y="214"/>
                    </a:lnTo>
                    <a:lnTo>
                      <a:pt x="10" y="375"/>
                    </a:lnTo>
                    <a:lnTo>
                      <a:pt x="47" y="479"/>
                    </a:lnTo>
                    <a:lnTo>
                      <a:pt x="256" y="428"/>
                    </a:lnTo>
                    <a:lnTo>
                      <a:pt x="434" y="536"/>
                    </a:lnTo>
                    <a:lnTo>
                      <a:pt x="459" y="486"/>
                    </a:lnTo>
                    <a:lnTo>
                      <a:pt x="557" y="587"/>
                    </a:lnTo>
                    <a:lnTo>
                      <a:pt x="650" y="540"/>
                    </a:lnTo>
                    <a:lnTo>
                      <a:pt x="785" y="661"/>
                    </a:lnTo>
                    <a:lnTo>
                      <a:pt x="875" y="630"/>
                    </a:lnTo>
                    <a:lnTo>
                      <a:pt x="939" y="567"/>
                    </a:lnTo>
                    <a:lnTo>
                      <a:pt x="933" y="478"/>
                    </a:lnTo>
                    <a:lnTo>
                      <a:pt x="883" y="356"/>
                    </a:lnTo>
                    <a:lnTo>
                      <a:pt x="872" y="328"/>
                    </a:lnTo>
                    <a:lnTo>
                      <a:pt x="624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271">
                <a:extLst>
                  <a:ext uri="{FF2B5EF4-FFF2-40B4-BE49-F238E27FC236}">
                    <a16:creationId xmlns:a16="http://schemas.microsoft.com/office/drawing/2014/main" id="{48E543AE-CC4B-3EB9-49C6-81C7A0710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3356"/>
                <a:ext cx="330" cy="267"/>
              </a:xfrm>
              <a:custGeom>
                <a:avLst/>
                <a:gdLst>
                  <a:gd name="T0" fmla="*/ 0 w 1324"/>
                  <a:gd name="T1" fmla="*/ 299 h 1066"/>
                  <a:gd name="T2" fmla="*/ 66 w 1324"/>
                  <a:gd name="T3" fmla="*/ 456 h 1066"/>
                  <a:gd name="T4" fmla="*/ 314 w 1324"/>
                  <a:gd name="T5" fmla="*/ 567 h 1066"/>
                  <a:gd name="T6" fmla="*/ 325 w 1324"/>
                  <a:gd name="T7" fmla="*/ 595 h 1066"/>
                  <a:gd name="T8" fmla="*/ 542 w 1324"/>
                  <a:gd name="T9" fmla="*/ 451 h 1066"/>
                  <a:gd name="T10" fmla="*/ 739 w 1324"/>
                  <a:gd name="T11" fmla="*/ 505 h 1066"/>
                  <a:gd name="T12" fmla="*/ 739 w 1324"/>
                  <a:gd name="T13" fmla="*/ 572 h 1066"/>
                  <a:gd name="T14" fmla="*/ 954 w 1324"/>
                  <a:gd name="T15" fmla="*/ 536 h 1066"/>
                  <a:gd name="T16" fmla="*/ 1011 w 1324"/>
                  <a:gd name="T17" fmla="*/ 613 h 1066"/>
                  <a:gd name="T18" fmla="*/ 1011 w 1324"/>
                  <a:gd name="T19" fmla="*/ 744 h 1066"/>
                  <a:gd name="T20" fmla="*/ 935 w 1324"/>
                  <a:gd name="T21" fmla="*/ 839 h 1066"/>
                  <a:gd name="T22" fmla="*/ 1030 w 1324"/>
                  <a:gd name="T23" fmla="*/ 921 h 1066"/>
                  <a:gd name="T24" fmla="*/ 1030 w 1324"/>
                  <a:gd name="T25" fmla="*/ 1062 h 1066"/>
                  <a:gd name="T26" fmla="*/ 1088 w 1324"/>
                  <a:gd name="T27" fmla="*/ 1066 h 1066"/>
                  <a:gd name="T28" fmla="*/ 1119 w 1324"/>
                  <a:gd name="T29" fmla="*/ 966 h 1066"/>
                  <a:gd name="T30" fmla="*/ 1284 w 1324"/>
                  <a:gd name="T31" fmla="*/ 864 h 1066"/>
                  <a:gd name="T32" fmla="*/ 1318 w 1324"/>
                  <a:gd name="T33" fmla="*/ 731 h 1066"/>
                  <a:gd name="T34" fmla="*/ 1223 w 1324"/>
                  <a:gd name="T35" fmla="*/ 556 h 1066"/>
                  <a:gd name="T36" fmla="*/ 1287 w 1324"/>
                  <a:gd name="T37" fmla="*/ 492 h 1066"/>
                  <a:gd name="T38" fmla="*/ 1287 w 1324"/>
                  <a:gd name="T39" fmla="*/ 390 h 1066"/>
                  <a:gd name="T40" fmla="*/ 1324 w 1324"/>
                  <a:gd name="T41" fmla="*/ 299 h 1066"/>
                  <a:gd name="T42" fmla="*/ 1287 w 1324"/>
                  <a:gd name="T43" fmla="*/ 216 h 1066"/>
                  <a:gd name="T44" fmla="*/ 1213 w 1324"/>
                  <a:gd name="T45" fmla="*/ 263 h 1066"/>
                  <a:gd name="T46" fmla="*/ 1113 w 1324"/>
                  <a:gd name="T47" fmla="*/ 120 h 1066"/>
                  <a:gd name="T48" fmla="*/ 1129 w 1324"/>
                  <a:gd name="T49" fmla="*/ 41 h 1066"/>
                  <a:gd name="T50" fmla="*/ 787 w 1324"/>
                  <a:gd name="T51" fmla="*/ 0 h 1066"/>
                  <a:gd name="T52" fmla="*/ 706 w 1324"/>
                  <a:gd name="T53" fmla="*/ 14 h 1066"/>
                  <a:gd name="T54" fmla="*/ 674 w 1324"/>
                  <a:gd name="T55" fmla="*/ 108 h 1066"/>
                  <a:gd name="T56" fmla="*/ 494 w 1324"/>
                  <a:gd name="T57" fmla="*/ 83 h 1066"/>
                  <a:gd name="T58" fmla="*/ 443 w 1324"/>
                  <a:gd name="T59" fmla="*/ 17 h 1066"/>
                  <a:gd name="T60" fmla="*/ 430 w 1324"/>
                  <a:gd name="T61" fmla="*/ 41 h 1066"/>
                  <a:gd name="T62" fmla="*/ 281 w 1324"/>
                  <a:gd name="T63" fmla="*/ 91 h 1066"/>
                  <a:gd name="T64" fmla="*/ 243 w 1324"/>
                  <a:gd name="T65" fmla="*/ 14 h 1066"/>
                  <a:gd name="T66" fmla="*/ 0 w 1324"/>
                  <a:gd name="T67" fmla="*/ 299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24" h="1066">
                    <a:moveTo>
                      <a:pt x="0" y="299"/>
                    </a:moveTo>
                    <a:lnTo>
                      <a:pt x="66" y="456"/>
                    </a:lnTo>
                    <a:lnTo>
                      <a:pt x="314" y="567"/>
                    </a:lnTo>
                    <a:lnTo>
                      <a:pt x="325" y="595"/>
                    </a:lnTo>
                    <a:lnTo>
                      <a:pt x="542" y="451"/>
                    </a:lnTo>
                    <a:lnTo>
                      <a:pt x="739" y="505"/>
                    </a:lnTo>
                    <a:lnTo>
                      <a:pt x="739" y="572"/>
                    </a:lnTo>
                    <a:lnTo>
                      <a:pt x="954" y="536"/>
                    </a:lnTo>
                    <a:lnTo>
                      <a:pt x="1011" y="613"/>
                    </a:lnTo>
                    <a:lnTo>
                      <a:pt x="1011" y="744"/>
                    </a:lnTo>
                    <a:lnTo>
                      <a:pt x="935" y="839"/>
                    </a:lnTo>
                    <a:lnTo>
                      <a:pt x="1030" y="921"/>
                    </a:lnTo>
                    <a:lnTo>
                      <a:pt x="1030" y="1062"/>
                    </a:lnTo>
                    <a:lnTo>
                      <a:pt x="1088" y="1066"/>
                    </a:lnTo>
                    <a:lnTo>
                      <a:pt x="1119" y="966"/>
                    </a:lnTo>
                    <a:lnTo>
                      <a:pt x="1284" y="864"/>
                    </a:lnTo>
                    <a:lnTo>
                      <a:pt x="1318" y="731"/>
                    </a:lnTo>
                    <a:lnTo>
                      <a:pt x="1223" y="556"/>
                    </a:lnTo>
                    <a:lnTo>
                      <a:pt x="1287" y="492"/>
                    </a:lnTo>
                    <a:lnTo>
                      <a:pt x="1287" y="390"/>
                    </a:lnTo>
                    <a:lnTo>
                      <a:pt x="1324" y="299"/>
                    </a:lnTo>
                    <a:lnTo>
                      <a:pt x="1287" y="216"/>
                    </a:lnTo>
                    <a:lnTo>
                      <a:pt x="1213" y="263"/>
                    </a:lnTo>
                    <a:lnTo>
                      <a:pt x="1113" y="120"/>
                    </a:lnTo>
                    <a:lnTo>
                      <a:pt x="1129" y="41"/>
                    </a:lnTo>
                    <a:lnTo>
                      <a:pt x="787" y="0"/>
                    </a:lnTo>
                    <a:lnTo>
                      <a:pt x="706" y="14"/>
                    </a:lnTo>
                    <a:lnTo>
                      <a:pt x="674" y="108"/>
                    </a:lnTo>
                    <a:lnTo>
                      <a:pt x="494" y="83"/>
                    </a:lnTo>
                    <a:lnTo>
                      <a:pt x="443" y="17"/>
                    </a:lnTo>
                    <a:lnTo>
                      <a:pt x="430" y="41"/>
                    </a:lnTo>
                    <a:lnTo>
                      <a:pt x="281" y="91"/>
                    </a:lnTo>
                    <a:lnTo>
                      <a:pt x="243" y="14"/>
                    </a:lnTo>
                    <a:lnTo>
                      <a:pt x="0" y="2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272">
                <a:extLst>
                  <a:ext uri="{FF2B5EF4-FFF2-40B4-BE49-F238E27FC236}">
                    <a16:creationId xmlns:a16="http://schemas.microsoft.com/office/drawing/2014/main" id="{AEB14895-B516-DBAE-B3D9-780499213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3523"/>
                <a:ext cx="281" cy="216"/>
              </a:xfrm>
              <a:custGeom>
                <a:avLst/>
                <a:gdLst>
                  <a:gd name="T0" fmla="*/ 148 w 1124"/>
                  <a:gd name="T1" fmla="*/ 451 h 864"/>
                  <a:gd name="T2" fmla="*/ 148 w 1124"/>
                  <a:gd name="T3" fmla="*/ 553 h 864"/>
                  <a:gd name="T4" fmla="*/ 67 w 1124"/>
                  <a:gd name="T5" fmla="*/ 632 h 864"/>
                  <a:gd name="T6" fmla="*/ 199 w 1124"/>
                  <a:gd name="T7" fmla="*/ 805 h 864"/>
                  <a:gd name="T8" fmla="*/ 230 w 1124"/>
                  <a:gd name="T9" fmla="*/ 722 h 864"/>
                  <a:gd name="T10" fmla="*/ 322 w 1124"/>
                  <a:gd name="T11" fmla="*/ 718 h 864"/>
                  <a:gd name="T12" fmla="*/ 625 w 1124"/>
                  <a:gd name="T13" fmla="*/ 862 h 864"/>
                  <a:gd name="T14" fmla="*/ 624 w 1124"/>
                  <a:gd name="T15" fmla="*/ 864 h 864"/>
                  <a:gd name="T16" fmla="*/ 875 w 1124"/>
                  <a:gd name="T17" fmla="*/ 788 h 864"/>
                  <a:gd name="T18" fmla="*/ 913 w 1124"/>
                  <a:gd name="T19" fmla="*/ 714 h 864"/>
                  <a:gd name="T20" fmla="*/ 1124 w 1124"/>
                  <a:gd name="T21" fmla="*/ 709 h 864"/>
                  <a:gd name="T22" fmla="*/ 986 w 1124"/>
                  <a:gd name="T23" fmla="*/ 548 h 864"/>
                  <a:gd name="T24" fmla="*/ 893 w 1124"/>
                  <a:gd name="T25" fmla="*/ 583 h 864"/>
                  <a:gd name="T26" fmla="*/ 797 w 1124"/>
                  <a:gd name="T27" fmla="*/ 542 h 864"/>
                  <a:gd name="T28" fmla="*/ 773 w 1124"/>
                  <a:gd name="T29" fmla="*/ 376 h 864"/>
                  <a:gd name="T30" fmla="*/ 864 w 1124"/>
                  <a:gd name="T31" fmla="*/ 360 h 864"/>
                  <a:gd name="T32" fmla="*/ 898 w 1124"/>
                  <a:gd name="T33" fmla="*/ 273 h 864"/>
                  <a:gd name="T34" fmla="*/ 828 w 1124"/>
                  <a:gd name="T35" fmla="*/ 202 h 864"/>
                  <a:gd name="T36" fmla="*/ 738 w 1124"/>
                  <a:gd name="T37" fmla="*/ 233 h 864"/>
                  <a:gd name="T38" fmla="*/ 603 w 1124"/>
                  <a:gd name="T39" fmla="*/ 112 h 864"/>
                  <a:gd name="T40" fmla="*/ 510 w 1124"/>
                  <a:gd name="T41" fmla="*/ 159 h 864"/>
                  <a:gd name="T42" fmla="*/ 412 w 1124"/>
                  <a:gd name="T43" fmla="*/ 58 h 864"/>
                  <a:gd name="T44" fmla="*/ 387 w 1124"/>
                  <a:gd name="T45" fmla="*/ 108 h 864"/>
                  <a:gd name="T46" fmla="*/ 209 w 1124"/>
                  <a:gd name="T47" fmla="*/ 0 h 864"/>
                  <a:gd name="T48" fmla="*/ 0 w 1124"/>
                  <a:gd name="T49" fmla="*/ 51 h 864"/>
                  <a:gd name="T50" fmla="*/ 120 w 1124"/>
                  <a:gd name="T51" fmla="*/ 115 h 864"/>
                  <a:gd name="T52" fmla="*/ 120 w 1124"/>
                  <a:gd name="T53" fmla="*/ 246 h 864"/>
                  <a:gd name="T54" fmla="*/ 190 w 1124"/>
                  <a:gd name="T55" fmla="*/ 246 h 864"/>
                  <a:gd name="T56" fmla="*/ 218 w 1124"/>
                  <a:gd name="T57" fmla="*/ 366 h 864"/>
                  <a:gd name="T58" fmla="*/ 148 w 1124"/>
                  <a:gd name="T59" fmla="*/ 45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4" h="864">
                    <a:moveTo>
                      <a:pt x="148" y="451"/>
                    </a:moveTo>
                    <a:lnTo>
                      <a:pt x="148" y="553"/>
                    </a:lnTo>
                    <a:lnTo>
                      <a:pt x="67" y="632"/>
                    </a:lnTo>
                    <a:lnTo>
                      <a:pt x="199" y="805"/>
                    </a:lnTo>
                    <a:lnTo>
                      <a:pt x="230" y="722"/>
                    </a:lnTo>
                    <a:lnTo>
                      <a:pt x="322" y="718"/>
                    </a:lnTo>
                    <a:lnTo>
                      <a:pt x="625" y="862"/>
                    </a:lnTo>
                    <a:lnTo>
                      <a:pt x="624" y="864"/>
                    </a:lnTo>
                    <a:lnTo>
                      <a:pt x="875" y="788"/>
                    </a:lnTo>
                    <a:lnTo>
                      <a:pt x="913" y="714"/>
                    </a:lnTo>
                    <a:lnTo>
                      <a:pt x="1124" y="709"/>
                    </a:lnTo>
                    <a:lnTo>
                      <a:pt x="986" y="548"/>
                    </a:lnTo>
                    <a:lnTo>
                      <a:pt x="893" y="583"/>
                    </a:lnTo>
                    <a:lnTo>
                      <a:pt x="797" y="542"/>
                    </a:lnTo>
                    <a:lnTo>
                      <a:pt x="773" y="376"/>
                    </a:lnTo>
                    <a:lnTo>
                      <a:pt x="864" y="360"/>
                    </a:lnTo>
                    <a:lnTo>
                      <a:pt x="898" y="273"/>
                    </a:lnTo>
                    <a:lnTo>
                      <a:pt x="828" y="202"/>
                    </a:lnTo>
                    <a:lnTo>
                      <a:pt x="738" y="233"/>
                    </a:lnTo>
                    <a:lnTo>
                      <a:pt x="603" y="112"/>
                    </a:lnTo>
                    <a:lnTo>
                      <a:pt x="510" y="159"/>
                    </a:lnTo>
                    <a:lnTo>
                      <a:pt x="412" y="58"/>
                    </a:lnTo>
                    <a:lnTo>
                      <a:pt x="387" y="108"/>
                    </a:lnTo>
                    <a:lnTo>
                      <a:pt x="209" y="0"/>
                    </a:lnTo>
                    <a:lnTo>
                      <a:pt x="0" y="51"/>
                    </a:lnTo>
                    <a:lnTo>
                      <a:pt x="120" y="115"/>
                    </a:lnTo>
                    <a:lnTo>
                      <a:pt x="120" y="246"/>
                    </a:lnTo>
                    <a:lnTo>
                      <a:pt x="190" y="246"/>
                    </a:lnTo>
                    <a:lnTo>
                      <a:pt x="218" y="366"/>
                    </a:lnTo>
                    <a:lnTo>
                      <a:pt x="148" y="4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273">
                <a:extLst>
                  <a:ext uri="{FF2B5EF4-FFF2-40B4-BE49-F238E27FC236}">
                    <a16:creationId xmlns:a16="http://schemas.microsoft.com/office/drawing/2014/main" id="{FEE8FA2C-48BB-0A27-5603-1D2971D56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3469"/>
                <a:ext cx="192" cy="231"/>
              </a:xfrm>
              <a:custGeom>
                <a:avLst/>
                <a:gdLst>
                  <a:gd name="T0" fmla="*/ 0 w 768"/>
                  <a:gd name="T1" fmla="*/ 592 h 925"/>
                  <a:gd name="T2" fmla="*/ 24 w 768"/>
                  <a:gd name="T3" fmla="*/ 758 h 925"/>
                  <a:gd name="T4" fmla="*/ 120 w 768"/>
                  <a:gd name="T5" fmla="*/ 799 h 925"/>
                  <a:gd name="T6" fmla="*/ 213 w 768"/>
                  <a:gd name="T7" fmla="*/ 764 h 925"/>
                  <a:gd name="T8" fmla="*/ 351 w 768"/>
                  <a:gd name="T9" fmla="*/ 925 h 925"/>
                  <a:gd name="T10" fmla="*/ 596 w 768"/>
                  <a:gd name="T11" fmla="*/ 812 h 925"/>
                  <a:gd name="T12" fmla="*/ 557 w 768"/>
                  <a:gd name="T13" fmla="*/ 642 h 925"/>
                  <a:gd name="T14" fmla="*/ 633 w 768"/>
                  <a:gd name="T15" fmla="*/ 601 h 925"/>
                  <a:gd name="T16" fmla="*/ 768 w 768"/>
                  <a:gd name="T17" fmla="*/ 611 h 925"/>
                  <a:gd name="T18" fmla="*/ 768 w 768"/>
                  <a:gd name="T19" fmla="*/ 470 h 925"/>
                  <a:gd name="T20" fmla="*/ 673 w 768"/>
                  <a:gd name="T21" fmla="*/ 388 h 925"/>
                  <a:gd name="T22" fmla="*/ 749 w 768"/>
                  <a:gd name="T23" fmla="*/ 293 h 925"/>
                  <a:gd name="T24" fmla="*/ 749 w 768"/>
                  <a:gd name="T25" fmla="*/ 162 h 925"/>
                  <a:gd name="T26" fmla="*/ 692 w 768"/>
                  <a:gd name="T27" fmla="*/ 85 h 925"/>
                  <a:gd name="T28" fmla="*/ 477 w 768"/>
                  <a:gd name="T29" fmla="*/ 121 h 925"/>
                  <a:gd name="T30" fmla="*/ 477 w 768"/>
                  <a:gd name="T31" fmla="*/ 54 h 925"/>
                  <a:gd name="T32" fmla="*/ 280 w 768"/>
                  <a:gd name="T33" fmla="*/ 0 h 925"/>
                  <a:gd name="T34" fmla="*/ 63 w 768"/>
                  <a:gd name="T35" fmla="*/ 144 h 925"/>
                  <a:gd name="T36" fmla="*/ 113 w 768"/>
                  <a:gd name="T37" fmla="*/ 266 h 925"/>
                  <a:gd name="T38" fmla="*/ 119 w 768"/>
                  <a:gd name="T39" fmla="*/ 355 h 925"/>
                  <a:gd name="T40" fmla="*/ 55 w 768"/>
                  <a:gd name="T41" fmla="*/ 418 h 925"/>
                  <a:gd name="T42" fmla="*/ 125 w 768"/>
                  <a:gd name="T43" fmla="*/ 489 h 925"/>
                  <a:gd name="T44" fmla="*/ 91 w 768"/>
                  <a:gd name="T45" fmla="*/ 576 h 925"/>
                  <a:gd name="T46" fmla="*/ 0 w 768"/>
                  <a:gd name="T47" fmla="*/ 592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8" h="925">
                    <a:moveTo>
                      <a:pt x="0" y="592"/>
                    </a:moveTo>
                    <a:lnTo>
                      <a:pt x="24" y="758"/>
                    </a:lnTo>
                    <a:lnTo>
                      <a:pt x="120" y="799"/>
                    </a:lnTo>
                    <a:lnTo>
                      <a:pt x="213" y="764"/>
                    </a:lnTo>
                    <a:lnTo>
                      <a:pt x="351" y="925"/>
                    </a:lnTo>
                    <a:lnTo>
                      <a:pt x="596" y="812"/>
                    </a:lnTo>
                    <a:lnTo>
                      <a:pt x="557" y="642"/>
                    </a:lnTo>
                    <a:lnTo>
                      <a:pt x="633" y="601"/>
                    </a:lnTo>
                    <a:lnTo>
                      <a:pt x="768" y="611"/>
                    </a:lnTo>
                    <a:lnTo>
                      <a:pt x="768" y="470"/>
                    </a:lnTo>
                    <a:lnTo>
                      <a:pt x="673" y="388"/>
                    </a:lnTo>
                    <a:lnTo>
                      <a:pt x="749" y="293"/>
                    </a:lnTo>
                    <a:lnTo>
                      <a:pt x="749" y="162"/>
                    </a:lnTo>
                    <a:lnTo>
                      <a:pt x="692" y="85"/>
                    </a:lnTo>
                    <a:lnTo>
                      <a:pt x="477" y="121"/>
                    </a:lnTo>
                    <a:lnTo>
                      <a:pt x="477" y="54"/>
                    </a:lnTo>
                    <a:lnTo>
                      <a:pt x="280" y="0"/>
                    </a:lnTo>
                    <a:lnTo>
                      <a:pt x="63" y="144"/>
                    </a:lnTo>
                    <a:lnTo>
                      <a:pt x="113" y="266"/>
                    </a:lnTo>
                    <a:lnTo>
                      <a:pt x="119" y="355"/>
                    </a:lnTo>
                    <a:lnTo>
                      <a:pt x="55" y="418"/>
                    </a:lnTo>
                    <a:lnTo>
                      <a:pt x="125" y="489"/>
                    </a:lnTo>
                    <a:lnTo>
                      <a:pt x="91" y="576"/>
                    </a:lnTo>
                    <a:lnTo>
                      <a:pt x="0" y="5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274">
                <a:extLst>
                  <a:ext uri="{FF2B5EF4-FFF2-40B4-BE49-F238E27FC236}">
                    <a16:creationId xmlns:a16="http://schemas.microsoft.com/office/drawing/2014/main" id="{1E18EB14-3926-EBEE-B26C-4373FF0AF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8" y="3649"/>
                <a:ext cx="302" cy="185"/>
              </a:xfrm>
              <a:custGeom>
                <a:avLst/>
                <a:gdLst>
                  <a:gd name="T0" fmla="*/ 52 w 1211"/>
                  <a:gd name="T1" fmla="*/ 362 h 741"/>
                  <a:gd name="T2" fmla="*/ 0 w 1211"/>
                  <a:gd name="T3" fmla="*/ 498 h 741"/>
                  <a:gd name="T4" fmla="*/ 249 w 1211"/>
                  <a:gd name="T5" fmla="*/ 574 h 741"/>
                  <a:gd name="T6" fmla="*/ 316 w 1211"/>
                  <a:gd name="T7" fmla="*/ 736 h 741"/>
                  <a:gd name="T8" fmla="*/ 407 w 1211"/>
                  <a:gd name="T9" fmla="*/ 741 h 741"/>
                  <a:gd name="T10" fmla="*/ 534 w 1211"/>
                  <a:gd name="T11" fmla="*/ 627 h 741"/>
                  <a:gd name="T12" fmla="*/ 624 w 1211"/>
                  <a:gd name="T13" fmla="*/ 623 h 741"/>
                  <a:gd name="T14" fmla="*/ 720 w 1211"/>
                  <a:gd name="T15" fmla="*/ 643 h 741"/>
                  <a:gd name="T16" fmla="*/ 1052 w 1211"/>
                  <a:gd name="T17" fmla="*/ 464 h 741"/>
                  <a:gd name="T18" fmla="*/ 1052 w 1211"/>
                  <a:gd name="T19" fmla="*/ 369 h 741"/>
                  <a:gd name="T20" fmla="*/ 1134 w 1211"/>
                  <a:gd name="T21" fmla="*/ 403 h 741"/>
                  <a:gd name="T22" fmla="*/ 1211 w 1211"/>
                  <a:gd name="T23" fmla="*/ 350 h 741"/>
                  <a:gd name="T24" fmla="*/ 1134 w 1211"/>
                  <a:gd name="T25" fmla="*/ 299 h 741"/>
                  <a:gd name="T26" fmla="*/ 1194 w 1211"/>
                  <a:gd name="T27" fmla="*/ 165 h 741"/>
                  <a:gd name="T28" fmla="*/ 1035 w 1211"/>
                  <a:gd name="T29" fmla="*/ 95 h 741"/>
                  <a:gd name="T30" fmla="*/ 1035 w 1211"/>
                  <a:gd name="T31" fmla="*/ 28 h 741"/>
                  <a:gd name="T32" fmla="*/ 925 w 1211"/>
                  <a:gd name="T33" fmla="*/ 0 h 741"/>
                  <a:gd name="T34" fmla="*/ 797 w 1211"/>
                  <a:gd name="T35" fmla="*/ 94 h 741"/>
                  <a:gd name="T36" fmla="*/ 552 w 1211"/>
                  <a:gd name="T37" fmla="*/ 207 h 741"/>
                  <a:gd name="T38" fmla="*/ 341 w 1211"/>
                  <a:gd name="T39" fmla="*/ 212 h 741"/>
                  <a:gd name="T40" fmla="*/ 303 w 1211"/>
                  <a:gd name="T41" fmla="*/ 286 h 741"/>
                  <a:gd name="T42" fmla="*/ 52 w 1211"/>
                  <a:gd name="T43" fmla="*/ 362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11" h="741">
                    <a:moveTo>
                      <a:pt x="52" y="362"/>
                    </a:moveTo>
                    <a:lnTo>
                      <a:pt x="0" y="498"/>
                    </a:lnTo>
                    <a:lnTo>
                      <a:pt x="249" y="574"/>
                    </a:lnTo>
                    <a:lnTo>
                      <a:pt x="316" y="736"/>
                    </a:lnTo>
                    <a:lnTo>
                      <a:pt x="407" y="741"/>
                    </a:lnTo>
                    <a:lnTo>
                      <a:pt x="534" y="627"/>
                    </a:lnTo>
                    <a:lnTo>
                      <a:pt x="624" y="623"/>
                    </a:lnTo>
                    <a:lnTo>
                      <a:pt x="720" y="643"/>
                    </a:lnTo>
                    <a:lnTo>
                      <a:pt x="1052" y="464"/>
                    </a:lnTo>
                    <a:lnTo>
                      <a:pt x="1052" y="369"/>
                    </a:lnTo>
                    <a:lnTo>
                      <a:pt x="1134" y="403"/>
                    </a:lnTo>
                    <a:lnTo>
                      <a:pt x="1211" y="350"/>
                    </a:lnTo>
                    <a:lnTo>
                      <a:pt x="1134" y="299"/>
                    </a:lnTo>
                    <a:lnTo>
                      <a:pt x="1194" y="165"/>
                    </a:lnTo>
                    <a:lnTo>
                      <a:pt x="1035" y="95"/>
                    </a:lnTo>
                    <a:lnTo>
                      <a:pt x="1035" y="28"/>
                    </a:lnTo>
                    <a:lnTo>
                      <a:pt x="925" y="0"/>
                    </a:lnTo>
                    <a:lnTo>
                      <a:pt x="797" y="94"/>
                    </a:lnTo>
                    <a:lnTo>
                      <a:pt x="552" y="207"/>
                    </a:lnTo>
                    <a:lnTo>
                      <a:pt x="341" y="212"/>
                    </a:lnTo>
                    <a:lnTo>
                      <a:pt x="303" y="286"/>
                    </a:lnTo>
                    <a:lnTo>
                      <a:pt x="52" y="3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275">
                <a:extLst>
                  <a:ext uri="{FF2B5EF4-FFF2-40B4-BE49-F238E27FC236}">
                    <a16:creationId xmlns:a16="http://schemas.microsoft.com/office/drawing/2014/main" id="{52CE4D41-F1BE-CCA0-DEF0-6A79A6DB7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9" y="2586"/>
                <a:ext cx="273" cy="258"/>
              </a:xfrm>
              <a:custGeom>
                <a:avLst/>
                <a:gdLst>
                  <a:gd name="T0" fmla="*/ 937 w 1093"/>
                  <a:gd name="T1" fmla="*/ 782 h 1030"/>
                  <a:gd name="T2" fmla="*/ 940 w 1093"/>
                  <a:gd name="T3" fmla="*/ 777 h 1030"/>
                  <a:gd name="T4" fmla="*/ 992 w 1093"/>
                  <a:gd name="T5" fmla="*/ 716 h 1030"/>
                  <a:gd name="T6" fmla="*/ 1093 w 1093"/>
                  <a:gd name="T7" fmla="*/ 720 h 1030"/>
                  <a:gd name="T8" fmla="*/ 986 w 1093"/>
                  <a:gd name="T9" fmla="*/ 453 h 1030"/>
                  <a:gd name="T10" fmla="*/ 812 w 1093"/>
                  <a:gd name="T11" fmla="*/ 444 h 1030"/>
                  <a:gd name="T12" fmla="*/ 664 w 1093"/>
                  <a:gd name="T13" fmla="*/ 350 h 1030"/>
                  <a:gd name="T14" fmla="*/ 641 w 1093"/>
                  <a:gd name="T15" fmla="*/ 161 h 1030"/>
                  <a:gd name="T16" fmla="*/ 561 w 1093"/>
                  <a:gd name="T17" fmla="*/ 158 h 1030"/>
                  <a:gd name="T18" fmla="*/ 496 w 1093"/>
                  <a:gd name="T19" fmla="*/ 9 h 1030"/>
                  <a:gd name="T20" fmla="*/ 495 w 1093"/>
                  <a:gd name="T21" fmla="*/ 9 h 1030"/>
                  <a:gd name="T22" fmla="*/ 323 w 1093"/>
                  <a:gd name="T23" fmla="*/ 43 h 1030"/>
                  <a:gd name="T24" fmla="*/ 265 w 1093"/>
                  <a:gd name="T25" fmla="*/ 100 h 1030"/>
                  <a:gd name="T26" fmla="*/ 45 w 1093"/>
                  <a:gd name="T27" fmla="*/ 0 h 1030"/>
                  <a:gd name="T28" fmla="*/ 0 w 1093"/>
                  <a:gd name="T29" fmla="*/ 110 h 1030"/>
                  <a:gd name="T30" fmla="*/ 50 w 1093"/>
                  <a:gd name="T31" fmla="*/ 228 h 1030"/>
                  <a:gd name="T32" fmla="*/ 175 w 1093"/>
                  <a:gd name="T33" fmla="*/ 317 h 1030"/>
                  <a:gd name="T34" fmla="*/ 164 w 1093"/>
                  <a:gd name="T35" fmla="*/ 484 h 1030"/>
                  <a:gd name="T36" fmla="*/ 164 w 1093"/>
                  <a:gd name="T37" fmla="*/ 665 h 1030"/>
                  <a:gd name="T38" fmla="*/ 272 w 1093"/>
                  <a:gd name="T39" fmla="*/ 767 h 1030"/>
                  <a:gd name="T40" fmla="*/ 364 w 1093"/>
                  <a:gd name="T41" fmla="*/ 767 h 1030"/>
                  <a:gd name="T42" fmla="*/ 466 w 1093"/>
                  <a:gd name="T43" fmla="*/ 945 h 1030"/>
                  <a:gd name="T44" fmla="*/ 631 w 1093"/>
                  <a:gd name="T45" fmla="*/ 1030 h 1030"/>
                  <a:gd name="T46" fmla="*/ 763 w 1093"/>
                  <a:gd name="T47" fmla="*/ 881 h 1030"/>
                  <a:gd name="T48" fmla="*/ 935 w 1093"/>
                  <a:gd name="T49" fmla="*/ 786 h 1030"/>
                  <a:gd name="T50" fmla="*/ 937 w 1093"/>
                  <a:gd name="T51" fmla="*/ 782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93" h="1030">
                    <a:moveTo>
                      <a:pt x="937" y="782"/>
                    </a:moveTo>
                    <a:lnTo>
                      <a:pt x="940" y="777"/>
                    </a:lnTo>
                    <a:lnTo>
                      <a:pt x="992" y="716"/>
                    </a:lnTo>
                    <a:lnTo>
                      <a:pt x="1093" y="720"/>
                    </a:lnTo>
                    <a:lnTo>
                      <a:pt x="986" y="453"/>
                    </a:lnTo>
                    <a:lnTo>
                      <a:pt x="812" y="444"/>
                    </a:lnTo>
                    <a:lnTo>
                      <a:pt x="664" y="350"/>
                    </a:lnTo>
                    <a:lnTo>
                      <a:pt x="641" y="161"/>
                    </a:lnTo>
                    <a:lnTo>
                      <a:pt x="561" y="158"/>
                    </a:lnTo>
                    <a:lnTo>
                      <a:pt x="496" y="9"/>
                    </a:lnTo>
                    <a:lnTo>
                      <a:pt x="495" y="9"/>
                    </a:lnTo>
                    <a:lnTo>
                      <a:pt x="323" y="43"/>
                    </a:lnTo>
                    <a:lnTo>
                      <a:pt x="265" y="100"/>
                    </a:lnTo>
                    <a:lnTo>
                      <a:pt x="45" y="0"/>
                    </a:lnTo>
                    <a:lnTo>
                      <a:pt x="0" y="110"/>
                    </a:lnTo>
                    <a:lnTo>
                      <a:pt x="50" y="228"/>
                    </a:lnTo>
                    <a:lnTo>
                      <a:pt x="175" y="317"/>
                    </a:lnTo>
                    <a:lnTo>
                      <a:pt x="164" y="484"/>
                    </a:lnTo>
                    <a:lnTo>
                      <a:pt x="164" y="665"/>
                    </a:lnTo>
                    <a:lnTo>
                      <a:pt x="272" y="767"/>
                    </a:lnTo>
                    <a:lnTo>
                      <a:pt x="364" y="767"/>
                    </a:lnTo>
                    <a:lnTo>
                      <a:pt x="466" y="945"/>
                    </a:lnTo>
                    <a:lnTo>
                      <a:pt x="631" y="1030"/>
                    </a:lnTo>
                    <a:lnTo>
                      <a:pt x="763" y="881"/>
                    </a:lnTo>
                    <a:lnTo>
                      <a:pt x="935" y="786"/>
                    </a:lnTo>
                    <a:lnTo>
                      <a:pt x="937" y="7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276">
                <a:extLst>
                  <a:ext uri="{FF2B5EF4-FFF2-40B4-BE49-F238E27FC236}">
                    <a16:creationId xmlns:a16="http://schemas.microsoft.com/office/drawing/2014/main" id="{FC7BF73A-3B28-107B-0998-8A88F8F55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9" y="2783"/>
                <a:ext cx="206" cy="179"/>
              </a:xfrm>
              <a:custGeom>
                <a:avLst/>
                <a:gdLst>
                  <a:gd name="T0" fmla="*/ 824 w 824"/>
                  <a:gd name="T1" fmla="*/ 376 h 718"/>
                  <a:gd name="T2" fmla="*/ 713 w 824"/>
                  <a:gd name="T3" fmla="*/ 221 h 718"/>
                  <a:gd name="T4" fmla="*/ 776 w 824"/>
                  <a:gd name="T5" fmla="*/ 169 h 718"/>
                  <a:gd name="T6" fmla="*/ 815 w 824"/>
                  <a:gd name="T7" fmla="*/ 0 h 718"/>
                  <a:gd name="T8" fmla="*/ 643 w 824"/>
                  <a:gd name="T9" fmla="*/ 95 h 718"/>
                  <a:gd name="T10" fmla="*/ 511 w 824"/>
                  <a:gd name="T11" fmla="*/ 244 h 718"/>
                  <a:gd name="T12" fmla="*/ 385 w 824"/>
                  <a:gd name="T13" fmla="*/ 386 h 718"/>
                  <a:gd name="T14" fmla="*/ 69 w 824"/>
                  <a:gd name="T15" fmla="*/ 291 h 718"/>
                  <a:gd name="T16" fmla="*/ 0 w 824"/>
                  <a:gd name="T17" fmla="*/ 370 h 718"/>
                  <a:gd name="T18" fmla="*/ 44 w 824"/>
                  <a:gd name="T19" fmla="*/ 449 h 718"/>
                  <a:gd name="T20" fmla="*/ 180 w 824"/>
                  <a:gd name="T21" fmla="*/ 449 h 718"/>
                  <a:gd name="T22" fmla="*/ 298 w 824"/>
                  <a:gd name="T23" fmla="*/ 654 h 718"/>
                  <a:gd name="T24" fmla="*/ 351 w 824"/>
                  <a:gd name="T25" fmla="*/ 654 h 718"/>
                  <a:gd name="T26" fmla="*/ 545 w 824"/>
                  <a:gd name="T27" fmla="*/ 654 h 718"/>
                  <a:gd name="T28" fmla="*/ 601 w 824"/>
                  <a:gd name="T29" fmla="*/ 718 h 718"/>
                  <a:gd name="T30" fmla="*/ 775 w 824"/>
                  <a:gd name="T31" fmla="*/ 521 h 718"/>
                  <a:gd name="T32" fmla="*/ 771 w 824"/>
                  <a:gd name="T33" fmla="*/ 516 h 718"/>
                  <a:gd name="T34" fmla="*/ 824 w 824"/>
                  <a:gd name="T35" fmla="*/ 376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24" h="718">
                    <a:moveTo>
                      <a:pt x="824" y="376"/>
                    </a:moveTo>
                    <a:lnTo>
                      <a:pt x="713" y="221"/>
                    </a:lnTo>
                    <a:lnTo>
                      <a:pt x="776" y="169"/>
                    </a:lnTo>
                    <a:lnTo>
                      <a:pt x="815" y="0"/>
                    </a:lnTo>
                    <a:lnTo>
                      <a:pt x="643" y="95"/>
                    </a:lnTo>
                    <a:lnTo>
                      <a:pt x="511" y="244"/>
                    </a:lnTo>
                    <a:lnTo>
                      <a:pt x="385" y="386"/>
                    </a:lnTo>
                    <a:lnTo>
                      <a:pt x="69" y="291"/>
                    </a:lnTo>
                    <a:lnTo>
                      <a:pt x="0" y="370"/>
                    </a:lnTo>
                    <a:lnTo>
                      <a:pt x="44" y="449"/>
                    </a:lnTo>
                    <a:lnTo>
                      <a:pt x="180" y="449"/>
                    </a:lnTo>
                    <a:lnTo>
                      <a:pt x="298" y="654"/>
                    </a:lnTo>
                    <a:lnTo>
                      <a:pt x="351" y="654"/>
                    </a:lnTo>
                    <a:lnTo>
                      <a:pt x="545" y="654"/>
                    </a:lnTo>
                    <a:lnTo>
                      <a:pt x="601" y="718"/>
                    </a:lnTo>
                    <a:lnTo>
                      <a:pt x="775" y="521"/>
                    </a:lnTo>
                    <a:lnTo>
                      <a:pt x="771" y="516"/>
                    </a:lnTo>
                    <a:lnTo>
                      <a:pt x="824" y="3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277">
                <a:extLst>
                  <a:ext uri="{FF2B5EF4-FFF2-40B4-BE49-F238E27FC236}">
                    <a16:creationId xmlns:a16="http://schemas.microsoft.com/office/drawing/2014/main" id="{18CA0DCF-7E44-D22A-3EE1-0B0B65B13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5" y="2913"/>
                <a:ext cx="325" cy="305"/>
              </a:xfrm>
              <a:custGeom>
                <a:avLst/>
                <a:gdLst>
                  <a:gd name="T0" fmla="*/ 586 w 1300"/>
                  <a:gd name="T1" fmla="*/ 246 h 1217"/>
                  <a:gd name="T2" fmla="*/ 406 w 1300"/>
                  <a:gd name="T3" fmla="*/ 211 h 1217"/>
                  <a:gd name="T4" fmla="*/ 231 w 1300"/>
                  <a:gd name="T5" fmla="*/ 0 h 1217"/>
                  <a:gd name="T6" fmla="*/ 57 w 1300"/>
                  <a:gd name="T7" fmla="*/ 197 h 1217"/>
                  <a:gd name="T8" fmla="*/ 0 w 1300"/>
                  <a:gd name="T9" fmla="*/ 349 h 1217"/>
                  <a:gd name="T10" fmla="*/ 123 w 1300"/>
                  <a:gd name="T11" fmla="*/ 592 h 1217"/>
                  <a:gd name="T12" fmla="*/ 322 w 1300"/>
                  <a:gd name="T13" fmla="*/ 813 h 1217"/>
                  <a:gd name="T14" fmla="*/ 363 w 1300"/>
                  <a:gd name="T15" fmla="*/ 873 h 1217"/>
                  <a:gd name="T16" fmla="*/ 576 w 1300"/>
                  <a:gd name="T17" fmla="*/ 915 h 1217"/>
                  <a:gd name="T18" fmla="*/ 648 w 1300"/>
                  <a:gd name="T19" fmla="*/ 1038 h 1217"/>
                  <a:gd name="T20" fmla="*/ 589 w 1300"/>
                  <a:gd name="T21" fmla="*/ 1095 h 1217"/>
                  <a:gd name="T22" fmla="*/ 641 w 1300"/>
                  <a:gd name="T23" fmla="*/ 1217 h 1217"/>
                  <a:gd name="T24" fmla="*/ 1050 w 1300"/>
                  <a:gd name="T25" fmla="*/ 994 h 1217"/>
                  <a:gd name="T26" fmla="*/ 1064 w 1300"/>
                  <a:gd name="T27" fmla="*/ 786 h 1217"/>
                  <a:gd name="T28" fmla="*/ 1241 w 1300"/>
                  <a:gd name="T29" fmla="*/ 540 h 1217"/>
                  <a:gd name="T30" fmla="*/ 1300 w 1300"/>
                  <a:gd name="T31" fmla="*/ 415 h 1217"/>
                  <a:gd name="T32" fmla="*/ 1185 w 1300"/>
                  <a:gd name="T33" fmla="*/ 264 h 1217"/>
                  <a:gd name="T34" fmla="*/ 846 w 1300"/>
                  <a:gd name="T35" fmla="*/ 386 h 1217"/>
                  <a:gd name="T36" fmla="*/ 586 w 1300"/>
                  <a:gd name="T37" fmla="*/ 246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00" h="1217">
                    <a:moveTo>
                      <a:pt x="586" y="246"/>
                    </a:moveTo>
                    <a:lnTo>
                      <a:pt x="406" y="211"/>
                    </a:lnTo>
                    <a:lnTo>
                      <a:pt x="231" y="0"/>
                    </a:lnTo>
                    <a:lnTo>
                      <a:pt x="57" y="197"/>
                    </a:lnTo>
                    <a:lnTo>
                      <a:pt x="0" y="349"/>
                    </a:lnTo>
                    <a:lnTo>
                      <a:pt x="123" y="592"/>
                    </a:lnTo>
                    <a:lnTo>
                      <a:pt x="322" y="813"/>
                    </a:lnTo>
                    <a:lnTo>
                      <a:pt x="363" y="873"/>
                    </a:lnTo>
                    <a:lnTo>
                      <a:pt x="576" y="915"/>
                    </a:lnTo>
                    <a:lnTo>
                      <a:pt x="648" y="1038"/>
                    </a:lnTo>
                    <a:lnTo>
                      <a:pt x="589" y="1095"/>
                    </a:lnTo>
                    <a:lnTo>
                      <a:pt x="641" y="1217"/>
                    </a:lnTo>
                    <a:lnTo>
                      <a:pt x="1050" y="994"/>
                    </a:lnTo>
                    <a:lnTo>
                      <a:pt x="1064" y="786"/>
                    </a:lnTo>
                    <a:lnTo>
                      <a:pt x="1241" y="540"/>
                    </a:lnTo>
                    <a:lnTo>
                      <a:pt x="1300" y="415"/>
                    </a:lnTo>
                    <a:lnTo>
                      <a:pt x="1185" y="264"/>
                    </a:lnTo>
                    <a:lnTo>
                      <a:pt x="846" y="386"/>
                    </a:lnTo>
                    <a:lnTo>
                      <a:pt x="586" y="2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278">
                <a:extLst>
                  <a:ext uri="{FF2B5EF4-FFF2-40B4-BE49-F238E27FC236}">
                    <a16:creationId xmlns:a16="http://schemas.microsoft.com/office/drawing/2014/main" id="{5E859F5B-AE98-179A-C69C-4ECE85ABD3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2436"/>
                <a:ext cx="407" cy="342"/>
              </a:xfrm>
              <a:custGeom>
                <a:avLst/>
                <a:gdLst>
                  <a:gd name="T0" fmla="*/ 1358 w 1627"/>
                  <a:gd name="T1" fmla="*/ 187 h 1369"/>
                  <a:gd name="T2" fmla="*/ 1310 w 1627"/>
                  <a:gd name="T3" fmla="*/ 70 h 1369"/>
                  <a:gd name="T4" fmla="*/ 1040 w 1627"/>
                  <a:gd name="T5" fmla="*/ 11 h 1369"/>
                  <a:gd name="T6" fmla="*/ 1031 w 1627"/>
                  <a:gd name="T7" fmla="*/ 89 h 1369"/>
                  <a:gd name="T8" fmla="*/ 855 w 1627"/>
                  <a:gd name="T9" fmla="*/ 86 h 1369"/>
                  <a:gd name="T10" fmla="*/ 803 w 1627"/>
                  <a:gd name="T11" fmla="*/ 0 h 1369"/>
                  <a:gd name="T12" fmla="*/ 672 w 1627"/>
                  <a:gd name="T13" fmla="*/ 164 h 1369"/>
                  <a:gd name="T14" fmla="*/ 551 w 1627"/>
                  <a:gd name="T15" fmla="*/ 135 h 1369"/>
                  <a:gd name="T16" fmla="*/ 418 w 1627"/>
                  <a:gd name="T17" fmla="*/ 262 h 1369"/>
                  <a:gd name="T18" fmla="*/ 277 w 1627"/>
                  <a:gd name="T19" fmla="*/ 157 h 1369"/>
                  <a:gd name="T20" fmla="*/ 300 w 1627"/>
                  <a:gd name="T21" fmla="*/ 234 h 1369"/>
                  <a:gd name="T22" fmla="*/ 167 w 1627"/>
                  <a:gd name="T23" fmla="*/ 268 h 1369"/>
                  <a:gd name="T24" fmla="*/ 57 w 1627"/>
                  <a:gd name="T25" fmla="*/ 224 h 1369"/>
                  <a:gd name="T26" fmla="*/ 0 w 1627"/>
                  <a:gd name="T27" fmla="*/ 328 h 1369"/>
                  <a:gd name="T28" fmla="*/ 69 w 1627"/>
                  <a:gd name="T29" fmla="*/ 366 h 1369"/>
                  <a:gd name="T30" fmla="*/ 162 w 1627"/>
                  <a:gd name="T31" fmla="*/ 590 h 1369"/>
                  <a:gd name="T32" fmla="*/ 131 w 1627"/>
                  <a:gd name="T33" fmla="*/ 769 h 1369"/>
                  <a:gd name="T34" fmla="*/ 208 w 1627"/>
                  <a:gd name="T35" fmla="*/ 740 h 1369"/>
                  <a:gd name="T36" fmla="*/ 442 w 1627"/>
                  <a:gd name="T37" fmla="*/ 794 h 1369"/>
                  <a:gd name="T38" fmla="*/ 527 w 1627"/>
                  <a:gd name="T39" fmla="*/ 747 h 1369"/>
                  <a:gd name="T40" fmla="*/ 553 w 1627"/>
                  <a:gd name="T41" fmla="*/ 1247 h 1369"/>
                  <a:gd name="T42" fmla="*/ 638 w 1627"/>
                  <a:gd name="T43" fmla="*/ 1232 h 1369"/>
                  <a:gd name="T44" fmla="*/ 790 w 1627"/>
                  <a:gd name="T45" fmla="*/ 1346 h 1369"/>
                  <a:gd name="T46" fmla="*/ 959 w 1627"/>
                  <a:gd name="T47" fmla="*/ 1369 h 1369"/>
                  <a:gd name="T48" fmla="*/ 985 w 1627"/>
                  <a:gd name="T49" fmla="*/ 1280 h 1369"/>
                  <a:gd name="T50" fmla="*/ 1143 w 1627"/>
                  <a:gd name="T51" fmla="*/ 1246 h 1369"/>
                  <a:gd name="T52" fmla="*/ 1168 w 1627"/>
                  <a:gd name="T53" fmla="*/ 1165 h 1369"/>
                  <a:gd name="T54" fmla="*/ 1528 w 1627"/>
                  <a:gd name="T55" fmla="*/ 1056 h 1369"/>
                  <a:gd name="T56" fmla="*/ 1616 w 1627"/>
                  <a:gd name="T57" fmla="*/ 1087 h 1369"/>
                  <a:gd name="T58" fmla="*/ 1627 w 1627"/>
                  <a:gd name="T59" fmla="*/ 920 h 1369"/>
                  <a:gd name="T60" fmla="*/ 1502 w 1627"/>
                  <a:gd name="T61" fmla="*/ 831 h 1369"/>
                  <a:gd name="T62" fmla="*/ 1452 w 1627"/>
                  <a:gd name="T63" fmla="*/ 713 h 1369"/>
                  <a:gd name="T64" fmla="*/ 1497 w 1627"/>
                  <a:gd name="T65" fmla="*/ 603 h 1369"/>
                  <a:gd name="T66" fmla="*/ 1349 w 1627"/>
                  <a:gd name="T67" fmla="*/ 561 h 1369"/>
                  <a:gd name="T68" fmla="*/ 1319 w 1627"/>
                  <a:gd name="T69" fmla="*/ 407 h 1369"/>
                  <a:gd name="T70" fmla="*/ 1385 w 1627"/>
                  <a:gd name="T71" fmla="*/ 251 h 1369"/>
                  <a:gd name="T72" fmla="*/ 1358 w 1627"/>
                  <a:gd name="T73" fmla="*/ 187 h 1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27" h="1369">
                    <a:moveTo>
                      <a:pt x="1358" y="187"/>
                    </a:moveTo>
                    <a:lnTo>
                      <a:pt x="1310" y="70"/>
                    </a:lnTo>
                    <a:lnTo>
                      <a:pt x="1040" y="11"/>
                    </a:lnTo>
                    <a:lnTo>
                      <a:pt x="1031" y="89"/>
                    </a:lnTo>
                    <a:lnTo>
                      <a:pt x="855" y="86"/>
                    </a:lnTo>
                    <a:lnTo>
                      <a:pt x="803" y="0"/>
                    </a:lnTo>
                    <a:lnTo>
                      <a:pt x="672" y="164"/>
                    </a:lnTo>
                    <a:lnTo>
                      <a:pt x="551" y="135"/>
                    </a:lnTo>
                    <a:lnTo>
                      <a:pt x="418" y="262"/>
                    </a:lnTo>
                    <a:lnTo>
                      <a:pt x="277" y="157"/>
                    </a:lnTo>
                    <a:lnTo>
                      <a:pt x="300" y="234"/>
                    </a:lnTo>
                    <a:lnTo>
                      <a:pt x="167" y="268"/>
                    </a:lnTo>
                    <a:lnTo>
                      <a:pt x="57" y="224"/>
                    </a:lnTo>
                    <a:lnTo>
                      <a:pt x="0" y="328"/>
                    </a:lnTo>
                    <a:lnTo>
                      <a:pt x="69" y="366"/>
                    </a:lnTo>
                    <a:lnTo>
                      <a:pt x="162" y="590"/>
                    </a:lnTo>
                    <a:lnTo>
                      <a:pt x="131" y="769"/>
                    </a:lnTo>
                    <a:lnTo>
                      <a:pt x="208" y="740"/>
                    </a:lnTo>
                    <a:lnTo>
                      <a:pt x="442" y="794"/>
                    </a:lnTo>
                    <a:lnTo>
                      <a:pt x="527" y="747"/>
                    </a:lnTo>
                    <a:lnTo>
                      <a:pt x="553" y="1247"/>
                    </a:lnTo>
                    <a:lnTo>
                      <a:pt x="638" y="1232"/>
                    </a:lnTo>
                    <a:lnTo>
                      <a:pt x="790" y="1346"/>
                    </a:lnTo>
                    <a:lnTo>
                      <a:pt x="959" y="1369"/>
                    </a:lnTo>
                    <a:lnTo>
                      <a:pt x="985" y="1280"/>
                    </a:lnTo>
                    <a:lnTo>
                      <a:pt x="1143" y="1246"/>
                    </a:lnTo>
                    <a:lnTo>
                      <a:pt x="1168" y="1165"/>
                    </a:lnTo>
                    <a:lnTo>
                      <a:pt x="1528" y="1056"/>
                    </a:lnTo>
                    <a:lnTo>
                      <a:pt x="1616" y="1087"/>
                    </a:lnTo>
                    <a:lnTo>
                      <a:pt x="1627" y="920"/>
                    </a:lnTo>
                    <a:lnTo>
                      <a:pt x="1502" y="831"/>
                    </a:lnTo>
                    <a:lnTo>
                      <a:pt x="1452" y="713"/>
                    </a:lnTo>
                    <a:lnTo>
                      <a:pt x="1497" y="603"/>
                    </a:lnTo>
                    <a:lnTo>
                      <a:pt x="1349" y="561"/>
                    </a:lnTo>
                    <a:lnTo>
                      <a:pt x="1319" y="407"/>
                    </a:lnTo>
                    <a:lnTo>
                      <a:pt x="1385" y="251"/>
                    </a:lnTo>
                    <a:lnTo>
                      <a:pt x="1358" y="1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279">
                <a:extLst>
                  <a:ext uri="{FF2B5EF4-FFF2-40B4-BE49-F238E27FC236}">
                    <a16:creationId xmlns:a16="http://schemas.microsoft.com/office/drawing/2014/main" id="{A259FDB7-CB27-C84C-1A22-F57602409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700"/>
                <a:ext cx="391" cy="306"/>
              </a:xfrm>
              <a:custGeom>
                <a:avLst/>
                <a:gdLst>
                  <a:gd name="T0" fmla="*/ 1099 w 1566"/>
                  <a:gd name="T1" fmla="*/ 31 h 1224"/>
                  <a:gd name="T2" fmla="*/ 1011 w 1566"/>
                  <a:gd name="T3" fmla="*/ 0 h 1224"/>
                  <a:gd name="T4" fmla="*/ 651 w 1566"/>
                  <a:gd name="T5" fmla="*/ 109 h 1224"/>
                  <a:gd name="T6" fmla="*/ 626 w 1566"/>
                  <a:gd name="T7" fmla="*/ 190 h 1224"/>
                  <a:gd name="T8" fmla="*/ 468 w 1566"/>
                  <a:gd name="T9" fmla="*/ 224 h 1224"/>
                  <a:gd name="T10" fmla="*/ 442 w 1566"/>
                  <a:gd name="T11" fmla="*/ 313 h 1224"/>
                  <a:gd name="T12" fmla="*/ 432 w 1566"/>
                  <a:gd name="T13" fmla="*/ 408 h 1224"/>
                  <a:gd name="T14" fmla="*/ 268 w 1566"/>
                  <a:gd name="T15" fmla="*/ 418 h 1224"/>
                  <a:gd name="T16" fmla="*/ 197 w 1566"/>
                  <a:gd name="T17" fmla="*/ 610 h 1224"/>
                  <a:gd name="T18" fmla="*/ 282 w 1566"/>
                  <a:gd name="T19" fmla="*/ 675 h 1224"/>
                  <a:gd name="T20" fmla="*/ 211 w 1566"/>
                  <a:gd name="T21" fmla="*/ 746 h 1224"/>
                  <a:gd name="T22" fmla="*/ 93 w 1566"/>
                  <a:gd name="T23" fmla="*/ 707 h 1224"/>
                  <a:gd name="T24" fmla="*/ 47 w 1566"/>
                  <a:gd name="T25" fmla="*/ 779 h 1224"/>
                  <a:gd name="T26" fmla="*/ 0 w 1566"/>
                  <a:gd name="T27" fmla="*/ 850 h 1224"/>
                  <a:gd name="T28" fmla="*/ 42 w 1566"/>
                  <a:gd name="T29" fmla="*/ 928 h 1224"/>
                  <a:gd name="T30" fmla="*/ 328 w 1566"/>
                  <a:gd name="T31" fmla="*/ 1089 h 1224"/>
                  <a:gd name="T32" fmla="*/ 322 w 1566"/>
                  <a:gd name="T33" fmla="*/ 1224 h 1224"/>
                  <a:gd name="T34" fmla="*/ 492 w 1566"/>
                  <a:gd name="T35" fmla="*/ 1183 h 1224"/>
                  <a:gd name="T36" fmla="*/ 599 w 1566"/>
                  <a:gd name="T37" fmla="*/ 1212 h 1224"/>
                  <a:gd name="T38" fmla="*/ 503 w 1566"/>
                  <a:gd name="T39" fmla="*/ 1073 h 1224"/>
                  <a:gd name="T40" fmla="*/ 613 w 1566"/>
                  <a:gd name="T41" fmla="*/ 1104 h 1224"/>
                  <a:gd name="T42" fmla="*/ 654 w 1566"/>
                  <a:gd name="T43" fmla="*/ 858 h 1224"/>
                  <a:gd name="T44" fmla="*/ 805 w 1566"/>
                  <a:gd name="T45" fmla="*/ 745 h 1224"/>
                  <a:gd name="T46" fmla="*/ 898 w 1566"/>
                  <a:gd name="T47" fmla="*/ 722 h 1224"/>
                  <a:gd name="T48" fmla="*/ 997 w 1566"/>
                  <a:gd name="T49" fmla="*/ 851 h 1224"/>
                  <a:gd name="T50" fmla="*/ 1018 w 1566"/>
                  <a:gd name="T51" fmla="*/ 743 h 1224"/>
                  <a:gd name="T52" fmla="*/ 1055 w 1566"/>
                  <a:gd name="T53" fmla="*/ 703 h 1224"/>
                  <a:gd name="T54" fmla="*/ 1124 w 1566"/>
                  <a:gd name="T55" fmla="*/ 624 h 1224"/>
                  <a:gd name="T56" fmla="*/ 1440 w 1566"/>
                  <a:gd name="T57" fmla="*/ 719 h 1224"/>
                  <a:gd name="T58" fmla="*/ 1566 w 1566"/>
                  <a:gd name="T59" fmla="*/ 577 h 1224"/>
                  <a:gd name="T60" fmla="*/ 1401 w 1566"/>
                  <a:gd name="T61" fmla="*/ 492 h 1224"/>
                  <a:gd name="T62" fmla="*/ 1299 w 1566"/>
                  <a:gd name="T63" fmla="*/ 314 h 1224"/>
                  <a:gd name="T64" fmla="*/ 1207 w 1566"/>
                  <a:gd name="T65" fmla="*/ 314 h 1224"/>
                  <a:gd name="T66" fmla="*/ 1099 w 1566"/>
                  <a:gd name="T67" fmla="*/ 212 h 1224"/>
                  <a:gd name="T68" fmla="*/ 1099 w 1566"/>
                  <a:gd name="T69" fmla="*/ 31 h 1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566" h="1224">
                    <a:moveTo>
                      <a:pt x="1099" y="31"/>
                    </a:moveTo>
                    <a:lnTo>
                      <a:pt x="1011" y="0"/>
                    </a:lnTo>
                    <a:lnTo>
                      <a:pt x="651" y="109"/>
                    </a:lnTo>
                    <a:lnTo>
                      <a:pt x="626" y="190"/>
                    </a:lnTo>
                    <a:lnTo>
                      <a:pt x="468" y="224"/>
                    </a:lnTo>
                    <a:lnTo>
                      <a:pt x="442" y="313"/>
                    </a:lnTo>
                    <a:lnTo>
                      <a:pt x="432" y="408"/>
                    </a:lnTo>
                    <a:lnTo>
                      <a:pt x="268" y="418"/>
                    </a:lnTo>
                    <a:lnTo>
                      <a:pt x="197" y="610"/>
                    </a:lnTo>
                    <a:lnTo>
                      <a:pt x="282" y="675"/>
                    </a:lnTo>
                    <a:lnTo>
                      <a:pt x="211" y="746"/>
                    </a:lnTo>
                    <a:lnTo>
                      <a:pt x="93" y="707"/>
                    </a:lnTo>
                    <a:lnTo>
                      <a:pt x="47" y="779"/>
                    </a:lnTo>
                    <a:lnTo>
                      <a:pt x="0" y="850"/>
                    </a:lnTo>
                    <a:lnTo>
                      <a:pt x="42" y="928"/>
                    </a:lnTo>
                    <a:lnTo>
                      <a:pt x="328" y="1089"/>
                    </a:lnTo>
                    <a:lnTo>
                      <a:pt x="322" y="1224"/>
                    </a:lnTo>
                    <a:lnTo>
                      <a:pt x="492" y="1183"/>
                    </a:lnTo>
                    <a:lnTo>
                      <a:pt x="599" y="1212"/>
                    </a:lnTo>
                    <a:lnTo>
                      <a:pt x="503" y="1073"/>
                    </a:lnTo>
                    <a:lnTo>
                      <a:pt x="613" y="1104"/>
                    </a:lnTo>
                    <a:lnTo>
                      <a:pt x="654" y="858"/>
                    </a:lnTo>
                    <a:lnTo>
                      <a:pt x="805" y="745"/>
                    </a:lnTo>
                    <a:lnTo>
                      <a:pt x="898" y="722"/>
                    </a:lnTo>
                    <a:lnTo>
                      <a:pt x="997" y="851"/>
                    </a:lnTo>
                    <a:lnTo>
                      <a:pt x="1018" y="743"/>
                    </a:lnTo>
                    <a:lnTo>
                      <a:pt x="1055" y="703"/>
                    </a:lnTo>
                    <a:lnTo>
                      <a:pt x="1124" y="624"/>
                    </a:lnTo>
                    <a:lnTo>
                      <a:pt x="1440" y="719"/>
                    </a:lnTo>
                    <a:lnTo>
                      <a:pt x="1566" y="577"/>
                    </a:lnTo>
                    <a:lnTo>
                      <a:pt x="1401" y="492"/>
                    </a:lnTo>
                    <a:lnTo>
                      <a:pt x="1299" y="314"/>
                    </a:lnTo>
                    <a:lnTo>
                      <a:pt x="1207" y="314"/>
                    </a:lnTo>
                    <a:lnTo>
                      <a:pt x="1099" y="212"/>
                    </a:lnTo>
                    <a:lnTo>
                      <a:pt x="1099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280">
                <a:extLst>
                  <a:ext uri="{FF2B5EF4-FFF2-40B4-BE49-F238E27FC236}">
                    <a16:creationId xmlns:a16="http://schemas.microsoft.com/office/drawing/2014/main" id="{875EF57B-5833-F0BB-71EF-6901E11B1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2509"/>
                <a:ext cx="197" cy="285"/>
              </a:xfrm>
              <a:custGeom>
                <a:avLst/>
                <a:gdLst>
                  <a:gd name="T0" fmla="*/ 787 w 789"/>
                  <a:gd name="T1" fmla="*/ 625 h 1140"/>
                  <a:gd name="T2" fmla="*/ 789 w 789"/>
                  <a:gd name="T3" fmla="*/ 503 h 1140"/>
                  <a:gd name="T4" fmla="*/ 555 w 789"/>
                  <a:gd name="T5" fmla="*/ 449 h 1140"/>
                  <a:gd name="T6" fmla="*/ 478 w 789"/>
                  <a:gd name="T7" fmla="*/ 478 h 1140"/>
                  <a:gd name="T8" fmla="*/ 509 w 789"/>
                  <a:gd name="T9" fmla="*/ 299 h 1140"/>
                  <a:gd name="T10" fmla="*/ 416 w 789"/>
                  <a:gd name="T11" fmla="*/ 75 h 1140"/>
                  <a:gd name="T12" fmla="*/ 347 w 789"/>
                  <a:gd name="T13" fmla="*/ 37 h 1140"/>
                  <a:gd name="T14" fmla="*/ 277 w 789"/>
                  <a:gd name="T15" fmla="*/ 0 h 1140"/>
                  <a:gd name="T16" fmla="*/ 20 w 789"/>
                  <a:gd name="T17" fmla="*/ 87 h 1140"/>
                  <a:gd name="T18" fmla="*/ 34 w 789"/>
                  <a:gd name="T19" fmla="*/ 383 h 1140"/>
                  <a:gd name="T20" fmla="*/ 141 w 789"/>
                  <a:gd name="T21" fmla="*/ 704 h 1140"/>
                  <a:gd name="T22" fmla="*/ 100 w 789"/>
                  <a:gd name="T23" fmla="*/ 881 h 1140"/>
                  <a:gd name="T24" fmla="*/ 0 w 789"/>
                  <a:gd name="T25" fmla="*/ 1008 h 1140"/>
                  <a:gd name="T26" fmla="*/ 14 w 789"/>
                  <a:gd name="T27" fmla="*/ 1110 h 1140"/>
                  <a:gd name="T28" fmla="*/ 180 w 789"/>
                  <a:gd name="T29" fmla="*/ 1140 h 1140"/>
                  <a:gd name="T30" fmla="*/ 152 w 789"/>
                  <a:gd name="T31" fmla="*/ 1004 h 1140"/>
                  <a:gd name="T32" fmla="*/ 225 w 789"/>
                  <a:gd name="T33" fmla="*/ 899 h 1140"/>
                  <a:gd name="T34" fmla="*/ 311 w 789"/>
                  <a:gd name="T35" fmla="*/ 956 h 1140"/>
                  <a:gd name="T36" fmla="*/ 393 w 789"/>
                  <a:gd name="T37" fmla="*/ 892 h 1140"/>
                  <a:gd name="T38" fmla="*/ 656 w 789"/>
                  <a:gd name="T39" fmla="*/ 756 h 1140"/>
                  <a:gd name="T40" fmla="*/ 736 w 789"/>
                  <a:gd name="T41" fmla="*/ 791 h 1140"/>
                  <a:gd name="T42" fmla="*/ 787 w 789"/>
                  <a:gd name="T43" fmla="*/ 625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9" h="1140">
                    <a:moveTo>
                      <a:pt x="787" y="625"/>
                    </a:moveTo>
                    <a:lnTo>
                      <a:pt x="789" y="503"/>
                    </a:lnTo>
                    <a:lnTo>
                      <a:pt x="555" y="449"/>
                    </a:lnTo>
                    <a:lnTo>
                      <a:pt x="478" y="478"/>
                    </a:lnTo>
                    <a:lnTo>
                      <a:pt x="509" y="299"/>
                    </a:lnTo>
                    <a:lnTo>
                      <a:pt x="416" y="75"/>
                    </a:lnTo>
                    <a:lnTo>
                      <a:pt x="347" y="37"/>
                    </a:lnTo>
                    <a:lnTo>
                      <a:pt x="277" y="0"/>
                    </a:lnTo>
                    <a:lnTo>
                      <a:pt x="20" y="87"/>
                    </a:lnTo>
                    <a:lnTo>
                      <a:pt x="34" y="383"/>
                    </a:lnTo>
                    <a:lnTo>
                      <a:pt x="141" y="704"/>
                    </a:lnTo>
                    <a:lnTo>
                      <a:pt x="100" y="881"/>
                    </a:lnTo>
                    <a:lnTo>
                      <a:pt x="0" y="1008"/>
                    </a:lnTo>
                    <a:lnTo>
                      <a:pt x="14" y="1110"/>
                    </a:lnTo>
                    <a:lnTo>
                      <a:pt x="180" y="1140"/>
                    </a:lnTo>
                    <a:lnTo>
                      <a:pt x="152" y="1004"/>
                    </a:lnTo>
                    <a:lnTo>
                      <a:pt x="225" y="899"/>
                    </a:lnTo>
                    <a:lnTo>
                      <a:pt x="311" y="956"/>
                    </a:lnTo>
                    <a:lnTo>
                      <a:pt x="393" y="892"/>
                    </a:lnTo>
                    <a:lnTo>
                      <a:pt x="656" y="756"/>
                    </a:lnTo>
                    <a:lnTo>
                      <a:pt x="736" y="791"/>
                    </a:lnTo>
                    <a:lnTo>
                      <a:pt x="787" y="6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281">
                <a:extLst>
                  <a:ext uri="{FF2B5EF4-FFF2-40B4-BE49-F238E27FC236}">
                    <a16:creationId xmlns:a16="http://schemas.microsoft.com/office/drawing/2014/main" id="{EF74E024-E629-74ED-EEA2-2D3B1114D4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7" y="2623"/>
                <a:ext cx="288" cy="272"/>
              </a:xfrm>
              <a:custGeom>
                <a:avLst/>
                <a:gdLst>
                  <a:gd name="T0" fmla="*/ 637 w 1154"/>
                  <a:gd name="T1" fmla="*/ 47 h 1088"/>
                  <a:gd name="T2" fmla="*/ 635 w 1154"/>
                  <a:gd name="T3" fmla="*/ 169 h 1088"/>
                  <a:gd name="T4" fmla="*/ 584 w 1154"/>
                  <a:gd name="T5" fmla="*/ 335 h 1088"/>
                  <a:gd name="T6" fmla="*/ 504 w 1154"/>
                  <a:gd name="T7" fmla="*/ 300 h 1088"/>
                  <a:gd name="T8" fmla="*/ 241 w 1154"/>
                  <a:gd name="T9" fmla="*/ 436 h 1088"/>
                  <a:gd name="T10" fmla="*/ 159 w 1154"/>
                  <a:gd name="T11" fmla="*/ 500 h 1088"/>
                  <a:gd name="T12" fmla="*/ 73 w 1154"/>
                  <a:gd name="T13" fmla="*/ 443 h 1088"/>
                  <a:gd name="T14" fmla="*/ 0 w 1154"/>
                  <a:gd name="T15" fmla="*/ 548 h 1088"/>
                  <a:gd name="T16" fmla="*/ 28 w 1154"/>
                  <a:gd name="T17" fmla="*/ 684 h 1088"/>
                  <a:gd name="T18" fmla="*/ 123 w 1154"/>
                  <a:gd name="T19" fmla="*/ 727 h 1088"/>
                  <a:gd name="T20" fmla="*/ 241 w 1154"/>
                  <a:gd name="T21" fmla="*/ 892 h 1088"/>
                  <a:gd name="T22" fmla="*/ 339 w 1154"/>
                  <a:gd name="T23" fmla="*/ 892 h 1088"/>
                  <a:gd name="T24" fmla="*/ 498 w 1154"/>
                  <a:gd name="T25" fmla="*/ 1036 h 1088"/>
                  <a:gd name="T26" fmla="*/ 711 w 1154"/>
                  <a:gd name="T27" fmla="*/ 1036 h 1088"/>
                  <a:gd name="T28" fmla="*/ 759 w 1154"/>
                  <a:gd name="T29" fmla="*/ 1088 h 1088"/>
                  <a:gd name="T30" fmla="*/ 805 w 1154"/>
                  <a:gd name="T31" fmla="*/ 1016 h 1088"/>
                  <a:gd name="T32" fmla="*/ 923 w 1154"/>
                  <a:gd name="T33" fmla="*/ 1055 h 1088"/>
                  <a:gd name="T34" fmla="*/ 994 w 1154"/>
                  <a:gd name="T35" fmla="*/ 984 h 1088"/>
                  <a:gd name="T36" fmla="*/ 909 w 1154"/>
                  <a:gd name="T37" fmla="*/ 919 h 1088"/>
                  <a:gd name="T38" fmla="*/ 980 w 1154"/>
                  <a:gd name="T39" fmla="*/ 727 h 1088"/>
                  <a:gd name="T40" fmla="*/ 1144 w 1154"/>
                  <a:gd name="T41" fmla="*/ 717 h 1088"/>
                  <a:gd name="T42" fmla="*/ 1154 w 1154"/>
                  <a:gd name="T43" fmla="*/ 622 h 1088"/>
                  <a:gd name="T44" fmla="*/ 985 w 1154"/>
                  <a:gd name="T45" fmla="*/ 599 h 1088"/>
                  <a:gd name="T46" fmla="*/ 833 w 1154"/>
                  <a:gd name="T47" fmla="*/ 485 h 1088"/>
                  <a:gd name="T48" fmla="*/ 748 w 1154"/>
                  <a:gd name="T49" fmla="*/ 500 h 1088"/>
                  <a:gd name="T50" fmla="*/ 722 w 1154"/>
                  <a:gd name="T51" fmla="*/ 0 h 1088"/>
                  <a:gd name="T52" fmla="*/ 637 w 1154"/>
                  <a:gd name="T53" fmla="*/ 47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54" h="1088">
                    <a:moveTo>
                      <a:pt x="637" y="47"/>
                    </a:moveTo>
                    <a:lnTo>
                      <a:pt x="635" y="169"/>
                    </a:lnTo>
                    <a:lnTo>
                      <a:pt x="584" y="335"/>
                    </a:lnTo>
                    <a:lnTo>
                      <a:pt x="504" y="300"/>
                    </a:lnTo>
                    <a:lnTo>
                      <a:pt x="241" y="436"/>
                    </a:lnTo>
                    <a:lnTo>
                      <a:pt x="159" y="500"/>
                    </a:lnTo>
                    <a:lnTo>
                      <a:pt x="73" y="443"/>
                    </a:lnTo>
                    <a:lnTo>
                      <a:pt x="0" y="548"/>
                    </a:lnTo>
                    <a:lnTo>
                      <a:pt x="28" y="684"/>
                    </a:lnTo>
                    <a:lnTo>
                      <a:pt x="123" y="727"/>
                    </a:lnTo>
                    <a:lnTo>
                      <a:pt x="241" y="892"/>
                    </a:lnTo>
                    <a:lnTo>
                      <a:pt x="339" y="892"/>
                    </a:lnTo>
                    <a:lnTo>
                      <a:pt x="498" y="1036"/>
                    </a:lnTo>
                    <a:lnTo>
                      <a:pt x="711" y="1036"/>
                    </a:lnTo>
                    <a:lnTo>
                      <a:pt x="759" y="1088"/>
                    </a:lnTo>
                    <a:lnTo>
                      <a:pt x="805" y="1016"/>
                    </a:lnTo>
                    <a:lnTo>
                      <a:pt x="923" y="1055"/>
                    </a:lnTo>
                    <a:lnTo>
                      <a:pt x="994" y="984"/>
                    </a:lnTo>
                    <a:lnTo>
                      <a:pt x="909" y="919"/>
                    </a:lnTo>
                    <a:lnTo>
                      <a:pt x="980" y="727"/>
                    </a:lnTo>
                    <a:lnTo>
                      <a:pt x="1144" y="717"/>
                    </a:lnTo>
                    <a:lnTo>
                      <a:pt x="1154" y="622"/>
                    </a:lnTo>
                    <a:lnTo>
                      <a:pt x="985" y="599"/>
                    </a:lnTo>
                    <a:lnTo>
                      <a:pt x="833" y="485"/>
                    </a:lnTo>
                    <a:lnTo>
                      <a:pt x="748" y="500"/>
                    </a:lnTo>
                    <a:lnTo>
                      <a:pt x="722" y="0"/>
                    </a:lnTo>
                    <a:lnTo>
                      <a:pt x="637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282">
                <a:extLst>
                  <a:ext uri="{FF2B5EF4-FFF2-40B4-BE49-F238E27FC236}">
                    <a16:creationId xmlns:a16="http://schemas.microsoft.com/office/drawing/2014/main" id="{9F0D4FD7-E205-124F-E92D-AB7A3235476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0" y="2786"/>
                <a:ext cx="327" cy="256"/>
              </a:xfrm>
              <a:custGeom>
                <a:avLst/>
                <a:gdLst>
                  <a:gd name="T0" fmla="*/ 980 w 1309"/>
                  <a:gd name="T1" fmla="*/ 382 h 1024"/>
                  <a:gd name="T2" fmla="*/ 767 w 1309"/>
                  <a:gd name="T3" fmla="*/ 382 h 1024"/>
                  <a:gd name="T4" fmla="*/ 608 w 1309"/>
                  <a:gd name="T5" fmla="*/ 238 h 1024"/>
                  <a:gd name="T6" fmla="*/ 510 w 1309"/>
                  <a:gd name="T7" fmla="*/ 238 h 1024"/>
                  <a:gd name="T8" fmla="*/ 392 w 1309"/>
                  <a:gd name="T9" fmla="*/ 73 h 1024"/>
                  <a:gd name="T10" fmla="*/ 297 w 1309"/>
                  <a:gd name="T11" fmla="*/ 30 h 1024"/>
                  <a:gd name="T12" fmla="*/ 131 w 1309"/>
                  <a:gd name="T13" fmla="*/ 0 h 1024"/>
                  <a:gd name="T14" fmla="*/ 144 w 1309"/>
                  <a:gd name="T15" fmla="*/ 101 h 1024"/>
                  <a:gd name="T16" fmla="*/ 59 w 1309"/>
                  <a:gd name="T17" fmla="*/ 270 h 1024"/>
                  <a:gd name="T18" fmla="*/ 0 w 1309"/>
                  <a:gd name="T19" fmla="*/ 682 h 1024"/>
                  <a:gd name="T20" fmla="*/ 167 w 1309"/>
                  <a:gd name="T21" fmla="*/ 701 h 1024"/>
                  <a:gd name="T22" fmla="*/ 267 w 1309"/>
                  <a:gd name="T23" fmla="*/ 823 h 1024"/>
                  <a:gd name="T24" fmla="*/ 390 w 1309"/>
                  <a:gd name="T25" fmla="*/ 767 h 1024"/>
                  <a:gd name="T26" fmla="*/ 514 w 1309"/>
                  <a:gd name="T27" fmla="*/ 711 h 1024"/>
                  <a:gd name="T28" fmla="*/ 584 w 1309"/>
                  <a:gd name="T29" fmla="*/ 752 h 1024"/>
                  <a:gd name="T30" fmla="*/ 655 w 1309"/>
                  <a:gd name="T31" fmla="*/ 688 h 1024"/>
                  <a:gd name="T32" fmla="*/ 669 w 1309"/>
                  <a:gd name="T33" fmla="*/ 853 h 1024"/>
                  <a:gd name="T34" fmla="*/ 936 w 1309"/>
                  <a:gd name="T35" fmla="*/ 877 h 1024"/>
                  <a:gd name="T36" fmla="*/ 938 w 1309"/>
                  <a:gd name="T37" fmla="*/ 959 h 1024"/>
                  <a:gd name="T38" fmla="*/ 1086 w 1309"/>
                  <a:gd name="T39" fmla="*/ 1024 h 1024"/>
                  <a:gd name="T40" fmla="*/ 1208 w 1309"/>
                  <a:gd name="T41" fmla="*/ 886 h 1024"/>
                  <a:gd name="T42" fmla="*/ 1274 w 1309"/>
                  <a:gd name="T43" fmla="*/ 885 h 1024"/>
                  <a:gd name="T44" fmla="*/ 1303 w 1309"/>
                  <a:gd name="T45" fmla="*/ 879 h 1024"/>
                  <a:gd name="T46" fmla="*/ 1309 w 1309"/>
                  <a:gd name="T47" fmla="*/ 744 h 1024"/>
                  <a:gd name="T48" fmla="*/ 1023 w 1309"/>
                  <a:gd name="T49" fmla="*/ 583 h 1024"/>
                  <a:gd name="T50" fmla="*/ 981 w 1309"/>
                  <a:gd name="T51" fmla="*/ 505 h 1024"/>
                  <a:gd name="T52" fmla="*/ 1028 w 1309"/>
                  <a:gd name="T53" fmla="*/ 434 h 1024"/>
                  <a:gd name="T54" fmla="*/ 980 w 1309"/>
                  <a:gd name="T55" fmla="*/ 382 h 1024"/>
                  <a:gd name="T56" fmla="*/ 529 w 1309"/>
                  <a:gd name="T57" fmla="*/ 573 h 1024"/>
                  <a:gd name="T58" fmla="*/ 460 w 1309"/>
                  <a:gd name="T59" fmla="*/ 674 h 1024"/>
                  <a:gd name="T60" fmla="*/ 347 w 1309"/>
                  <a:gd name="T61" fmla="*/ 708 h 1024"/>
                  <a:gd name="T62" fmla="*/ 290 w 1309"/>
                  <a:gd name="T63" fmla="*/ 646 h 1024"/>
                  <a:gd name="T64" fmla="*/ 325 w 1309"/>
                  <a:gd name="T65" fmla="*/ 559 h 1024"/>
                  <a:gd name="T66" fmla="*/ 400 w 1309"/>
                  <a:gd name="T67" fmla="*/ 494 h 1024"/>
                  <a:gd name="T68" fmla="*/ 529 w 1309"/>
                  <a:gd name="T69" fmla="*/ 573 h 10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09" h="1024">
                    <a:moveTo>
                      <a:pt x="980" y="382"/>
                    </a:moveTo>
                    <a:lnTo>
                      <a:pt x="767" y="382"/>
                    </a:lnTo>
                    <a:lnTo>
                      <a:pt x="608" y="238"/>
                    </a:lnTo>
                    <a:lnTo>
                      <a:pt x="510" y="238"/>
                    </a:lnTo>
                    <a:lnTo>
                      <a:pt x="392" y="73"/>
                    </a:lnTo>
                    <a:lnTo>
                      <a:pt x="297" y="30"/>
                    </a:lnTo>
                    <a:lnTo>
                      <a:pt x="131" y="0"/>
                    </a:lnTo>
                    <a:lnTo>
                      <a:pt x="144" y="101"/>
                    </a:lnTo>
                    <a:lnTo>
                      <a:pt x="59" y="270"/>
                    </a:lnTo>
                    <a:lnTo>
                      <a:pt x="0" y="682"/>
                    </a:lnTo>
                    <a:lnTo>
                      <a:pt x="167" y="701"/>
                    </a:lnTo>
                    <a:lnTo>
                      <a:pt x="267" y="823"/>
                    </a:lnTo>
                    <a:lnTo>
                      <a:pt x="390" y="767"/>
                    </a:lnTo>
                    <a:lnTo>
                      <a:pt x="514" y="711"/>
                    </a:lnTo>
                    <a:lnTo>
                      <a:pt x="584" y="752"/>
                    </a:lnTo>
                    <a:lnTo>
                      <a:pt x="655" y="688"/>
                    </a:lnTo>
                    <a:lnTo>
                      <a:pt x="669" y="853"/>
                    </a:lnTo>
                    <a:lnTo>
                      <a:pt x="936" y="877"/>
                    </a:lnTo>
                    <a:lnTo>
                      <a:pt x="938" y="959"/>
                    </a:lnTo>
                    <a:lnTo>
                      <a:pt x="1086" y="1024"/>
                    </a:lnTo>
                    <a:lnTo>
                      <a:pt x="1208" y="886"/>
                    </a:lnTo>
                    <a:lnTo>
                      <a:pt x="1274" y="885"/>
                    </a:lnTo>
                    <a:lnTo>
                      <a:pt x="1303" y="879"/>
                    </a:lnTo>
                    <a:lnTo>
                      <a:pt x="1309" y="744"/>
                    </a:lnTo>
                    <a:lnTo>
                      <a:pt x="1023" y="583"/>
                    </a:lnTo>
                    <a:lnTo>
                      <a:pt x="981" y="505"/>
                    </a:lnTo>
                    <a:lnTo>
                      <a:pt x="1028" y="434"/>
                    </a:lnTo>
                    <a:lnTo>
                      <a:pt x="980" y="382"/>
                    </a:lnTo>
                    <a:close/>
                    <a:moveTo>
                      <a:pt x="529" y="573"/>
                    </a:moveTo>
                    <a:lnTo>
                      <a:pt x="460" y="674"/>
                    </a:lnTo>
                    <a:lnTo>
                      <a:pt x="347" y="708"/>
                    </a:lnTo>
                    <a:lnTo>
                      <a:pt x="290" y="646"/>
                    </a:lnTo>
                    <a:lnTo>
                      <a:pt x="325" y="559"/>
                    </a:lnTo>
                    <a:lnTo>
                      <a:pt x="400" y="494"/>
                    </a:lnTo>
                    <a:lnTo>
                      <a:pt x="529" y="5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283">
                <a:extLst>
                  <a:ext uri="{FF2B5EF4-FFF2-40B4-BE49-F238E27FC236}">
                    <a16:creationId xmlns:a16="http://schemas.microsoft.com/office/drawing/2014/main" id="{E9D553CC-BD4A-7A5C-E761-B96F698CFD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" y="2909"/>
                <a:ext cx="60" cy="54"/>
              </a:xfrm>
              <a:custGeom>
                <a:avLst/>
                <a:gdLst>
                  <a:gd name="T0" fmla="*/ 170 w 239"/>
                  <a:gd name="T1" fmla="*/ 180 h 214"/>
                  <a:gd name="T2" fmla="*/ 239 w 239"/>
                  <a:gd name="T3" fmla="*/ 79 h 214"/>
                  <a:gd name="T4" fmla="*/ 110 w 239"/>
                  <a:gd name="T5" fmla="*/ 0 h 214"/>
                  <a:gd name="T6" fmla="*/ 35 w 239"/>
                  <a:gd name="T7" fmla="*/ 65 h 214"/>
                  <a:gd name="T8" fmla="*/ 0 w 239"/>
                  <a:gd name="T9" fmla="*/ 152 h 214"/>
                  <a:gd name="T10" fmla="*/ 57 w 239"/>
                  <a:gd name="T11" fmla="*/ 214 h 214"/>
                  <a:gd name="T12" fmla="*/ 170 w 239"/>
                  <a:gd name="T13" fmla="*/ 18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9" h="214">
                    <a:moveTo>
                      <a:pt x="170" y="180"/>
                    </a:moveTo>
                    <a:lnTo>
                      <a:pt x="239" y="79"/>
                    </a:lnTo>
                    <a:lnTo>
                      <a:pt x="110" y="0"/>
                    </a:lnTo>
                    <a:lnTo>
                      <a:pt x="35" y="65"/>
                    </a:lnTo>
                    <a:lnTo>
                      <a:pt x="0" y="152"/>
                    </a:lnTo>
                    <a:lnTo>
                      <a:pt x="57" y="214"/>
                    </a:lnTo>
                    <a:lnTo>
                      <a:pt x="170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284">
                <a:extLst>
                  <a:ext uri="{FF2B5EF4-FFF2-40B4-BE49-F238E27FC236}">
                    <a16:creationId xmlns:a16="http://schemas.microsoft.com/office/drawing/2014/main" id="{34E9639C-3819-DD99-DAF1-B815414378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0" y="2958"/>
                <a:ext cx="197" cy="170"/>
              </a:xfrm>
              <a:custGeom>
                <a:avLst/>
                <a:gdLst>
                  <a:gd name="T0" fmla="*/ 724 w 785"/>
                  <a:gd name="T1" fmla="*/ 336 h 679"/>
                  <a:gd name="T2" fmla="*/ 576 w 785"/>
                  <a:gd name="T3" fmla="*/ 271 h 679"/>
                  <a:gd name="T4" fmla="*/ 574 w 785"/>
                  <a:gd name="T5" fmla="*/ 189 h 679"/>
                  <a:gd name="T6" fmla="*/ 307 w 785"/>
                  <a:gd name="T7" fmla="*/ 165 h 679"/>
                  <a:gd name="T8" fmla="*/ 293 w 785"/>
                  <a:gd name="T9" fmla="*/ 0 h 679"/>
                  <a:gd name="T10" fmla="*/ 222 w 785"/>
                  <a:gd name="T11" fmla="*/ 64 h 679"/>
                  <a:gd name="T12" fmla="*/ 152 w 785"/>
                  <a:gd name="T13" fmla="*/ 23 h 679"/>
                  <a:gd name="T14" fmla="*/ 28 w 785"/>
                  <a:gd name="T15" fmla="*/ 79 h 679"/>
                  <a:gd name="T16" fmla="*/ 0 w 785"/>
                  <a:gd name="T17" fmla="*/ 193 h 679"/>
                  <a:gd name="T18" fmla="*/ 91 w 785"/>
                  <a:gd name="T19" fmla="*/ 257 h 679"/>
                  <a:gd name="T20" fmla="*/ 9 w 785"/>
                  <a:gd name="T21" fmla="*/ 418 h 679"/>
                  <a:gd name="T22" fmla="*/ 41 w 785"/>
                  <a:gd name="T23" fmla="*/ 532 h 679"/>
                  <a:gd name="T24" fmla="*/ 41 w 785"/>
                  <a:gd name="T25" fmla="*/ 628 h 679"/>
                  <a:gd name="T26" fmla="*/ 165 w 785"/>
                  <a:gd name="T27" fmla="*/ 679 h 679"/>
                  <a:gd name="T28" fmla="*/ 313 w 785"/>
                  <a:gd name="T29" fmla="*/ 660 h 679"/>
                  <a:gd name="T30" fmla="*/ 497 w 785"/>
                  <a:gd name="T31" fmla="*/ 545 h 679"/>
                  <a:gd name="T32" fmla="*/ 539 w 785"/>
                  <a:gd name="T33" fmla="*/ 609 h 679"/>
                  <a:gd name="T34" fmla="*/ 688 w 785"/>
                  <a:gd name="T35" fmla="*/ 545 h 679"/>
                  <a:gd name="T36" fmla="*/ 751 w 785"/>
                  <a:gd name="T37" fmla="*/ 577 h 679"/>
                  <a:gd name="T38" fmla="*/ 785 w 785"/>
                  <a:gd name="T39" fmla="*/ 492 h 679"/>
                  <a:gd name="T40" fmla="*/ 724 w 785"/>
                  <a:gd name="T41" fmla="*/ 336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85" h="679">
                    <a:moveTo>
                      <a:pt x="724" y="336"/>
                    </a:moveTo>
                    <a:lnTo>
                      <a:pt x="576" y="271"/>
                    </a:lnTo>
                    <a:lnTo>
                      <a:pt x="574" y="189"/>
                    </a:lnTo>
                    <a:lnTo>
                      <a:pt x="307" y="165"/>
                    </a:lnTo>
                    <a:lnTo>
                      <a:pt x="293" y="0"/>
                    </a:lnTo>
                    <a:lnTo>
                      <a:pt x="222" y="64"/>
                    </a:lnTo>
                    <a:lnTo>
                      <a:pt x="152" y="23"/>
                    </a:lnTo>
                    <a:lnTo>
                      <a:pt x="28" y="79"/>
                    </a:lnTo>
                    <a:lnTo>
                      <a:pt x="0" y="193"/>
                    </a:lnTo>
                    <a:lnTo>
                      <a:pt x="91" y="257"/>
                    </a:lnTo>
                    <a:lnTo>
                      <a:pt x="9" y="418"/>
                    </a:lnTo>
                    <a:lnTo>
                      <a:pt x="41" y="532"/>
                    </a:lnTo>
                    <a:lnTo>
                      <a:pt x="41" y="628"/>
                    </a:lnTo>
                    <a:lnTo>
                      <a:pt x="165" y="679"/>
                    </a:lnTo>
                    <a:lnTo>
                      <a:pt x="313" y="660"/>
                    </a:lnTo>
                    <a:lnTo>
                      <a:pt x="497" y="545"/>
                    </a:lnTo>
                    <a:lnTo>
                      <a:pt x="539" y="609"/>
                    </a:lnTo>
                    <a:lnTo>
                      <a:pt x="688" y="545"/>
                    </a:lnTo>
                    <a:lnTo>
                      <a:pt x="751" y="577"/>
                    </a:lnTo>
                    <a:lnTo>
                      <a:pt x="785" y="492"/>
                    </a:lnTo>
                    <a:lnTo>
                      <a:pt x="724" y="3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285">
                <a:extLst>
                  <a:ext uri="{FF2B5EF4-FFF2-40B4-BE49-F238E27FC236}">
                    <a16:creationId xmlns:a16="http://schemas.microsoft.com/office/drawing/2014/main" id="{E51BDC7C-F8B6-4434-B3AF-F2B7F0E7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1" y="2880"/>
                <a:ext cx="246" cy="320"/>
              </a:xfrm>
              <a:custGeom>
                <a:avLst/>
                <a:gdLst>
                  <a:gd name="T0" fmla="*/ 549 w 981"/>
                  <a:gd name="T1" fmla="*/ 136 h 1281"/>
                  <a:gd name="T2" fmla="*/ 508 w 981"/>
                  <a:gd name="T3" fmla="*/ 382 h 1281"/>
                  <a:gd name="T4" fmla="*/ 398 w 981"/>
                  <a:gd name="T5" fmla="*/ 351 h 1281"/>
                  <a:gd name="T6" fmla="*/ 494 w 981"/>
                  <a:gd name="T7" fmla="*/ 490 h 1281"/>
                  <a:gd name="T8" fmla="*/ 387 w 981"/>
                  <a:gd name="T9" fmla="*/ 461 h 1281"/>
                  <a:gd name="T10" fmla="*/ 217 w 981"/>
                  <a:gd name="T11" fmla="*/ 502 h 1281"/>
                  <a:gd name="T12" fmla="*/ 188 w 981"/>
                  <a:gd name="T13" fmla="*/ 508 h 1281"/>
                  <a:gd name="T14" fmla="*/ 122 w 981"/>
                  <a:gd name="T15" fmla="*/ 509 h 1281"/>
                  <a:gd name="T16" fmla="*/ 0 w 981"/>
                  <a:gd name="T17" fmla="*/ 647 h 1281"/>
                  <a:gd name="T18" fmla="*/ 61 w 981"/>
                  <a:gd name="T19" fmla="*/ 803 h 1281"/>
                  <a:gd name="T20" fmla="*/ 27 w 981"/>
                  <a:gd name="T21" fmla="*/ 888 h 1281"/>
                  <a:gd name="T22" fmla="*/ 132 w 981"/>
                  <a:gd name="T23" fmla="*/ 1037 h 1281"/>
                  <a:gd name="T24" fmla="*/ 84 w 981"/>
                  <a:gd name="T25" fmla="*/ 1108 h 1281"/>
                  <a:gd name="T26" fmla="*/ 183 w 981"/>
                  <a:gd name="T27" fmla="*/ 1137 h 1281"/>
                  <a:gd name="T28" fmla="*/ 328 w 981"/>
                  <a:gd name="T29" fmla="*/ 1281 h 1281"/>
                  <a:gd name="T30" fmla="*/ 445 w 981"/>
                  <a:gd name="T31" fmla="*/ 1123 h 1281"/>
                  <a:gd name="T32" fmla="*/ 550 w 981"/>
                  <a:gd name="T33" fmla="*/ 828 h 1281"/>
                  <a:gd name="T34" fmla="*/ 730 w 981"/>
                  <a:gd name="T35" fmla="*/ 644 h 1281"/>
                  <a:gd name="T36" fmla="*/ 730 w 981"/>
                  <a:gd name="T37" fmla="*/ 523 h 1281"/>
                  <a:gd name="T38" fmla="*/ 905 w 981"/>
                  <a:gd name="T39" fmla="*/ 364 h 1281"/>
                  <a:gd name="T40" fmla="*/ 981 w 981"/>
                  <a:gd name="T41" fmla="*/ 183 h 1281"/>
                  <a:gd name="T42" fmla="*/ 892 w 981"/>
                  <a:gd name="T43" fmla="*/ 129 h 1281"/>
                  <a:gd name="T44" fmla="*/ 793 w 981"/>
                  <a:gd name="T45" fmla="*/ 0 h 1281"/>
                  <a:gd name="T46" fmla="*/ 700 w 981"/>
                  <a:gd name="T47" fmla="*/ 23 h 1281"/>
                  <a:gd name="T48" fmla="*/ 549 w 981"/>
                  <a:gd name="T49" fmla="*/ 136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1" h="1281">
                    <a:moveTo>
                      <a:pt x="549" y="136"/>
                    </a:moveTo>
                    <a:lnTo>
                      <a:pt x="508" y="382"/>
                    </a:lnTo>
                    <a:lnTo>
                      <a:pt x="398" y="351"/>
                    </a:lnTo>
                    <a:lnTo>
                      <a:pt x="494" y="490"/>
                    </a:lnTo>
                    <a:lnTo>
                      <a:pt x="387" y="461"/>
                    </a:lnTo>
                    <a:lnTo>
                      <a:pt x="217" y="502"/>
                    </a:lnTo>
                    <a:lnTo>
                      <a:pt x="188" y="508"/>
                    </a:lnTo>
                    <a:lnTo>
                      <a:pt x="122" y="509"/>
                    </a:lnTo>
                    <a:lnTo>
                      <a:pt x="0" y="647"/>
                    </a:lnTo>
                    <a:lnTo>
                      <a:pt x="61" y="803"/>
                    </a:lnTo>
                    <a:lnTo>
                      <a:pt x="27" y="888"/>
                    </a:lnTo>
                    <a:lnTo>
                      <a:pt x="132" y="1037"/>
                    </a:lnTo>
                    <a:lnTo>
                      <a:pt x="84" y="1108"/>
                    </a:lnTo>
                    <a:lnTo>
                      <a:pt x="183" y="1137"/>
                    </a:lnTo>
                    <a:lnTo>
                      <a:pt x="328" y="1281"/>
                    </a:lnTo>
                    <a:lnTo>
                      <a:pt x="445" y="1123"/>
                    </a:lnTo>
                    <a:lnTo>
                      <a:pt x="550" y="828"/>
                    </a:lnTo>
                    <a:lnTo>
                      <a:pt x="730" y="644"/>
                    </a:lnTo>
                    <a:lnTo>
                      <a:pt x="730" y="523"/>
                    </a:lnTo>
                    <a:lnTo>
                      <a:pt x="905" y="364"/>
                    </a:lnTo>
                    <a:lnTo>
                      <a:pt x="981" y="183"/>
                    </a:lnTo>
                    <a:lnTo>
                      <a:pt x="892" y="129"/>
                    </a:lnTo>
                    <a:lnTo>
                      <a:pt x="793" y="0"/>
                    </a:lnTo>
                    <a:lnTo>
                      <a:pt x="700" y="23"/>
                    </a:lnTo>
                    <a:lnTo>
                      <a:pt x="549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286">
                <a:extLst>
                  <a:ext uri="{FF2B5EF4-FFF2-40B4-BE49-F238E27FC236}">
                    <a16:creationId xmlns:a16="http://schemas.microsoft.com/office/drawing/2014/main" id="{C1D61553-F7D6-7EE9-0CBE-0E60DEACA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2875"/>
                <a:ext cx="243" cy="356"/>
              </a:xfrm>
              <a:custGeom>
                <a:avLst/>
                <a:gdLst>
                  <a:gd name="T0" fmla="*/ 622 w 973"/>
                  <a:gd name="T1" fmla="*/ 0 h 1421"/>
                  <a:gd name="T2" fmla="*/ 585 w 973"/>
                  <a:gd name="T3" fmla="*/ 40 h 1421"/>
                  <a:gd name="T4" fmla="*/ 564 w 973"/>
                  <a:gd name="T5" fmla="*/ 148 h 1421"/>
                  <a:gd name="T6" fmla="*/ 653 w 973"/>
                  <a:gd name="T7" fmla="*/ 202 h 1421"/>
                  <a:gd name="T8" fmla="*/ 577 w 973"/>
                  <a:gd name="T9" fmla="*/ 383 h 1421"/>
                  <a:gd name="T10" fmla="*/ 402 w 973"/>
                  <a:gd name="T11" fmla="*/ 542 h 1421"/>
                  <a:gd name="T12" fmla="*/ 402 w 973"/>
                  <a:gd name="T13" fmla="*/ 663 h 1421"/>
                  <a:gd name="T14" fmla="*/ 222 w 973"/>
                  <a:gd name="T15" fmla="*/ 847 h 1421"/>
                  <a:gd name="T16" fmla="*/ 117 w 973"/>
                  <a:gd name="T17" fmla="*/ 1142 h 1421"/>
                  <a:gd name="T18" fmla="*/ 0 w 973"/>
                  <a:gd name="T19" fmla="*/ 1300 h 1421"/>
                  <a:gd name="T20" fmla="*/ 29 w 973"/>
                  <a:gd name="T21" fmla="*/ 1327 h 1421"/>
                  <a:gd name="T22" fmla="*/ 179 w 973"/>
                  <a:gd name="T23" fmla="*/ 1334 h 1421"/>
                  <a:gd name="T24" fmla="*/ 257 w 973"/>
                  <a:gd name="T25" fmla="*/ 1284 h 1421"/>
                  <a:gd name="T26" fmla="*/ 369 w 973"/>
                  <a:gd name="T27" fmla="*/ 1421 h 1421"/>
                  <a:gd name="T28" fmla="*/ 658 w 973"/>
                  <a:gd name="T29" fmla="*/ 1179 h 1421"/>
                  <a:gd name="T30" fmla="*/ 803 w 973"/>
                  <a:gd name="T31" fmla="*/ 1266 h 1421"/>
                  <a:gd name="T32" fmla="*/ 767 w 973"/>
                  <a:gd name="T33" fmla="*/ 1076 h 1421"/>
                  <a:gd name="T34" fmla="*/ 907 w 973"/>
                  <a:gd name="T35" fmla="*/ 970 h 1421"/>
                  <a:gd name="T36" fmla="*/ 827 w 973"/>
                  <a:gd name="T37" fmla="*/ 835 h 1421"/>
                  <a:gd name="T38" fmla="*/ 852 w 973"/>
                  <a:gd name="T39" fmla="*/ 570 h 1421"/>
                  <a:gd name="T40" fmla="*/ 973 w 973"/>
                  <a:gd name="T41" fmla="*/ 456 h 1421"/>
                  <a:gd name="T42" fmla="*/ 973 w 973"/>
                  <a:gd name="T43" fmla="*/ 284 h 1421"/>
                  <a:gd name="T44" fmla="*/ 920 w 973"/>
                  <a:gd name="T45" fmla="*/ 284 h 1421"/>
                  <a:gd name="T46" fmla="*/ 802 w 973"/>
                  <a:gd name="T47" fmla="*/ 79 h 1421"/>
                  <a:gd name="T48" fmla="*/ 666 w 973"/>
                  <a:gd name="T49" fmla="*/ 79 h 1421"/>
                  <a:gd name="T50" fmla="*/ 622 w 973"/>
                  <a:gd name="T51" fmla="*/ 0 h 1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73" h="1421">
                    <a:moveTo>
                      <a:pt x="622" y="0"/>
                    </a:moveTo>
                    <a:lnTo>
                      <a:pt x="585" y="40"/>
                    </a:lnTo>
                    <a:lnTo>
                      <a:pt x="564" y="148"/>
                    </a:lnTo>
                    <a:lnTo>
                      <a:pt x="653" y="202"/>
                    </a:lnTo>
                    <a:lnTo>
                      <a:pt x="577" y="383"/>
                    </a:lnTo>
                    <a:lnTo>
                      <a:pt x="402" y="542"/>
                    </a:lnTo>
                    <a:lnTo>
                      <a:pt x="402" y="663"/>
                    </a:lnTo>
                    <a:lnTo>
                      <a:pt x="222" y="847"/>
                    </a:lnTo>
                    <a:lnTo>
                      <a:pt x="117" y="1142"/>
                    </a:lnTo>
                    <a:lnTo>
                      <a:pt x="0" y="1300"/>
                    </a:lnTo>
                    <a:lnTo>
                      <a:pt x="29" y="1327"/>
                    </a:lnTo>
                    <a:lnTo>
                      <a:pt x="179" y="1334"/>
                    </a:lnTo>
                    <a:lnTo>
                      <a:pt x="257" y="1284"/>
                    </a:lnTo>
                    <a:lnTo>
                      <a:pt x="369" y="1421"/>
                    </a:lnTo>
                    <a:lnTo>
                      <a:pt x="658" y="1179"/>
                    </a:lnTo>
                    <a:lnTo>
                      <a:pt x="803" y="1266"/>
                    </a:lnTo>
                    <a:lnTo>
                      <a:pt x="767" y="1076"/>
                    </a:lnTo>
                    <a:lnTo>
                      <a:pt x="907" y="970"/>
                    </a:lnTo>
                    <a:lnTo>
                      <a:pt x="827" y="835"/>
                    </a:lnTo>
                    <a:lnTo>
                      <a:pt x="852" y="570"/>
                    </a:lnTo>
                    <a:lnTo>
                      <a:pt x="973" y="456"/>
                    </a:lnTo>
                    <a:lnTo>
                      <a:pt x="973" y="284"/>
                    </a:lnTo>
                    <a:lnTo>
                      <a:pt x="920" y="284"/>
                    </a:lnTo>
                    <a:lnTo>
                      <a:pt x="802" y="79"/>
                    </a:lnTo>
                    <a:lnTo>
                      <a:pt x="666" y="79"/>
                    </a:lnTo>
                    <a:lnTo>
                      <a:pt x="6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287">
                <a:extLst>
                  <a:ext uri="{FF2B5EF4-FFF2-40B4-BE49-F238E27FC236}">
                    <a16:creationId xmlns:a16="http://schemas.microsoft.com/office/drawing/2014/main" id="{073BC22B-20F9-1871-5533-384E7EE6B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5" y="2947"/>
                <a:ext cx="180" cy="249"/>
              </a:xfrm>
              <a:custGeom>
                <a:avLst/>
                <a:gdLst>
                  <a:gd name="T0" fmla="*/ 399 w 721"/>
                  <a:gd name="T1" fmla="*/ 216 h 996"/>
                  <a:gd name="T2" fmla="*/ 456 w 721"/>
                  <a:gd name="T3" fmla="*/ 64 h 996"/>
                  <a:gd name="T4" fmla="*/ 400 w 721"/>
                  <a:gd name="T5" fmla="*/ 0 h 996"/>
                  <a:gd name="T6" fmla="*/ 206 w 721"/>
                  <a:gd name="T7" fmla="*/ 0 h 996"/>
                  <a:gd name="T8" fmla="*/ 206 w 721"/>
                  <a:gd name="T9" fmla="*/ 172 h 996"/>
                  <a:gd name="T10" fmla="*/ 85 w 721"/>
                  <a:gd name="T11" fmla="*/ 286 h 996"/>
                  <a:gd name="T12" fmla="*/ 60 w 721"/>
                  <a:gd name="T13" fmla="*/ 551 h 996"/>
                  <a:gd name="T14" fmla="*/ 140 w 721"/>
                  <a:gd name="T15" fmla="*/ 686 h 996"/>
                  <a:gd name="T16" fmla="*/ 0 w 721"/>
                  <a:gd name="T17" fmla="*/ 792 h 996"/>
                  <a:gd name="T18" fmla="*/ 36 w 721"/>
                  <a:gd name="T19" fmla="*/ 982 h 996"/>
                  <a:gd name="T20" fmla="*/ 59 w 721"/>
                  <a:gd name="T21" fmla="*/ 996 h 996"/>
                  <a:gd name="T22" fmla="*/ 94 w 721"/>
                  <a:gd name="T23" fmla="*/ 897 h 996"/>
                  <a:gd name="T24" fmla="*/ 372 w 721"/>
                  <a:gd name="T25" fmla="*/ 886 h 996"/>
                  <a:gd name="T26" fmla="*/ 458 w 721"/>
                  <a:gd name="T27" fmla="*/ 844 h 996"/>
                  <a:gd name="T28" fmla="*/ 423 w 721"/>
                  <a:gd name="T29" fmla="*/ 770 h 996"/>
                  <a:gd name="T30" fmla="*/ 571 w 721"/>
                  <a:gd name="T31" fmla="*/ 661 h 996"/>
                  <a:gd name="T32" fmla="*/ 721 w 721"/>
                  <a:gd name="T33" fmla="*/ 680 h 996"/>
                  <a:gd name="T34" fmla="*/ 522 w 721"/>
                  <a:gd name="T35" fmla="*/ 459 h 996"/>
                  <a:gd name="T36" fmla="*/ 399 w 721"/>
                  <a:gd name="T37" fmla="*/ 216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1" h="996">
                    <a:moveTo>
                      <a:pt x="399" y="216"/>
                    </a:moveTo>
                    <a:lnTo>
                      <a:pt x="456" y="64"/>
                    </a:lnTo>
                    <a:lnTo>
                      <a:pt x="400" y="0"/>
                    </a:lnTo>
                    <a:lnTo>
                      <a:pt x="206" y="0"/>
                    </a:lnTo>
                    <a:lnTo>
                      <a:pt x="206" y="172"/>
                    </a:lnTo>
                    <a:lnTo>
                      <a:pt x="85" y="286"/>
                    </a:lnTo>
                    <a:lnTo>
                      <a:pt x="60" y="551"/>
                    </a:lnTo>
                    <a:lnTo>
                      <a:pt x="140" y="686"/>
                    </a:lnTo>
                    <a:lnTo>
                      <a:pt x="0" y="792"/>
                    </a:lnTo>
                    <a:lnTo>
                      <a:pt x="36" y="982"/>
                    </a:lnTo>
                    <a:lnTo>
                      <a:pt x="59" y="996"/>
                    </a:lnTo>
                    <a:lnTo>
                      <a:pt x="94" y="897"/>
                    </a:lnTo>
                    <a:lnTo>
                      <a:pt x="372" y="886"/>
                    </a:lnTo>
                    <a:lnTo>
                      <a:pt x="458" y="844"/>
                    </a:lnTo>
                    <a:lnTo>
                      <a:pt x="423" y="770"/>
                    </a:lnTo>
                    <a:lnTo>
                      <a:pt x="571" y="661"/>
                    </a:lnTo>
                    <a:lnTo>
                      <a:pt x="721" y="680"/>
                    </a:lnTo>
                    <a:lnTo>
                      <a:pt x="522" y="459"/>
                    </a:lnTo>
                    <a:lnTo>
                      <a:pt x="399" y="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288">
                <a:extLst>
                  <a:ext uri="{FF2B5EF4-FFF2-40B4-BE49-F238E27FC236}">
                    <a16:creationId xmlns:a16="http://schemas.microsoft.com/office/drawing/2014/main" id="{38095CCA-8B5D-833B-B10F-6C2A7342D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" y="3168"/>
                <a:ext cx="221" cy="285"/>
              </a:xfrm>
              <a:custGeom>
                <a:avLst/>
                <a:gdLst>
                  <a:gd name="T0" fmla="*/ 638 w 887"/>
                  <a:gd name="T1" fmla="*/ 81 h 1138"/>
                  <a:gd name="T2" fmla="*/ 482 w 887"/>
                  <a:gd name="T3" fmla="*/ 0 h 1138"/>
                  <a:gd name="T4" fmla="*/ 204 w 887"/>
                  <a:gd name="T5" fmla="*/ 11 h 1138"/>
                  <a:gd name="T6" fmla="*/ 169 w 887"/>
                  <a:gd name="T7" fmla="*/ 110 h 1138"/>
                  <a:gd name="T8" fmla="*/ 244 w 887"/>
                  <a:gd name="T9" fmla="*/ 203 h 1138"/>
                  <a:gd name="T10" fmla="*/ 0 w 887"/>
                  <a:gd name="T11" fmla="*/ 356 h 1138"/>
                  <a:gd name="T12" fmla="*/ 0 w 887"/>
                  <a:gd name="T13" fmla="*/ 461 h 1138"/>
                  <a:gd name="T14" fmla="*/ 148 w 887"/>
                  <a:gd name="T15" fmla="*/ 461 h 1138"/>
                  <a:gd name="T16" fmla="*/ 25 w 887"/>
                  <a:gd name="T17" fmla="*/ 546 h 1138"/>
                  <a:gd name="T18" fmla="*/ 136 w 887"/>
                  <a:gd name="T19" fmla="*/ 642 h 1138"/>
                  <a:gd name="T20" fmla="*/ 53 w 887"/>
                  <a:gd name="T21" fmla="*/ 728 h 1138"/>
                  <a:gd name="T22" fmla="*/ 184 w 887"/>
                  <a:gd name="T23" fmla="*/ 813 h 1138"/>
                  <a:gd name="T24" fmla="*/ 148 w 887"/>
                  <a:gd name="T25" fmla="*/ 896 h 1138"/>
                  <a:gd name="T26" fmla="*/ 301 w 887"/>
                  <a:gd name="T27" fmla="*/ 950 h 1138"/>
                  <a:gd name="T28" fmla="*/ 305 w 887"/>
                  <a:gd name="T29" fmla="*/ 1138 h 1138"/>
                  <a:gd name="T30" fmla="*/ 353 w 887"/>
                  <a:gd name="T31" fmla="*/ 1127 h 1138"/>
                  <a:gd name="T32" fmla="*/ 430 w 887"/>
                  <a:gd name="T33" fmla="*/ 1057 h 1138"/>
                  <a:gd name="T34" fmla="*/ 538 w 887"/>
                  <a:gd name="T35" fmla="*/ 1066 h 1138"/>
                  <a:gd name="T36" fmla="*/ 601 w 887"/>
                  <a:gd name="T37" fmla="*/ 913 h 1138"/>
                  <a:gd name="T38" fmla="*/ 501 w 887"/>
                  <a:gd name="T39" fmla="*/ 865 h 1138"/>
                  <a:gd name="T40" fmla="*/ 675 w 887"/>
                  <a:gd name="T41" fmla="*/ 634 h 1138"/>
                  <a:gd name="T42" fmla="*/ 831 w 887"/>
                  <a:gd name="T43" fmla="*/ 614 h 1138"/>
                  <a:gd name="T44" fmla="*/ 887 w 887"/>
                  <a:gd name="T45" fmla="*/ 512 h 1138"/>
                  <a:gd name="T46" fmla="*/ 825 w 887"/>
                  <a:gd name="T47" fmla="*/ 398 h 1138"/>
                  <a:gd name="T48" fmla="*/ 846 w 887"/>
                  <a:gd name="T49" fmla="*/ 315 h 1138"/>
                  <a:gd name="T50" fmla="*/ 688 w 887"/>
                  <a:gd name="T51" fmla="*/ 241 h 1138"/>
                  <a:gd name="T52" fmla="*/ 638 w 887"/>
                  <a:gd name="T53" fmla="*/ 81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7" h="1138">
                    <a:moveTo>
                      <a:pt x="638" y="81"/>
                    </a:moveTo>
                    <a:lnTo>
                      <a:pt x="482" y="0"/>
                    </a:lnTo>
                    <a:lnTo>
                      <a:pt x="204" y="11"/>
                    </a:lnTo>
                    <a:lnTo>
                      <a:pt x="169" y="110"/>
                    </a:lnTo>
                    <a:lnTo>
                      <a:pt x="244" y="203"/>
                    </a:lnTo>
                    <a:lnTo>
                      <a:pt x="0" y="356"/>
                    </a:lnTo>
                    <a:lnTo>
                      <a:pt x="0" y="461"/>
                    </a:lnTo>
                    <a:lnTo>
                      <a:pt x="148" y="461"/>
                    </a:lnTo>
                    <a:lnTo>
                      <a:pt x="25" y="546"/>
                    </a:lnTo>
                    <a:lnTo>
                      <a:pt x="136" y="642"/>
                    </a:lnTo>
                    <a:lnTo>
                      <a:pt x="53" y="728"/>
                    </a:lnTo>
                    <a:lnTo>
                      <a:pt x="184" y="813"/>
                    </a:lnTo>
                    <a:lnTo>
                      <a:pt x="148" y="896"/>
                    </a:lnTo>
                    <a:lnTo>
                      <a:pt x="301" y="950"/>
                    </a:lnTo>
                    <a:lnTo>
                      <a:pt x="305" y="1138"/>
                    </a:lnTo>
                    <a:lnTo>
                      <a:pt x="353" y="1127"/>
                    </a:lnTo>
                    <a:lnTo>
                      <a:pt x="430" y="1057"/>
                    </a:lnTo>
                    <a:lnTo>
                      <a:pt x="538" y="1066"/>
                    </a:lnTo>
                    <a:lnTo>
                      <a:pt x="601" y="913"/>
                    </a:lnTo>
                    <a:lnTo>
                      <a:pt x="501" y="865"/>
                    </a:lnTo>
                    <a:lnTo>
                      <a:pt x="675" y="634"/>
                    </a:lnTo>
                    <a:lnTo>
                      <a:pt x="831" y="614"/>
                    </a:lnTo>
                    <a:lnTo>
                      <a:pt x="887" y="512"/>
                    </a:lnTo>
                    <a:lnTo>
                      <a:pt x="825" y="398"/>
                    </a:lnTo>
                    <a:lnTo>
                      <a:pt x="846" y="315"/>
                    </a:lnTo>
                    <a:lnTo>
                      <a:pt x="688" y="241"/>
                    </a:lnTo>
                    <a:lnTo>
                      <a:pt x="638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289">
                <a:extLst>
                  <a:ext uri="{FF2B5EF4-FFF2-40B4-BE49-F238E27FC236}">
                    <a16:creationId xmlns:a16="http://schemas.microsoft.com/office/drawing/2014/main" id="{5709C4CA-76F9-4031-9483-D72E12CEA5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8" y="3112"/>
                <a:ext cx="169" cy="184"/>
              </a:xfrm>
              <a:custGeom>
                <a:avLst/>
                <a:gdLst>
                  <a:gd name="T0" fmla="*/ 0 w 675"/>
                  <a:gd name="T1" fmla="*/ 225 h 737"/>
                  <a:gd name="T2" fmla="*/ 156 w 675"/>
                  <a:gd name="T3" fmla="*/ 306 h 737"/>
                  <a:gd name="T4" fmla="*/ 206 w 675"/>
                  <a:gd name="T5" fmla="*/ 466 h 737"/>
                  <a:gd name="T6" fmla="*/ 364 w 675"/>
                  <a:gd name="T7" fmla="*/ 540 h 737"/>
                  <a:gd name="T8" fmla="*/ 343 w 675"/>
                  <a:gd name="T9" fmla="*/ 623 h 737"/>
                  <a:gd name="T10" fmla="*/ 405 w 675"/>
                  <a:gd name="T11" fmla="*/ 737 h 737"/>
                  <a:gd name="T12" fmla="*/ 472 w 675"/>
                  <a:gd name="T13" fmla="*/ 619 h 737"/>
                  <a:gd name="T14" fmla="*/ 636 w 675"/>
                  <a:gd name="T15" fmla="*/ 541 h 737"/>
                  <a:gd name="T16" fmla="*/ 668 w 675"/>
                  <a:gd name="T17" fmla="*/ 423 h 737"/>
                  <a:gd name="T18" fmla="*/ 616 w 675"/>
                  <a:gd name="T19" fmla="*/ 301 h 737"/>
                  <a:gd name="T20" fmla="*/ 675 w 675"/>
                  <a:gd name="T21" fmla="*/ 244 h 737"/>
                  <a:gd name="T22" fmla="*/ 603 w 675"/>
                  <a:gd name="T23" fmla="*/ 121 h 737"/>
                  <a:gd name="T24" fmla="*/ 390 w 675"/>
                  <a:gd name="T25" fmla="*/ 79 h 737"/>
                  <a:gd name="T26" fmla="*/ 349 w 675"/>
                  <a:gd name="T27" fmla="*/ 19 h 737"/>
                  <a:gd name="T28" fmla="*/ 199 w 675"/>
                  <a:gd name="T29" fmla="*/ 0 h 737"/>
                  <a:gd name="T30" fmla="*/ 51 w 675"/>
                  <a:gd name="T31" fmla="*/ 109 h 737"/>
                  <a:gd name="T32" fmla="*/ 86 w 675"/>
                  <a:gd name="T33" fmla="*/ 183 h 737"/>
                  <a:gd name="T34" fmla="*/ 0 w 675"/>
                  <a:gd name="T35" fmla="*/ 225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75" h="737">
                    <a:moveTo>
                      <a:pt x="0" y="225"/>
                    </a:moveTo>
                    <a:lnTo>
                      <a:pt x="156" y="306"/>
                    </a:lnTo>
                    <a:lnTo>
                      <a:pt x="206" y="466"/>
                    </a:lnTo>
                    <a:lnTo>
                      <a:pt x="364" y="540"/>
                    </a:lnTo>
                    <a:lnTo>
                      <a:pt x="343" y="623"/>
                    </a:lnTo>
                    <a:lnTo>
                      <a:pt x="405" y="737"/>
                    </a:lnTo>
                    <a:lnTo>
                      <a:pt x="472" y="619"/>
                    </a:lnTo>
                    <a:lnTo>
                      <a:pt x="636" y="541"/>
                    </a:lnTo>
                    <a:lnTo>
                      <a:pt x="668" y="423"/>
                    </a:lnTo>
                    <a:lnTo>
                      <a:pt x="616" y="301"/>
                    </a:lnTo>
                    <a:lnTo>
                      <a:pt x="675" y="244"/>
                    </a:lnTo>
                    <a:lnTo>
                      <a:pt x="603" y="121"/>
                    </a:lnTo>
                    <a:lnTo>
                      <a:pt x="390" y="79"/>
                    </a:lnTo>
                    <a:lnTo>
                      <a:pt x="349" y="19"/>
                    </a:lnTo>
                    <a:lnTo>
                      <a:pt x="199" y="0"/>
                    </a:lnTo>
                    <a:lnTo>
                      <a:pt x="51" y="109"/>
                    </a:lnTo>
                    <a:lnTo>
                      <a:pt x="86" y="183"/>
                    </a:lnTo>
                    <a:lnTo>
                      <a:pt x="0" y="2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290">
                <a:extLst>
                  <a:ext uri="{FF2B5EF4-FFF2-40B4-BE49-F238E27FC236}">
                    <a16:creationId xmlns:a16="http://schemas.microsoft.com/office/drawing/2014/main" id="{39643865-C7B4-474C-1C26-E7B252E8C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3170"/>
                <a:ext cx="243" cy="243"/>
              </a:xfrm>
              <a:custGeom>
                <a:avLst/>
                <a:gdLst>
                  <a:gd name="T0" fmla="*/ 874 w 972"/>
                  <a:gd name="T1" fmla="*/ 87 h 969"/>
                  <a:gd name="T2" fmla="*/ 729 w 972"/>
                  <a:gd name="T3" fmla="*/ 0 h 969"/>
                  <a:gd name="T4" fmla="*/ 440 w 972"/>
                  <a:gd name="T5" fmla="*/ 242 h 969"/>
                  <a:gd name="T6" fmla="*/ 328 w 972"/>
                  <a:gd name="T7" fmla="*/ 105 h 969"/>
                  <a:gd name="T8" fmla="*/ 250 w 972"/>
                  <a:gd name="T9" fmla="*/ 155 h 969"/>
                  <a:gd name="T10" fmla="*/ 100 w 972"/>
                  <a:gd name="T11" fmla="*/ 148 h 969"/>
                  <a:gd name="T12" fmla="*/ 95 w 972"/>
                  <a:gd name="T13" fmla="*/ 160 h 969"/>
                  <a:gd name="T14" fmla="*/ 151 w 972"/>
                  <a:gd name="T15" fmla="*/ 269 h 969"/>
                  <a:gd name="T16" fmla="*/ 57 w 972"/>
                  <a:gd name="T17" fmla="*/ 293 h 969"/>
                  <a:gd name="T18" fmla="*/ 0 w 972"/>
                  <a:gd name="T19" fmla="*/ 444 h 969"/>
                  <a:gd name="T20" fmla="*/ 158 w 972"/>
                  <a:gd name="T21" fmla="*/ 702 h 969"/>
                  <a:gd name="T22" fmla="*/ 78 w 972"/>
                  <a:gd name="T23" fmla="*/ 716 h 969"/>
                  <a:gd name="T24" fmla="*/ 47 w 972"/>
                  <a:gd name="T25" fmla="*/ 793 h 969"/>
                  <a:gd name="T26" fmla="*/ 66 w 972"/>
                  <a:gd name="T27" fmla="*/ 843 h 969"/>
                  <a:gd name="T28" fmla="*/ 271 w 972"/>
                  <a:gd name="T29" fmla="*/ 785 h 969"/>
                  <a:gd name="T30" fmla="*/ 398 w 972"/>
                  <a:gd name="T31" fmla="*/ 829 h 969"/>
                  <a:gd name="T32" fmla="*/ 398 w 972"/>
                  <a:gd name="T33" fmla="*/ 969 h 969"/>
                  <a:gd name="T34" fmla="*/ 722 w 972"/>
                  <a:gd name="T35" fmla="*/ 817 h 969"/>
                  <a:gd name="T36" fmla="*/ 794 w 972"/>
                  <a:gd name="T37" fmla="*/ 925 h 969"/>
                  <a:gd name="T38" fmla="*/ 876 w 972"/>
                  <a:gd name="T39" fmla="*/ 887 h 969"/>
                  <a:gd name="T40" fmla="*/ 912 w 972"/>
                  <a:gd name="T41" fmla="*/ 804 h 969"/>
                  <a:gd name="T42" fmla="*/ 781 w 972"/>
                  <a:gd name="T43" fmla="*/ 719 h 969"/>
                  <a:gd name="T44" fmla="*/ 864 w 972"/>
                  <a:gd name="T45" fmla="*/ 633 h 969"/>
                  <a:gd name="T46" fmla="*/ 753 w 972"/>
                  <a:gd name="T47" fmla="*/ 537 h 969"/>
                  <a:gd name="T48" fmla="*/ 876 w 972"/>
                  <a:gd name="T49" fmla="*/ 452 h 969"/>
                  <a:gd name="T50" fmla="*/ 728 w 972"/>
                  <a:gd name="T51" fmla="*/ 452 h 969"/>
                  <a:gd name="T52" fmla="*/ 728 w 972"/>
                  <a:gd name="T53" fmla="*/ 347 h 969"/>
                  <a:gd name="T54" fmla="*/ 972 w 972"/>
                  <a:gd name="T55" fmla="*/ 194 h 969"/>
                  <a:gd name="T56" fmla="*/ 897 w 972"/>
                  <a:gd name="T57" fmla="*/ 101 h 969"/>
                  <a:gd name="T58" fmla="*/ 874 w 972"/>
                  <a:gd name="T59" fmla="*/ 87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2" h="969">
                    <a:moveTo>
                      <a:pt x="874" y="87"/>
                    </a:moveTo>
                    <a:lnTo>
                      <a:pt x="729" y="0"/>
                    </a:lnTo>
                    <a:lnTo>
                      <a:pt x="440" y="242"/>
                    </a:lnTo>
                    <a:lnTo>
                      <a:pt x="328" y="105"/>
                    </a:lnTo>
                    <a:lnTo>
                      <a:pt x="250" y="155"/>
                    </a:lnTo>
                    <a:lnTo>
                      <a:pt x="100" y="148"/>
                    </a:lnTo>
                    <a:lnTo>
                      <a:pt x="95" y="160"/>
                    </a:lnTo>
                    <a:lnTo>
                      <a:pt x="151" y="269"/>
                    </a:lnTo>
                    <a:lnTo>
                      <a:pt x="57" y="293"/>
                    </a:lnTo>
                    <a:lnTo>
                      <a:pt x="0" y="444"/>
                    </a:lnTo>
                    <a:lnTo>
                      <a:pt x="158" y="702"/>
                    </a:lnTo>
                    <a:lnTo>
                      <a:pt x="78" y="716"/>
                    </a:lnTo>
                    <a:lnTo>
                      <a:pt x="47" y="793"/>
                    </a:lnTo>
                    <a:lnTo>
                      <a:pt x="66" y="843"/>
                    </a:lnTo>
                    <a:lnTo>
                      <a:pt x="271" y="785"/>
                    </a:lnTo>
                    <a:lnTo>
                      <a:pt x="398" y="829"/>
                    </a:lnTo>
                    <a:lnTo>
                      <a:pt x="398" y="969"/>
                    </a:lnTo>
                    <a:lnTo>
                      <a:pt x="722" y="817"/>
                    </a:lnTo>
                    <a:lnTo>
                      <a:pt x="794" y="925"/>
                    </a:lnTo>
                    <a:lnTo>
                      <a:pt x="876" y="887"/>
                    </a:lnTo>
                    <a:lnTo>
                      <a:pt x="912" y="804"/>
                    </a:lnTo>
                    <a:lnTo>
                      <a:pt x="781" y="719"/>
                    </a:lnTo>
                    <a:lnTo>
                      <a:pt x="864" y="633"/>
                    </a:lnTo>
                    <a:lnTo>
                      <a:pt x="753" y="537"/>
                    </a:lnTo>
                    <a:lnTo>
                      <a:pt x="876" y="452"/>
                    </a:lnTo>
                    <a:lnTo>
                      <a:pt x="728" y="452"/>
                    </a:lnTo>
                    <a:lnTo>
                      <a:pt x="728" y="347"/>
                    </a:lnTo>
                    <a:lnTo>
                      <a:pt x="972" y="194"/>
                    </a:lnTo>
                    <a:lnTo>
                      <a:pt x="897" y="101"/>
                    </a:lnTo>
                    <a:lnTo>
                      <a:pt x="874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291">
                <a:extLst>
                  <a:ext uri="{FF2B5EF4-FFF2-40B4-BE49-F238E27FC236}">
                    <a16:creationId xmlns:a16="http://schemas.microsoft.com/office/drawing/2014/main" id="{375B5905-CB34-8020-1410-04C923665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3094"/>
                <a:ext cx="266" cy="148"/>
              </a:xfrm>
              <a:custGeom>
                <a:avLst/>
                <a:gdLst>
                  <a:gd name="T0" fmla="*/ 1032 w 1061"/>
                  <a:gd name="T1" fmla="*/ 425 h 590"/>
                  <a:gd name="T2" fmla="*/ 887 w 1061"/>
                  <a:gd name="T3" fmla="*/ 281 h 590"/>
                  <a:gd name="T4" fmla="*/ 788 w 1061"/>
                  <a:gd name="T5" fmla="*/ 252 h 590"/>
                  <a:gd name="T6" fmla="*/ 836 w 1061"/>
                  <a:gd name="T7" fmla="*/ 181 h 590"/>
                  <a:gd name="T8" fmla="*/ 731 w 1061"/>
                  <a:gd name="T9" fmla="*/ 32 h 590"/>
                  <a:gd name="T10" fmla="*/ 668 w 1061"/>
                  <a:gd name="T11" fmla="*/ 0 h 590"/>
                  <a:gd name="T12" fmla="*/ 519 w 1061"/>
                  <a:gd name="T13" fmla="*/ 64 h 590"/>
                  <a:gd name="T14" fmla="*/ 477 w 1061"/>
                  <a:gd name="T15" fmla="*/ 0 h 590"/>
                  <a:gd name="T16" fmla="*/ 293 w 1061"/>
                  <a:gd name="T17" fmla="*/ 115 h 590"/>
                  <a:gd name="T18" fmla="*/ 293 w 1061"/>
                  <a:gd name="T19" fmla="*/ 267 h 590"/>
                  <a:gd name="T20" fmla="*/ 141 w 1061"/>
                  <a:gd name="T21" fmla="*/ 239 h 590"/>
                  <a:gd name="T22" fmla="*/ 43 w 1061"/>
                  <a:gd name="T23" fmla="*/ 172 h 590"/>
                  <a:gd name="T24" fmla="*/ 5 w 1061"/>
                  <a:gd name="T25" fmla="*/ 172 h 590"/>
                  <a:gd name="T26" fmla="*/ 0 w 1061"/>
                  <a:gd name="T27" fmla="*/ 233 h 590"/>
                  <a:gd name="T28" fmla="*/ 49 w 1061"/>
                  <a:gd name="T29" fmla="*/ 245 h 590"/>
                  <a:gd name="T30" fmla="*/ 203 w 1061"/>
                  <a:gd name="T31" fmla="*/ 409 h 590"/>
                  <a:gd name="T32" fmla="*/ 333 w 1061"/>
                  <a:gd name="T33" fmla="*/ 473 h 590"/>
                  <a:gd name="T34" fmla="*/ 382 w 1061"/>
                  <a:gd name="T35" fmla="*/ 464 h 590"/>
                  <a:gd name="T36" fmla="*/ 433 w 1061"/>
                  <a:gd name="T37" fmla="*/ 455 h 590"/>
                  <a:gd name="T38" fmla="*/ 774 w 1061"/>
                  <a:gd name="T39" fmla="*/ 590 h 590"/>
                  <a:gd name="T40" fmla="*/ 867 w 1061"/>
                  <a:gd name="T41" fmla="*/ 585 h 590"/>
                  <a:gd name="T42" fmla="*/ 1056 w 1061"/>
                  <a:gd name="T43" fmla="*/ 463 h 590"/>
                  <a:gd name="T44" fmla="*/ 1056 w 1061"/>
                  <a:gd name="T45" fmla="*/ 464 h 590"/>
                  <a:gd name="T46" fmla="*/ 1061 w 1061"/>
                  <a:gd name="T47" fmla="*/ 452 h 590"/>
                  <a:gd name="T48" fmla="*/ 1032 w 1061"/>
                  <a:gd name="T49" fmla="*/ 425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61" h="590">
                    <a:moveTo>
                      <a:pt x="1032" y="425"/>
                    </a:moveTo>
                    <a:lnTo>
                      <a:pt x="887" y="281"/>
                    </a:lnTo>
                    <a:lnTo>
                      <a:pt x="788" y="252"/>
                    </a:lnTo>
                    <a:lnTo>
                      <a:pt x="836" y="181"/>
                    </a:lnTo>
                    <a:lnTo>
                      <a:pt x="731" y="32"/>
                    </a:lnTo>
                    <a:lnTo>
                      <a:pt x="668" y="0"/>
                    </a:lnTo>
                    <a:lnTo>
                      <a:pt x="519" y="64"/>
                    </a:lnTo>
                    <a:lnTo>
                      <a:pt x="477" y="0"/>
                    </a:lnTo>
                    <a:lnTo>
                      <a:pt x="293" y="115"/>
                    </a:lnTo>
                    <a:lnTo>
                      <a:pt x="293" y="267"/>
                    </a:lnTo>
                    <a:lnTo>
                      <a:pt x="141" y="239"/>
                    </a:lnTo>
                    <a:lnTo>
                      <a:pt x="43" y="172"/>
                    </a:lnTo>
                    <a:lnTo>
                      <a:pt x="5" y="172"/>
                    </a:lnTo>
                    <a:lnTo>
                      <a:pt x="0" y="233"/>
                    </a:lnTo>
                    <a:lnTo>
                      <a:pt x="49" y="245"/>
                    </a:lnTo>
                    <a:lnTo>
                      <a:pt x="203" y="409"/>
                    </a:lnTo>
                    <a:lnTo>
                      <a:pt x="333" y="473"/>
                    </a:lnTo>
                    <a:lnTo>
                      <a:pt x="382" y="464"/>
                    </a:lnTo>
                    <a:lnTo>
                      <a:pt x="433" y="455"/>
                    </a:lnTo>
                    <a:lnTo>
                      <a:pt x="774" y="590"/>
                    </a:lnTo>
                    <a:lnTo>
                      <a:pt x="867" y="585"/>
                    </a:lnTo>
                    <a:lnTo>
                      <a:pt x="1056" y="463"/>
                    </a:lnTo>
                    <a:lnTo>
                      <a:pt x="1056" y="464"/>
                    </a:lnTo>
                    <a:lnTo>
                      <a:pt x="1061" y="452"/>
                    </a:lnTo>
                    <a:lnTo>
                      <a:pt x="1032" y="4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292">
                <a:extLst>
                  <a:ext uri="{FF2B5EF4-FFF2-40B4-BE49-F238E27FC236}">
                    <a16:creationId xmlns:a16="http://schemas.microsoft.com/office/drawing/2014/main" id="{AB287320-0BBE-07FE-1350-120CC72C0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3208"/>
                <a:ext cx="273" cy="173"/>
              </a:xfrm>
              <a:custGeom>
                <a:avLst/>
                <a:gdLst>
                  <a:gd name="T0" fmla="*/ 449 w 1092"/>
                  <a:gd name="T1" fmla="*/ 511 h 692"/>
                  <a:gd name="T2" fmla="*/ 396 w 1092"/>
                  <a:gd name="T3" fmla="*/ 591 h 692"/>
                  <a:gd name="T4" fmla="*/ 406 w 1092"/>
                  <a:gd name="T5" fmla="*/ 637 h 692"/>
                  <a:gd name="T6" fmla="*/ 601 w 1092"/>
                  <a:gd name="T7" fmla="*/ 637 h 692"/>
                  <a:gd name="T8" fmla="*/ 719 w 1092"/>
                  <a:gd name="T9" fmla="*/ 553 h 692"/>
                  <a:gd name="T10" fmla="*/ 798 w 1092"/>
                  <a:gd name="T11" fmla="*/ 553 h 692"/>
                  <a:gd name="T12" fmla="*/ 1000 w 1092"/>
                  <a:gd name="T13" fmla="*/ 692 h 692"/>
                  <a:gd name="T14" fmla="*/ 981 w 1092"/>
                  <a:gd name="T15" fmla="*/ 642 h 692"/>
                  <a:gd name="T16" fmla="*/ 1012 w 1092"/>
                  <a:gd name="T17" fmla="*/ 565 h 692"/>
                  <a:gd name="T18" fmla="*/ 1092 w 1092"/>
                  <a:gd name="T19" fmla="*/ 551 h 692"/>
                  <a:gd name="T20" fmla="*/ 934 w 1092"/>
                  <a:gd name="T21" fmla="*/ 293 h 692"/>
                  <a:gd name="T22" fmla="*/ 991 w 1092"/>
                  <a:gd name="T23" fmla="*/ 142 h 692"/>
                  <a:gd name="T24" fmla="*/ 1085 w 1092"/>
                  <a:gd name="T25" fmla="*/ 118 h 692"/>
                  <a:gd name="T26" fmla="*/ 1029 w 1092"/>
                  <a:gd name="T27" fmla="*/ 9 h 692"/>
                  <a:gd name="T28" fmla="*/ 1029 w 1092"/>
                  <a:gd name="T29" fmla="*/ 8 h 692"/>
                  <a:gd name="T30" fmla="*/ 840 w 1092"/>
                  <a:gd name="T31" fmla="*/ 130 h 692"/>
                  <a:gd name="T32" fmla="*/ 747 w 1092"/>
                  <a:gd name="T33" fmla="*/ 135 h 692"/>
                  <a:gd name="T34" fmla="*/ 406 w 1092"/>
                  <a:gd name="T35" fmla="*/ 0 h 692"/>
                  <a:gd name="T36" fmla="*/ 355 w 1092"/>
                  <a:gd name="T37" fmla="*/ 9 h 692"/>
                  <a:gd name="T38" fmla="*/ 322 w 1092"/>
                  <a:gd name="T39" fmla="*/ 146 h 692"/>
                  <a:gd name="T40" fmla="*/ 157 w 1092"/>
                  <a:gd name="T41" fmla="*/ 91 h 692"/>
                  <a:gd name="T42" fmla="*/ 22 w 1092"/>
                  <a:gd name="T43" fmla="*/ 180 h 692"/>
                  <a:gd name="T44" fmla="*/ 0 w 1092"/>
                  <a:gd name="T45" fmla="*/ 210 h 692"/>
                  <a:gd name="T46" fmla="*/ 164 w 1092"/>
                  <a:gd name="T47" fmla="*/ 318 h 692"/>
                  <a:gd name="T48" fmla="*/ 301 w 1092"/>
                  <a:gd name="T49" fmla="*/ 365 h 692"/>
                  <a:gd name="T50" fmla="*/ 449 w 1092"/>
                  <a:gd name="T51" fmla="*/ 511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92" h="692">
                    <a:moveTo>
                      <a:pt x="449" y="511"/>
                    </a:moveTo>
                    <a:lnTo>
                      <a:pt x="396" y="591"/>
                    </a:lnTo>
                    <a:lnTo>
                      <a:pt x="406" y="637"/>
                    </a:lnTo>
                    <a:lnTo>
                      <a:pt x="601" y="637"/>
                    </a:lnTo>
                    <a:lnTo>
                      <a:pt x="719" y="553"/>
                    </a:lnTo>
                    <a:lnTo>
                      <a:pt x="798" y="553"/>
                    </a:lnTo>
                    <a:lnTo>
                      <a:pt x="1000" y="692"/>
                    </a:lnTo>
                    <a:lnTo>
                      <a:pt x="981" y="642"/>
                    </a:lnTo>
                    <a:lnTo>
                      <a:pt x="1012" y="565"/>
                    </a:lnTo>
                    <a:lnTo>
                      <a:pt x="1092" y="551"/>
                    </a:lnTo>
                    <a:lnTo>
                      <a:pt x="934" y="293"/>
                    </a:lnTo>
                    <a:lnTo>
                      <a:pt x="991" y="142"/>
                    </a:lnTo>
                    <a:lnTo>
                      <a:pt x="1085" y="118"/>
                    </a:lnTo>
                    <a:lnTo>
                      <a:pt x="1029" y="9"/>
                    </a:lnTo>
                    <a:lnTo>
                      <a:pt x="1029" y="8"/>
                    </a:lnTo>
                    <a:lnTo>
                      <a:pt x="840" y="130"/>
                    </a:lnTo>
                    <a:lnTo>
                      <a:pt x="747" y="135"/>
                    </a:lnTo>
                    <a:lnTo>
                      <a:pt x="406" y="0"/>
                    </a:lnTo>
                    <a:lnTo>
                      <a:pt x="355" y="9"/>
                    </a:lnTo>
                    <a:lnTo>
                      <a:pt x="322" y="146"/>
                    </a:lnTo>
                    <a:lnTo>
                      <a:pt x="157" y="91"/>
                    </a:lnTo>
                    <a:lnTo>
                      <a:pt x="22" y="180"/>
                    </a:lnTo>
                    <a:lnTo>
                      <a:pt x="0" y="210"/>
                    </a:lnTo>
                    <a:lnTo>
                      <a:pt x="164" y="318"/>
                    </a:lnTo>
                    <a:lnTo>
                      <a:pt x="301" y="365"/>
                    </a:lnTo>
                    <a:lnTo>
                      <a:pt x="449" y="5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293">
                <a:extLst>
                  <a:ext uri="{FF2B5EF4-FFF2-40B4-BE49-F238E27FC236}">
                    <a16:creationId xmlns:a16="http://schemas.microsoft.com/office/drawing/2014/main" id="{D89B296F-5C85-3638-3038-C9118FCF162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20" y="3260"/>
                <a:ext cx="154" cy="127"/>
              </a:xfrm>
              <a:custGeom>
                <a:avLst/>
                <a:gdLst>
                  <a:gd name="T0" fmla="*/ 562 w 615"/>
                  <a:gd name="T1" fmla="*/ 381 h 507"/>
                  <a:gd name="T2" fmla="*/ 615 w 615"/>
                  <a:gd name="T3" fmla="*/ 301 h 507"/>
                  <a:gd name="T4" fmla="*/ 467 w 615"/>
                  <a:gd name="T5" fmla="*/ 155 h 507"/>
                  <a:gd name="T6" fmla="*/ 330 w 615"/>
                  <a:gd name="T7" fmla="*/ 108 h 507"/>
                  <a:gd name="T8" fmla="*/ 166 w 615"/>
                  <a:gd name="T9" fmla="*/ 0 h 507"/>
                  <a:gd name="T10" fmla="*/ 92 w 615"/>
                  <a:gd name="T11" fmla="*/ 91 h 507"/>
                  <a:gd name="T12" fmla="*/ 133 w 615"/>
                  <a:gd name="T13" fmla="*/ 199 h 507"/>
                  <a:gd name="T14" fmla="*/ 0 w 615"/>
                  <a:gd name="T15" fmla="*/ 368 h 507"/>
                  <a:gd name="T16" fmla="*/ 35 w 615"/>
                  <a:gd name="T17" fmla="*/ 415 h 507"/>
                  <a:gd name="T18" fmla="*/ 71 w 615"/>
                  <a:gd name="T19" fmla="*/ 344 h 507"/>
                  <a:gd name="T20" fmla="*/ 149 w 615"/>
                  <a:gd name="T21" fmla="*/ 350 h 507"/>
                  <a:gd name="T22" fmla="*/ 279 w 615"/>
                  <a:gd name="T23" fmla="*/ 507 h 507"/>
                  <a:gd name="T24" fmla="*/ 581 w 615"/>
                  <a:gd name="T25" fmla="*/ 472 h 507"/>
                  <a:gd name="T26" fmla="*/ 572 w 615"/>
                  <a:gd name="T27" fmla="*/ 427 h 507"/>
                  <a:gd name="T28" fmla="*/ 562 w 615"/>
                  <a:gd name="T29" fmla="*/ 381 h 507"/>
                  <a:gd name="T30" fmla="*/ 529 w 615"/>
                  <a:gd name="T31" fmla="*/ 254 h 507"/>
                  <a:gd name="T32" fmla="*/ 467 w 615"/>
                  <a:gd name="T33" fmla="*/ 362 h 507"/>
                  <a:gd name="T34" fmla="*/ 374 w 615"/>
                  <a:gd name="T35" fmla="*/ 393 h 507"/>
                  <a:gd name="T36" fmla="*/ 243 w 615"/>
                  <a:gd name="T37" fmla="*/ 270 h 507"/>
                  <a:gd name="T38" fmla="*/ 259 w 615"/>
                  <a:gd name="T39" fmla="*/ 176 h 507"/>
                  <a:gd name="T40" fmla="*/ 374 w 615"/>
                  <a:gd name="T41" fmla="*/ 176 h 507"/>
                  <a:gd name="T42" fmla="*/ 434 w 615"/>
                  <a:gd name="T43" fmla="*/ 293 h 507"/>
                  <a:gd name="T44" fmla="*/ 529 w 615"/>
                  <a:gd name="T45" fmla="*/ 254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15" h="507">
                    <a:moveTo>
                      <a:pt x="562" y="381"/>
                    </a:moveTo>
                    <a:lnTo>
                      <a:pt x="615" y="301"/>
                    </a:lnTo>
                    <a:lnTo>
                      <a:pt x="467" y="155"/>
                    </a:lnTo>
                    <a:lnTo>
                      <a:pt x="330" y="108"/>
                    </a:lnTo>
                    <a:lnTo>
                      <a:pt x="166" y="0"/>
                    </a:lnTo>
                    <a:lnTo>
                      <a:pt x="92" y="91"/>
                    </a:lnTo>
                    <a:lnTo>
                      <a:pt x="133" y="199"/>
                    </a:lnTo>
                    <a:lnTo>
                      <a:pt x="0" y="368"/>
                    </a:lnTo>
                    <a:lnTo>
                      <a:pt x="35" y="415"/>
                    </a:lnTo>
                    <a:lnTo>
                      <a:pt x="71" y="344"/>
                    </a:lnTo>
                    <a:lnTo>
                      <a:pt x="149" y="350"/>
                    </a:lnTo>
                    <a:lnTo>
                      <a:pt x="279" y="507"/>
                    </a:lnTo>
                    <a:lnTo>
                      <a:pt x="581" y="472"/>
                    </a:lnTo>
                    <a:lnTo>
                      <a:pt x="572" y="427"/>
                    </a:lnTo>
                    <a:lnTo>
                      <a:pt x="562" y="381"/>
                    </a:lnTo>
                    <a:close/>
                    <a:moveTo>
                      <a:pt x="529" y="254"/>
                    </a:moveTo>
                    <a:lnTo>
                      <a:pt x="467" y="362"/>
                    </a:lnTo>
                    <a:lnTo>
                      <a:pt x="374" y="393"/>
                    </a:lnTo>
                    <a:lnTo>
                      <a:pt x="243" y="270"/>
                    </a:lnTo>
                    <a:lnTo>
                      <a:pt x="259" y="176"/>
                    </a:lnTo>
                    <a:lnTo>
                      <a:pt x="374" y="176"/>
                    </a:lnTo>
                    <a:lnTo>
                      <a:pt x="434" y="293"/>
                    </a:lnTo>
                    <a:lnTo>
                      <a:pt x="529" y="2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294">
                <a:extLst>
                  <a:ext uri="{FF2B5EF4-FFF2-40B4-BE49-F238E27FC236}">
                    <a16:creationId xmlns:a16="http://schemas.microsoft.com/office/drawing/2014/main" id="{60953EEC-163D-AE79-27DC-CC177CCE0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3135"/>
                <a:ext cx="314" cy="253"/>
              </a:xfrm>
              <a:custGeom>
                <a:avLst/>
                <a:gdLst>
                  <a:gd name="T0" fmla="*/ 1222 w 1255"/>
                  <a:gd name="T1" fmla="*/ 439 h 1015"/>
                  <a:gd name="T2" fmla="*/ 1255 w 1255"/>
                  <a:gd name="T3" fmla="*/ 302 h 1015"/>
                  <a:gd name="T4" fmla="*/ 1206 w 1255"/>
                  <a:gd name="T5" fmla="*/ 311 h 1015"/>
                  <a:gd name="T6" fmla="*/ 1076 w 1255"/>
                  <a:gd name="T7" fmla="*/ 247 h 1015"/>
                  <a:gd name="T8" fmla="*/ 922 w 1255"/>
                  <a:gd name="T9" fmla="*/ 83 h 1015"/>
                  <a:gd name="T10" fmla="*/ 873 w 1255"/>
                  <a:gd name="T11" fmla="*/ 71 h 1015"/>
                  <a:gd name="T12" fmla="*/ 625 w 1255"/>
                  <a:gd name="T13" fmla="*/ 0 h 1015"/>
                  <a:gd name="T14" fmla="*/ 513 w 1255"/>
                  <a:gd name="T15" fmla="*/ 118 h 1015"/>
                  <a:gd name="T16" fmla="*/ 458 w 1255"/>
                  <a:gd name="T17" fmla="*/ 420 h 1015"/>
                  <a:gd name="T18" fmla="*/ 366 w 1255"/>
                  <a:gd name="T19" fmla="*/ 395 h 1015"/>
                  <a:gd name="T20" fmla="*/ 245 w 1255"/>
                  <a:gd name="T21" fmla="*/ 532 h 1015"/>
                  <a:gd name="T22" fmla="*/ 273 w 1255"/>
                  <a:gd name="T23" fmla="*/ 609 h 1015"/>
                  <a:gd name="T24" fmla="*/ 110 w 1255"/>
                  <a:gd name="T25" fmla="*/ 659 h 1015"/>
                  <a:gd name="T26" fmla="*/ 0 w 1255"/>
                  <a:gd name="T27" fmla="*/ 829 h 1015"/>
                  <a:gd name="T28" fmla="*/ 408 w 1255"/>
                  <a:gd name="T29" fmla="*/ 842 h 1015"/>
                  <a:gd name="T30" fmla="*/ 464 w 1255"/>
                  <a:gd name="T31" fmla="*/ 912 h 1015"/>
                  <a:gd name="T32" fmla="*/ 450 w 1255"/>
                  <a:gd name="T33" fmla="*/ 992 h 1015"/>
                  <a:gd name="T34" fmla="*/ 554 w 1255"/>
                  <a:gd name="T35" fmla="*/ 1015 h 1015"/>
                  <a:gd name="T36" fmla="*/ 830 w 1255"/>
                  <a:gd name="T37" fmla="*/ 984 h 1015"/>
                  <a:gd name="T38" fmla="*/ 769 w 1255"/>
                  <a:gd name="T39" fmla="*/ 918 h 1015"/>
                  <a:gd name="T40" fmla="*/ 734 w 1255"/>
                  <a:gd name="T41" fmla="*/ 871 h 1015"/>
                  <a:gd name="T42" fmla="*/ 867 w 1255"/>
                  <a:gd name="T43" fmla="*/ 702 h 1015"/>
                  <a:gd name="T44" fmla="*/ 826 w 1255"/>
                  <a:gd name="T45" fmla="*/ 594 h 1015"/>
                  <a:gd name="T46" fmla="*/ 900 w 1255"/>
                  <a:gd name="T47" fmla="*/ 503 h 1015"/>
                  <a:gd name="T48" fmla="*/ 922 w 1255"/>
                  <a:gd name="T49" fmla="*/ 473 h 1015"/>
                  <a:gd name="T50" fmla="*/ 1057 w 1255"/>
                  <a:gd name="T51" fmla="*/ 384 h 1015"/>
                  <a:gd name="T52" fmla="*/ 1222 w 1255"/>
                  <a:gd name="T53" fmla="*/ 439 h 1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55" h="1015">
                    <a:moveTo>
                      <a:pt x="1222" y="439"/>
                    </a:moveTo>
                    <a:lnTo>
                      <a:pt x="1255" y="302"/>
                    </a:lnTo>
                    <a:lnTo>
                      <a:pt x="1206" y="311"/>
                    </a:lnTo>
                    <a:lnTo>
                      <a:pt x="1076" y="247"/>
                    </a:lnTo>
                    <a:lnTo>
                      <a:pt x="922" y="83"/>
                    </a:lnTo>
                    <a:lnTo>
                      <a:pt x="873" y="71"/>
                    </a:lnTo>
                    <a:lnTo>
                      <a:pt x="625" y="0"/>
                    </a:lnTo>
                    <a:lnTo>
                      <a:pt x="513" y="118"/>
                    </a:lnTo>
                    <a:lnTo>
                      <a:pt x="458" y="420"/>
                    </a:lnTo>
                    <a:lnTo>
                      <a:pt x="366" y="395"/>
                    </a:lnTo>
                    <a:lnTo>
                      <a:pt x="245" y="532"/>
                    </a:lnTo>
                    <a:lnTo>
                      <a:pt x="273" y="609"/>
                    </a:lnTo>
                    <a:lnTo>
                      <a:pt x="110" y="659"/>
                    </a:lnTo>
                    <a:lnTo>
                      <a:pt x="0" y="829"/>
                    </a:lnTo>
                    <a:lnTo>
                      <a:pt x="408" y="842"/>
                    </a:lnTo>
                    <a:lnTo>
                      <a:pt x="464" y="912"/>
                    </a:lnTo>
                    <a:lnTo>
                      <a:pt x="450" y="992"/>
                    </a:lnTo>
                    <a:lnTo>
                      <a:pt x="554" y="1015"/>
                    </a:lnTo>
                    <a:lnTo>
                      <a:pt x="830" y="984"/>
                    </a:lnTo>
                    <a:lnTo>
                      <a:pt x="769" y="918"/>
                    </a:lnTo>
                    <a:lnTo>
                      <a:pt x="734" y="871"/>
                    </a:lnTo>
                    <a:lnTo>
                      <a:pt x="867" y="702"/>
                    </a:lnTo>
                    <a:lnTo>
                      <a:pt x="826" y="594"/>
                    </a:lnTo>
                    <a:lnTo>
                      <a:pt x="900" y="503"/>
                    </a:lnTo>
                    <a:lnTo>
                      <a:pt x="922" y="473"/>
                    </a:lnTo>
                    <a:lnTo>
                      <a:pt x="1057" y="384"/>
                    </a:lnTo>
                    <a:lnTo>
                      <a:pt x="1222" y="4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295">
                <a:extLst>
                  <a:ext uri="{FF2B5EF4-FFF2-40B4-BE49-F238E27FC236}">
                    <a16:creationId xmlns:a16="http://schemas.microsoft.com/office/drawing/2014/main" id="{9A465E64-36D1-E97C-3EA9-5E973AF72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3346"/>
                <a:ext cx="160" cy="110"/>
              </a:xfrm>
              <a:custGeom>
                <a:avLst/>
                <a:gdLst>
                  <a:gd name="T0" fmla="*/ 392 w 639"/>
                  <a:gd name="T1" fmla="*/ 0 h 439"/>
                  <a:gd name="T2" fmla="*/ 313 w 639"/>
                  <a:gd name="T3" fmla="*/ 0 h 439"/>
                  <a:gd name="T4" fmla="*/ 195 w 639"/>
                  <a:gd name="T5" fmla="*/ 84 h 439"/>
                  <a:gd name="T6" fmla="*/ 0 w 639"/>
                  <a:gd name="T7" fmla="*/ 84 h 439"/>
                  <a:gd name="T8" fmla="*/ 9 w 639"/>
                  <a:gd name="T9" fmla="*/ 129 h 439"/>
                  <a:gd name="T10" fmla="*/ 85 w 639"/>
                  <a:gd name="T11" fmla="*/ 120 h 439"/>
                  <a:gd name="T12" fmla="*/ 197 w 639"/>
                  <a:gd name="T13" fmla="*/ 372 h 439"/>
                  <a:gd name="T14" fmla="*/ 473 w 639"/>
                  <a:gd name="T15" fmla="*/ 439 h 439"/>
                  <a:gd name="T16" fmla="*/ 551 w 639"/>
                  <a:gd name="T17" fmla="*/ 415 h 439"/>
                  <a:gd name="T18" fmla="*/ 557 w 639"/>
                  <a:gd name="T19" fmla="*/ 419 h 439"/>
                  <a:gd name="T20" fmla="*/ 568 w 639"/>
                  <a:gd name="T21" fmla="*/ 324 h 439"/>
                  <a:gd name="T22" fmla="*/ 639 w 639"/>
                  <a:gd name="T23" fmla="*/ 268 h 439"/>
                  <a:gd name="T24" fmla="*/ 594 w 639"/>
                  <a:gd name="T25" fmla="*/ 139 h 439"/>
                  <a:gd name="T26" fmla="*/ 392 w 639"/>
                  <a:gd name="T27" fmla="*/ 0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9" h="439">
                    <a:moveTo>
                      <a:pt x="392" y="0"/>
                    </a:moveTo>
                    <a:lnTo>
                      <a:pt x="313" y="0"/>
                    </a:lnTo>
                    <a:lnTo>
                      <a:pt x="195" y="84"/>
                    </a:lnTo>
                    <a:lnTo>
                      <a:pt x="0" y="84"/>
                    </a:lnTo>
                    <a:lnTo>
                      <a:pt x="9" y="129"/>
                    </a:lnTo>
                    <a:lnTo>
                      <a:pt x="85" y="120"/>
                    </a:lnTo>
                    <a:lnTo>
                      <a:pt x="197" y="372"/>
                    </a:lnTo>
                    <a:lnTo>
                      <a:pt x="473" y="439"/>
                    </a:lnTo>
                    <a:lnTo>
                      <a:pt x="551" y="415"/>
                    </a:lnTo>
                    <a:lnTo>
                      <a:pt x="557" y="419"/>
                    </a:lnTo>
                    <a:lnTo>
                      <a:pt x="568" y="324"/>
                    </a:lnTo>
                    <a:lnTo>
                      <a:pt x="639" y="268"/>
                    </a:lnTo>
                    <a:lnTo>
                      <a:pt x="594" y="139"/>
                    </a:lnTo>
                    <a:lnTo>
                      <a:pt x="39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296">
                <a:extLst>
                  <a:ext uri="{FF2B5EF4-FFF2-40B4-BE49-F238E27FC236}">
                    <a16:creationId xmlns:a16="http://schemas.microsoft.com/office/drawing/2014/main" id="{12A569B9-97E5-1E4C-91DA-8386BA2D8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3366"/>
                <a:ext cx="251" cy="144"/>
              </a:xfrm>
              <a:custGeom>
                <a:avLst/>
                <a:gdLst>
                  <a:gd name="T0" fmla="*/ 37 w 1004"/>
                  <a:gd name="T1" fmla="*/ 58 h 573"/>
                  <a:gd name="T2" fmla="*/ 82 w 1004"/>
                  <a:gd name="T3" fmla="*/ 187 h 573"/>
                  <a:gd name="T4" fmla="*/ 11 w 1004"/>
                  <a:gd name="T5" fmla="*/ 243 h 573"/>
                  <a:gd name="T6" fmla="*/ 0 w 1004"/>
                  <a:gd name="T7" fmla="*/ 338 h 573"/>
                  <a:gd name="T8" fmla="*/ 174 w 1004"/>
                  <a:gd name="T9" fmla="*/ 440 h 573"/>
                  <a:gd name="T10" fmla="*/ 165 w 1004"/>
                  <a:gd name="T11" fmla="*/ 520 h 573"/>
                  <a:gd name="T12" fmla="*/ 419 w 1004"/>
                  <a:gd name="T13" fmla="*/ 446 h 573"/>
                  <a:gd name="T14" fmla="*/ 589 w 1004"/>
                  <a:gd name="T15" fmla="*/ 492 h 573"/>
                  <a:gd name="T16" fmla="*/ 620 w 1004"/>
                  <a:gd name="T17" fmla="*/ 573 h 573"/>
                  <a:gd name="T18" fmla="*/ 680 w 1004"/>
                  <a:gd name="T19" fmla="*/ 414 h 573"/>
                  <a:gd name="T20" fmla="*/ 891 w 1004"/>
                  <a:gd name="T21" fmla="*/ 450 h 573"/>
                  <a:gd name="T22" fmla="*/ 892 w 1004"/>
                  <a:gd name="T23" fmla="*/ 368 h 573"/>
                  <a:gd name="T24" fmla="*/ 1004 w 1004"/>
                  <a:gd name="T25" fmla="*/ 344 h 573"/>
                  <a:gd name="T26" fmla="*/ 1000 w 1004"/>
                  <a:gd name="T27" fmla="*/ 156 h 573"/>
                  <a:gd name="T28" fmla="*/ 847 w 1004"/>
                  <a:gd name="T29" fmla="*/ 102 h 573"/>
                  <a:gd name="T30" fmla="*/ 765 w 1004"/>
                  <a:gd name="T31" fmla="*/ 140 h 573"/>
                  <a:gd name="T32" fmla="*/ 693 w 1004"/>
                  <a:gd name="T33" fmla="*/ 32 h 573"/>
                  <a:gd name="T34" fmla="*/ 369 w 1004"/>
                  <a:gd name="T35" fmla="*/ 184 h 573"/>
                  <a:gd name="T36" fmla="*/ 369 w 1004"/>
                  <a:gd name="T37" fmla="*/ 44 h 573"/>
                  <a:gd name="T38" fmla="*/ 242 w 1004"/>
                  <a:gd name="T39" fmla="*/ 0 h 573"/>
                  <a:gd name="T40" fmla="*/ 37 w 1004"/>
                  <a:gd name="T41" fmla="*/ 58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4" h="573">
                    <a:moveTo>
                      <a:pt x="37" y="58"/>
                    </a:moveTo>
                    <a:lnTo>
                      <a:pt x="82" y="187"/>
                    </a:lnTo>
                    <a:lnTo>
                      <a:pt x="11" y="243"/>
                    </a:lnTo>
                    <a:lnTo>
                      <a:pt x="0" y="338"/>
                    </a:lnTo>
                    <a:lnTo>
                      <a:pt x="174" y="440"/>
                    </a:lnTo>
                    <a:lnTo>
                      <a:pt x="165" y="520"/>
                    </a:lnTo>
                    <a:lnTo>
                      <a:pt x="419" y="446"/>
                    </a:lnTo>
                    <a:lnTo>
                      <a:pt x="589" y="492"/>
                    </a:lnTo>
                    <a:lnTo>
                      <a:pt x="620" y="573"/>
                    </a:lnTo>
                    <a:lnTo>
                      <a:pt x="680" y="414"/>
                    </a:lnTo>
                    <a:lnTo>
                      <a:pt x="891" y="450"/>
                    </a:lnTo>
                    <a:lnTo>
                      <a:pt x="892" y="368"/>
                    </a:lnTo>
                    <a:lnTo>
                      <a:pt x="1004" y="344"/>
                    </a:lnTo>
                    <a:lnTo>
                      <a:pt x="1000" y="156"/>
                    </a:lnTo>
                    <a:lnTo>
                      <a:pt x="847" y="102"/>
                    </a:lnTo>
                    <a:lnTo>
                      <a:pt x="765" y="140"/>
                    </a:lnTo>
                    <a:lnTo>
                      <a:pt x="693" y="32"/>
                    </a:lnTo>
                    <a:lnTo>
                      <a:pt x="369" y="184"/>
                    </a:lnTo>
                    <a:lnTo>
                      <a:pt x="369" y="44"/>
                    </a:lnTo>
                    <a:lnTo>
                      <a:pt x="242" y="0"/>
                    </a:lnTo>
                    <a:lnTo>
                      <a:pt x="37" y="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297">
                <a:extLst>
                  <a:ext uri="{FF2B5EF4-FFF2-40B4-BE49-F238E27FC236}">
                    <a16:creationId xmlns:a16="http://schemas.microsoft.com/office/drawing/2014/main" id="{B8C0F8B7-343B-1BDE-5F6B-98C1B6BBA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495"/>
                <a:ext cx="182" cy="162"/>
              </a:xfrm>
              <a:custGeom>
                <a:avLst/>
                <a:gdLst>
                  <a:gd name="T0" fmla="*/ 730 w 730"/>
                  <a:gd name="T1" fmla="*/ 259 h 645"/>
                  <a:gd name="T2" fmla="*/ 668 w 730"/>
                  <a:gd name="T3" fmla="*/ 193 h 645"/>
                  <a:gd name="T4" fmla="*/ 591 w 730"/>
                  <a:gd name="T5" fmla="*/ 221 h 645"/>
                  <a:gd name="T6" fmla="*/ 572 w 730"/>
                  <a:gd name="T7" fmla="*/ 64 h 645"/>
                  <a:gd name="T8" fmla="*/ 401 w 730"/>
                  <a:gd name="T9" fmla="*/ 0 h 645"/>
                  <a:gd name="T10" fmla="*/ 388 w 730"/>
                  <a:gd name="T11" fmla="*/ 6 h 645"/>
                  <a:gd name="T12" fmla="*/ 223 w 730"/>
                  <a:gd name="T13" fmla="*/ 85 h 645"/>
                  <a:gd name="T14" fmla="*/ 144 w 730"/>
                  <a:gd name="T15" fmla="*/ 97 h 645"/>
                  <a:gd name="T16" fmla="*/ 79 w 730"/>
                  <a:gd name="T17" fmla="*/ 39 h 645"/>
                  <a:gd name="T18" fmla="*/ 0 w 730"/>
                  <a:gd name="T19" fmla="*/ 62 h 645"/>
                  <a:gd name="T20" fmla="*/ 0 w 730"/>
                  <a:gd name="T21" fmla="*/ 225 h 645"/>
                  <a:gd name="T22" fmla="*/ 117 w 730"/>
                  <a:gd name="T23" fmla="*/ 301 h 645"/>
                  <a:gd name="T24" fmla="*/ 170 w 730"/>
                  <a:gd name="T25" fmla="*/ 456 h 645"/>
                  <a:gd name="T26" fmla="*/ 326 w 730"/>
                  <a:gd name="T27" fmla="*/ 628 h 645"/>
                  <a:gd name="T28" fmla="*/ 513 w 730"/>
                  <a:gd name="T29" fmla="*/ 645 h 645"/>
                  <a:gd name="T30" fmla="*/ 588 w 730"/>
                  <a:gd name="T31" fmla="*/ 581 h 645"/>
                  <a:gd name="T32" fmla="*/ 629 w 730"/>
                  <a:gd name="T33" fmla="*/ 432 h 645"/>
                  <a:gd name="T34" fmla="*/ 703 w 730"/>
                  <a:gd name="T35" fmla="*/ 466 h 645"/>
                  <a:gd name="T36" fmla="*/ 703 w 730"/>
                  <a:gd name="T37" fmla="*/ 379 h 645"/>
                  <a:gd name="T38" fmla="*/ 730 w 730"/>
                  <a:gd name="T39" fmla="*/ 259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0" h="645">
                    <a:moveTo>
                      <a:pt x="730" y="259"/>
                    </a:moveTo>
                    <a:lnTo>
                      <a:pt x="668" y="193"/>
                    </a:lnTo>
                    <a:lnTo>
                      <a:pt x="591" y="221"/>
                    </a:lnTo>
                    <a:lnTo>
                      <a:pt x="572" y="64"/>
                    </a:lnTo>
                    <a:lnTo>
                      <a:pt x="401" y="0"/>
                    </a:lnTo>
                    <a:lnTo>
                      <a:pt x="388" y="6"/>
                    </a:lnTo>
                    <a:lnTo>
                      <a:pt x="223" y="85"/>
                    </a:lnTo>
                    <a:lnTo>
                      <a:pt x="144" y="97"/>
                    </a:lnTo>
                    <a:lnTo>
                      <a:pt x="79" y="39"/>
                    </a:lnTo>
                    <a:lnTo>
                      <a:pt x="0" y="62"/>
                    </a:lnTo>
                    <a:lnTo>
                      <a:pt x="0" y="225"/>
                    </a:lnTo>
                    <a:lnTo>
                      <a:pt x="117" y="301"/>
                    </a:lnTo>
                    <a:lnTo>
                      <a:pt x="170" y="456"/>
                    </a:lnTo>
                    <a:lnTo>
                      <a:pt x="326" y="628"/>
                    </a:lnTo>
                    <a:lnTo>
                      <a:pt x="513" y="645"/>
                    </a:lnTo>
                    <a:lnTo>
                      <a:pt x="588" y="581"/>
                    </a:lnTo>
                    <a:lnTo>
                      <a:pt x="629" y="432"/>
                    </a:lnTo>
                    <a:lnTo>
                      <a:pt x="703" y="466"/>
                    </a:lnTo>
                    <a:lnTo>
                      <a:pt x="703" y="379"/>
                    </a:lnTo>
                    <a:lnTo>
                      <a:pt x="730" y="2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298">
                <a:extLst>
                  <a:ext uri="{FF2B5EF4-FFF2-40B4-BE49-F238E27FC236}">
                    <a16:creationId xmlns:a16="http://schemas.microsoft.com/office/drawing/2014/main" id="{398956B4-BB96-10F3-1A9B-AA5DB11D6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2500"/>
                <a:ext cx="219" cy="244"/>
              </a:xfrm>
              <a:custGeom>
                <a:avLst/>
                <a:gdLst>
                  <a:gd name="T0" fmla="*/ 465 w 877"/>
                  <a:gd name="T1" fmla="*/ 216 h 974"/>
                  <a:gd name="T2" fmla="*/ 366 w 877"/>
                  <a:gd name="T3" fmla="*/ 239 h 974"/>
                  <a:gd name="T4" fmla="*/ 339 w 877"/>
                  <a:gd name="T5" fmla="*/ 359 h 974"/>
                  <a:gd name="T6" fmla="*/ 339 w 877"/>
                  <a:gd name="T7" fmla="*/ 446 h 974"/>
                  <a:gd name="T8" fmla="*/ 265 w 877"/>
                  <a:gd name="T9" fmla="*/ 412 h 974"/>
                  <a:gd name="T10" fmla="*/ 224 w 877"/>
                  <a:gd name="T11" fmla="*/ 561 h 974"/>
                  <a:gd name="T12" fmla="*/ 149 w 877"/>
                  <a:gd name="T13" fmla="*/ 625 h 974"/>
                  <a:gd name="T14" fmla="*/ 168 w 877"/>
                  <a:gd name="T15" fmla="*/ 707 h 974"/>
                  <a:gd name="T16" fmla="*/ 70 w 877"/>
                  <a:gd name="T17" fmla="*/ 718 h 974"/>
                  <a:gd name="T18" fmla="*/ 0 w 877"/>
                  <a:gd name="T19" fmla="*/ 841 h 974"/>
                  <a:gd name="T20" fmla="*/ 98 w 877"/>
                  <a:gd name="T21" fmla="*/ 974 h 974"/>
                  <a:gd name="T22" fmla="*/ 217 w 877"/>
                  <a:gd name="T23" fmla="*/ 952 h 974"/>
                  <a:gd name="T24" fmla="*/ 336 w 877"/>
                  <a:gd name="T25" fmla="*/ 929 h 974"/>
                  <a:gd name="T26" fmla="*/ 406 w 877"/>
                  <a:gd name="T27" fmla="*/ 859 h 974"/>
                  <a:gd name="T28" fmla="*/ 504 w 877"/>
                  <a:gd name="T29" fmla="*/ 923 h 974"/>
                  <a:gd name="T30" fmla="*/ 663 w 877"/>
                  <a:gd name="T31" fmla="*/ 849 h 974"/>
                  <a:gd name="T32" fmla="*/ 836 w 877"/>
                  <a:gd name="T33" fmla="*/ 914 h 974"/>
                  <a:gd name="T34" fmla="*/ 877 w 877"/>
                  <a:gd name="T35" fmla="*/ 737 h 974"/>
                  <a:gd name="T36" fmla="*/ 770 w 877"/>
                  <a:gd name="T37" fmla="*/ 416 h 974"/>
                  <a:gd name="T38" fmla="*/ 756 w 877"/>
                  <a:gd name="T39" fmla="*/ 120 h 974"/>
                  <a:gd name="T40" fmla="*/ 698 w 877"/>
                  <a:gd name="T41" fmla="*/ 2 h 974"/>
                  <a:gd name="T42" fmla="*/ 698 w 877"/>
                  <a:gd name="T43" fmla="*/ 0 h 974"/>
                  <a:gd name="T44" fmla="*/ 556 w 877"/>
                  <a:gd name="T45" fmla="*/ 78 h 974"/>
                  <a:gd name="T46" fmla="*/ 465 w 877"/>
                  <a:gd name="T47" fmla="*/ 216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77" h="974">
                    <a:moveTo>
                      <a:pt x="465" y="216"/>
                    </a:moveTo>
                    <a:lnTo>
                      <a:pt x="366" y="239"/>
                    </a:lnTo>
                    <a:lnTo>
                      <a:pt x="339" y="359"/>
                    </a:lnTo>
                    <a:lnTo>
                      <a:pt x="339" y="446"/>
                    </a:lnTo>
                    <a:lnTo>
                      <a:pt x="265" y="412"/>
                    </a:lnTo>
                    <a:lnTo>
                      <a:pt x="224" y="561"/>
                    </a:lnTo>
                    <a:lnTo>
                      <a:pt x="149" y="625"/>
                    </a:lnTo>
                    <a:lnTo>
                      <a:pt x="168" y="707"/>
                    </a:lnTo>
                    <a:lnTo>
                      <a:pt x="70" y="718"/>
                    </a:lnTo>
                    <a:lnTo>
                      <a:pt x="0" y="841"/>
                    </a:lnTo>
                    <a:lnTo>
                      <a:pt x="98" y="974"/>
                    </a:lnTo>
                    <a:lnTo>
                      <a:pt x="217" y="952"/>
                    </a:lnTo>
                    <a:lnTo>
                      <a:pt x="336" y="929"/>
                    </a:lnTo>
                    <a:lnTo>
                      <a:pt x="406" y="859"/>
                    </a:lnTo>
                    <a:lnTo>
                      <a:pt x="504" y="923"/>
                    </a:lnTo>
                    <a:lnTo>
                      <a:pt x="663" y="849"/>
                    </a:lnTo>
                    <a:lnTo>
                      <a:pt x="836" y="914"/>
                    </a:lnTo>
                    <a:lnTo>
                      <a:pt x="877" y="737"/>
                    </a:lnTo>
                    <a:lnTo>
                      <a:pt x="770" y="416"/>
                    </a:lnTo>
                    <a:lnTo>
                      <a:pt x="756" y="120"/>
                    </a:lnTo>
                    <a:lnTo>
                      <a:pt x="698" y="2"/>
                    </a:lnTo>
                    <a:lnTo>
                      <a:pt x="698" y="0"/>
                    </a:lnTo>
                    <a:lnTo>
                      <a:pt x="556" y="78"/>
                    </a:lnTo>
                    <a:lnTo>
                      <a:pt x="465" y="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299">
                <a:extLst>
                  <a:ext uri="{FF2B5EF4-FFF2-40B4-BE49-F238E27FC236}">
                    <a16:creationId xmlns:a16="http://schemas.microsoft.com/office/drawing/2014/main" id="{A47D2561-1D67-79ED-CE69-FBFD04269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713"/>
                <a:ext cx="155" cy="269"/>
              </a:xfrm>
              <a:custGeom>
                <a:avLst/>
                <a:gdLst>
                  <a:gd name="T0" fmla="*/ 619 w 619"/>
                  <a:gd name="T1" fmla="*/ 65 h 1080"/>
                  <a:gd name="T2" fmla="*/ 446 w 619"/>
                  <a:gd name="T3" fmla="*/ 0 h 1080"/>
                  <a:gd name="T4" fmla="*/ 287 w 619"/>
                  <a:gd name="T5" fmla="*/ 74 h 1080"/>
                  <a:gd name="T6" fmla="*/ 189 w 619"/>
                  <a:gd name="T7" fmla="*/ 10 h 1080"/>
                  <a:gd name="T8" fmla="*/ 119 w 619"/>
                  <a:gd name="T9" fmla="*/ 80 h 1080"/>
                  <a:gd name="T10" fmla="*/ 0 w 619"/>
                  <a:gd name="T11" fmla="*/ 103 h 1080"/>
                  <a:gd name="T12" fmla="*/ 107 w 619"/>
                  <a:gd name="T13" fmla="*/ 307 h 1080"/>
                  <a:gd name="T14" fmla="*/ 274 w 619"/>
                  <a:gd name="T15" fmla="*/ 393 h 1080"/>
                  <a:gd name="T16" fmla="*/ 230 w 619"/>
                  <a:gd name="T17" fmla="*/ 628 h 1080"/>
                  <a:gd name="T18" fmla="*/ 128 w 619"/>
                  <a:gd name="T19" fmla="*/ 752 h 1080"/>
                  <a:gd name="T20" fmla="*/ 154 w 619"/>
                  <a:gd name="T21" fmla="*/ 982 h 1080"/>
                  <a:gd name="T22" fmla="*/ 232 w 619"/>
                  <a:gd name="T23" fmla="*/ 982 h 1080"/>
                  <a:gd name="T24" fmla="*/ 405 w 619"/>
                  <a:gd name="T25" fmla="*/ 1080 h 1080"/>
                  <a:gd name="T26" fmla="*/ 402 w 619"/>
                  <a:gd name="T27" fmla="*/ 976 h 1080"/>
                  <a:gd name="T28" fmla="*/ 461 w 619"/>
                  <a:gd name="T29" fmla="*/ 564 h 1080"/>
                  <a:gd name="T30" fmla="*/ 546 w 619"/>
                  <a:gd name="T31" fmla="*/ 395 h 1080"/>
                  <a:gd name="T32" fmla="*/ 533 w 619"/>
                  <a:gd name="T33" fmla="*/ 294 h 1080"/>
                  <a:gd name="T34" fmla="*/ 519 w 619"/>
                  <a:gd name="T35" fmla="*/ 192 h 1080"/>
                  <a:gd name="T36" fmla="*/ 619 w 619"/>
                  <a:gd name="T37" fmla="*/ 65 h 10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9" h="1080">
                    <a:moveTo>
                      <a:pt x="619" y="65"/>
                    </a:moveTo>
                    <a:lnTo>
                      <a:pt x="446" y="0"/>
                    </a:lnTo>
                    <a:lnTo>
                      <a:pt x="287" y="74"/>
                    </a:lnTo>
                    <a:lnTo>
                      <a:pt x="189" y="10"/>
                    </a:lnTo>
                    <a:lnTo>
                      <a:pt x="119" y="80"/>
                    </a:lnTo>
                    <a:lnTo>
                      <a:pt x="0" y="103"/>
                    </a:lnTo>
                    <a:lnTo>
                      <a:pt x="107" y="307"/>
                    </a:lnTo>
                    <a:lnTo>
                      <a:pt x="274" y="393"/>
                    </a:lnTo>
                    <a:lnTo>
                      <a:pt x="230" y="628"/>
                    </a:lnTo>
                    <a:lnTo>
                      <a:pt x="128" y="752"/>
                    </a:lnTo>
                    <a:lnTo>
                      <a:pt x="154" y="982"/>
                    </a:lnTo>
                    <a:lnTo>
                      <a:pt x="232" y="982"/>
                    </a:lnTo>
                    <a:lnTo>
                      <a:pt x="405" y="1080"/>
                    </a:lnTo>
                    <a:lnTo>
                      <a:pt x="402" y="976"/>
                    </a:lnTo>
                    <a:lnTo>
                      <a:pt x="461" y="564"/>
                    </a:lnTo>
                    <a:lnTo>
                      <a:pt x="546" y="395"/>
                    </a:lnTo>
                    <a:lnTo>
                      <a:pt x="533" y="294"/>
                    </a:lnTo>
                    <a:lnTo>
                      <a:pt x="519" y="192"/>
                    </a:lnTo>
                    <a:lnTo>
                      <a:pt x="619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300">
                <a:extLst>
                  <a:ext uri="{FF2B5EF4-FFF2-40B4-BE49-F238E27FC236}">
                    <a16:creationId xmlns:a16="http://schemas.microsoft.com/office/drawing/2014/main" id="{718E9A15-8F33-2D7C-864E-243B50CD9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2511"/>
                <a:ext cx="222" cy="270"/>
              </a:xfrm>
              <a:custGeom>
                <a:avLst/>
                <a:gdLst>
                  <a:gd name="T0" fmla="*/ 171 w 888"/>
                  <a:gd name="T1" fmla="*/ 13 h 1081"/>
                  <a:gd name="T2" fmla="*/ 206 w 888"/>
                  <a:gd name="T3" fmla="*/ 184 h 1081"/>
                  <a:gd name="T4" fmla="*/ 63 w 888"/>
                  <a:gd name="T5" fmla="*/ 144 h 1081"/>
                  <a:gd name="T6" fmla="*/ 0 w 888"/>
                  <a:gd name="T7" fmla="*/ 254 h 1081"/>
                  <a:gd name="T8" fmla="*/ 76 w 888"/>
                  <a:gd name="T9" fmla="*/ 407 h 1081"/>
                  <a:gd name="T10" fmla="*/ 6 w 888"/>
                  <a:gd name="T11" fmla="*/ 610 h 1081"/>
                  <a:gd name="T12" fmla="*/ 105 w 888"/>
                  <a:gd name="T13" fmla="*/ 661 h 1081"/>
                  <a:gd name="T14" fmla="*/ 76 w 888"/>
                  <a:gd name="T15" fmla="*/ 760 h 1081"/>
                  <a:gd name="T16" fmla="*/ 194 w 888"/>
                  <a:gd name="T17" fmla="*/ 906 h 1081"/>
                  <a:gd name="T18" fmla="*/ 175 w 888"/>
                  <a:gd name="T19" fmla="*/ 944 h 1081"/>
                  <a:gd name="T20" fmla="*/ 335 w 888"/>
                  <a:gd name="T21" fmla="*/ 1081 h 1081"/>
                  <a:gd name="T22" fmla="*/ 526 w 888"/>
                  <a:gd name="T23" fmla="*/ 897 h 1081"/>
                  <a:gd name="T24" fmla="*/ 695 w 888"/>
                  <a:gd name="T25" fmla="*/ 844 h 1081"/>
                  <a:gd name="T26" fmla="*/ 720 w 888"/>
                  <a:gd name="T27" fmla="*/ 799 h 1081"/>
                  <a:gd name="T28" fmla="*/ 790 w 888"/>
                  <a:gd name="T29" fmla="*/ 676 h 1081"/>
                  <a:gd name="T30" fmla="*/ 888 w 888"/>
                  <a:gd name="T31" fmla="*/ 665 h 1081"/>
                  <a:gd name="T32" fmla="*/ 869 w 888"/>
                  <a:gd name="T33" fmla="*/ 583 h 1081"/>
                  <a:gd name="T34" fmla="*/ 682 w 888"/>
                  <a:gd name="T35" fmla="*/ 566 h 1081"/>
                  <a:gd name="T36" fmla="*/ 526 w 888"/>
                  <a:gd name="T37" fmla="*/ 394 h 1081"/>
                  <a:gd name="T38" fmla="*/ 473 w 888"/>
                  <a:gd name="T39" fmla="*/ 239 h 1081"/>
                  <a:gd name="T40" fmla="*/ 356 w 888"/>
                  <a:gd name="T41" fmla="*/ 163 h 1081"/>
                  <a:gd name="T42" fmla="*/ 356 w 888"/>
                  <a:gd name="T43" fmla="*/ 0 h 1081"/>
                  <a:gd name="T44" fmla="*/ 171 w 888"/>
                  <a:gd name="T45" fmla="*/ 13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88" h="1081">
                    <a:moveTo>
                      <a:pt x="171" y="13"/>
                    </a:moveTo>
                    <a:lnTo>
                      <a:pt x="206" y="184"/>
                    </a:lnTo>
                    <a:lnTo>
                      <a:pt x="63" y="144"/>
                    </a:lnTo>
                    <a:lnTo>
                      <a:pt x="0" y="254"/>
                    </a:lnTo>
                    <a:lnTo>
                      <a:pt x="76" y="407"/>
                    </a:lnTo>
                    <a:lnTo>
                      <a:pt x="6" y="610"/>
                    </a:lnTo>
                    <a:lnTo>
                      <a:pt x="105" y="661"/>
                    </a:lnTo>
                    <a:lnTo>
                      <a:pt x="76" y="760"/>
                    </a:lnTo>
                    <a:lnTo>
                      <a:pt x="194" y="906"/>
                    </a:lnTo>
                    <a:lnTo>
                      <a:pt x="175" y="944"/>
                    </a:lnTo>
                    <a:lnTo>
                      <a:pt x="335" y="1081"/>
                    </a:lnTo>
                    <a:lnTo>
                      <a:pt x="526" y="897"/>
                    </a:lnTo>
                    <a:lnTo>
                      <a:pt x="695" y="844"/>
                    </a:lnTo>
                    <a:lnTo>
                      <a:pt x="720" y="799"/>
                    </a:lnTo>
                    <a:lnTo>
                      <a:pt x="790" y="676"/>
                    </a:lnTo>
                    <a:lnTo>
                      <a:pt x="888" y="665"/>
                    </a:lnTo>
                    <a:lnTo>
                      <a:pt x="869" y="583"/>
                    </a:lnTo>
                    <a:lnTo>
                      <a:pt x="682" y="566"/>
                    </a:lnTo>
                    <a:lnTo>
                      <a:pt x="526" y="394"/>
                    </a:lnTo>
                    <a:lnTo>
                      <a:pt x="473" y="239"/>
                    </a:lnTo>
                    <a:lnTo>
                      <a:pt x="356" y="163"/>
                    </a:lnTo>
                    <a:lnTo>
                      <a:pt x="356" y="0"/>
                    </a:lnTo>
                    <a:lnTo>
                      <a:pt x="17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301">
                <a:extLst>
                  <a:ext uri="{FF2B5EF4-FFF2-40B4-BE49-F238E27FC236}">
                    <a16:creationId xmlns:a16="http://schemas.microsoft.com/office/drawing/2014/main" id="{79CBAF3D-E9D3-844F-CF82-7A2673534B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2493"/>
                <a:ext cx="208" cy="254"/>
              </a:xfrm>
              <a:custGeom>
                <a:avLst/>
                <a:gdLst>
                  <a:gd name="T0" fmla="*/ 832 w 832"/>
                  <a:gd name="T1" fmla="*/ 256 h 1016"/>
                  <a:gd name="T2" fmla="*/ 797 w 832"/>
                  <a:gd name="T3" fmla="*/ 85 h 1016"/>
                  <a:gd name="T4" fmla="*/ 665 w 832"/>
                  <a:gd name="T5" fmla="*/ 94 h 1016"/>
                  <a:gd name="T6" fmla="*/ 515 w 832"/>
                  <a:gd name="T7" fmla="*/ 1 h 1016"/>
                  <a:gd name="T8" fmla="*/ 514 w 832"/>
                  <a:gd name="T9" fmla="*/ 1 h 1016"/>
                  <a:gd name="T10" fmla="*/ 273 w 832"/>
                  <a:gd name="T11" fmla="*/ 0 h 1016"/>
                  <a:gd name="T12" fmla="*/ 0 w 832"/>
                  <a:gd name="T13" fmla="*/ 91 h 1016"/>
                  <a:gd name="T14" fmla="*/ 1 w 832"/>
                  <a:gd name="T15" fmla="*/ 204 h 1016"/>
                  <a:gd name="T16" fmla="*/ 157 w 832"/>
                  <a:gd name="T17" fmla="*/ 246 h 1016"/>
                  <a:gd name="T18" fmla="*/ 250 w 832"/>
                  <a:gd name="T19" fmla="*/ 495 h 1016"/>
                  <a:gd name="T20" fmla="*/ 326 w 832"/>
                  <a:gd name="T21" fmla="*/ 527 h 1016"/>
                  <a:gd name="T22" fmla="*/ 228 w 832"/>
                  <a:gd name="T23" fmla="*/ 533 h 1016"/>
                  <a:gd name="T24" fmla="*/ 329 w 832"/>
                  <a:gd name="T25" fmla="*/ 761 h 1016"/>
                  <a:gd name="T26" fmla="*/ 327 w 832"/>
                  <a:gd name="T27" fmla="*/ 762 h 1016"/>
                  <a:gd name="T28" fmla="*/ 393 w 832"/>
                  <a:gd name="T29" fmla="*/ 809 h 1016"/>
                  <a:gd name="T30" fmla="*/ 435 w 832"/>
                  <a:gd name="T31" fmla="*/ 972 h 1016"/>
                  <a:gd name="T32" fmla="*/ 618 w 832"/>
                  <a:gd name="T33" fmla="*/ 1007 h 1016"/>
                  <a:gd name="T34" fmla="*/ 623 w 832"/>
                  <a:gd name="T35" fmla="*/ 926 h 1016"/>
                  <a:gd name="T36" fmla="*/ 704 w 832"/>
                  <a:gd name="T37" fmla="*/ 934 h 1016"/>
                  <a:gd name="T38" fmla="*/ 801 w 832"/>
                  <a:gd name="T39" fmla="*/ 1016 h 1016"/>
                  <a:gd name="T40" fmla="*/ 820 w 832"/>
                  <a:gd name="T41" fmla="*/ 978 h 1016"/>
                  <a:gd name="T42" fmla="*/ 702 w 832"/>
                  <a:gd name="T43" fmla="*/ 832 h 1016"/>
                  <a:gd name="T44" fmla="*/ 731 w 832"/>
                  <a:gd name="T45" fmla="*/ 733 h 1016"/>
                  <a:gd name="T46" fmla="*/ 632 w 832"/>
                  <a:gd name="T47" fmla="*/ 682 h 1016"/>
                  <a:gd name="T48" fmla="*/ 702 w 832"/>
                  <a:gd name="T49" fmla="*/ 479 h 1016"/>
                  <a:gd name="T50" fmla="*/ 626 w 832"/>
                  <a:gd name="T51" fmla="*/ 326 h 1016"/>
                  <a:gd name="T52" fmla="*/ 689 w 832"/>
                  <a:gd name="T53" fmla="*/ 216 h 1016"/>
                  <a:gd name="T54" fmla="*/ 832 w 832"/>
                  <a:gd name="T55" fmla="*/ 256 h 1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32" h="1016">
                    <a:moveTo>
                      <a:pt x="832" y="256"/>
                    </a:moveTo>
                    <a:lnTo>
                      <a:pt x="797" y="85"/>
                    </a:lnTo>
                    <a:lnTo>
                      <a:pt x="665" y="94"/>
                    </a:lnTo>
                    <a:lnTo>
                      <a:pt x="515" y="1"/>
                    </a:lnTo>
                    <a:lnTo>
                      <a:pt x="514" y="1"/>
                    </a:lnTo>
                    <a:lnTo>
                      <a:pt x="273" y="0"/>
                    </a:lnTo>
                    <a:lnTo>
                      <a:pt x="0" y="91"/>
                    </a:lnTo>
                    <a:lnTo>
                      <a:pt x="1" y="204"/>
                    </a:lnTo>
                    <a:lnTo>
                      <a:pt x="157" y="246"/>
                    </a:lnTo>
                    <a:lnTo>
                      <a:pt x="250" y="495"/>
                    </a:lnTo>
                    <a:lnTo>
                      <a:pt x="326" y="527"/>
                    </a:lnTo>
                    <a:lnTo>
                      <a:pt x="228" y="533"/>
                    </a:lnTo>
                    <a:lnTo>
                      <a:pt x="329" y="761"/>
                    </a:lnTo>
                    <a:lnTo>
                      <a:pt x="327" y="762"/>
                    </a:lnTo>
                    <a:lnTo>
                      <a:pt x="393" y="809"/>
                    </a:lnTo>
                    <a:lnTo>
                      <a:pt x="435" y="972"/>
                    </a:lnTo>
                    <a:lnTo>
                      <a:pt x="618" y="1007"/>
                    </a:lnTo>
                    <a:lnTo>
                      <a:pt x="623" y="926"/>
                    </a:lnTo>
                    <a:lnTo>
                      <a:pt x="704" y="934"/>
                    </a:lnTo>
                    <a:lnTo>
                      <a:pt x="801" y="1016"/>
                    </a:lnTo>
                    <a:lnTo>
                      <a:pt x="820" y="978"/>
                    </a:lnTo>
                    <a:lnTo>
                      <a:pt x="702" y="832"/>
                    </a:lnTo>
                    <a:lnTo>
                      <a:pt x="731" y="733"/>
                    </a:lnTo>
                    <a:lnTo>
                      <a:pt x="632" y="682"/>
                    </a:lnTo>
                    <a:lnTo>
                      <a:pt x="702" y="479"/>
                    </a:lnTo>
                    <a:lnTo>
                      <a:pt x="626" y="326"/>
                    </a:lnTo>
                    <a:lnTo>
                      <a:pt x="689" y="216"/>
                    </a:lnTo>
                    <a:lnTo>
                      <a:pt x="832" y="2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302">
                <a:extLst>
                  <a:ext uri="{FF2B5EF4-FFF2-40B4-BE49-F238E27FC236}">
                    <a16:creationId xmlns:a16="http://schemas.microsoft.com/office/drawing/2014/main" id="{E0910C98-64BD-B4AC-3282-305882A42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2683"/>
                <a:ext cx="321" cy="279"/>
              </a:xfrm>
              <a:custGeom>
                <a:avLst/>
                <a:gdLst>
                  <a:gd name="T0" fmla="*/ 845 w 1282"/>
                  <a:gd name="T1" fmla="*/ 172 h 1117"/>
                  <a:gd name="T2" fmla="*/ 764 w 1282"/>
                  <a:gd name="T3" fmla="*/ 164 h 1117"/>
                  <a:gd name="T4" fmla="*/ 759 w 1282"/>
                  <a:gd name="T5" fmla="*/ 245 h 1117"/>
                  <a:gd name="T6" fmla="*/ 576 w 1282"/>
                  <a:gd name="T7" fmla="*/ 210 h 1117"/>
                  <a:gd name="T8" fmla="*/ 534 w 1282"/>
                  <a:gd name="T9" fmla="*/ 47 h 1117"/>
                  <a:gd name="T10" fmla="*/ 468 w 1282"/>
                  <a:gd name="T11" fmla="*/ 0 h 1117"/>
                  <a:gd name="T12" fmla="*/ 439 w 1282"/>
                  <a:gd name="T13" fmla="*/ 28 h 1117"/>
                  <a:gd name="T14" fmla="*/ 248 w 1282"/>
                  <a:gd name="T15" fmla="*/ 189 h 1117"/>
                  <a:gd name="T16" fmla="*/ 197 w 1282"/>
                  <a:gd name="T17" fmla="*/ 126 h 1117"/>
                  <a:gd name="T18" fmla="*/ 0 w 1282"/>
                  <a:gd name="T19" fmla="*/ 579 h 1117"/>
                  <a:gd name="T20" fmla="*/ 0 w 1282"/>
                  <a:gd name="T21" fmla="*/ 581 h 1117"/>
                  <a:gd name="T22" fmla="*/ 122 w 1282"/>
                  <a:gd name="T23" fmla="*/ 710 h 1117"/>
                  <a:gd name="T24" fmla="*/ 163 w 1282"/>
                  <a:gd name="T25" fmla="*/ 836 h 1117"/>
                  <a:gd name="T26" fmla="*/ 205 w 1282"/>
                  <a:gd name="T27" fmla="*/ 962 h 1117"/>
                  <a:gd name="T28" fmla="*/ 197 w 1282"/>
                  <a:gd name="T29" fmla="*/ 1085 h 1117"/>
                  <a:gd name="T30" fmla="*/ 301 w 1282"/>
                  <a:gd name="T31" fmla="*/ 1041 h 1117"/>
                  <a:gd name="T32" fmla="*/ 485 w 1282"/>
                  <a:gd name="T33" fmla="*/ 1117 h 1117"/>
                  <a:gd name="T34" fmla="*/ 612 w 1282"/>
                  <a:gd name="T35" fmla="*/ 945 h 1117"/>
                  <a:gd name="T36" fmla="*/ 872 w 1282"/>
                  <a:gd name="T37" fmla="*/ 945 h 1117"/>
                  <a:gd name="T38" fmla="*/ 1147 w 1282"/>
                  <a:gd name="T39" fmla="*/ 1019 h 1117"/>
                  <a:gd name="T40" fmla="*/ 1249 w 1282"/>
                  <a:gd name="T41" fmla="*/ 945 h 1117"/>
                  <a:gd name="T42" fmla="*/ 1282 w 1282"/>
                  <a:gd name="T43" fmla="*/ 886 h 1117"/>
                  <a:gd name="T44" fmla="*/ 1161 w 1282"/>
                  <a:gd name="T45" fmla="*/ 649 h 1117"/>
                  <a:gd name="T46" fmla="*/ 1102 w 1282"/>
                  <a:gd name="T47" fmla="*/ 391 h 1117"/>
                  <a:gd name="T48" fmla="*/ 942 w 1282"/>
                  <a:gd name="T49" fmla="*/ 254 h 1117"/>
                  <a:gd name="T50" fmla="*/ 845 w 1282"/>
                  <a:gd name="T51" fmla="*/ 172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2" h="1117">
                    <a:moveTo>
                      <a:pt x="845" y="172"/>
                    </a:moveTo>
                    <a:lnTo>
                      <a:pt x="764" y="164"/>
                    </a:lnTo>
                    <a:lnTo>
                      <a:pt x="759" y="245"/>
                    </a:lnTo>
                    <a:lnTo>
                      <a:pt x="576" y="210"/>
                    </a:lnTo>
                    <a:lnTo>
                      <a:pt x="534" y="47"/>
                    </a:lnTo>
                    <a:lnTo>
                      <a:pt x="468" y="0"/>
                    </a:lnTo>
                    <a:lnTo>
                      <a:pt x="439" y="28"/>
                    </a:lnTo>
                    <a:lnTo>
                      <a:pt x="248" y="189"/>
                    </a:lnTo>
                    <a:lnTo>
                      <a:pt x="197" y="126"/>
                    </a:lnTo>
                    <a:lnTo>
                      <a:pt x="0" y="579"/>
                    </a:lnTo>
                    <a:lnTo>
                      <a:pt x="0" y="581"/>
                    </a:lnTo>
                    <a:lnTo>
                      <a:pt x="122" y="710"/>
                    </a:lnTo>
                    <a:lnTo>
                      <a:pt x="163" y="836"/>
                    </a:lnTo>
                    <a:lnTo>
                      <a:pt x="205" y="962"/>
                    </a:lnTo>
                    <a:lnTo>
                      <a:pt x="197" y="1085"/>
                    </a:lnTo>
                    <a:lnTo>
                      <a:pt x="301" y="1041"/>
                    </a:lnTo>
                    <a:lnTo>
                      <a:pt x="485" y="1117"/>
                    </a:lnTo>
                    <a:lnTo>
                      <a:pt x="612" y="945"/>
                    </a:lnTo>
                    <a:lnTo>
                      <a:pt x="872" y="945"/>
                    </a:lnTo>
                    <a:lnTo>
                      <a:pt x="1147" y="1019"/>
                    </a:lnTo>
                    <a:lnTo>
                      <a:pt x="1249" y="945"/>
                    </a:lnTo>
                    <a:lnTo>
                      <a:pt x="1282" y="886"/>
                    </a:lnTo>
                    <a:lnTo>
                      <a:pt x="1161" y="649"/>
                    </a:lnTo>
                    <a:lnTo>
                      <a:pt x="1102" y="391"/>
                    </a:lnTo>
                    <a:lnTo>
                      <a:pt x="942" y="254"/>
                    </a:lnTo>
                    <a:lnTo>
                      <a:pt x="845" y="1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303">
                <a:extLst>
                  <a:ext uri="{FF2B5EF4-FFF2-40B4-BE49-F238E27FC236}">
                    <a16:creationId xmlns:a16="http://schemas.microsoft.com/office/drawing/2014/main" id="{1E7E717E-34DC-DBA3-00C2-293010634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2711"/>
                <a:ext cx="219" cy="272"/>
              </a:xfrm>
              <a:custGeom>
                <a:avLst/>
                <a:gdLst>
                  <a:gd name="T0" fmla="*/ 385 w 876"/>
                  <a:gd name="T1" fmla="*/ 0 h 1090"/>
                  <a:gd name="T2" fmla="*/ 360 w 876"/>
                  <a:gd name="T3" fmla="*/ 45 h 1090"/>
                  <a:gd name="T4" fmla="*/ 191 w 876"/>
                  <a:gd name="T5" fmla="*/ 98 h 1090"/>
                  <a:gd name="T6" fmla="*/ 0 w 876"/>
                  <a:gd name="T7" fmla="*/ 282 h 1090"/>
                  <a:gd name="T8" fmla="*/ 59 w 876"/>
                  <a:gd name="T9" fmla="*/ 540 h 1090"/>
                  <a:gd name="T10" fmla="*/ 180 w 876"/>
                  <a:gd name="T11" fmla="*/ 777 h 1090"/>
                  <a:gd name="T12" fmla="*/ 257 w 876"/>
                  <a:gd name="T13" fmla="*/ 948 h 1090"/>
                  <a:gd name="T14" fmla="*/ 479 w 876"/>
                  <a:gd name="T15" fmla="*/ 1090 h 1090"/>
                  <a:gd name="T16" fmla="*/ 681 w 876"/>
                  <a:gd name="T17" fmla="*/ 965 h 1090"/>
                  <a:gd name="T18" fmla="*/ 685 w 876"/>
                  <a:gd name="T19" fmla="*/ 1055 h 1090"/>
                  <a:gd name="T20" fmla="*/ 756 w 876"/>
                  <a:gd name="T21" fmla="*/ 990 h 1090"/>
                  <a:gd name="T22" fmla="*/ 730 w 876"/>
                  <a:gd name="T23" fmla="*/ 760 h 1090"/>
                  <a:gd name="T24" fmla="*/ 832 w 876"/>
                  <a:gd name="T25" fmla="*/ 636 h 1090"/>
                  <a:gd name="T26" fmla="*/ 876 w 876"/>
                  <a:gd name="T27" fmla="*/ 401 h 1090"/>
                  <a:gd name="T28" fmla="*/ 709 w 876"/>
                  <a:gd name="T29" fmla="*/ 315 h 1090"/>
                  <a:gd name="T30" fmla="*/ 602 w 876"/>
                  <a:gd name="T31" fmla="*/ 111 h 1090"/>
                  <a:gd name="T32" fmla="*/ 483 w 876"/>
                  <a:gd name="T33" fmla="*/ 133 h 1090"/>
                  <a:gd name="T34" fmla="*/ 385 w 876"/>
                  <a:gd name="T35" fmla="*/ 0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6" h="1090">
                    <a:moveTo>
                      <a:pt x="385" y="0"/>
                    </a:moveTo>
                    <a:lnTo>
                      <a:pt x="360" y="45"/>
                    </a:lnTo>
                    <a:lnTo>
                      <a:pt x="191" y="98"/>
                    </a:lnTo>
                    <a:lnTo>
                      <a:pt x="0" y="282"/>
                    </a:lnTo>
                    <a:lnTo>
                      <a:pt x="59" y="540"/>
                    </a:lnTo>
                    <a:lnTo>
                      <a:pt x="180" y="777"/>
                    </a:lnTo>
                    <a:lnTo>
                      <a:pt x="257" y="948"/>
                    </a:lnTo>
                    <a:lnTo>
                      <a:pt x="479" y="1090"/>
                    </a:lnTo>
                    <a:lnTo>
                      <a:pt x="681" y="965"/>
                    </a:lnTo>
                    <a:lnTo>
                      <a:pt x="685" y="1055"/>
                    </a:lnTo>
                    <a:lnTo>
                      <a:pt x="756" y="990"/>
                    </a:lnTo>
                    <a:lnTo>
                      <a:pt x="730" y="760"/>
                    </a:lnTo>
                    <a:lnTo>
                      <a:pt x="832" y="636"/>
                    </a:lnTo>
                    <a:lnTo>
                      <a:pt x="876" y="401"/>
                    </a:lnTo>
                    <a:lnTo>
                      <a:pt x="709" y="315"/>
                    </a:lnTo>
                    <a:lnTo>
                      <a:pt x="602" y="111"/>
                    </a:lnTo>
                    <a:lnTo>
                      <a:pt x="483" y="133"/>
                    </a:lnTo>
                    <a:lnTo>
                      <a:pt x="3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304">
                <a:extLst>
                  <a:ext uri="{FF2B5EF4-FFF2-40B4-BE49-F238E27FC236}">
                    <a16:creationId xmlns:a16="http://schemas.microsoft.com/office/drawing/2014/main" id="{C58107A6-B47D-42A1-4E51-9C099CFCB3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2905"/>
                <a:ext cx="181" cy="230"/>
              </a:xfrm>
              <a:custGeom>
                <a:avLst/>
                <a:gdLst>
                  <a:gd name="T0" fmla="*/ 163 w 725"/>
                  <a:gd name="T1" fmla="*/ 59 h 921"/>
                  <a:gd name="T2" fmla="*/ 61 w 725"/>
                  <a:gd name="T3" fmla="*/ 133 h 921"/>
                  <a:gd name="T4" fmla="*/ 173 w 725"/>
                  <a:gd name="T5" fmla="*/ 352 h 921"/>
                  <a:gd name="T6" fmla="*/ 139 w 725"/>
                  <a:gd name="T7" fmla="*/ 435 h 921"/>
                  <a:gd name="T8" fmla="*/ 178 w 725"/>
                  <a:gd name="T9" fmla="*/ 522 h 921"/>
                  <a:gd name="T10" fmla="*/ 0 w 725"/>
                  <a:gd name="T11" fmla="*/ 571 h 921"/>
                  <a:gd name="T12" fmla="*/ 50 w 725"/>
                  <a:gd name="T13" fmla="*/ 682 h 921"/>
                  <a:gd name="T14" fmla="*/ 173 w 725"/>
                  <a:gd name="T15" fmla="*/ 682 h 921"/>
                  <a:gd name="T16" fmla="*/ 173 w 725"/>
                  <a:gd name="T17" fmla="*/ 815 h 921"/>
                  <a:gd name="T18" fmla="*/ 291 w 725"/>
                  <a:gd name="T19" fmla="*/ 815 h 921"/>
                  <a:gd name="T20" fmla="*/ 361 w 725"/>
                  <a:gd name="T21" fmla="*/ 921 h 921"/>
                  <a:gd name="T22" fmla="*/ 462 w 725"/>
                  <a:gd name="T23" fmla="*/ 895 h 921"/>
                  <a:gd name="T24" fmla="*/ 566 w 725"/>
                  <a:gd name="T25" fmla="*/ 676 h 921"/>
                  <a:gd name="T26" fmla="*/ 640 w 725"/>
                  <a:gd name="T27" fmla="*/ 644 h 921"/>
                  <a:gd name="T28" fmla="*/ 592 w 725"/>
                  <a:gd name="T29" fmla="*/ 517 h 921"/>
                  <a:gd name="T30" fmla="*/ 725 w 725"/>
                  <a:gd name="T31" fmla="*/ 453 h 921"/>
                  <a:gd name="T32" fmla="*/ 701 w 725"/>
                  <a:gd name="T33" fmla="*/ 278 h 921"/>
                  <a:gd name="T34" fmla="*/ 697 w 725"/>
                  <a:gd name="T35" fmla="*/ 188 h 921"/>
                  <a:gd name="T36" fmla="*/ 495 w 725"/>
                  <a:gd name="T37" fmla="*/ 313 h 921"/>
                  <a:gd name="T38" fmla="*/ 273 w 725"/>
                  <a:gd name="T39" fmla="*/ 171 h 921"/>
                  <a:gd name="T40" fmla="*/ 196 w 725"/>
                  <a:gd name="T41" fmla="*/ 0 h 921"/>
                  <a:gd name="T42" fmla="*/ 163 w 725"/>
                  <a:gd name="T43" fmla="*/ 59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25" h="921">
                    <a:moveTo>
                      <a:pt x="163" y="59"/>
                    </a:moveTo>
                    <a:lnTo>
                      <a:pt x="61" y="133"/>
                    </a:lnTo>
                    <a:lnTo>
                      <a:pt x="173" y="352"/>
                    </a:lnTo>
                    <a:lnTo>
                      <a:pt x="139" y="435"/>
                    </a:lnTo>
                    <a:lnTo>
                      <a:pt x="178" y="522"/>
                    </a:lnTo>
                    <a:lnTo>
                      <a:pt x="0" y="571"/>
                    </a:lnTo>
                    <a:lnTo>
                      <a:pt x="50" y="682"/>
                    </a:lnTo>
                    <a:lnTo>
                      <a:pt x="173" y="682"/>
                    </a:lnTo>
                    <a:lnTo>
                      <a:pt x="173" y="815"/>
                    </a:lnTo>
                    <a:lnTo>
                      <a:pt x="291" y="815"/>
                    </a:lnTo>
                    <a:lnTo>
                      <a:pt x="361" y="921"/>
                    </a:lnTo>
                    <a:lnTo>
                      <a:pt x="462" y="895"/>
                    </a:lnTo>
                    <a:lnTo>
                      <a:pt x="566" y="676"/>
                    </a:lnTo>
                    <a:lnTo>
                      <a:pt x="640" y="644"/>
                    </a:lnTo>
                    <a:lnTo>
                      <a:pt x="592" y="517"/>
                    </a:lnTo>
                    <a:lnTo>
                      <a:pt x="725" y="453"/>
                    </a:lnTo>
                    <a:lnTo>
                      <a:pt x="701" y="278"/>
                    </a:lnTo>
                    <a:lnTo>
                      <a:pt x="697" y="188"/>
                    </a:lnTo>
                    <a:lnTo>
                      <a:pt x="495" y="313"/>
                    </a:lnTo>
                    <a:lnTo>
                      <a:pt x="273" y="171"/>
                    </a:lnTo>
                    <a:lnTo>
                      <a:pt x="196" y="0"/>
                    </a:lnTo>
                    <a:lnTo>
                      <a:pt x="163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305">
                <a:extLst>
                  <a:ext uri="{FF2B5EF4-FFF2-40B4-BE49-F238E27FC236}">
                    <a16:creationId xmlns:a16="http://schemas.microsoft.com/office/drawing/2014/main" id="{3905814C-8877-478C-3FB1-28CDADD32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2920"/>
                <a:ext cx="269" cy="139"/>
              </a:xfrm>
              <a:custGeom>
                <a:avLst/>
                <a:gdLst>
                  <a:gd name="T0" fmla="*/ 959 w 1076"/>
                  <a:gd name="T1" fmla="*/ 74 h 559"/>
                  <a:gd name="T2" fmla="*/ 684 w 1076"/>
                  <a:gd name="T3" fmla="*/ 0 h 559"/>
                  <a:gd name="T4" fmla="*/ 424 w 1076"/>
                  <a:gd name="T5" fmla="*/ 0 h 559"/>
                  <a:gd name="T6" fmla="*/ 297 w 1076"/>
                  <a:gd name="T7" fmla="*/ 172 h 559"/>
                  <a:gd name="T8" fmla="*/ 113 w 1076"/>
                  <a:gd name="T9" fmla="*/ 96 h 559"/>
                  <a:gd name="T10" fmla="*/ 9 w 1076"/>
                  <a:gd name="T11" fmla="*/ 140 h 559"/>
                  <a:gd name="T12" fmla="*/ 0 w 1076"/>
                  <a:gd name="T13" fmla="*/ 265 h 559"/>
                  <a:gd name="T14" fmla="*/ 44 w 1076"/>
                  <a:gd name="T15" fmla="*/ 335 h 559"/>
                  <a:gd name="T16" fmla="*/ 313 w 1076"/>
                  <a:gd name="T17" fmla="*/ 463 h 559"/>
                  <a:gd name="T18" fmla="*/ 535 w 1076"/>
                  <a:gd name="T19" fmla="*/ 559 h 559"/>
                  <a:gd name="T20" fmla="*/ 645 w 1076"/>
                  <a:gd name="T21" fmla="*/ 545 h 559"/>
                  <a:gd name="T22" fmla="*/ 650 w 1076"/>
                  <a:gd name="T23" fmla="*/ 450 h 559"/>
                  <a:gd name="T24" fmla="*/ 898 w 1076"/>
                  <a:gd name="T25" fmla="*/ 512 h 559"/>
                  <a:gd name="T26" fmla="*/ 1076 w 1076"/>
                  <a:gd name="T27" fmla="*/ 463 h 559"/>
                  <a:gd name="T28" fmla="*/ 1037 w 1076"/>
                  <a:gd name="T29" fmla="*/ 376 h 559"/>
                  <a:gd name="T30" fmla="*/ 1071 w 1076"/>
                  <a:gd name="T31" fmla="*/ 293 h 559"/>
                  <a:gd name="T32" fmla="*/ 959 w 1076"/>
                  <a:gd name="T33" fmla="*/ 74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76" h="559">
                    <a:moveTo>
                      <a:pt x="959" y="74"/>
                    </a:moveTo>
                    <a:lnTo>
                      <a:pt x="684" y="0"/>
                    </a:lnTo>
                    <a:lnTo>
                      <a:pt x="424" y="0"/>
                    </a:lnTo>
                    <a:lnTo>
                      <a:pt x="297" y="172"/>
                    </a:lnTo>
                    <a:lnTo>
                      <a:pt x="113" y="96"/>
                    </a:lnTo>
                    <a:lnTo>
                      <a:pt x="9" y="140"/>
                    </a:lnTo>
                    <a:lnTo>
                      <a:pt x="0" y="265"/>
                    </a:lnTo>
                    <a:lnTo>
                      <a:pt x="44" y="335"/>
                    </a:lnTo>
                    <a:lnTo>
                      <a:pt x="313" y="463"/>
                    </a:lnTo>
                    <a:lnTo>
                      <a:pt x="535" y="559"/>
                    </a:lnTo>
                    <a:lnTo>
                      <a:pt x="645" y="545"/>
                    </a:lnTo>
                    <a:lnTo>
                      <a:pt x="650" y="450"/>
                    </a:lnTo>
                    <a:lnTo>
                      <a:pt x="898" y="512"/>
                    </a:lnTo>
                    <a:lnTo>
                      <a:pt x="1076" y="463"/>
                    </a:lnTo>
                    <a:lnTo>
                      <a:pt x="1037" y="376"/>
                    </a:lnTo>
                    <a:lnTo>
                      <a:pt x="1071" y="293"/>
                    </a:lnTo>
                    <a:lnTo>
                      <a:pt x="959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306">
                <a:extLst>
                  <a:ext uri="{FF2B5EF4-FFF2-40B4-BE49-F238E27FC236}">
                    <a16:creationId xmlns:a16="http://schemas.microsoft.com/office/drawing/2014/main" id="{C95E5634-DDCF-6424-5CB3-3E994316B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" y="2956"/>
                <a:ext cx="169" cy="205"/>
              </a:xfrm>
              <a:custGeom>
                <a:avLst/>
                <a:gdLst>
                  <a:gd name="T0" fmla="*/ 167 w 675"/>
                  <a:gd name="T1" fmla="*/ 19 h 818"/>
                  <a:gd name="T2" fmla="*/ 0 w 675"/>
                  <a:gd name="T3" fmla="*/ 0 h 818"/>
                  <a:gd name="T4" fmla="*/ 3 w 675"/>
                  <a:gd name="T5" fmla="*/ 104 h 818"/>
                  <a:gd name="T6" fmla="*/ 77 w 675"/>
                  <a:gd name="T7" fmla="*/ 232 h 818"/>
                  <a:gd name="T8" fmla="*/ 82 w 675"/>
                  <a:gd name="T9" fmla="*/ 389 h 818"/>
                  <a:gd name="T10" fmla="*/ 263 w 675"/>
                  <a:gd name="T11" fmla="*/ 571 h 818"/>
                  <a:gd name="T12" fmla="*/ 134 w 675"/>
                  <a:gd name="T13" fmla="*/ 713 h 818"/>
                  <a:gd name="T14" fmla="*/ 382 w 675"/>
                  <a:gd name="T15" fmla="*/ 784 h 818"/>
                  <a:gd name="T16" fmla="*/ 387 w 675"/>
                  <a:gd name="T17" fmla="*/ 723 h 818"/>
                  <a:gd name="T18" fmla="*/ 425 w 675"/>
                  <a:gd name="T19" fmla="*/ 723 h 818"/>
                  <a:gd name="T20" fmla="*/ 523 w 675"/>
                  <a:gd name="T21" fmla="*/ 790 h 818"/>
                  <a:gd name="T22" fmla="*/ 675 w 675"/>
                  <a:gd name="T23" fmla="*/ 818 h 818"/>
                  <a:gd name="T24" fmla="*/ 675 w 675"/>
                  <a:gd name="T25" fmla="*/ 666 h 818"/>
                  <a:gd name="T26" fmla="*/ 527 w 675"/>
                  <a:gd name="T27" fmla="*/ 685 h 818"/>
                  <a:gd name="T28" fmla="*/ 403 w 675"/>
                  <a:gd name="T29" fmla="*/ 634 h 818"/>
                  <a:gd name="T30" fmla="*/ 403 w 675"/>
                  <a:gd name="T31" fmla="*/ 538 h 818"/>
                  <a:gd name="T32" fmla="*/ 371 w 675"/>
                  <a:gd name="T33" fmla="*/ 424 h 818"/>
                  <a:gd name="T34" fmla="*/ 453 w 675"/>
                  <a:gd name="T35" fmla="*/ 263 h 818"/>
                  <a:gd name="T36" fmla="*/ 362 w 675"/>
                  <a:gd name="T37" fmla="*/ 199 h 818"/>
                  <a:gd name="T38" fmla="*/ 390 w 675"/>
                  <a:gd name="T39" fmla="*/ 85 h 818"/>
                  <a:gd name="T40" fmla="*/ 267 w 675"/>
                  <a:gd name="T41" fmla="*/ 141 h 818"/>
                  <a:gd name="T42" fmla="*/ 167 w 675"/>
                  <a:gd name="T43" fmla="*/ 19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5" h="818">
                    <a:moveTo>
                      <a:pt x="167" y="19"/>
                    </a:moveTo>
                    <a:lnTo>
                      <a:pt x="0" y="0"/>
                    </a:lnTo>
                    <a:lnTo>
                      <a:pt x="3" y="104"/>
                    </a:lnTo>
                    <a:lnTo>
                      <a:pt x="77" y="232"/>
                    </a:lnTo>
                    <a:lnTo>
                      <a:pt x="82" y="389"/>
                    </a:lnTo>
                    <a:lnTo>
                      <a:pt x="263" y="571"/>
                    </a:lnTo>
                    <a:lnTo>
                      <a:pt x="134" y="713"/>
                    </a:lnTo>
                    <a:lnTo>
                      <a:pt x="382" y="784"/>
                    </a:lnTo>
                    <a:lnTo>
                      <a:pt x="387" y="723"/>
                    </a:lnTo>
                    <a:lnTo>
                      <a:pt x="425" y="723"/>
                    </a:lnTo>
                    <a:lnTo>
                      <a:pt x="523" y="790"/>
                    </a:lnTo>
                    <a:lnTo>
                      <a:pt x="675" y="818"/>
                    </a:lnTo>
                    <a:lnTo>
                      <a:pt x="675" y="666"/>
                    </a:lnTo>
                    <a:lnTo>
                      <a:pt x="527" y="685"/>
                    </a:lnTo>
                    <a:lnTo>
                      <a:pt x="403" y="634"/>
                    </a:lnTo>
                    <a:lnTo>
                      <a:pt x="403" y="538"/>
                    </a:lnTo>
                    <a:lnTo>
                      <a:pt x="371" y="424"/>
                    </a:lnTo>
                    <a:lnTo>
                      <a:pt x="453" y="263"/>
                    </a:lnTo>
                    <a:lnTo>
                      <a:pt x="362" y="199"/>
                    </a:lnTo>
                    <a:lnTo>
                      <a:pt x="390" y="85"/>
                    </a:lnTo>
                    <a:lnTo>
                      <a:pt x="267" y="141"/>
                    </a:lnTo>
                    <a:lnTo>
                      <a:pt x="16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307">
                <a:extLst>
                  <a:ext uri="{FF2B5EF4-FFF2-40B4-BE49-F238E27FC236}">
                    <a16:creationId xmlns:a16="http://schemas.microsoft.com/office/drawing/2014/main" id="{FB5CB6C6-C9F5-D52C-6BD4-AEEBCEDE1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2958"/>
                <a:ext cx="257" cy="384"/>
              </a:xfrm>
              <a:custGeom>
                <a:avLst/>
                <a:gdLst>
                  <a:gd name="T0" fmla="*/ 592 w 1025"/>
                  <a:gd name="T1" fmla="*/ 0 h 1536"/>
                  <a:gd name="T2" fmla="*/ 514 w 1025"/>
                  <a:gd name="T3" fmla="*/ 0 h 1536"/>
                  <a:gd name="T4" fmla="*/ 443 w 1025"/>
                  <a:gd name="T5" fmla="*/ 65 h 1536"/>
                  <a:gd name="T6" fmla="*/ 467 w 1025"/>
                  <a:gd name="T7" fmla="*/ 240 h 1536"/>
                  <a:gd name="T8" fmla="*/ 334 w 1025"/>
                  <a:gd name="T9" fmla="*/ 304 h 1536"/>
                  <a:gd name="T10" fmla="*/ 382 w 1025"/>
                  <a:gd name="T11" fmla="*/ 431 h 1536"/>
                  <a:gd name="T12" fmla="*/ 308 w 1025"/>
                  <a:gd name="T13" fmla="*/ 463 h 1536"/>
                  <a:gd name="T14" fmla="*/ 204 w 1025"/>
                  <a:gd name="T15" fmla="*/ 682 h 1536"/>
                  <a:gd name="T16" fmla="*/ 103 w 1025"/>
                  <a:gd name="T17" fmla="*/ 708 h 1536"/>
                  <a:gd name="T18" fmla="*/ 103 w 1025"/>
                  <a:gd name="T19" fmla="*/ 837 h 1536"/>
                  <a:gd name="T20" fmla="*/ 0 w 1025"/>
                  <a:gd name="T21" fmla="*/ 945 h 1536"/>
                  <a:gd name="T22" fmla="*/ 175 w 1025"/>
                  <a:gd name="T23" fmla="*/ 1135 h 1536"/>
                  <a:gd name="T24" fmla="*/ 216 w 1025"/>
                  <a:gd name="T25" fmla="*/ 1221 h 1536"/>
                  <a:gd name="T26" fmla="*/ 99 w 1025"/>
                  <a:gd name="T27" fmla="*/ 1377 h 1536"/>
                  <a:gd name="T28" fmla="*/ 98 w 1025"/>
                  <a:gd name="T29" fmla="*/ 1379 h 1536"/>
                  <a:gd name="T30" fmla="*/ 180 w 1025"/>
                  <a:gd name="T31" fmla="*/ 1516 h 1536"/>
                  <a:gd name="T32" fmla="*/ 265 w 1025"/>
                  <a:gd name="T33" fmla="*/ 1536 h 1536"/>
                  <a:gd name="T34" fmla="*/ 271 w 1025"/>
                  <a:gd name="T35" fmla="*/ 1536 h 1536"/>
                  <a:gd name="T36" fmla="*/ 381 w 1025"/>
                  <a:gd name="T37" fmla="*/ 1366 h 1536"/>
                  <a:gd name="T38" fmla="*/ 544 w 1025"/>
                  <a:gd name="T39" fmla="*/ 1316 h 1536"/>
                  <a:gd name="T40" fmla="*/ 516 w 1025"/>
                  <a:gd name="T41" fmla="*/ 1239 h 1536"/>
                  <a:gd name="T42" fmla="*/ 637 w 1025"/>
                  <a:gd name="T43" fmla="*/ 1102 h 1536"/>
                  <a:gd name="T44" fmla="*/ 729 w 1025"/>
                  <a:gd name="T45" fmla="*/ 1127 h 1536"/>
                  <a:gd name="T46" fmla="*/ 784 w 1025"/>
                  <a:gd name="T47" fmla="*/ 825 h 1536"/>
                  <a:gd name="T48" fmla="*/ 896 w 1025"/>
                  <a:gd name="T49" fmla="*/ 707 h 1536"/>
                  <a:gd name="T50" fmla="*/ 1025 w 1025"/>
                  <a:gd name="T51" fmla="*/ 565 h 1536"/>
                  <a:gd name="T52" fmla="*/ 844 w 1025"/>
                  <a:gd name="T53" fmla="*/ 383 h 1536"/>
                  <a:gd name="T54" fmla="*/ 839 w 1025"/>
                  <a:gd name="T55" fmla="*/ 226 h 1536"/>
                  <a:gd name="T56" fmla="*/ 765 w 1025"/>
                  <a:gd name="T57" fmla="*/ 98 h 1536"/>
                  <a:gd name="T58" fmla="*/ 592 w 1025"/>
                  <a:gd name="T59" fmla="*/ 0 h 1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5" h="1536">
                    <a:moveTo>
                      <a:pt x="592" y="0"/>
                    </a:moveTo>
                    <a:lnTo>
                      <a:pt x="514" y="0"/>
                    </a:lnTo>
                    <a:lnTo>
                      <a:pt x="443" y="65"/>
                    </a:lnTo>
                    <a:lnTo>
                      <a:pt x="467" y="240"/>
                    </a:lnTo>
                    <a:lnTo>
                      <a:pt x="334" y="304"/>
                    </a:lnTo>
                    <a:lnTo>
                      <a:pt x="382" y="431"/>
                    </a:lnTo>
                    <a:lnTo>
                      <a:pt x="308" y="463"/>
                    </a:lnTo>
                    <a:lnTo>
                      <a:pt x="204" y="682"/>
                    </a:lnTo>
                    <a:lnTo>
                      <a:pt x="103" y="708"/>
                    </a:lnTo>
                    <a:lnTo>
                      <a:pt x="103" y="837"/>
                    </a:lnTo>
                    <a:lnTo>
                      <a:pt x="0" y="945"/>
                    </a:lnTo>
                    <a:lnTo>
                      <a:pt x="175" y="1135"/>
                    </a:lnTo>
                    <a:lnTo>
                      <a:pt x="216" y="1221"/>
                    </a:lnTo>
                    <a:lnTo>
                      <a:pt x="99" y="1377"/>
                    </a:lnTo>
                    <a:lnTo>
                      <a:pt x="98" y="1379"/>
                    </a:lnTo>
                    <a:lnTo>
                      <a:pt x="180" y="1516"/>
                    </a:lnTo>
                    <a:lnTo>
                      <a:pt x="265" y="1536"/>
                    </a:lnTo>
                    <a:lnTo>
                      <a:pt x="271" y="1536"/>
                    </a:lnTo>
                    <a:lnTo>
                      <a:pt x="381" y="1366"/>
                    </a:lnTo>
                    <a:lnTo>
                      <a:pt x="544" y="1316"/>
                    </a:lnTo>
                    <a:lnTo>
                      <a:pt x="516" y="1239"/>
                    </a:lnTo>
                    <a:lnTo>
                      <a:pt x="637" y="1102"/>
                    </a:lnTo>
                    <a:lnTo>
                      <a:pt x="729" y="1127"/>
                    </a:lnTo>
                    <a:lnTo>
                      <a:pt x="784" y="825"/>
                    </a:lnTo>
                    <a:lnTo>
                      <a:pt x="896" y="707"/>
                    </a:lnTo>
                    <a:lnTo>
                      <a:pt x="1025" y="565"/>
                    </a:lnTo>
                    <a:lnTo>
                      <a:pt x="844" y="383"/>
                    </a:lnTo>
                    <a:lnTo>
                      <a:pt x="839" y="226"/>
                    </a:lnTo>
                    <a:lnTo>
                      <a:pt x="765" y="98"/>
                    </a:lnTo>
                    <a:lnTo>
                      <a:pt x="59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308">
                <a:extLst>
                  <a:ext uri="{FF2B5EF4-FFF2-40B4-BE49-F238E27FC236}">
                    <a16:creationId xmlns:a16="http://schemas.microsoft.com/office/drawing/2014/main" id="{5782BEED-56F6-8D00-4913-8316526F4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5" y="2505"/>
                <a:ext cx="216" cy="323"/>
              </a:xfrm>
              <a:custGeom>
                <a:avLst/>
                <a:gdLst>
                  <a:gd name="T0" fmla="*/ 535 w 863"/>
                  <a:gd name="T1" fmla="*/ 156 h 1293"/>
                  <a:gd name="T2" fmla="*/ 534 w 863"/>
                  <a:gd name="T3" fmla="*/ 43 h 1293"/>
                  <a:gd name="T4" fmla="*/ 533 w 863"/>
                  <a:gd name="T5" fmla="*/ 43 h 1293"/>
                  <a:gd name="T6" fmla="*/ 429 w 863"/>
                  <a:gd name="T7" fmla="*/ 163 h 1293"/>
                  <a:gd name="T8" fmla="*/ 244 w 863"/>
                  <a:gd name="T9" fmla="*/ 8 h 1293"/>
                  <a:gd name="T10" fmla="*/ 53 w 863"/>
                  <a:gd name="T11" fmla="*/ 0 h 1293"/>
                  <a:gd name="T12" fmla="*/ 0 w 863"/>
                  <a:gd name="T13" fmla="*/ 113 h 1293"/>
                  <a:gd name="T14" fmla="*/ 117 w 863"/>
                  <a:gd name="T15" fmla="*/ 291 h 1293"/>
                  <a:gd name="T16" fmla="*/ 2 w 863"/>
                  <a:gd name="T17" fmla="*/ 367 h 1293"/>
                  <a:gd name="T18" fmla="*/ 34 w 863"/>
                  <a:gd name="T19" fmla="*/ 484 h 1293"/>
                  <a:gd name="T20" fmla="*/ 127 w 863"/>
                  <a:gd name="T21" fmla="*/ 554 h 1293"/>
                  <a:gd name="T22" fmla="*/ 81 w 863"/>
                  <a:gd name="T23" fmla="*/ 781 h 1293"/>
                  <a:gd name="T24" fmla="*/ 230 w 863"/>
                  <a:gd name="T25" fmla="*/ 896 h 1293"/>
                  <a:gd name="T26" fmla="*/ 265 w 863"/>
                  <a:gd name="T27" fmla="*/ 1017 h 1293"/>
                  <a:gd name="T28" fmla="*/ 334 w 863"/>
                  <a:gd name="T29" fmla="*/ 1061 h 1293"/>
                  <a:gd name="T30" fmla="*/ 320 w 863"/>
                  <a:gd name="T31" fmla="*/ 1147 h 1293"/>
                  <a:gd name="T32" fmla="*/ 393 w 863"/>
                  <a:gd name="T33" fmla="*/ 1293 h 1293"/>
                  <a:gd name="T34" fmla="*/ 590 w 863"/>
                  <a:gd name="T35" fmla="*/ 840 h 1293"/>
                  <a:gd name="T36" fmla="*/ 641 w 863"/>
                  <a:gd name="T37" fmla="*/ 903 h 1293"/>
                  <a:gd name="T38" fmla="*/ 832 w 863"/>
                  <a:gd name="T39" fmla="*/ 742 h 1293"/>
                  <a:gd name="T40" fmla="*/ 861 w 863"/>
                  <a:gd name="T41" fmla="*/ 714 h 1293"/>
                  <a:gd name="T42" fmla="*/ 863 w 863"/>
                  <a:gd name="T43" fmla="*/ 713 h 1293"/>
                  <a:gd name="T44" fmla="*/ 762 w 863"/>
                  <a:gd name="T45" fmla="*/ 485 h 1293"/>
                  <a:gd name="T46" fmla="*/ 860 w 863"/>
                  <a:gd name="T47" fmla="*/ 479 h 1293"/>
                  <a:gd name="T48" fmla="*/ 784 w 863"/>
                  <a:gd name="T49" fmla="*/ 447 h 1293"/>
                  <a:gd name="T50" fmla="*/ 691 w 863"/>
                  <a:gd name="T51" fmla="*/ 198 h 1293"/>
                  <a:gd name="T52" fmla="*/ 535 w 863"/>
                  <a:gd name="T53" fmla="*/ 156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3" h="1293">
                    <a:moveTo>
                      <a:pt x="535" y="156"/>
                    </a:moveTo>
                    <a:lnTo>
                      <a:pt x="534" y="43"/>
                    </a:lnTo>
                    <a:lnTo>
                      <a:pt x="533" y="43"/>
                    </a:lnTo>
                    <a:lnTo>
                      <a:pt x="429" y="163"/>
                    </a:lnTo>
                    <a:lnTo>
                      <a:pt x="244" y="8"/>
                    </a:lnTo>
                    <a:lnTo>
                      <a:pt x="53" y="0"/>
                    </a:lnTo>
                    <a:lnTo>
                      <a:pt x="0" y="113"/>
                    </a:lnTo>
                    <a:lnTo>
                      <a:pt x="117" y="291"/>
                    </a:lnTo>
                    <a:lnTo>
                      <a:pt x="2" y="367"/>
                    </a:lnTo>
                    <a:lnTo>
                      <a:pt x="34" y="484"/>
                    </a:lnTo>
                    <a:lnTo>
                      <a:pt x="127" y="554"/>
                    </a:lnTo>
                    <a:lnTo>
                      <a:pt x="81" y="781"/>
                    </a:lnTo>
                    <a:lnTo>
                      <a:pt x="230" y="896"/>
                    </a:lnTo>
                    <a:lnTo>
                      <a:pt x="265" y="1017"/>
                    </a:lnTo>
                    <a:lnTo>
                      <a:pt x="334" y="1061"/>
                    </a:lnTo>
                    <a:lnTo>
                      <a:pt x="320" y="1147"/>
                    </a:lnTo>
                    <a:lnTo>
                      <a:pt x="393" y="1293"/>
                    </a:lnTo>
                    <a:lnTo>
                      <a:pt x="590" y="840"/>
                    </a:lnTo>
                    <a:lnTo>
                      <a:pt x="641" y="903"/>
                    </a:lnTo>
                    <a:lnTo>
                      <a:pt x="832" y="742"/>
                    </a:lnTo>
                    <a:lnTo>
                      <a:pt x="861" y="714"/>
                    </a:lnTo>
                    <a:lnTo>
                      <a:pt x="863" y="713"/>
                    </a:lnTo>
                    <a:lnTo>
                      <a:pt x="762" y="485"/>
                    </a:lnTo>
                    <a:lnTo>
                      <a:pt x="860" y="479"/>
                    </a:lnTo>
                    <a:lnTo>
                      <a:pt x="784" y="447"/>
                    </a:lnTo>
                    <a:lnTo>
                      <a:pt x="691" y="198"/>
                    </a:lnTo>
                    <a:lnTo>
                      <a:pt x="535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309">
                <a:extLst>
                  <a:ext uri="{FF2B5EF4-FFF2-40B4-BE49-F238E27FC236}">
                    <a16:creationId xmlns:a16="http://schemas.microsoft.com/office/drawing/2014/main" id="{A3B8F0FE-F8D1-214D-BF80-B74382CC9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2462"/>
                <a:ext cx="183" cy="186"/>
              </a:xfrm>
              <a:custGeom>
                <a:avLst/>
                <a:gdLst>
                  <a:gd name="T0" fmla="*/ 414 w 734"/>
                  <a:gd name="T1" fmla="*/ 0 h 744"/>
                  <a:gd name="T2" fmla="*/ 433 w 734"/>
                  <a:gd name="T3" fmla="*/ 171 h 744"/>
                  <a:gd name="T4" fmla="*/ 257 w 734"/>
                  <a:gd name="T5" fmla="*/ 114 h 744"/>
                  <a:gd name="T6" fmla="*/ 238 w 734"/>
                  <a:gd name="T7" fmla="*/ 214 h 744"/>
                  <a:gd name="T8" fmla="*/ 130 w 734"/>
                  <a:gd name="T9" fmla="*/ 349 h 744"/>
                  <a:gd name="T10" fmla="*/ 22 w 734"/>
                  <a:gd name="T11" fmla="*/ 484 h 744"/>
                  <a:gd name="T12" fmla="*/ 74 w 734"/>
                  <a:gd name="T13" fmla="*/ 548 h 744"/>
                  <a:gd name="T14" fmla="*/ 7 w 734"/>
                  <a:gd name="T15" fmla="*/ 603 h 744"/>
                  <a:gd name="T16" fmla="*/ 0 w 734"/>
                  <a:gd name="T17" fmla="*/ 701 h 744"/>
                  <a:gd name="T18" fmla="*/ 156 w 734"/>
                  <a:gd name="T19" fmla="*/ 703 h 744"/>
                  <a:gd name="T20" fmla="*/ 245 w 734"/>
                  <a:gd name="T21" fmla="*/ 636 h 744"/>
                  <a:gd name="T22" fmla="*/ 442 w 734"/>
                  <a:gd name="T23" fmla="*/ 744 h 744"/>
                  <a:gd name="T24" fmla="*/ 651 w 734"/>
                  <a:gd name="T25" fmla="*/ 655 h 744"/>
                  <a:gd name="T26" fmla="*/ 619 w 734"/>
                  <a:gd name="T27" fmla="*/ 538 h 744"/>
                  <a:gd name="T28" fmla="*/ 734 w 734"/>
                  <a:gd name="T29" fmla="*/ 462 h 744"/>
                  <a:gd name="T30" fmla="*/ 617 w 734"/>
                  <a:gd name="T31" fmla="*/ 284 h 744"/>
                  <a:gd name="T32" fmla="*/ 670 w 734"/>
                  <a:gd name="T33" fmla="*/ 171 h 744"/>
                  <a:gd name="T34" fmla="*/ 627 w 734"/>
                  <a:gd name="T35" fmla="*/ 99 h 744"/>
                  <a:gd name="T36" fmla="*/ 414 w 734"/>
                  <a:gd name="T3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4" h="744">
                    <a:moveTo>
                      <a:pt x="414" y="0"/>
                    </a:moveTo>
                    <a:lnTo>
                      <a:pt x="433" y="171"/>
                    </a:lnTo>
                    <a:lnTo>
                      <a:pt x="257" y="114"/>
                    </a:lnTo>
                    <a:lnTo>
                      <a:pt x="238" y="214"/>
                    </a:lnTo>
                    <a:lnTo>
                      <a:pt x="130" y="349"/>
                    </a:lnTo>
                    <a:lnTo>
                      <a:pt x="22" y="484"/>
                    </a:lnTo>
                    <a:lnTo>
                      <a:pt x="74" y="548"/>
                    </a:lnTo>
                    <a:lnTo>
                      <a:pt x="7" y="603"/>
                    </a:lnTo>
                    <a:lnTo>
                      <a:pt x="0" y="701"/>
                    </a:lnTo>
                    <a:lnTo>
                      <a:pt x="156" y="703"/>
                    </a:lnTo>
                    <a:lnTo>
                      <a:pt x="245" y="636"/>
                    </a:lnTo>
                    <a:lnTo>
                      <a:pt x="442" y="744"/>
                    </a:lnTo>
                    <a:lnTo>
                      <a:pt x="651" y="655"/>
                    </a:lnTo>
                    <a:lnTo>
                      <a:pt x="619" y="538"/>
                    </a:lnTo>
                    <a:lnTo>
                      <a:pt x="734" y="462"/>
                    </a:lnTo>
                    <a:lnTo>
                      <a:pt x="617" y="284"/>
                    </a:lnTo>
                    <a:lnTo>
                      <a:pt x="670" y="171"/>
                    </a:lnTo>
                    <a:lnTo>
                      <a:pt x="627" y="99"/>
                    </a:lnTo>
                    <a:lnTo>
                      <a:pt x="4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310">
                <a:extLst>
                  <a:ext uri="{FF2B5EF4-FFF2-40B4-BE49-F238E27FC236}">
                    <a16:creationId xmlns:a16="http://schemas.microsoft.com/office/drawing/2014/main" id="{49985F8B-051B-28A5-BEF3-FBE62ADE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621"/>
                <a:ext cx="221" cy="220"/>
              </a:xfrm>
              <a:custGeom>
                <a:avLst/>
                <a:gdLst>
                  <a:gd name="T0" fmla="*/ 295 w 883"/>
                  <a:gd name="T1" fmla="*/ 67 h 882"/>
                  <a:gd name="T2" fmla="*/ 139 w 883"/>
                  <a:gd name="T3" fmla="*/ 65 h 882"/>
                  <a:gd name="T4" fmla="*/ 51 w 883"/>
                  <a:gd name="T5" fmla="*/ 98 h 882"/>
                  <a:gd name="T6" fmla="*/ 94 w 883"/>
                  <a:gd name="T7" fmla="*/ 193 h 882"/>
                  <a:gd name="T8" fmla="*/ 0 w 883"/>
                  <a:gd name="T9" fmla="*/ 248 h 882"/>
                  <a:gd name="T10" fmla="*/ 26 w 883"/>
                  <a:gd name="T11" fmla="*/ 403 h 882"/>
                  <a:gd name="T12" fmla="*/ 136 w 883"/>
                  <a:gd name="T13" fmla="*/ 574 h 882"/>
                  <a:gd name="T14" fmla="*/ 86 w 883"/>
                  <a:gd name="T15" fmla="*/ 738 h 882"/>
                  <a:gd name="T16" fmla="*/ 180 w 883"/>
                  <a:gd name="T17" fmla="*/ 882 h 882"/>
                  <a:gd name="T18" fmla="*/ 327 w 883"/>
                  <a:gd name="T19" fmla="*/ 789 h 882"/>
                  <a:gd name="T20" fmla="*/ 507 w 883"/>
                  <a:gd name="T21" fmla="*/ 835 h 882"/>
                  <a:gd name="T22" fmla="*/ 616 w 883"/>
                  <a:gd name="T23" fmla="*/ 696 h 882"/>
                  <a:gd name="T24" fmla="*/ 703 w 883"/>
                  <a:gd name="T25" fmla="*/ 437 h 882"/>
                  <a:gd name="T26" fmla="*/ 837 w 883"/>
                  <a:gd name="T27" fmla="*/ 316 h 882"/>
                  <a:gd name="T28" fmla="*/ 883 w 883"/>
                  <a:gd name="T29" fmla="*/ 89 h 882"/>
                  <a:gd name="T30" fmla="*/ 790 w 883"/>
                  <a:gd name="T31" fmla="*/ 19 h 882"/>
                  <a:gd name="T32" fmla="*/ 581 w 883"/>
                  <a:gd name="T33" fmla="*/ 108 h 882"/>
                  <a:gd name="T34" fmla="*/ 384 w 883"/>
                  <a:gd name="T35" fmla="*/ 0 h 882"/>
                  <a:gd name="T36" fmla="*/ 295 w 883"/>
                  <a:gd name="T37" fmla="*/ 67 h 8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3" h="882">
                    <a:moveTo>
                      <a:pt x="295" y="67"/>
                    </a:moveTo>
                    <a:lnTo>
                      <a:pt x="139" y="65"/>
                    </a:lnTo>
                    <a:lnTo>
                      <a:pt x="51" y="98"/>
                    </a:lnTo>
                    <a:lnTo>
                      <a:pt x="94" y="193"/>
                    </a:lnTo>
                    <a:lnTo>
                      <a:pt x="0" y="248"/>
                    </a:lnTo>
                    <a:lnTo>
                      <a:pt x="26" y="403"/>
                    </a:lnTo>
                    <a:lnTo>
                      <a:pt x="136" y="574"/>
                    </a:lnTo>
                    <a:lnTo>
                      <a:pt x="86" y="738"/>
                    </a:lnTo>
                    <a:lnTo>
                      <a:pt x="180" y="882"/>
                    </a:lnTo>
                    <a:lnTo>
                      <a:pt x="327" y="789"/>
                    </a:lnTo>
                    <a:lnTo>
                      <a:pt x="507" y="835"/>
                    </a:lnTo>
                    <a:lnTo>
                      <a:pt x="616" y="696"/>
                    </a:lnTo>
                    <a:lnTo>
                      <a:pt x="703" y="437"/>
                    </a:lnTo>
                    <a:lnTo>
                      <a:pt x="837" y="316"/>
                    </a:lnTo>
                    <a:lnTo>
                      <a:pt x="883" y="89"/>
                    </a:lnTo>
                    <a:lnTo>
                      <a:pt x="790" y="19"/>
                    </a:lnTo>
                    <a:lnTo>
                      <a:pt x="581" y="108"/>
                    </a:lnTo>
                    <a:lnTo>
                      <a:pt x="384" y="0"/>
                    </a:lnTo>
                    <a:lnTo>
                      <a:pt x="295" y="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311">
                <a:extLst>
                  <a:ext uri="{FF2B5EF4-FFF2-40B4-BE49-F238E27FC236}">
                    <a16:creationId xmlns:a16="http://schemas.microsoft.com/office/drawing/2014/main" id="{57E7CDE4-5697-FDE4-0412-0EA32305C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2700"/>
                <a:ext cx="309" cy="418"/>
              </a:xfrm>
              <a:custGeom>
                <a:avLst/>
                <a:gdLst>
                  <a:gd name="T0" fmla="*/ 761 w 1236"/>
                  <a:gd name="T1" fmla="*/ 0 h 1674"/>
                  <a:gd name="T2" fmla="*/ 627 w 1236"/>
                  <a:gd name="T3" fmla="*/ 121 h 1674"/>
                  <a:gd name="T4" fmla="*/ 540 w 1236"/>
                  <a:gd name="T5" fmla="*/ 380 h 1674"/>
                  <a:gd name="T6" fmla="*/ 431 w 1236"/>
                  <a:gd name="T7" fmla="*/ 519 h 1674"/>
                  <a:gd name="T8" fmla="*/ 251 w 1236"/>
                  <a:gd name="T9" fmla="*/ 473 h 1674"/>
                  <a:gd name="T10" fmla="*/ 296 w 1236"/>
                  <a:gd name="T11" fmla="*/ 681 h 1674"/>
                  <a:gd name="T12" fmla="*/ 213 w 1236"/>
                  <a:gd name="T13" fmla="*/ 755 h 1674"/>
                  <a:gd name="T14" fmla="*/ 213 w 1236"/>
                  <a:gd name="T15" fmla="*/ 863 h 1674"/>
                  <a:gd name="T16" fmla="*/ 112 w 1236"/>
                  <a:gd name="T17" fmla="*/ 863 h 1674"/>
                  <a:gd name="T18" fmla="*/ 211 w 1236"/>
                  <a:gd name="T19" fmla="*/ 986 h 1674"/>
                  <a:gd name="T20" fmla="*/ 166 w 1236"/>
                  <a:gd name="T21" fmla="*/ 1174 h 1674"/>
                  <a:gd name="T22" fmla="*/ 71 w 1236"/>
                  <a:gd name="T23" fmla="*/ 1136 h 1674"/>
                  <a:gd name="T24" fmla="*/ 0 w 1236"/>
                  <a:gd name="T25" fmla="*/ 1304 h 1674"/>
                  <a:gd name="T26" fmla="*/ 293 w 1236"/>
                  <a:gd name="T27" fmla="*/ 1470 h 1674"/>
                  <a:gd name="T28" fmla="*/ 431 w 1236"/>
                  <a:gd name="T29" fmla="*/ 1591 h 1674"/>
                  <a:gd name="T30" fmla="*/ 462 w 1236"/>
                  <a:gd name="T31" fmla="*/ 1674 h 1674"/>
                  <a:gd name="T32" fmla="*/ 604 w 1236"/>
                  <a:gd name="T33" fmla="*/ 1592 h 1674"/>
                  <a:gd name="T34" fmla="*/ 553 w 1236"/>
                  <a:gd name="T35" fmla="*/ 1520 h 1674"/>
                  <a:gd name="T36" fmla="*/ 638 w 1236"/>
                  <a:gd name="T37" fmla="*/ 1467 h 1674"/>
                  <a:gd name="T38" fmla="*/ 638 w 1236"/>
                  <a:gd name="T39" fmla="*/ 1333 h 1674"/>
                  <a:gd name="T40" fmla="*/ 858 w 1236"/>
                  <a:gd name="T41" fmla="*/ 1238 h 1674"/>
                  <a:gd name="T42" fmla="*/ 809 w 1236"/>
                  <a:gd name="T43" fmla="*/ 1113 h 1674"/>
                  <a:gd name="T44" fmla="*/ 877 w 1236"/>
                  <a:gd name="T45" fmla="*/ 1060 h 1674"/>
                  <a:gd name="T46" fmla="*/ 991 w 1236"/>
                  <a:gd name="T47" fmla="*/ 1060 h 1674"/>
                  <a:gd name="T48" fmla="*/ 1019 w 1236"/>
                  <a:gd name="T49" fmla="*/ 857 h 1674"/>
                  <a:gd name="T50" fmla="*/ 1236 w 1236"/>
                  <a:gd name="T51" fmla="*/ 769 h 1674"/>
                  <a:gd name="T52" fmla="*/ 1195 w 1236"/>
                  <a:gd name="T53" fmla="*/ 643 h 1674"/>
                  <a:gd name="T54" fmla="*/ 1073 w 1236"/>
                  <a:gd name="T55" fmla="*/ 514 h 1674"/>
                  <a:gd name="T56" fmla="*/ 1073 w 1236"/>
                  <a:gd name="T57" fmla="*/ 512 h 1674"/>
                  <a:gd name="T58" fmla="*/ 1000 w 1236"/>
                  <a:gd name="T59" fmla="*/ 366 h 1674"/>
                  <a:gd name="T60" fmla="*/ 1014 w 1236"/>
                  <a:gd name="T61" fmla="*/ 280 h 1674"/>
                  <a:gd name="T62" fmla="*/ 945 w 1236"/>
                  <a:gd name="T63" fmla="*/ 236 h 1674"/>
                  <a:gd name="T64" fmla="*/ 910 w 1236"/>
                  <a:gd name="T65" fmla="*/ 115 h 1674"/>
                  <a:gd name="T66" fmla="*/ 761 w 1236"/>
                  <a:gd name="T67" fmla="*/ 0 h 1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36" h="1674">
                    <a:moveTo>
                      <a:pt x="761" y="0"/>
                    </a:moveTo>
                    <a:lnTo>
                      <a:pt x="627" y="121"/>
                    </a:lnTo>
                    <a:lnTo>
                      <a:pt x="540" y="380"/>
                    </a:lnTo>
                    <a:lnTo>
                      <a:pt x="431" y="519"/>
                    </a:lnTo>
                    <a:lnTo>
                      <a:pt x="251" y="473"/>
                    </a:lnTo>
                    <a:lnTo>
                      <a:pt x="296" y="681"/>
                    </a:lnTo>
                    <a:lnTo>
                      <a:pt x="213" y="755"/>
                    </a:lnTo>
                    <a:lnTo>
                      <a:pt x="213" y="863"/>
                    </a:lnTo>
                    <a:lnTo>
                      <a:pt x="112" y="863"/>
                    </a:lnTo>
                    <a:lnTo>
                      <a:pt x="211" y="986"/>
                    </a:lnTo>
                    <a:lnTo>
                      <a:pt x="166" y="1174"/>
                    </a:lnTo>
                    <a:lnTo>
                      <a:pt x="71" y="1136"/>
                    </a:lnTo>
                    <a:lnTo>
                      <a:pt x="0" y="1304"/>
                    </a:lnTo>
                    <a:lnTo>
                      <a:pt x="293" y="1470"/>
                    </a:lnTo>
                    <a:lnTo>
                      <a:pt x="431" y="1591"/>
                    </a:lnTo>
                    <a:lnTo>
                      <a:pt x="462" y="1674"/>
                    </a:lnTo>
                    <a:lnTo>
                      <a:pt x="604" y="1592"/>
                    </a:lnTo>
                    <a:lnTo>
                      <a:pt x="553" y="1520"/>
                    </a:lnTo>
                    <a:lnTo>
                      <a:pt x="638" y="1467"/>
                    </a:lnTo>
                    <a:lnTo>
                      <a:pt x="638" y="1333"/>
                    </a:lnTo>
                    <a:lnTo>
                      <a:pt x="858" y="1238"/>
                    </a:lnTo>
                    <a:lnTo>
                      <a:pt x="809" y="1113"/>
                    </a:lnTo>
                    <a:lnTo>
                      <a:pt x="877" y="1060"/>
                    </a:lnTo>
                    <a:lnTo>
                      <a:pt x="991" y="1060"/>
                    </a:lnTo>
                    <a:lnTo>
                      <a:pt x="1019" y="857"/>
                    </a:lnTo>
                    <a:lnTo>
                      <a:pt x="1236" y="769"/>
                    </a:lnTo>
                    <a:lnTo>
                      <a:pt x="1195" y="643"/>
                    </a:lnTo>
                    <a:lnTo>
                      <a:pt x="1073" y="514"/>
                    </a:lnTo>
                    <a:lnTo>
                      <a:pt x="1073" y="512"/>
                    </a:lnTo>
                    <a:lnTo>
                      <a:pt x="1000" y="366"/>
                    </a:lnTo>
                    <a:lnTo>
                      <a:pt x="1014" y="280"/>
                    </a:lnTo>
                    <a:lnTo>
                      <a:pt x="945" y="236"/>
                    </a:lnTo>
                    <a:lnTo>
                      <a:pt x="910" y="115"/>
                    </a:lnTo>
                    <a:lnTo>
                      <a:pt x="7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312">
                <a:extLst>
                  <a:ext uri="{FF2B5EF4-FFF2-40B4-BE49-F238E27FC236}">
                    <a16:creationId xmlns:a16="http://schemas.microsoft.com/office/drawing/2014/main" id="{20193EA1-23A0-D558-32C4-B5750A563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" y="2892"/>
                <a:ext cx="304" cy="354"/>
              </a:xfrm>
              <a:custGeom>
                <a:avLst/>
                <a:gdLst>
                  <a:gd name="T0" fmla="*/ 816 w 1215"/>
                  <a:gd name="T1" fmla="*/ 126 h 1417"/>
                  <a:gd name="T2" fmla="*/ 774 w 1215"/>
                  <a:gd name="T3" fmla="*/ 0 h 1417"/>
                  <a:gd name="T4" fmla="*/ 557 w 1215"/>
                  <a:gd name="T5" fmla="*/ 88 h 1417"/>
                  <a:gd name="T6" fmla="*/ 529 w 1215"/>
                  <a:gd name="T7" fmla="*/ 291 h 1417"/>
                  <a:gd name="T8" fmla="*/ 415 w 1215"/>
                  <a:gd name="T9" fmla="*/ 291 h 1417"/>
                  <a:gd name="T10" fmla="*/ 347 w 1215"/>
                  <a:gd name="T11" fmla="*/ 344 h 1417"/>
                  <a:gd name="T12" fmla="*/ 396 w 1215"/>
                  <a:gd name="T13" fmla="*/ 469 h 1417"/>
                  <a:gd name="T14" fmla="*/ 176 w 1215"/>
                  <a:gd name="T15" fmla="*/ 564 h 1417"/>
                  <a:gd name="T16" fmla="*/ 176 w 1215"/>
                  <a:gd name="T17" fmla="*/ 698 h 1417"/>
                  <a:gd name="T18" fmla="*/ 91 w 1215"/>
                  <a:gd name="T19" fmla="*/ 751 h 1417"/>
                  <a:gd name="T20" fmla="*/ 142 w 1215"/>
                  <a:gd name="T21" fmla="*/ 823 h 1417"/>
                  <a:gd name="T22" fmla="*/ 0 w 1215"/>
                  <a:gd name="T23" fmla="*/ 905 h 1417"/>
                  <a:gd name="T24" fmla="*/ 90 w 1215"/>
                  <a:gd name="T25" fmla="*/ 1152 h 1417"/>
                  <a:gd name="T26" fmla="*/ 91 w 1215"/>
                  <a:gd name="T27" fmla="*/ 1152 h 1417"/>
                  <a:gd name="T28" fmla="*/ 210 w 1215"/>
                  <a:gd name="T29" fmla="*/ 1296 h 1417"/>
                  <a:gd name="T30" fmla="*/ 528 w 1215"/>
                  <a:gd name="T31" fmla="*/ 1334 h 1417"/>
                  <a:gd name="T32" fmla="*/ 564 w 1215"/>
                  <a:gd name="T33" fmla="*/ 1414 h 1417"/>
                  <a:gd name="T34" fmla="*/ 725 w 1215"/>
                  <a:gd name="T35" fmla="*/ 1417 h 1417"/>
                  <a:gd name="T36" fmla="*/ 729 w 1215"/>
                  <a:gd name="T37" fmla="*/ 1168 h 1417"/>
                  <a:gd name="T38" fmla="*/ 908 w 1215"/>
                  <a:gd name="T39" fmla="*/ 1203 h 1417"/>
                  <a:gd name="T40" fmla="*/ 994 w 1215"/>
                  <a:gd name="T41" fmla="*/ 1052 h 1417"/>
                  <a:gd name="T42" fmla="*/ 1101 w 1215"/>
                  <a:gd name="T43" fmla="*/ 1023 h 1417"/>
                  <a:gd name="T44" fmla="*/ 1091 w 1215"/>
                  <a:gd name="T45" fmla="*/ 981 h 1417"/>
                  <a:gd name="T46" fmla="*/ 1215 w 1215"/>
                  <a:gd name="T47" fmla="*/ 831 h 1417"/>
                  <a:gd name="T48" fmla="*/ 975 w 1215"/>
                  <a:gd name="T49" fmla="*/ 713 h 1417"/>
                  <a:gd name="T50" fmla="*/ 1054 w 1215"/>
                  <a:gd name="T51" fmla="*/ 681 h 1417"/>
                  <a:gd name="T52" fmla="*/ 1112 w 1215"/>
                  <a:gd name="T53" fmla="*/ 572 h 1417"/>
                  <a:gd name="T54" fmla="*/ 843 w 1215"/>
                  <a:gd name="T55" fmla="*/ 444 h 1417"/>
                  <a:gd name="T56" fmla="*/ 799 w 1215"/>
                  <a:gd name="T57" fmla="*/ 374 h 1417"/>
                  <a:gd name="T58" fmla="*/ 808 w 1215"/>
                  <a:gd name="T59" fmla="*/ 249 h 1417"/>
                  <a:gd name="T60" fmla="*/ 816 w 1215"/>
                  <a:gd name="T61" fmla="*/ 126 h 1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15" h="1417">
                    <a:moveTo>
                      <a:pt x="816" y="126"/>
                    </a:moveTo>
                    <a:lnTo>
                      <a:pt x="774" y="0"/>
                    </a:lnTo>
                    <a:lnTo>
                      <a:pt x="557" y="88"/>
                    </a:lnTo>
                    <a:lnTo>
                      <a:pt x="529" y="291"/>
                    </a:lnTo>
                    <a:lnTo>
                      <a:pt x="415" y="291"/>
                    </a:lnTo>
                    <a:lnTo>
                      <a:pt x="347" y="344"/>
                    </a:lnTo>
                    <a:lnTo>
                      <a:pt x="396" y="469"/>
                    </a:lnTo>
                    <a:lnTo>
                      <a:pt x="176" y="564"/>
                    </a:lnTo>
                    <a:lnTo>
                      <a:pt x="176" y="698"/>
                    </a:lnTo>
                    <a:lnTo>
                      <a:pt x="91" y="751"/>
                    </a:lnTo>
                    <a:lnTo>
                      <a:pt x="142" y="823"/>
                    </a:lnTo>
                    <a:lnTo>
                      <a:pt x="0" y="905"/>
                    </a:lnTo>
                    <a:lnTo>
                      <a:pt x="90" y="1152"/>
                    </a:lnTo>
                    <a:lnTo>
                      <a:pt x="91" y="1152"/>
                    </a:lnTo>
                    <a:lnTo>
                      <a:pt x="210" y="1296"/>
                    </a:lnTo>
                    <a:lnTo>
                      <a:pt x="528" y="1334"/>
                    </a:lnTo>
                    <a:lnTo>
                      <a:pt x="564" y="1414"/>
                    </a:lnTo>
                    <a:lnTo>
                      <a:pt x="725" y="1417"/>
                    </a:lnTo>
                    <a:lnTo>
                      <a:pt x="729" y="1168"/>
                    </a:lnTo>
                    <a:lnTo>
                      <a:pt x="908" y="1203"/>
                    </a:lnTo>
                    <a:lnTo>
                      <a:pt x="994" y="1052"/>
                    </a:lnTo>
                    <a:lnTo>
                      <a:pt x="1101" y="1023"/>
                    </a:lnTo>
                    <a:lnTo>
                      <a:pt x="1091" y="981"/>
                    </a:lnTo>
                    <a:lnTo>
                      <a:pt x="1215" y="831"/>
                    </a:lnTo>
                    <a:lnTo>
                      <a:pt x="975" y="713"/>
                    </a:lnTo>
                    <a:lnTo>
                      <a:pt x="1054" y="681"/>
                    </a:lnTo>
                    <a:lnTo>
                      <a:pt x="1112" y="572"/>
                    </a:lnTo>
                    <a:lnTo>
                      <a:pt x="843" y="444"/>
                    </a:lnTo>
                    <a:lnTo>
                      <a:pt x="799" y="374"/>
                    </a:lnTo>
                    <a:lnTo>
                      <a:pt x="808" y="249"/>
                    </a:lnTo>
                    <a:lnTo>
                      <a:pt x="816" y="1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313">
                <a:extLst>
                  <a:ext uri="{FF2B5EF4-FFF2-40B4-BE49-F238E27FC236}">
                    <a16:creationId xmlns:a16="http://schemas.microsoft.com/office/drawing/2014/main" id="{9B2B630A-261C-1428-7D77-2E18540091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3032"/>
                <a:ext cx="271" cy="162"/>
              </a:xfrm>
              <a:custGeom>
                <a:avLst/>
                <a:gdLst>
                  <a:gd name="T0" fmla="*/ 79 w 1083"/>
                  <a:gd name="T1" fmla="*/ 122 h 649"/>
                  <a:gd name="T2" fmla="*/ 0 w 1083"/>
                  <a:gd name="T3" fmla="*/ 154 h 649"/>
                  <a:gd name="T4" fmla="*/ 240 w 1083"/>
                  <a:gd name="T5" fmla="*/ 272 h 649"/>
                  <a:gd name="T6" fmla="*/ 116 w 1083"/>
                  <a:gd name="T7" fmla="*/ 422 h 649"/>
                  <a:gd name="T8" fmla="*/ 126 w 1083"/>
                  <a:gd name="T9" fmla="*/ 464 h 649"/>
                  <a:gd name="T10" fmla="*/ 126 w 1083"/>
                  <a:gd name="T11" fmla="*/ 465 h 649"/>
                  <a:gd name="T12" fmla="*/ 208 w 1083"/>
                  <a:gd name="T13" fmla="*/ 468 h 649"/>
                  <a:gd name="T14" fmla="*/ 219 w 1083"/>
                  <a:gd name="T15" fmla="*/ 550 h 649"/>
                  <a:gd name="T16" fmla="*/ 282 w 1083"/>
                  <a:gd name="T17" fmla="*/ 503 h 649"/>
                  <a:gd name="T18" fmla="*/ 432 w 1083"/>
                  <a:gd name="T19" fmla="*/ 574 h 649"/>
                  <a:gd name="T20" fmla="*/ 436 w 1083"/>
                  <a:gd name="T21" fmla="*/ 493 h 649"/>
                  <a:gd name="T22" fmla="*/ 556 w 1083"/>
                  <a:gd name="T23" fmla="*/ 383 h 649"/>
                  <a:gd name="T24" fmla="*/ 668 w 1083"/>
                  <a:gd name="T25" fmla="*/ 364 h 649"/>
                  <a:gd name="T26" fmla="*/ 720 w 1083"/>
                  <a:gd name="T27" fmla="*/ 440 h 649"/>
                  <a:gd name="T28" fmla="*/ 694 w 1083"/>
                  <a:gd name="T29" fmla="*/ 519 h 649"/>
                  <a:gd name="T30" fmla="*/ 890 w 1083"/>
                  <a:gd name="T31" fmla="*/ 558 h 649"/>
                  <a:gd name="T32" fmla="*/ 894 w 1083"/>
                  <a:gd name="T33" fmla="*/ 642 h 649"/>
                  <a:gd name="T34" fmla="*/ 980 w 1083"/>
                  <a:gd name="T35" fmla="*/ 649 h 649"/>
                  <a:gd name="T36" fmla="*/ 1083 w 1083"/>
                  <a:gd name="T37" fmla="*/ 541 h 649"/>
                  <a:gd name="T38" fmla="*/ 1083 w 1083"/>
                  <a:gd name="T39" fmla="*/ 412 h 649"/>
                  <a:gd name="T40" fmla="*/ 1013 w 1083"/>
                  <a:gd name="T41" fmla="*/ 306 h 649"/>
                  <a:gd name="T42" fmla="*/ 895 w 1083"/>
                  <a:gd name="T43" fmla="*/ 306 h 649"/>
                  <a:gd name="T44" fmla="*/ 895 w 1083"/>
                  <a:gd name="T45" fmla="*/ 173 h 649"/>
                  <a:gd name="T46" fmla="*/ 772 w 1083"/>
                  <a:gd name="T47" fmla="*/ 173 h 649"/>
                  <a:gd name="T48" fmla="*/ 722 w 1083"/>
                  <a:gd name="T49" fmla="*/ 62 h 649"/>
                  <a:gd name="T50" fmla="*/ 474 w 1083"/>
                  <a:gd name="T51" fmla="*/ 0 h 649"/>
                  <a:gd name="T52" fmla="*/ 469 w 1083"/>
                  <a:gd name="T53" fmla="*/ 95 h 649"/>
                  <a:gd name="T54" fmla="*/ 359 w 1083"/>
                  <a:gd name="T55" fmla="*/ 109 h 649"/>
                  <a:gd name="T56" fmla="*/ 137 w 1083"/>
                  <a:gd name="T57" fmla="*/ 13 h 649"/>
                  <a:gd name="T58" fmla="*/ 79 w 1083"/>
                  <a:gd name="T59" fmla="*/ 122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83" h="649">
                    <a:moveTo>
                      <a:pt x="79" y="122"/>
                    </a:moveTo>
                    <a:lnTo>
                      <a:pt x="0" y="154"/>
                    </a:lnTo>
                    <a:lnTo>
                      <a:pt x="240" y="272"/>
                    </a:lnTo>
                    <a:lnTo>
                      <a:pt x="116" y="422"/>
                    </a:lnTo>
                    <a:lnTo>
                      <a:pt x="126" y="464"/>
                    </a:lnTo>
                    <a:lnTo>
                      <a:pt x="126" y="465"/>
                    </a:lnTo>
                    <a:lnTo>
                      <a:pt x="208" y="468"/>
                    </a:lnTo>
                    <a:lnTo>
                      <a:pt x="219" y="550"/>
                    </a:lnTo>
                    <a:lnTo>
                      <a:pt x="282" y="503"/>
                    </a:lnTo>
                    <a:lnTo>
                      <a:pt x="432" y="574"/>
                    </a:lnTo>
                    <a:lnTo>
                      <a:pt x="436" y="493"/>
                    </a:lnTo>
                    <a:lnTo>
                      <a:pt x="556" y="383"/>
                    </a:lnTo>
                    <a:lnTo>
                      <a:pt x="668" y="364"/>
                    </a:lnTo>
                    <a:lnTo>
                      <a:pt x="720" y="440"/>
                    </a:lnTo>
                    <a:lnTo>
                      <a:pt x="694" y="519"/>
                    </a:lnTo>
                    <a:lnTo>
                      <a:pt x="890" y="558"/>
                    </a:lnTo>
                    <a:lnTo>
                      <a:pt x="894" y="642"/>
                    </a:lnTo>
                    <a:lnTo>
                      <a:pt x="980" y="649"/>
                    </a:lnTo>
                    <a:lnTo>
                      <a:pt x="1083" y="541"/>
                    </a:lnTo>
                    <a:lnTo>
                      <a:pt x="1083" y="412"/>
                    </a:lnTo>
                    <a:lnTo>
                      <a:pt x="1013" y="306"/>
                    </a:lnTo>
                    <a:lnTo>
                      <a:pt x="895" y="306"/>
                    </a:lnTo>
                    <a:lnTo>
                      <a:pt x="895" y="173"/>
                    </a:lnTo>
                    <a:lnTo>
                      <a:pt x="772" y="173"/>
                    </a:lnTo>
                    <a:lnTo>
                      <a:pt x="722" y="62"/>
                    </a:lnTo>
                    <a:lnTo>
                      <a:pt x="474" y="0"/>
                    </a:lnTo>
                    <a:lnTo>
                      <a:pt x="469" y="95"/>
                    </a:lnTo>
                    <a:lnTo>
                      <a:pt x="359" y="109"/>
                    </a:lnTo>
                    <a:lnTo>
                      <a:pt x="137" y="13"/>
                    </a:lnTo>
                    <a:lnTo>
                      <a:pt x="79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314">
                <a:extLst>
                  <a:ext uri="{FF2B5EF4-FFF2-40B4-BE49-F238E27FC236}">
                    <a16:creationId xmlns:a16="http://schemas.microsoft.com/office/drawing/2014/main" id="{E9401D8B-7833-EC7F-4442-CD7B49267A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3123"/>
                <a:ext cx="246" cy="205"/>
              </a:xfrm>
              <a:custGeom>
                <a:avLst/>
                <a:gdLst>
                  <a:gd name="T0" fmla="*/ 269 w 986"/>
                  <a:gd name="T1" fmla="*/ 129 h 820"/>
                  <a:gd name="T2" fmla="*/ 183 w 986"/>
                  <a:gd name="T3" fmla="*/ 280 h 820"/>
                  <a:gd name="T4" fmla="*/ 4 w 986"/>
                  <a:gd name="T5" fmla="*/ 245 h 820"/>
                  <a:gd name="T6" fmla="*/ 0 w 986"/>
                  <a:gd name="T7" fmla="*/ 494 h 820"/>
                  <a:gd name="T8" fmla="*/ 92 w 986"/>
                  <a:gd name="T9" fmla="*/ 494 h 820"/>
                  <a:gd name="T10" fmla="*/ 288 w 986"/>
                  <a:gd name="T11" fmla="*/ 677 h 820"/>
                  <a:gd name="T12" fmla="*/ 418 w 986"/>
                  <a:gd name="T13" fmla="*/ 647 h 820"/>
                  <a:gd name="T14" fmla="*/ 472 w 986"/>
                  <a:gd name="T15" fmla="*/ 810 h 820"/>
                  <a:gd name="T16" fmla="*/ 557 w 986"/>
                  <a:gd name="T17" fmla="*/ 781 h 820"/>
                  <a:gd name="T18" fmla="*/ 592 w 986"/>
                  <a:gd name="T19" fmla="*/ 820 h 820"/>
                  <a:gd name="T20" fmla="*/ 701 w 986"/>
                  <a:gd name="T21" fmla="*/ 785 h 820"/>
                  <a:gd name="T22" fmla="*/ 847 w 986"/>
                  <a:gd name="T23" fmla="*/ 609 h 820"/>
                  <a:gd name="T24" fmla="*/ 779 w 986"/>
                  <a:gd name="T25" fmla="*/ 531 h 820"/>
                  <a:gd name="T26" fmla="*/ 885 w 986"/>
                  <a:gd name="T27" fmla="*/ 438 h 820"/>
                  <a:gd name="T28" fmla="*/ 859 w 986"/>
                  <a:gd name="T29" fmla="*/ 393 h 820"/>
                  <a:gd name="T30" fmla="*/ 986 w 986"/>
                  <a:gd name="T31" fmla="*/ 311 h 820"/>
                  <a:gd name="T32" fmla="*/ 951 w 986"/>
                  <a:gd name="T33" fmla="*/ 245 h 820"/>
                  <a:gd name="T34" fmla="*/ 872 w 986"/>
                  <a:gd name="T35" fmla="*/ 245 h 820"/>
                  <a:gd name="T36" fmla="*/ 944 w 986"/>
                  <a:gd name="T37" fmla="*/ 155 h 820"/>
                  <a:gd name="T38" fmla="*/ 970 w 986"/>
                  <a:gd name="T39" fmla="*/ 76 h 820"/>
                  <a:gd name="T40" fmla="*/ 918 w 986"/>
                  <a:gd name="T41" fmla="*/ 0 h 820"/>
                  <a:gd name="T42" fmla="*/ 806 w 986"/>
                  <a:gd name="T43" fmla="*/ 19 h 820"/>
                  <a:gd name="T44" fmla="*/ 686 w 986"/>
                  <a:gd name="T45" fmla="*/ 129 h 820"/>
                  <a:gd name="T46" fmla="*/ 682 w 986"/>
                  <a:gd name="T47" fmla="*/ 210 h 820"/>
                  <a:gd name="T48" fmla="*/ 532 w 986"/>
                  <a:gd name="T49" fmla="*/ 139 h 820"/>
                  <a:gd name="T50" fmla="*/ 469 w 986"/>
                  <a:gd name="T51" fmla="*/ 186 h 820"/>
                  <a:gd name="T52" fmla="*/ 458 w 986"/>
                  <a:gd name="T53" fmla="*/ 104 h 820"/>
                  <a:gd name="T54" fmla="*/ 376 w 986"/>
                  <a:gd name="T55" fmla="*/ 101 h 820"/>
                  <a:gd name="T56" fmla="*/ 376 w 986"/>
                  <a:gd name="T57" fmla="*/ 100 h 820"/>
                  <a:gd name="T58" fmla="*/ 269 w 986"/>
                  <a:gd name="T59" fmla="*/ 129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86" h="820">
                    <a:moveTo>
                      <a:pt x="269" y="129"/>
                    </a:moveTo>
                    <a:lnTo>
                      <a:pt x="183" y="280"/>
                    </a:lnTo>
                    <a:lnTo>
                      <a:pt x="4" y="245"/>
                    </a:lnTo>
                    <a:lnTo>
                      <a:pt x="0" y="494"/>
                    </a:lnTo>
                    <a:lnTo>
                      <a:pt x="92" y="494"/>
                    </a:lnTo>
                    <a:lnTo>
                      <a:pt x="288" y="677"/>
                    </a:lnTo>
                    <a:lnTo>
                      <a:pt x="418" y="647"/>
                    </a:lnTo>
                    <a:lnTo>
                      <a:pt x="472" y="810"/>
                    </a:lnTo>
                    <a:lnTo>
                      <a:pt x="557" y="781"/>
                    </a:lnTo>
                    <a:lnTo>
                      <a:pt x="592" y="820"/>
                    </a:lnTo>
                    <a:lnTo>
                      <a:pt x="701" y="785"/>
                    </a:lnTo>
                    <a:lnTo>
                      <a:pt x="847" y="609"/>
                    </a:lnTo>
                    <a:lnTo>
                      <a:pt x="779" y="531"/>
                    </a:lnTo>
                    <a:lnTo>
                      <a:pt x="885" y="438"/>
                    </a:lnTo>
                    <a:lnTo>
                      <a:pt x="859" y="393"/>
                    </a:lnTo>
                    <a:lnTo>
                      <a:pt x="986" y="311"/>
                    </a:lnTo>
                    <a:lnTo>
                      <a:pt x="951" y="245"/>
                    </a:lnTo>
                    <a:lnTo>
                      <a:pt x="872" y="245"/>
                    </a:lnTo>
                    <a:lnTo>
                      <a:pt x="944" y="155"/>
                    </a:lnTo>
                    <a:lnTo>
                      <a:pt x="970" y="76"/>
                    </a:lnTo>
                    <a:lnTo>
                      <a:pt x="918" y="0"/>
                    </a:lnTo>
                    <a:lnTo>
                      <a:pt x="806" y="19"/>
                    </a:lnTo>
                    <a:lnTo>
                      <a:pt x="686" y="129"/>
                    </a:lnTo>
                    <a:lnTo>
                      <a:pt x="682" y="210"/>
                    </a:lnTo>
                    <a:lnTo>
                      <a:pt x="532" y="139"/>
                    </a:lnTo>
                    <a:lnTo>
                      <a:pt x="469" y="186"/>
                    </a:lnTo>
                    <a:lnTo>
                      <a:pt x="458" y="104"/>
                    </a:lnTo>
                    <a:lnTo>
                      <a:pt x="376" y="101"/>
                    </a:lnTo>
                    <a:lnTo>
                      <a:pt x="376" y="100"/>
                    </a:lnTo>
                    <a:lnTo>
                      <a:pt x="269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315">
                <a:extLst>
                  <a:ext uri="{FF2B5EF4-FFF2-40B4-BE49-F238E27FC236}">
                    <a16:creationId xmlns:a16="http://schemas.microsoft.com/office/drawing/2014/main" id="{B9167CA2-3A6B-E46B-240F-587AC11DB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3246"/>
                <a:ext cx="330" cy="210"/>
              </a:xfrm>
              <a:custGeom>
                <a:avLst/>
                <a:gdLst>
                  <a:gd name="T0" fmla="*/ 483 w 1322"/>
                  <a:gd name="T1" fmla="*/ 0 h 841"/>
                  <a:gd name="T2" fmla="*/ 387 w 1322"/>
                  <a:gd name="T3" fmla="*/ 61 h 841"/>
                  <a:gd name="T4" fmla="*/ 337 w 1322"/>
                  <a:gd name="T5" fmla="*/ 92 h 841"/>
                  <a:gd name="T6" fmla="*/ 289 w 1322"/>
                  <a:gd name="T7" fmla="*/ 123 h 841"/>
                  <a:gd name="T8" fmla="*/ 115 w 1322"/>
                  <a:gd name="T9" fmla="*/ 62 h 841"/>
                  <a:gd name="T10" fmla="*/ 136 w 1322"/>
                  <a:gd name="T11" fmla="*/ 338 h 841"/>
                  <a:gd name="T12" fmla="*/ 112 w 1322"/>
                  <a:gd name="T13" fmla="*/ 423 h 841"/>
                  <a:gd name="T14" fmla="*/ 16 w 1322"/>
                  <a:gd name="T15" fmla="*/ 483 h 841"/>
                  <a:gd name="T16" fmla="*/ 0 w 1322"/>
                  <a:gd name="T17" fmla="*/ 562 h 841"/>
                  <a:gd name="T18" fmla="*/ 100 w 1322"/>
                  <a:gd name="T19" fmla="*/ 705 h 841"/>
                  <a:gd name="T20" fmla="*/ 174 w 1322"/>
                  <a:gd name="T21" fmla="*/ 658 h 841"/>
                  <a:gd name="T22" fmla="*/ 211 w 1322"/>
                  <a:gd name="T23" fmla="*/ 741 h 841"/>
                  <a:gd name="T24" fmla="*/ 299 w 1322"/>
                  <a:gd name="T25" fmla="*/ 718 h 841"/>
                  <a:gd name="T26" fmla="*/ 408 w 1322"/>
                  <a:gd name="T27" fmla="*/ 568 h 841"/>
                  <a:gd name="T28" fmla="*/ 436 w 1322"/>
                  <a:gd name="T29" fmla="*/ 651 h 841"/>
                  <a:gd name="T30" fmla="*/ 832 w 1322"/>
                  <a:gd name="T31" fmla="*/ 783 h 841"/>
                  <a:gd name="T32" fmla="*/ 880 w 1322"/>
                  <a:gd name="T33" fmla="*/ 841 h 841"/>
                  <a:gd name="T34" fmla="*/ 1035 w 1322"/>
                  <a:gd name="T35" fmla="*/ 726 h 841"/>
                  <a:gd name="T36" fmla="*/ 1229 w 1322"/>
                  <a:gd name="T37" fmla="*/ 726 h 841"/>
                  <a:gd name="T38" fmla="*/ 1281 w 1322"/>
                  <a:gd name="T39" fmla="*/ 667 h 841"/>
                  <a:gd name="T40" fmla="*/ 1250 w 1322"/>
                  <a:gd name="T41" fmla="*/ 627 h 841"/>
                  <a:gd name="T42" fmla="*/ 1322 w 1322"/>
                  <a:gd name="T43" fmla="*/ 541 h 841"/>
                  <a:gd name="T44" fmla="*/ 1220 w 1322"/>
                  <a:gd name="T45" fmla="*/ 459 h 841"/>
                  <a:gd name="T46" fmla="*/ 1271 w 1322"/>
                  <a:gd name="T47" fmla="*/ 370 h 841"/>
                  <a:gd name="T48" fmla="*/ 1236 w 1322"/>
                  <a:gd name="T49" fmla="*/ 329 h 841"/>
                  <a:gd name="T50" fmla="*/ 1201 w 1322"/>
                  <a:gd name="T51" fmla="*/ 290 h 841"/>
                  <a:gd name="T52" fmla="*/ 1116 w 1322"/>
                  <a:gd name="T53" fmla="*/ 319 h 841"/>
                  <a:gd name="T54" fmla="*/ 1062 w 1322"/>
                  <a:gd name="T55" fmla="*/ 156 h 841"/>
                  <a:gd name="T56" fmla="*/ 932 w 1322"/>
                  <a:gd name="T57" fmla="*/ 186 h 841"/>
                  <a:gd name="T58" fmla="*/ 736 w 1322"/>
                  <a:gd name="T59" fmla="*/ 3 h 841"/>
                  <a:gd name="T60" fmla="*/ 644 w 1322"/>
                  <a:gd name="T61" fmla="*/ 3 h 841"/>
                  <a:gd name="T62" fmla="*/ 483 w 1322"/>
                  <a:gd name="T63" fmla="*/ 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2" h="841">
                    <a:moveTo>
                      <a:pt x="483" y="0"/>
                    </a:moveTo>
                    <a:lnTo>
                      <a:pt x="387" y="61"/>
                    </a:lnTo>
                    <a:lnTo>
                      <a:pt x="337" y="92"/>
                    </a:lnTo>
                    <a:lnTo>
                      <a:pt x="289" y="123"/>
                    </a:lnTo>
                    <a:lnTo>
                      <a:pt x="115" y="62"/>
                    </a:lnTo>
                    <a:lnTo>
                      <a:pt x="136" y="338"/>
                    </a:lnTo>
                    <a:lnTo>
                      <a:pt x="112" y="423"/>
                    </a:lnTo>
                    <a:lnTo>
                      <a:pt x="16" y="483"/>
                    </a:lnTo>
                    <a:lnTo>
                      <a:pt x="0" y="562"/>
                    </a:lnTo>
                    <a:lnTo>
                      <a:pt x="100" y="705"/>
                    </a:lnTo>
                    <a:lnTo>
                      <a:pt x="174" y="658"/>
                    </a:lnTo>
                    <a:lnTo>
                      <a:pt x="211" y="741"/>
                    </a:lnTo>
                    <a:lnTo>
                      <a:pt x="299" y="718"/>
                    </a:lnTo>
                    <a:lnTo>
                      <a:pt x="408" y="568"/>
                    </a:lnTo>
                    <a:lnTo>
                      <a:pt x="436" y="651"/>
                    </a:lnTo>
                    <a:lnTo>
                      <a:pt x="832" y="783"/>
                    </a:lnTo>
                    <a:lnTo>
                      <a:pt x="880" y="841"/>
                    </a:lnTo>
                    <a:lnTo>
                      <a:pt x="1035" y="726"/>
                    </a:lnTo>
                    <a:lnTo>
                      <a:pt x="1229" y="726"/>
                    </a:lnTo>
                    <a:lnTo>
                      <a:pt x="1281" y="667"/>
                    </a:lnTo>
                    <a:lnTo>
                      <a:pt x="1250" y="627"/>
                    </a:lnTo>
                    <a:lnTo>
                      <a:pt x="1322" y="541"/>
                    </a:lnTo>
                    <a:lnTo>
                      <a:pt x="1220" y="459"/>
                    </a:lnTo>
                    <a:lnTo>
                      <a:pt x="1271" y="370"/>
                    </a:lnTo>
                    <a:lnTo>
                      <a:pt x="1236" y="329"/>
                    </a:lnTo>
                    <a:lnTo>
                      <a:pt x="1201" y="290"/>
                    </a:lnTo>
                    <a:lnTo>
                      <a:pt x="1116" y="319"/>
                    </a:lnTo>
                    <a:lnTo>
                      <a:pt x="1062" y="156"/>
                    </a:lnTo>
                    <a:lnTo>
                      <a:pt x="932" y="186"/>
                    </a:lnTo>
                    <a:lnTo>
                      <a:pt x="736" y="3"/>
                    </a:lnTo>
                    <a:lnTo>
                      <a:pt x="644" y="3"/>
                    </a:lnTo>
                    <a:lnTo>
                      <a:pt x="4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316">
                <a:extLst>
                  <a:ext uri="{FF2B5EF4-FFF2-40B4-BE49-F238E27FC236}">
                    <a16:creationId xmlns:a16="http://schemas.microsoft.com/office/drawing/2014/main" id="{719516B2-4704-C9D9-FFAD-9A1E6B7F8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3162"/>
                <a:ext cx="217" cy="251"/>
              </a:xfrm>
              <a:custGeom>
                <a:avLst/>
                <a:gdLst>
                  <a:gd name="T0" fmla="*/ 16 w 870"/>
                  <a:gd name="T1" fmla="*/ 665 h 1003"/>
                  <a:gd name="T2" fmla="*/ 51 w 870"/>
                  <a:gd name="T3" fmla="*/ 706 h 1003"/>
                  <a:gd name="T4" fmla="*/ 0 w 870"/>
                  <a:gd name="T5" fmla="*/ 795 h 1003"/>
                  <a:gd name="T6" fmla="*/ 102 w 870"/>
                  <a:gd name="T7" fmla="*/ 877 h 1003"/>
                  <a:gd name="T8" fmla="*/ 30 w 870"/>
                  <a:gd name="T9" fmla="*/ 963 h 1003"/>
                  <a:gd name="T10" fmla="*/ 61 w 870"/>
                  <a:gd name="T11" fmla="*/ 1003 h 1003"/>
                  <a:gd name="T12" fmla="*/ 197 w 870"/>
                  <a:gd name="T13" fmla="*/ 855 h 1003"/>
                  <a:gd name="T14" fmla="*/ 509 w 870"/>
                  <a:gd name="T15" fmla="*/ 627 h 1003"/>
                  <a:gd name="T16" fmla="*/ 749 w 870"/>
                  <a:gd name="T17" fmla="*/ 560 h 1003"/>
                  <a:gd name="T18" fmla="*/ 752 w 870"/>
                  <a:gd name="T19" fmla="*/ 564 h 1003"/>
                  <a:gd name="T20" fmla="*/ 753 w 870"/>
                  <a:gd name="T21" fmla="*/ 562 h 1003"/>
                  <a:gd name="T22" fmla="*/ 870 w 870"/>
                  <a:gd name="T23" fmla="*/ 406 h 1003"/>
                  <a:gd name="T24" fmla="*/ 829 w 870"/>
                  <a:gd name="T25" fmla="*/ 320 h 1003"/>
                  <a:gd name="T26" fmla="*/ 654 w 870"/>
                  <a:gd name="T27" fmla="*/ 130 h 1003"/>
                  <a:gd name="T28" fmla="*/ 568 w 870"/>
                  <a:gd name="T29" fmla="*/ 123 h 1003"/>
                  <a:gd name="T30" fmla="*/ 564 w 870"/>
                  <a:gd name="T31" fmla="*/ 39 h 1003"/>
                  <a:gd name="T32" fmla="*/ 368 w 870"/>
                  <a:gd name="T33" fmla="*/ 0 h 1003"/>
                  <a:gd name="T34" fmla="*/ 296 w 870"/>
                  <a:gd name="T35" fmla="*/ 90 h 1003"/>
                  <a:gd name="T36" fmla="*/ 375 w 870"/>
                  <a:gd name="T37" fmla="*/ 90 h 1003"/>
                  <a:gd name="T38" fmla="*/ 410 w 870"/>
                  <a:gd name="T39" fmla="*/ 156 h 1003"/>
                  <a:gd name="T40" fmla="*/ 283 w 870"/>
                  <a:gd name="T41" fmla="*/ 238 h 1003"/>
                  <a:gd name="T42" fmla="*/ 309 w 870"/>
                  <a:gd name="T43" fmla="*/ 283 h 1003"/>
                  <a:gd name="T44" fmla="*/ 203 w 870"/>
                  <a:gd name="T45" fmla="*/ 376 h 1003"/>
                  <a:gd name="T46" fmla="*/ 271 w 870"/>
                  <a:gd name="T47" fmla="*/ 454 h 1003"/>
                  <a:gd name="T48" fmla="*/ 125 w 870"/>
                  <a:gd name="T49" fmla="*/ 630 h 1003"/>
                  <a:gd name="T50" fmla="*/ 16 w 870"/>
                  <a:gd name="T51" fmla="*/ 665 h 10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70" h="1003">
                    <a:moveTo>
                      <a:pt x="16" y="665"/>
                    </a:moveTo>
                    <a:lnTo>
                      <a:pt x="51" y="706"/>
                    </a:lnTo>
                    <a:lnTo>
                      <a:pt x="0" y="795"/>
                    </a:lnTo>
                    <a:lnTo>
                      <a:pt x="102" y="877"/>
                    </a:lnTo>
                    <a:lnTo>
                      <a:pt x="30" y="963"/>
                    </a:lnTo>
                    <a:lnTo>
                      <a:pt x="61" y="1003"/>
                    </a:lnTo>
                    <a:lnTo>
                      <a:pt x="197" y="855"/>
                    </a:lnTo>
                    <a:lnTo>
                      <a:pt x="509" y="627"/>
                    </a:lnTo>
                    <a:lnTo>
                      <a:pt x="749" y="560"/>
                    </a:lnTo>
                    <a:lnTo>
                      <a:pt x="752" y="564"/>
                    </a:lnTo>
                    <a:lnTo>
                      <a:pt x="753" y="562"/>
                    </a:lnTo>
                    <a:lnTo>
                      <a:pt x="870" y="406"/>
                    </a:lnTo>
                    <a:lnTo>
                      <a:pt x="829" y="320"/>
                    </a:lnTo>
                    <a:lnTo>
                      <a:pt x="654" y="130"/>
                    </a:lnTo>
                    <a:lnTo>
                      <a:pt x="568" y="123"/>
                    </a:lnTo>
                    <a:lnTo>
                      <a:pt x="564" y="39"/>
                    </a:lnTo>
                    <a:lnTo>
                      <a:pt x="368" y="0"/>
                    </a:lnTo>
                    <a:lnTo>
                      <a:pt x="296" y="90"/>
                    </a:lnTo>
                    <a:lnTo>
                      <a:pt x="375" y="90"/>
                    </a:lnTo>
                    <a:lnTo>
                      <a:pt x="410" y="156"/>
                    </a:lnTo>
                    <a:lnTo>
                      <a:pt x="283" y="238"/>
                    </a:lnTo>
                    <a:lnTo>
                      <a:pt x="309" y="283"/>
                    </a:lnTo>
                    <a:lnTo>
                      <a:pt x="203" y="376"/>
                    </a:lnTo>
                    <a:lnTo>
                      <a:pt x="271" y="454"/>
                    </a:lnTo>
                    <a:lnTo>
                      <a:pt x="125" y="630"/>
                    </a:lnTo>
                    <a:lnTo>
                      <a:pt x="16" y="6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317">
                <a:extLst>
                  <a:ext uri="{FF2B5EF4-FFF2-40B4-BE49-F238E27FC236}">
                    <a16:creationId xmlns:a16="http://schemas.microsoft.com/office/drawing/2014/main" id="{8AEBDB74-9036-6832-E2AD-BDF84E6F3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3388"/>
                <a:ext cx="227" cy="238"/>
              </a:xfrm>
              <a:custGeom>
                <a:avLst/>
                <a:gdLst>
                  <a:gd name="T0" fmla="*/ 236 w 905"/>
                  <a:gd name="T1" fmla="*/ 173 h 954"/>
                  <a:gd name="T2" fmla="*/ 199 w 905"/>
                  <a:gd name="T3" fmla="*/ 264 h 954"/>
                  <a:gd name="T4" fmla="*/ 199 w 905"/>
                  <a:gd name="T5" fmla="*/ 366 h 954"/>
                  <a:gd name="T6" fmla="*/ 135 w 905"/>
                  <a:gd name="T7" fmla="*/ 430 h 954"/>
                  <a:gd name="T8" fmla="*/ 230 w 905"/>
                  <a:gd name="T9" fmla="*/ 605 h 954"/>
                  <a:gd name="T10" fmla="*/ 196 w 905"/>
                  <a:gd name="T11" fmla="*/ 738 h 954"/>
                  <a:gd name="T12" fmla="*/ 31 w 905"/>
                  <a:gd name="T13" fmla="*/ 840 h 954"/>
                  <a:gd name="T14" fmla="*/ 0 w 905"/>
                  <a:gd name="T15" fmla="*/ 940 h 954"/>
                  <a:gd name="T16" fmla="*/ 194 w 905"/>
                  <a:gd name="T17" fmla="*/ 954 h 954"/>
                  <a:gd name="T18" fmla="*/ 430 w 905"/>
                  <a:gd name="T19" fmla="*/ 801 h 954"/>
                  <a:gd name="T20" fmla="*/ 656 w 905"/>
                  <a:gd name="T21" fmla="*/ 936 h 954"/>
                  <a:gd name="T22" fmla="*/ 668 w 905"/>
                  <a:gd name="T23" fmla="*/ 656 h 954"/>
                  <a:gd name="T24" fmla="*/ 829 w 905"/>
                  <a:gd name="T25" fmla="*/ 351 h 954"/>
                  <a:gd name="T26" fmla="*/ 905 w 905"/>
                  <a:gd name="T27" fmla="*/ 273 h 954"/>
                  <a:gd name="T28" fmla="*/ 857 w 905"/>
                  <a:gd name="T29" fmla="*/ 215 h 954"/>
                  <a:gd name="T30" fmla="*/ 461 w 905"/>
                  <a:gd name="T31" fmla="*/ 83 h 954"/>
                  <a:gd name="T32" fmla="*/ 433 w 905"/>
                  <a:gd name="T33" fmla="*/ 0 h 954"/>
                  <a:gd name="T34" fmla="*/ 324 w 905"/>
                  <a:gd name="T35" fmla="*/ 150 h 954"/>
                  <a:gd name="T36" fmla="*/ 236 w 905"/>
                  <a:gd name="T37" fmla="*/ 173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05" h="954">
                    <a:moveTo>
                      <a:pt x="236" y="173"/>
                    </a:moveTo>
                    <a:lnTo>
                      <a:pt x="199" y="264"/>
                    </a:lnTo>
                    <a:lnTo>
                      <a:pt x="199" y="366"/>
                    </a:lnTo>
                    <a:lnTo>
                      <a:pt x="135" y="430"/>
                    </a:lnTo>
                    <a:lnTo>
                      <a:pt x="230" y="605"/>
                    </a:lnTo>
                    <a:lnTo>
                      <a:pt x="196" y="738"/>
                    </a:lnTo>
                    <a:lnTo>
                      <a:pt x="31" y="840"/>
                    </a:lnTo>
                    <a:lnTo>
                      <a:pt x="0" y="940"/>
                    </a:lnTo>
                    <a:lnTo>
                      <a:pt x="194" y="954"/>
                    </a:lnTo>
                    <a:lnTo>
                      <a:pt x="430" y="801"/>
                    </a:lnTo>
                    <a:lnTo>
                      <a:pt x="656" y="936"/>
                    </a:lnTo>
                    <a:lnTo>
                      <a:pt x="668" y="656"/>
                    </a:lnTo>
                    <a:lnTo>
                      <a:pt x="829" y="351"/>
                    </a:lnTo>
                    <a:lnTo>
                      <a:pt x="905" y="273"/>
                    </a:lnTo>
                    <a:lnTo>
                      <a:pt x="857" y="215"/>
                    </a:lnTo>
                    <a:lnTo>
                      <a:pt x="461" y="83"/>
                    </a:lnTo>
                    <a:lnTo>
                      <a:pt x="433" y="0"/>
                    </a:lnTo>
                    <a:lnTo>
                      <a:pt x="324" y="150"/>
                    </a:lnTo>
                    <a:lnTo>
                      <a:pt x="236" y="1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318">
                <a:extLst>
                  <a:ext uri="{FF2B5EF4-FFF2-40B4-BE49-F238E27FC236}">
                    <a16:creationId xmlns:a16="http://schemas.microsoft.com/office/drawing/2014/main" id="{E5E91781-EBAF-F8DE-D32B-524FB3BD9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3588"/>
                <a:ext cx="234" cy="165"/>
              </a:xfrm>
              <a:custGeom>
                <a:avLst/>
                <a:gdLst>
                  <a:gd name="T0" fmla="*/ 211 w 933"/>
                  <a:gd name="T1" fmla="*/ 135 h 661"/>
                  <a:gd name="T2" fmla="*/ 76 w 933"/>
                  <a:gd name="T3" fmla="*/ 125 h 661"/>
                  <a:gd name="T4" fmla="*/ 0 w 933"/>
                  <a:gd name="T5" fmla="*/ 166 h 661"/>
                  <a:gd name="T6" fmla="*/ 39 w 933"/>
                  <a:gd name="T7" fmla="*/ 336 h 661"/>
                  <a:gd name="T8" fmla="*/ 167 w 933"/>
                  <a:gd name="T9" fmla="*/ 242 h 661"/>
                  <a:gd name="T10" fmla="*/ 277 w 933"/>
                  <a:gd name="T11" fmla="*/ 270 h 661"/>
                  <a:gd name="T12" fmla="*/ 277 w 933"/>
                  <a:gd name="T13" fmla="*/ 337 h 661"/>
                  <a:gd name="T14" fmla="*/ 436 w 933"/>
                  <a:gd name="T15" fmla="*/ 407 h 661"/>
                  <a:gd name="T16" fmla="*/ 376 w 933"/>
                  <a:gd name="T17" fmla="*/ 541 h 661"/>
                  <a:gd name="T18" fmla="*/ 453 w 933"/>
                  <a:gd name="T19" fmla="*/ 592 h 661"/>
                  <a:gd name="T20" fmla="*/ 522 w 933"/>
                  <a:gd name="T21" fmla="*/ 550 h 661"/>
                  <a:gd name="T22" fmla="*/ 522 w 933"/>
                  <a:gd name="T23" fmla="*/ 661 h 661"/>
                  <a:gd name="T24" fmla="*/ 656 w 933"/>
                  <a:gd name="T25" fmla="*/ 661 h 661"/>
                  <a:gd name="T26" fmla="*/ 656 w 933"/>
                  <a:gd name="T27" fmla="*/ 569 h 661"/>
                  <a:gd name="T28" fmla="*/ 725 w 933"/>
                  <a:gd name="T29" fmla="*/ 613 h 661"/>
                  <a:gd name="T30" fmla="*/ 933 w 933"/>
                  <a:gd name="T31" fmla="*/ 534 h 661"/>
                  <a:gd name="T32" fmla="*/ 925 w 933"/>
                  <a:gd name="T33" fmla="*/ 135 h 661"/>
                  <a:gd name="T34" fmla="*/ 699 w 933"/>
                  <a:gd name="T35" fmla="*/ 0 h 661"/>
                  <a:gd name="T36" fmla="*/ 463 w 933"/>
                  <a:gd name="T37" fmla="*/ 153 h 661"/>
                  <a:gd name="T38" fmla="*/ 269 w 933"/>
                  <a:gd name="T39" fmla="*/ 139 h 661"/>
                  <a:gd name="T40" fmla="*/ 211 w 933"/>
                  <a:gd name="T41" fmla="*/ 135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33" h="661">
                    <a:moveTo>
                      <a:pt x="211" y="135"/>
                    </a:moveTo>
                    <a:lnTo>
                      <a:pt x="76" y="125"/>
                    </a:lnTo>
                    <a:lnTo>
                      <a:pt x="0" y="166"/>
                    </a:lnTo>
                    <a:lnTo>
                      <a:pt x="39" y="336"/>
                    </a:lnTo>
                    <a:lnTo>
                      <a:pt x="167" y="242"/>
                    </a:lnTo>
                    <a:lnTo>
                      <a:pt x="277" y="270"/>
                    </a:lnTo>
                    <a:lnTo>
                      <a:pt x="277" y="337"/>
                    </a:lnTo>
                    <a:lnTo>
                      <a:pt x="436" y="407"/>
                    </a:lnTo>
                    <a:lnTo>
                      <a:pt x="376" y="541"/>
                    </a:lnTo>
                    <a:lnTo>
                      <a:pt x="453" y="592"/>
                    </a:lnTo>
                    <a:lnTo>
                      <a:pt x="522" y="550"/>
                    </a:lnTo>
                    <a:lnTo>
                      <a:pt x="522" y="661"/>
                    </a:lnTo>
                    <a:lnTo>
                      <a:pt x="656" y="661"/>
                    </a:lnTo>
                    <a:lnTo>
                      <a:pt x="656" y="569"/>
                    </a:lnTo>
                    <a:lnTo>
                      <a:pt x="725" y="613"/>
                    </a:lnTo>
                    <a:lnTo>
                      <a:pt x="933" y="534"/>
                    </a:lnTo>
                    <a:lnTo>
                      <a:pt x="925" y="135"/>
                    </a:lnTo>
                    <a:lnTo>
                      <a:pt x="699" y="0"/>
                    </a:lnTo>
                    <a:lnTo>
                      <a:pt x="463" y="153"/>
                    </a:lnTo>
                    <a:lnTo>
                      <a:pt x="269" y="139"/>
                    </a:lnTo>
                    <a:lnTo>
                      <a:pt x="211" y="1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319">
                <a:extLst>
                  <a:ext uri="{FF2B5EF4-FFF2-40B4-BE49-F238E27FC236}">
                    <a16:creationId xmlns:a16="http://schemas.microsoft.com/office/drawing/2014/main" id="{02E5FD3C-0707-BEB3-1DE9-8E1379A39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3722"/>
                <a:ext cx="284" cy="123"/>
              </a:xfrm>
              <a:custGeom>
                <a:avLst/>
                <a:gdLst>
                  <a:gd name="T0" fmla="*/ 971 w 1139"/>
                  <a:gd name="T1" fmla="*/ 0 h 493"/>
                  <a:gd name="T2" fmla="*/ 763 w 1139"/>
                  <a:gd name="T3" fmla="*/ 79 h 493"/>
                  <a:gd name="T4" fmla="*/ 694 w 1139"/>
                  <a:gd name="T5" fmla="*/ 35 h 493"/>
                  <a:gd name="T6" fmla="*/ 694 w 1139"/>
                  <a:gd name="T7" fmla="*/ 127 h 493"/>
                  <a:gd name="T8" fmla="*/ 560 w 1139"/>
                  <a:gd name="T9" fmla="*/ 127 h 493"/>
                  <a:gd name="T10" fmla="*/ 560 w 1139"/>
                  <a:gd name="T11" fmla="*/ 16 h 493"/>
                  <a:gd name="T12" fmla="*/ 491 w 1139"/>
                  <a:gd name="T13" fmla="*/ 58 h 493"/>
                  <a:gd name="T14" fmla="*/ 414 w 1139"/>
                  <a:gd name="T15" fmla="*/ 111 h 493"/>
                  <a:gd name="T16" fmla="*/ 332 w 1139"/>
                  <a:gd name="T17" fmla="*/ 77 h 493"/>
                  <a:gd name="T18" fmla="*/ 332 w 1139"/>
                  <a:gd name="T19" fmla="*/ 172 h 493"/>
                  <a:gd name="T20" fmla="*/ 0 w 1139"/>
                  <a:gd name="T21" fmla="*/ 351 h 493"/>
                  <a:gd name="T22" fmla="*/ 175 w 1139"/>
                  <a:gd name="T23" fmla="*/ 390 h 493"/>
                  <a:gd name="T24" fmla="*/ 305 w 1139"/>
                  <a:gd name="T25" fmla="*/ 493 h 493"/>
                  <a:gd name="T26" fmla="*/ 483 w 1139"/>
                  <a:gd name="T27" fmla="*/ 479 h 493"/>
                  <a:gd name="T28" fmla="*/ 483 w 1139"/>
                  <a:gd name="T29" fmla="*/ 397 h 493"/>
                  <a:gd name="T30" fmla="*/ 714 w 1139"/>
                  <a:gd name="T31" fmla="*/ 275 h 493"/>
                  <a:gd name="T32" fmla="*/ 894 w 1139"/>
                  <a:gd name="T33" fmla="*/ 243 h 493"/>
                  <a:gd name="T34" fmla="*/ 1139 w 1139"/>
                  <a:gd name="T35" fmla="*/ 309 h 493"/>
                  <a:gd name="T36" fmla="*/ 974 w 1139"/>
                  <a:gd name="T37" fmla="*/ 103 h 493"/>
                  <a:gd name="T38" fmla="*/ 971 w 1139"/>
                  <a:gd name="T39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39" h="493">
                    <a:moveTo>
                      <a:pt x="971" y="0"/>
                    </a:moveTo>
                    <a:lnTo>
                      <a:pt x="763" y="79"/>
                    </a:lnTo>
                    <a:lnTo>
                      <a:pt x="694" y="35"/>
                    </a:lnTo>
                    <a:lnTo>
                      <a:pt x="694" y="127"/>
                    </a:lnTo>
                    <a:lnTo>
                      <a:pt x="560" y="127"/>
                    </a:lnTo>
                    <a:lnTo>
                      <a:pt x="560" y="16"/>
                    </a:lnTo>
                    <a:lnTo>
                      <a:pt x="491" y="58"/>
                    </a:lnTo>
                    <a:lnTo>
                      <a:pt x="414" y="111"/>
                    </a:lnTo>
                    <a:lnTo>
                      <a:pt x="332" y="77"/>
                    </a:lnTo>
                    <a:lnTo>
                      <a:pt x="332" y="172"/>
                    </a:lnTo>
                    <a:lnTo>
                      <a:pt x="0" y="351"/>
                    </a:lnTo>
                    <a:lnTo>
                      <a:pt x="175" y="390"/>
                    </a:lnTo>
                    <a:lnTo>
                      <a:pt x="305" y="493"/>
                    </a:lnTo>
                    <a:lnTo>
                      <a:pt x="483" y="479"/>
                    </a:lnTo>
                    <a:lnTo>
                      <a:pt x="483" y="397"/>
                    </a:lnTo>
                    <a:lnTo>
                      <a:pt x="714" y="275"/>
                    </a:lnTo>
                    <a:lnTo>
                      <a:pt x="894" y="243"/>
                    </a:lnTo>
                    <a:lnTo>
                      <a:pt x="1139" y="309"/>
                    </a:lnTo>
                    <a:lnTo>
                      <a:pt x="974" y="103"/>
                    </a:lnTo>
                    <a:lnTo>
                      <a:pt x="9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320">
                <a:extLst>
                  <a:ext uri="{FF2B5EF4-FFF2-40B4-BE49-F238E27FC236}">
                    <a16:creationId xmlns:a16="http://schemas.microsoft.com/office/drawing/2014/main" id="{EC0DE198-DF02-EF42-5A0C-82EB6199D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3" y="1575"/>
                <a:ext cx="56" cy="33"/>
              </a:xfrm>
              <a:custGeom>
                <a:avLst/>
                <a:gdLst>
                  <a:gd name="T0" fmla="*/ 23 w 226"/>
                  <a:gd name="T1" fmla="*/ 106 h 134"/>
                  <a:gd name="T2" fmla="*/ 116 w 226"/>
                  <a:gd name="T3" fmla="*/ 134 h 134"/>
                  <a:gd name="T4" fmla="*/ 226 w 226"/>
                  <a:gd name="T5" fmla="*/ 99 h 134"/>
                  <a:gd name="T6" fmla="*/ 82 w 226"/>
                  <a:gd name="T7" fmla="*/ 0 h 134"/>
                  <a:gd name="T8" fmla="*/ 0 w 226"/>
                  <a:gd name="T9" fmla="*/ 12 h 134"/>
                  <a:gd name="T10" fmla="*/ 23 w 226"/>
                  <a:gd name="T11" fmla="*/ 10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6" h="134">
                    <a:moveTo>
                      <a:pt x="23" y="106"/>
                    </a:moveTo>
                    <a:lnTo>
                      <a:pt x="116" y="134"/>
                    </a:lnTo>
                    <a:lnTo>
                      <a:pt x="226" y="99"/>
                    </a:lnTo>
                    <a:lnTo>
                      <a:pt x="82" y="0"/>
                    </a:lnTo>
                    <a:lnTo>
                      <a:pt x="0" y="12"/>
                    </a:lnTo>
                    <a:lnTo>
                      <a:pt x="2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321">
                <a:extLst>
                  <a:ext uri="{FF2B5EF4-FFF2-40B4-BE49-F238E27FC236}">
                    <a16:creationId xmlns:a16="http://schemas.microsoft.com/office/drawing/2014/main" id="{4667CD9F-B3FB-56D8-D0FD-D4FE29C96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" y="1742"/>
                <a:ext cx="43" cy="58"/>
              </a:xfrm>
              <a:custGeom>
                <a:avLst/>
                <a:gdLst>
                  <a:gd name="T0" fmla="*/ 168 w 173"/>
                  <a:gd name="T1" fmla="*/ 141 h 232"/>
                  <a:gd name="T2" fmla="*/ 80 w 173"/>
                  <a:gd name="T3" fmla="*/ 88 h 232"/>
                  <a:gd name="T4" fmla="*/ 53 w 173"/>
                  <a:gd name="T5" fmla="*/ 0 h 232"/>
                  <a:gd name="T6" fmla="*/ 0 w 173"/>
                  <a:gd name="T7" fmla="*/ 64 h 232"/>
                  <a:gd name="T8" fmla="*/ 173 w 173"/>
                  <a:gd name="T9" fmla="*/ 232 h 232"/>
                  <a:gd name="T10" fmla="*/ 168 w 173"/>
                  <a:gd name="T11" fmla="*/ 141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3" h="232">
                    <a:moveTo>
                      <a:pt x="168" y="141"/>
                    </a:moveTo>
                    <a:lnTo>
                      <a:pt x="80" y="88"/>
                    </a:lnTo>
                    <a:lnTo>
                      <a:pt x="53" y="0"/>
                    </a:lnTo>
                    <a:lnTo>
                      <a:pt x="0" y="64"/>
                    </a:lnTo>
                    <a:lnTo>
                      <a:pt x="173" y="232"/>
                    </a:lnTo>
                    <a:lnTo>
                      <a:pt x="168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322">
                <a:extLst>
                  <a:ext uri="{FF2B5EF4-FFF2-40B4-BE49-F238E27FC236}">
                    <a16:creationId xmlns:a16="http://schemas.microsoft.com/office/drawing/2014/main" id="{6E724D38-4B94-CEC8-2B5C-0CD3A64D80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2106"/>
                <a:ext cx="53" cy="33"/>
              </a:xfrm>
              <a:custGeom>
                <a:avLst/>
                <a:gdLst>
                  <a:gd name="T0" fmla="*/ 1 w 210"/>
                  <a:gd name="T1" fmla="*/ 18 h 134"/>
                  <a:gd name="T2" fmla="*/ 2 w 210"/>
                  <a:gd name="T3" fmla="*/ 18 h 134"/>
                  <a:gd name="T4" fmla="*/ 0 w 210"/>
                  <a:gd name="T5" fmla="*/ 19 h 134"/>
                  <a:gd name="T6" fmla="*/ 126 w 210"/>
                  <a:gd name="T7" fmla="*/ 134 h 134"/>
                  <a:gd name="T8" fmla="*/ 210 w 210"/>
                  <a:gd name="T9" fmla="*/ 98 h 134"/>
                  <a:gd name="T10" fmla="*/ 55 w 210"/>
                  <a:gd name="T11" fmla="*/ 0 h 134"/>
                  <a:gd name="T12" fmla="*/ 1 w 210"/>
                  <a:gd name="T13" fmla="*/ 18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0" h="134">
                    <a:moveTo>
                      <a:pt x="1" y="18"/>
                    </a:moveTo>
                    <a:lnTo>
                      <a:pt x="2" y="18"/>
                    </a:lnTo>
                    <a:lnTo>
                      <a:pt x="0" y="19"/>
                    </a:lnTo>
                    <a:lnTo>
                      <a:pt x="126" y="134"/>
                    </a:lnTo>
                    <a:lnTo>
                      <a:pt x="210" y="98"/>
                    </a:lnTo>
                    <a:lnTo>
                      <a:pt x="55" y="0"/>
                    </a:ln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323">
                <a:extLst>
                  <a:ext uri="{FF2B5EF4-FFF2-40B4-BE49-F238E27FC236}">
                    <a16:creationId xmlns:a16="http://schemas.microsoft.com/office/drawing/2014/main" id="{2B1CF7F9-477C-C946-9C59-5A95C71A3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7" y="2096"/>
                <a:ext cx="17" cy="17"/>
              </a:xfrm>
              <a:custGeom>
                <a:avLst/>
                <a:gdLst>
                  <a:gd name="T0" fmla="*/ 28 w 65"/>
                  <a:gd name="T1" fmla="*/ 70 h 70"/>
                  <a:gd name="T2" fmla="*/ 42 w 65"/>
                  <a:gd name="T3" fmla="*/ 65 h 70"/>
                  <a:gd name="T4" fmla="*/ 47 w 65"/>
                  <a:gd name="T5" fmla="*/ 64 h 70"/>
                  <a:gd name="T6" fmla="*/ 65 w 65"/>
                  <a:gd name="T7" fmla="*/ 58 h 70"/>
                  <a:gd name="T8" fmla="*/ 0 w 65"/>
                  <a:gd name="T9" fmla="*/ 0 h 70"/>
                  <a:gd name="T10" fmla="*/ 28 w 65"/>
                  <a:gd name="T1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70">
                    <a:moveTo>
                      <a:pt x="28" y="70"/>
                    </a:moveTo>
                    <a:lnTo>
                      <a:pt x="42" y="65"/>
                    </a:lnTo>
                    <a:lnTo>
                      <a:pt x="47" y="64"/>
                    </a:lnTo>
                    <a:lnTo>
                      <a:pt x="65" y="58"/>
                    </a:lnTo>
                    <a:lnTo>
                      <a:pt x="0" y="0"/>
                    </a:lnTo>
                    <a:lnTo>
                      <a:pt x="28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324">
                <a:extLst>
                  <a:ext uri="{FF2B5EF4-FFF2-40B4-BE49-F238E27FC236}">
                    <a16:creationId xmlns:a16="http://schemas.microsoft.com/office/drawing/2014/main" id="{766DD749-565E-0A1C-0657-443B9940B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2196"/>
                <a:ext cx="55" cy="100"/>
              </a:xfrm>
              <a:custGeom>
                <a:avLst/>
                <a:gdLst>
                  <a:gd name="T0" fmla="*/ 49 w 222"/>
                  <a:gd name="T1" fmla="*/ 0 h 398"/>
                  <a:gd name="T2" fmla="*/ 0 w 222"/>
                  <a:gd name="T3" fmla="*/ 79 h 398"/>
                  <a:gd name="T4" fmla="*/ 184 w 222"/>
                  <a:gd name="T5" fmla="*/ 398 h 398"/>
                  <a:gd name="T6" fmla="*/ 222 w 222"/>
                  <a:gd name="T7" fmla="*/ 308 h 398"/>
                  <a:gd name="T8" fmla="*/ 195 w 222"/>
                  <a:gd name="T9" fmla="*/ 97 h 398"/>
                  <a:gd name="T10" fmla="*/ 49 w 222"/>
                  <a:gd name="T11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2" h="398">
                    <a:moveTo>
                      <a:pt x="49" y="0"/>
                    </a:moveTo>
                    <a:lnTo>
                      <a:pt x="0" y="79"/>
                    </a:lnTo>
                    <a:lnTo>
                      <a:pt x="184" y="398"/>
                    </a:lnTo>
                    <a:lnTo>
                      <a:pt x="222" y="308"/>
                    </a:lnTo>
                    <a:lnTo>
                      <a:pt x="195" y="97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325">
                <a:extLst>
                  <a:ext uri="{FF2B5EF4-FFF2-40B4-BE49-F238E27FC236}">
                    <a16:creationId xmlns:a16="http://schemas.microsoft.com/office/drawing/2014/main" id="{B9CDC848-02AF-FB72-CA0D-975896EE3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3655"/>
                <a:ext cx="259" cy="185"/>
              </a:xfrm>
              <a:custGeom>
                <a:avLst/>
                <a:gdLst>
                  <a:gd name="T0" fmla="*/ 922 w 1034"/>
                  <a:gd name="T1" fmla="*/ 38 h 738"/>
                  <a:gd name="T2" fmla="*/ 676 w 1034"/>
                  <a:gd name="T3" fmla="*/ 0 h 738"/>
                  <a:gd name="T4" fmla="*/ 576 w 1034"/>
                  <a:gd name="T5" fmla="*/ 140 h 738"/>
                  <a:gd name="T6" fmla="*/ 270 w 1034"/>
                  <a:gd name="T7" fmla="*/ 262 h 738"/>
                  <a:gd name="T8" fmla="*/ 246 w 1034"/>
                  <a:gd name="T9" fmla="*/ 343 h 738"/>
                  <a:gd name="T10" fmla="*/ 166 w 1034"/>
                  <a:gd name="T11" fmla="*/ 351 h 738"/>
                  <a:gd name="T12" fmla="*/ 104 w 1034"/>
                  <a:gd name="T13" fmla="*/ 431 h 738"/>
                  <a:gd name="T14" fmla="*/ 112 w 1034"/>
                  <a:gd name="T15" fmla="*/ 530 h 738"/>
                  <a:gd name="T16" fmla="*/ 1 w 1034"/>
                  <a:gd name="T17" fmla="*/ 672 h 738"/>
                  <a:gd name="T18" fmla="*/ 0 w 1034"/>
                  <a:gd name="T19" fmla="*/ 677 h 738"/>
                  <a:gd name="T20" fmla="*/ 387 w 1034"/>
                  <a:gd name="T21" fmla="*/ 738 h 738"/>
                  <a:gd name="T22" fmla="*/ 475 w 1034"/>
                  <a:gd name="T23" fmla="*/ 526 h 738"/>
                  <a:gd name="T24" fmla="*/ 672 w 1034"/>
                  <a:gd name="T25" fmla="*/ 380 h 738"/>
                  <a:gd name="T26" fmla="*/ 1034 w 1034"/>
                  <a:gd name="T27" fmla="*/ 380 h 738"/>
                  <a:gd name="T28" fmla="*/ 922 w 1034"/>
                  <a:gd name="T29" fmla="*/ 38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4" h="738">
                    <a:moveTo>
                      <a:pt x="922" y="38"/>
                    </a:moveTo>
                    <a:lnTo>
                      <a:pt x="676" y="0"/>
                    </a:lnTo>
                    <a:lnTo>
                      <a:pt x="576" y="140"/>
                    </a:lnTo>
                    <a:lnTo>
                      <a:pt x="270" y="262"/>
                    </a:lnTo>
                    <a:lnTo>
                      <a:pt x="246" y="343"/>
                    </a:lnTo>
                    <a:lnTo>
                      <a:pt x="166" y="351"/>
                    </a:lnTo>
                    <a:lnTo>
                      <a:pt x="104" y="431"/>
                    </a:lnTo>
                    <a:lnTo>
                      <a:pt x="112" y="530"/>
                    </a:lnTo>
                    <a:lnTo>
                      <a:pt x="1" y="672"/>
                    </a:lnTo>
                    <a:lnTo>
                      <a:pt x="0" y="677"/>
                    </a:lnTo>
                    <a:lnTo>
                      <a:pt x="387" y="738"/>
                    </a:lnTo>
                    <a:lnTo>
                      <a:pt x="475" y="526"/>
                    </a:lnTo>
                    <a:lnTo>
                      <a:pt x="672" y="380"/>
                    </a:lnTo>
                    <a:lnTo>
                      <a:pt x="1034" y="380"/>
                    </a:lnTo>
                    <a:lnTo>
                      <a:pt x="922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326">
                <a:extLst>
                  <a:ext uri="{FF2B5EF4-FFF2-40B4-BE49-F238E27FC236}">
                    <a16:creationId xmlns:a16="http://schemas.microsoft.com/office/drawing/2014/main" id="{70032A5D-D3B8-8A12-B4BF-6D5CF9728A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4" y="3526"/>
                <a:ext cx="80" cy="227"/>
              </a:xfrm>
              <a:custGeom>
                <a:avLst/>
                <a:gdLst>
                  <a:gd name="T0" fmla="*/ 199 w 321"/>
                  <a:gd name="T1" fmla="*/ 291 h 906"/>
                  <a:gd name="T2" fmla="*/ 150 w 321"/>
                  <a:gd name="T3" fmla="*/ 31 h 906"/>
                  <a:gd name="T4" fmla="*/ 69 w 321"/>
                  <a:gd name="T5" fmla="*/ 0 h 906"/>
                  <a:gd name="T6" fmla="*/ 0 w 321"/>
                  <a:gd name="T7" fmla="*/ 57 h 906"/>
                  <a:gd name="T8" fmla="*/ 14 w 321"/>
                  <a:gd name="T9" fmla="*/ 554 h 906"/>
                  <a:gd name="T10" fmla="*/ 126 w 321"/>
                  <a:gd name="T11" fmla="*/ 896 h 906"/>
                  <a:gd name="T12" fmla="*/ 321 w 321"/>
                  <a:gd name="T13" fmla="*/ 906 h 906"/>
                  <a:gd name="T14" fmla="*/ 298 w 321"/>
                  <a:gd name="T15" fmla="*/ 755 h 906"/>
                  <a:gd name="T16" fmla="*/ 184 w 321"/>
                  <a:gd name="T17" fmla="*/ 593 h 906"/>
                  <a:gd name="T18" fmla="*/ 199 w 321"/>
                  <a:gd name="T19" fmla="*/ 291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1" h="906">
                    <a:moveTo>
                      <a:pt x="199" y="291"/>
                    </a:moveTo>
                    <a:lnTo>
                      <a:pt x="150" y="31"/>
                    </a:lnTo>
                    <a:lnTo>
                      <a:pt x="69" y="0"/>
                    </a:lnTo>
                    <a:lnTo>
                      <a:pt x="0" y="57"/>
                    </a:lnTo>
                    <a:lnTo>
                      <a:pt x="14" y="554"/>
                    </a:lnTo>
                    <a:lnTo>
                      <a:pt x="126" y="896"/>
                    </a:lnTo>
                    <a:lnTo>
                      <a:pt x="321" y="906"/>
                    </a:lnTo>
                    <a:lnTo>
                      <a:pt x="298" y="755"/>
                    </a:lnTo>
                    <a:lnTo>
                      <a:pt x="184" y="593"/>
                    </a:lnTo>
                    <a:lnTo>
                      <a:pt x="199" y="2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327">
                <a:extLst>
                  <a:ext uri="{FF2B5EF4-FFF2-40B4-BE49-F238E27FC236}">
                    <a16:creationId xmlns:a16="http://schemas.microsoft.com/office/drawing/2014/main" id="{ADDD0001-9CA8-2A5E-63FE-E8F5679DA0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3" y="3750"/>
                <a:ext cx="232" cy="294"/>
              </a:xfrm>
              <a:custGeom>
                <a:avLst/>
                <a:gdLst>
                  <a:gd name="T0" fmla="*/ 647 w 928"/>
                  <a:gd name="T1" fmla="*/ 0 h 1174"/>
                  <a:gd name="T2" fmla="*/ 285 w 928"/>
                  <a:gd name="T3" fmla="*/ 0 h 1174"/>
                  <a:gd name="T4" fmla="*/ 88 w 928"/>
                  <a:gd name="T5" fmla="*/ 146 h 1174"/>
                  <a:gd name="T6" fmla="*/ 0 w 928"/>
                  <a:gd name="T7" fmla="*/ 358 h 1174"/>
                  <a:gd name="T8" fmla="*/ 36 w 928"/>
                  <a:gd name="T9" fmla="*/ 458 h 1174"/>
                  <a:gd name="T10" fmla="*/ 206 w 928"/>
                  <a:gd name="T11" fmla="*/ 554 h 1174"/>
                  <a:gd name="T12" fmla="*/ 376 w 928"/>
                  <a:gd name="T13" fmla="*/ 721 h 1174"/>
                  <a:gd name="T14" fmla="*/ 392 w 928"/>
                  <a:gd name="T15" fmla="*/ 814 h 1174"/>
                  <a:gd name="T16" fmla="*/ 469 w 928"/>
                  <a:gd name="T17" fmla="*/ 846 h 1174"/>
                  <a:gd name="T18" fmla="*/ 573 w 928"/>
                  <a:gd name="T19" fmla="*/ 1158 h 1174"/>
                  <a:gd name="T20" fmla="*/ 682 w 928"/>
                  <a:gd name="T21" fmla="*/ 1174 h 1174"/>
                  <a:gd name="T22" fmla="*/ 773 w 928"/>
                  <a:gd name="T23" fmla="*/ 1125 h 1174"/>
                  <a:gd name="T24" fmla="*/ 772 w 928"/>
                  <a:gd name="T25" fmla="*/ 1118 h 1174"/>
                  <a:gd name="T26" fmla="*/ 773 w 928"/>
                  <a:gd name="T27" fmla="*/ 941 h 1174"/>
                  <a:gd name="T28" fmla="*/ 928 w 928"/>
                  <a:gd name="T29" fmla="*/ 601 h 1174"/>
                  <a:gd name="T30" fmla="*/ 842 w 928"/>
                  <a:gd name="T31" fmla="*/ 10 h 1174"/>
                  <a:gd name="T32" fmla="*/ 647 w 928"/>
                  <a:gd name="T33" fmla="*/ 0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8" h="1174">
                    <a:moveTo>
                      <a:pt x="647" y="0"/>
                    </a:moveTo>
                    <a:lnTo>
                      <a:pt x="285" y="0"/>
                    </a:lnTo>
                    <a:lnTo>
                      <a:pt x="88" y="146"/>
                    </a:lnTo>
                    <a:lnTo>
                      <a:pt x="0" y="358"/>
                    </a:lnTo>
                    <a:lnTo>
                      <a:pt x="36" y="458"/>
                    </a:lnTo>
                    <a:lnTo>
                      <a:pt x="206" y="554"/>
                    </a:lnTo>
                    <a:lnTo>
                      <a:pt x="376" y="721"/>
                    </a:lnTo>
                    <a:lnTo>
                      <a:pt x="392" y="814"/>
                    </a:lnTo>
                    <a:lnTo>
                      <a:pt x="469" y="846"/>
                    </a:lnTo>
                    <a:lnTo>
                      <a:pt x="573" y="1158"/>
                    </a:lnTo>
                    <a:lnTo>
                      <a:pt x="682" y="1174"/>
                    </a:lnTo>
                    <a:lnTo>
                      <a:pt x="773" y="1125"/>
                    </a:lnTo>
                    <a:lnTo>
                      <a:pt x="772" y="1118"/>
                    </a:lnTo>
                    <a:lnTo>
                      <a:pt x="773" y="941"/>
                    </a:lnTo>
                    <a:lnTo>
                      <a:pt x="928" y="601"/>
                    </a:lnTo>
                    <a:lnTo>
                      <a:pt x="842" y="10"/>
                    </a:lnTo>
                    <a:lnTo>
                      <a:pt x="6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328">
                <a:extLst>
                  <a:ext uri="{FF2B5EF4-FFF2-40B4-BE49-F238E27FC236}">
                    <a16:creationId xmlns:a16="http://schemas.microsoft.com/office/drawing/2014/main" id="{6EAAB66A-D97B-C269-6068-F6D086AB9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3825"/>
                <a:ext cx="244" cy="294"/>
              </a:xfrm>
              <a:custGeom>
                <a:avLst/>
                <a:gdLst>
                  <a:gd name="T0" fmla="*/ 870 w 974"/>
                  <a:gd name="T1" fmla="*/ 549 h 1177"/>
                  <a:gd name="T2" fmla="*/ 793 w 974"/>
                  <a:gd name="T3" fmla="*/ 517 h 1177"/>
                  <a:gd name="T4" fmla="*/ 777 w 974"/>
                  <a:gd name="T5" fmla="*/ 424 h 1177"/>
                  <a:gd name="T6" fmla="*/ 607 w 974"/>
                  <a:gd name="T7" fmla="*/ 257 h 1177"/>
                  <a:gd name="T8" fmla="*/ 437 w 974"/>
                  <a:gd name="T9" fmla="*/ 161 h 1177"/>
                  <a:gd name="T10" fmla="*/ 401 w 974"/>
                  <a:gd name="T11" fmla="*/ 61 h 1177"/>
                  <a:gd name="T12" fmla="*/ 14 w 974"/>
                  <a:gd name="T13" fmla="*/ 0 h 1177"/>
                  <a:gd name="T14" fmla="*/ 0 w 974"/>
                  <a:gd name="T15" fmla="*/ 79 h 1177"/>
                  <a:gd name="T16" fmla="*/ 73 w 974"/>
                  <a:gd name="T17" fmla="*/ 50 h 1177"/>
                  <a:gd name="T18" fmla="*/ 182 w 974"/>
                  <a:gd name="T19" fmla="*/ 170 h 1177"/>
                  <a:gd name="T20" fmla="*/ 33 w 974"/>
                  <a:gd name="T21" fmla="*/ 277 h 1177"/>
                  <a:gd name="T22" fmla="*/ 63 w 974"/>
                  <a:gd name="T23" fmla="*/ 433 h 1177"/>
                  <a:gd name="T24" fmla="*/ 288 w 974"/>
                  <a:gd name="T25" fmla="*/ 559 h 1177"/>
                  <a:gd name="T26" fmla="*/ 214 w 974"/>
                  <a:gd name="T27" fmla="*/ 606 h 1177"/>
                  <a:gd name="T28" fmla="*/ 128 w 974"/>
                  <a:gd name="T29" fmla="*/ 845 h 1177"/>
                  <a:gd name="T30" fmla="*/ 336 w 974"/>
                  <a:gd name="T31" fmla="*/ 771 h 1177"/>
                  <a:gd name="T32" fmla="*/ 361 w 974"/>
                  <a:gd name="T33" fmla="*/ 936 h 1177"/>
                  <a:gd name="T34" fmla="*/ 285 w 974"/>
                  <a:gd name="T35" fmla="*/ 1137 h 1177"/>
                  <a:gd name="T36" fmla="*/ 487 w 974"/>
                  <a:gd name="T37" fmla="*/ 1177 h 1177"/>
                  <a:gd name="T38" fmla="*/ 521 w 974"/>
                  <a:gd name="T39" fmla="*/ 1056 h 1177"/>
                  <a:gd name="T40" fmla="*/ 743 w 974"/>
                  <a:gd name="T41" fmla="*/ 903 h 1177"/>
                  <a:gd name="T42" fmla="*/ 902 w 974"/>
                  <a:gd name="T43" fmla="*/ 973 h 1177"/>
                  <a:gd name="T44" fmla="*/ 974 w 974"/>
                  <a:gd name="T45" fmla="*/ 861 h 1177"/>
                  <a:gd name="T46" fmla="*/ 870 w 974"/>
                  <a:gd name="T47" fmla="*/ 549 h 1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4" h="1177">
                    <a:moveTo>
                      <a:pt x="870" y="549"/>
                    </a:moveTo>
                    <a:lnTo>
                      <a:pt x="793" y="517"/>
                    </a:lnTo>
                    <a:lnTo>
                      <a:pt x="777" y="424"/>
                    </a:lnTo>
                    <a:lnTo>
                      <a:pt x="607" y="257"/>
                    </a:lnTo>
                    <a:lnTo>
                      <a:pt x="437" y="161"/>
                    </a:lnTo>
                    <a:lnTo>
                      <a:pt x="401" y="61"/>
                    </a:lnTo>
                    <a:lnTo>
                      <a:pt x="14" y="0"/>
                    </a:lnTo>
                    <a:lnTo>
                      <a:pt x="0" y="79"/>
                    </a:lnTo>
                    <a:lnTo>
                      <a:pt x="73" y="50"/>
                    </a:lnTo>
                    <a:lnTo>
                      <a:pt x="182" y="170"/>
                    </a:lnTo>
                    <a:lnTo>
                      <a:pt x="33" y="277"/>
                    </a:lnTo>
                    <a:lnTo>
                      <a:pt x="63" y="433"/>
                    </a:lnTo>
                    <a:lnTo>
                      <a:pt x="288" y="559"/>
                    </a:lnTo>
                    <a:lnTo>
                      <a:pt x="214" y="606"/>
                    </a:lnTo>
                    <a:lnTo>
                      <a:pt x="128" y="845"/>
                    </a:lnTo>
                    <a:lnTo>
                      <a:pt x="336" y="771"/>
                    </a:lnTo>
                    <a:lnTo>
                      <a:pt x="361" y="936"/>
                    </a:lnTo>
                    <a:lnTo>
                      <a:pt x="285" y="1137"/>
                    </a:lnTo>
                    <a:lnTo>
                      <a:pt x="487" y="1177"/>
                    </a:lnTo>
                    <a:lnTo>
                      <a:pt x="521" y="1056"/>
                    </a:lnTo>
                    <a:lnTo>
                      <a:pt x="743" y="903"/>
                    </a:lnTo>
                    <a:lnTo>
                      <a:pt x="902" y="973"/>
                    </a:lnTo>
                    <a:lnTo>
                      <a:pt x="974" y="861"/>
                    </a:lnTo>
                    <a:lnTo>
                      <a:pt x="870" y="5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329">
                <a:extLst>
                  <a:ext uri="{FF2B5EF4-FFF2-40B4-BE49-F238E27FC236}">
                    <a16:creationId xmlns:a16="http://schemas.microsoft.com/office/drawing/2014/main" id="{BDCE93BA-98D7-5480-568F-2C4036F06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4032"/>
                <a:ext cx="196" cy="219"/>
              </a:xfrm>
              <a:custGeom>
                <a:avLst/>
                <a:gdLst>
                  <a:gd name="T0" fmla="*/ 784 w 784"/>
                  <a:gd name="T1" fmla="*/ 239 h 880"/>
                  <a:gd name="T2" fmla="*/ 763 w 784"/>
                  <a:gd name="T3" fmla="*/ 0 h 880"/>
                  <a:gd name="T4" fmla="*/ 672 w 784"/>
                  <a:gd name="T5" fmla="*/ 49 h 880"/>
                  <a:gd name="T6" fmla="*/ 563 w 784"/>
                  <a:gd name="T7" fmla="*/ 33 h 880"/>
                  <a:gd name="T8" fmla="*/ 491 w 784"/>
                  <a:gd name="T9" fmla="*/ 145 h 880"/>
                  <a:gd name="T10" fmla="*/ 332 w 784"/>
                  <a:gd name="T11" fmla="*/ 75 h 880"/>
                  <a:gd name="T12" fmla="*/ 110 w 784"/>
                  <a:gd name="T13" fmla="*/ 228 h 880"/>
                  <a:gd name="T14" fmla="*/ 76 w 784"/>
                  <a:gd name="T15" fmla="*/ 349 h 880"/>
                  <a:gd name="T16" fmla="*/ 146 w 784"/>
                  <a:gd name="T17" fmla="*/ 362 h 880"/>
                  <a:gd name="T18" fmla="*/ 6 w 784"/>
                  <a:gd name="T19" fmla="*/ 456 h 880"/>
                  <a:gd name="T20" fmla="*/ 0 w 784"/>
                  <a:gd name="T21" fmla="*/ 542 h 880"/>
                  <a:gd name="T22" fmla="*/ 137 w 784"/>
                  <a:gd name="T23" fmla="*/ 667 h 880"/>
                  <a:gd name="T24" fmla="*/ 455 w 784"/>
                  <a:gd name="T25" fmla="*/ 764 h 880"/>
                  <a:gd name="T26" fmla="*/ 491 w 784"/>
                  <a:gd name="T27" fmla="*/ 844 h 880"/>
                  <a:gd name="T28" fmla="*/ 577 w 784"/>
                  <a:gd name="T29" fmla="*/ 880 h 880"/>
                  <a:gd name="T30" fmla="*/ 744 w 784"/>
                  <a:gd name="T31" fmla="*/ 460 h 880"/>
                  <a:gd name="T32" fmla="*/ 651 w 784"/>
                  <a:gd name="T33" fmla="*/ 450 h 880"/>
                  <a:gd name="T34" fmla="*/ 725 w 784"/>
                  <a:gd name="T35" fmla="*/ 394 h 880"/>
                  <a:gd name="T36" fmla="*/ 784 w 784"/>
                  <a:gd name="T37" fmla="*/ 239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84" h="880">
                    <a:moveTo>
                      <a:pt x="784" y="239"/>
                    </a:moveTo>
                    <a:lnTo>
                      <a:pt x="763" y="0"/>
                    </a:lnTo>
                    <a:lnTo>
                      <a:pt x="672" y="49"/>
                    </a:lnTo>
                    <a:lnTo>
                      <a:pt x="563" y="33"/>
                    </a:lnTo>
                    <a:lnTo>
                      <a:pt x="491" y="145"/>
                    </a:lnTo>
                    <a:lnTo>
                      <a:pt x="332" y="75"/>
                    </a:lnTo>
                    <a:lnTo>
                      <a:pt x="110" y="228"/>
                    </a:lnTo>
                    <a:lnTo>
                      <a:pt x="76" y="349"/>
                    </a:lnTo>
                    <a:lnTo>
                      <a:pt x="146" y="362"/>
                    </a:lnTo>
                    <a:lnTo>
                      <a:pt x="6" y="456"/>
                    </a:lnTo>
                    <a:lnTo>
                      <a:pt x="0" y="542"/>
                    </a:lnTo>
                    <a:lnTo>
                      <a:pt x="137" y="667"/>
                    </a:lnTo>
                    <a:lnTo>
                      <a:pt x="455" y="764"/>
                    </a:lnTo>
                    <a:lnTo>
                      <a:pt x="491" y="844"/>
                    </a:lnTo>
                    <a:lnTo>
                      <a:pt x="577" y="880"/>
                    </a:lnTo>
                    <a:lnTo>
                      <a:pt x="744" y="460"/>
                    </a:lnTo>
                    <a:lnTo>
                      <a:pt x="651" y="450"/>
                    </a:lnTo>
                    <a:lnTo>
                      <a:pt x="725" y="394"/>
                    </a:lnTo>
                    <a:lnTo>
                      <a:pt x="784" y="2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Line 330">
                <a:extLst>
                  <a:ext uri="{FF2B5EF4-FFF2-40B4-BE49-F238E27FC236}">
                    <a16:creationId xmlns:a16="http://schemas.microsoft.com/office/drawing/2014/main" id="{E6075F10-9462-04B7-DEE5-6F2E1FEF99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27" y="1446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99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Line 331">
                <a:extLst>
                  <a:ext uri="{FF2B5EF4-FFF2-40B4-BE49-F238E27FC236}">
                    <a16:creationId xmlns:a16="http://schemas.microsoft.com/office/drawing/2014/main" id="{B69F330E-0B5F-AEEE-54B1-E21ECA834B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50" y="2683"/>
                <a:ext cx="1" cy="0"/>
              </a:xfrm>
              <a:prstGeom prst="line">
                <a:avLst/>
              </a:prstGeom>
              <a:noFill/>
              <a:ln w="3175">
                <a:solidFill>
                  <a:srgbClr val="99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Line 332">
                <a:extLst>
                  <a:ext uri="{FF2B5EF4-FFF2-40B4-BE49-F238E27FC236}">
                    <a16:creationId xmlns:a16="http://schemas.microsoft.com/office/drawing/2014/main" id="{2D65DFEA-BEF4-9D8F-227B-EB5E3840D1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3" y="1520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99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Line 333">
                <a:extLst>
                  <a:ext uri="{FF2B5EF4-FFF2-40B4-BE49-F238E27FC236}">
                    <a16:creationId xmlns:a16="http://schemas.microsoft.com/office/drawing/2014/main" id="{B216A9EF-FEA9-0D0B-2682-C19DA5C678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64" y="1733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99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Line 334">
                <a:extLst>
                  <a:ext uri="{FF2B5EF4-FFF2-40B4-BE49-F238E27FC236}">
                    <a16:creationId xmlns:a16="http://schemas.microsoft.com/office/drawing/2014/main" id="{FBD7207E-8D33-F367-EDBE-425871B9BA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80" y="2500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99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335">
                <a:extLst>
                  <a:ext uri="{FF2B5EF4-FFF2-40B4-BE49-F238E27FC236}">
                    <a16:creationId xmlns:a16="http://schemas.microsoft.com/office/drawing/2014/main" id="{F7B7CBFB-79E0-5144-F131-1561E2838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679"/>
                <a:ext cx="112" cy="435"/>
              </a:xfrm>
              <a:custGeom>
                <a:avLst/>
                <a:gdLst>
                  <a:gd name="T0" fmla="*/ 0 w 447"/>
                  <a:gd name="T1" fmla="*/ 0 h 1742"/>
                  <a:gd name="T2" fmla="*/ 37 w 447"/>
                  <a:gd name="T3" fmla="*/ 153 h 1742"/>
                  <a:gd name="T4" fmla="*/ 190 w 447"/>
                  <a:gd name="T5" fmla="*/ 93 h 1742"/>
                  <a:gd name="T6" fmla="*/ 316 w 447"/>
                  <a:gd name="T7" fmla="*/ 233 h 1742"/>
                  <a:gd name="T8" fmla="*/ 349 w 447"/>
                  <a:gd name="T9" fmla="*/ 310 h 1742"/>
                  <a:gd name="T10" fmla="*/ 307 w 447"/>
                  <a:gd name="T11" fmla="*/ 476 h 1742"/>
                  <a:gd name="T12" fmla="*/ 399 w 447"/>
                  <a:gd name="T13" fmla="*/ 692 h 1742"/>
                  <a:gd name="T14" fmla="*/ 447 w 447"/>
                  <a:gd name="T15" fmla="*/ 806 h 1742"/>
                  <a:gd name="T16" fmla="*/ 434 w 447"/>
                  <a:gd name="T17" fmla="*/ 844 h 1742"/>
                  <a:gd name="T18" fmla="*/ 421 w 447"/>
                  <a:gd name="T19" fmla="*/ 883 h 1742"/>
                  <a:gd name="T20" fmla="*/ 358 w 447"/>
                  <a:gd name="T21" fmla="*/ 1276 h 1742"/>
                  <a:gd name="T22" fmla="*/ 393 w 447"/>
                  <a:gd name="T23" fmla="*/ 1521 h 1742"/>
                  <a:gd name="T24" fmla="*/ 347 w 447"/>
                  <a:gd name="T25" fmla="*/ 1602 h 1742"/>
                  <a:gd name="T26" fmla="*/ 418 w 447"/>
                  <a:gd name="T27" fmla="*/ 1661 h 1742"/>
                  <a:gd name="T28" fmla="*/ 414 w 447"/>
                  <a:gd name="T29" fmla="*/ 1742 h 1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7" h="1742">
                    <a:moveTo>
                      <a:pt x="0" y="0"/>
                    </a:moveTo>
                    <a:lnTo>
                      <a:pt x="37" y="153"/>
                    </a:lnTo>
                    <a:lnTo>
                      <a:pt x="190" y="93"/>
                    </a:lnTo>
                    <a:lnTo>
                      <a:pt x="316" y="233"/>
                    </a:lnTo>
                    <a:lnTo>
                      <a:pt x="349" y="310"/>
                    </a:lnTo>
                    <a:lnTo>
                      <a:pt x="307" y="476"/>
                    </a:lnTo>
                    <a:lnTo>
                      <a:pt x="399" y="692"/>
                    </a:lnTo>
                    <a:lnTo>
                      <a:pt x="447" y="806"/>
                    </a:lnTo>
                    <a:lnTo>
                      <a:pt x="434" y="844"/>
                    </a:lnTo>
                    <a:lnTo>
                      <a:pt x="421" y="883"/>
                    </a:lnTo>
                    <a:lnTo>
                      <a:pt x="358" y="1276"/>
                    </a:lnTo>
                    <a:lnTo>
                      <a:pt x="393" y="1521"/>
                    </a:lnTo>
                    <a:lnTo>
                      <a:pt x="347" y="1602"/>
                    </a:lnTo>
                    <a:lnTo>
                      <a:pt x="418" y="1661"/>
                    </a:lnTo>
                    <a:lnTo>
                      <a:pt x="414" y="174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336">
                <a:extLst>
                  <a:ext uri="{FF2B5EF4-FFF2-40B4-BE49-F238E27FC236}">
                    <a16:creationId xmlns:a16="http://schemas.microsoft.com/office/drawing/2014/main" id="{693A1BB5-5581-DAA6-59F2-C614B58BAA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765"/>
                <a:ext cx="109" cy="25"/>
              </a:xfrm>
              <a:custGeom>
                <a:avLst/>
                <a:gdLst>
                  <a:gd name="T0" fmla="*/ 437 w 437"/>
                  <a:gd name="T1" fmla="*/ 16 h 102"/>
                  <a:gd name="T2" fmla="*/ 335 w 437"/>
                  <a:gd name="T3" fmla="*/ 92 h 102"/>
                  <a:gd name="T4" fmla="*/ 303 w 437"/>
                  <a:gd name="T5" fmla="*/ 0 h 102"/>
                  <a:gd name="T6" fmla="*/ 253 w 437"/>
                  <a:gd name="T7" fmla="*/ 35 h 102"/>
                  <a:gd name="T8" fmla="*/ 104 w 437"/>
                  <a:gd name="T9" fmla="*/ 35 h 102"/>
                  <a:gd name="T10" fmla="*/ 0 w 437"/>
                  <a:gd name="T1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7" h="102">
                    <a:moveTo>
                      <a:pt x="437" y="16"/>
                    </a:moveTo>
                    <a:lnTo>
                      <a:pt x="335" y="92"/>
                    </a:lnTo>
                    <a:lnTo>
                      <a:pt x="303" y="0"/>
                    </a:lnTo>
                    <a:lnTo>
                      <a:pt x="253" y="35"/>
                    </a:lnTo>
                    <a:lnTo>
                      <a:pt x="104" y="35"/>
                    </a:lnTo>
                    <a:lnTo>
                      <a:pt x="0" y="10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Line 337">
                <a:extLst>
                  <a:ext uri="{FF2B5EF4-FFF2-40B4-BE49-F238E27FC236}">
                    <a16:creationId xmlns:a16="http://schemas.microsoft.com/office/drawing/2014/main" id="{BAF08C1F-A377-8CA4-6D20-851F5432A7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67" y="869"/>
                <a:ext cx="17" cy="3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338">
                <a:extLst>
                  <a:ext uri="{FF2B5EF4-FFF2-40B4-BE49-F238E27FC236}">
                    <a16:creationId xmlns:a16="http://schemas.microsoft.com/office/drawing/2014/main" id="{7B0EAA08-00AB-3159-2CDE-B403669A91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899"/>
                <a:ext cx="61" cy="272"/>
              </a:xfrm>
              <a:custGeom>
                <a:avLst/>
                <a:gdLst>
                  <a:gd name="T0" fmla="*/ 220 w 248"/>
                  <a:gd name="T1" fmla="*/ 1088 h 1088"/>
                  <a:gd name="T2" fmla="*/ 102 w 248"/>
                  <a:gd name="T3" fmla="*/ 905 h 1088"/>
                  <a:gd name="T4" fmla="*/ 169 w 248"/>
                  <a:gd name="T5" fmla="*/ 772 h 1088"/>
                  <a:gd name="T6" fmla="*/ 102 w 248"/>
                  <a:gd name="T7" fmla="*/ 664 h 1088"/>
                  <a:gd name="T8" fmla="*/ 201 w 248"/>
                  <a:gd name="T9" fmla="*/ 632 h 1088"/>
                  <a:gd name="T10" fmla="*/ 150 w 248"/>
                  <a:gd name="T11" fmla="*/ 556 h 1088"/>
                  <a:gd name="T12" fmla="*/ 248 w 248"/>
                  <a:gd name="T13" fmla="*/ 368 h 1088"/>
                  <a:gd name="T14" fmla="*/ 150 w 248"/>
                  <a:gd name="T15" fmla="*/ 368 h 1088"/>
                  <a:gd name="T16" fmla="*/ 150 w 248"/>
                  <a:gd name="T17" fmla="*/ 241 h 1088"/>
                  <a:gd name="T18" fmla="*/ 51 w 248"/>
                  <a:gd name="T19" fmla="*/ 162 h 1088"/>
                  <a:gd name="T20" fmla="*/ 93 w 248"/>
                  <a:gd name="T21" fmla="*/ 92 h 1088"/>
                  <a:gd name="T22" fmla="*/ 0 w 248"/>
                  <a:gd name="T23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8" h="1088">
                    <a:moveTo>
                      <a:pt x="220" y="1088"/>
                    </a:moveTo>
                    <a:lnTo>
                      <a:pt x="102" y="905"/>
                    </a:lnTo>
                    <a:lnTo>
                      <a:pt x="169" y="772"/>
                    </a:lnTo>
                    <a:lnTo>
                      <a:pt x="102" y="664"/>
                    </a:lnTo>
                    <a:lnTo>
                      <a:pt x="201" y="632"/>
                    </a:lnTo>
                    <a:lnTo>
                      <a:pt x="150" y="556"/>
                    </a:lnTo>
                    <a:lnTo>
                      <a:pt x="248" y="368"/>
                    </a:lnTo>
                    <a:lnTo>
                      <a:pt x="150" y="368"/>
                    </a:lnTo>
                    <a:lnTo>
                      <a:pt x="150" y="241"/>
                    </a:lnTo>
                    <a:lnTo>
                      <a:pt x="51" y="162"/>
                    </a:lnTo>
                    <a:lnTo>
                      <a:pt x="93" y="9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339">
                <a:extLst>
                  <a:ext uri="{FF2B5EF4-FFF2-40B4-BE49-F238E27FC236}">
                    <a16:creationId xmlns:a16="http://schemas.microsoft.com/office/drawing/2014/main" id="{BCD1968B-3B4A-9F0D-80D8-A7191265C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" y="852"/>
                <a:ext cx="134" cy="59"/>
              </a:xfrm>
              <a:custGeom>
                <a:avLst/>
                <a:gdLst>
                  <a:gd name="T0" fmla="*/ 0 w 536"/>
                  <a:gd name="T1" fmla="*/ 222 h 237"/>
                  <a:gd name="T2" fmla="*/ 75 w 536"/>
                  <a:gd name="T3" fmla="*/ 237 h 237"/>
                  <a:gd name="T4" fmla="*/ 174 w 536"/>
                  <a:gd name="T5" fmla="*/ 116 h 237"/>
                  <a:gd name="T6" fmla="*/ 265 w 536"/>
                  <a:gd name="T7" fmla="*/ 116 h 237"/>
                  <a:gd name="T8" fmla="*/ 345 w 536"/>
                  <a:gd name="T9" fmla="*/ 169 h 237"/>
                  <a:gd name="T10" fmla="*/ 468 w 536"/>
                  <a:gd name="T11" fmla="*/ 129 h 237"/>
                  <a:gd name="T12" fmla="*/ 536 w 536"/>
                  <a:gd name="T13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6" h="237">
                    <a:moveTo>
                      <a:pt x="0" y="222"/>
                    </a:moveTo>
                    <a:lnTo>
                      <a:pt x="75" y="237"/>
                    </a:lnTo>
                    <a:lnTo>
                      <a:pt x="174" y="116"/>
                    </a:lnTo>
                    <a:lnTo>
                      <a:pt x="265" y="116"/>
                    </a:lnTo>
                    <a:lnTo>
                      <a:pt x="345" y="169"/>
                    </a:lnTo>
                    <a:lnTo>
                      <a:pt x="468" y="129"/>
                    </a:lnTo>
                    <a:lnTo>
                      <a:pt x="53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340">
                <a:extLst>
                  <a:ext uri="{FF2B5EF4-FFF2-40B4-BE49-F238E27FC236}">
                    <a16:creationId xmlns:a16="http://schemas.microsoft.com/office/drawing/2014/main" id="{B95C7ADC-3AD6-652D-62BE-6DA0C0042B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114"/>
                <a:ext cx="85" cy="37"/>
              </a:xfrm>
              <a:custGeom>
                <a:avLst/>
                <a:gdLst>
                  <a:gd name="T0" fmla="*/ 340 w 340"/>
                  <a:gd name="T1" fmla="*/ 0 h 147"/>
                  <a:gd name="T2" fmla="*/ 284 w 340"/>
                  <a:gd name="T3" fmla="*/ 65 h 147"/>
                  <a:gd name="T4" fmla="*/ 199 w 340"/>
                  <a:gd name="T5" fmla="*/ 49 h 147"/>
                  <a:gd name="T6" fmla="*/ 0 w 340"/>
                  <a:gd name="T7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0" h="147">
                    <a:moveTo>
                      <a:pt x="340" y="0"/>
                    </a:moveTo>
                    <a:lnTo>
                      <a:pt x="284" y="65"/>
                    </a:lnTo>
                    <a:lnTo>
                      <a:pt x="199" y="49"/>
                    </a:lnTo>
                    <a:lnTo>
                      <a:pt x="0" y="14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341">
                <a:extLst>
                  <a:ext uri="{FF2B5EF4-FFF2-40B4-BE49-F238E27FC236}">
                    <a16:creationId xmlns:a16="http://schemas.microsoft.com/office/drawing/2014/main" id="{F0DAFF86-09FE-CFEC-6D07-A23AFC266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2" y="1077"/>
                <a:ext cx="395" cy="97"/>
              </a:xfrm>
              <a:custGeom>
                <a:avLst/>
                <a:gdLst>
                  <a:gd name="T0" fmla="*/ 0 w 1579"/>
                  <a:gd name="T1" fmla="*/ 150 h 387"/>
                  <a:gd name="T2" fmla="*/ 162 w 1579"/>
                  <a:gd name="T3" fmla="*/ 166 h 387"/>
                  <a:gd name="T4" fmla="*/ 160 w 1579"/>
                  <a:gd name="T5" fmla="*/ 250 h 387"/>
                  <a:gd name="T6" fmla="*/ 276 w 1579"/>
                  <a:gd name="T7" fmla="*/ 387 h 387"/>
                  <a:gd name="T8" fmla="*/ 359 w 1579"/>
                  <a:gd name="T9" fmla="*/ 377 h 387"/>
                  <a:gd name="T10" fmla="*/ 441 w 1579"/>
                  <a:gd name="T11" fmla="*/ 366 h 387"/>
                  <a:gd name="T12" fmla="*/ 472 w 1579"/>
                  <a:gd name="T13" fmla="*/ 287 h 387"/>
                  <a:gd name="T14" fmla="*/ 627 w 1579"/>
                  <a:gd name="T15" fmla="*/ 231 h 387"/>
                  <a:gd name="T16" fmla="*/ 694 w 1579"/>
                  <a:gd name="T17" fmla="*/ 281 h 387"/>
                  <a:gd name="T18" fmla="*/ 865 w 1579"/>
                  <a:gd name="T19" fmla="*/ 252 h 387"/>
                  <a:gd name="T20" fmla="*/ 1016 w 1579"/>
                  <a:gd name="T21" fmla="*/ 145 h 387"/>
                  <a:gd name="T22" fmla="*/ 1060 w 1579"/>
                  <a:gd name="T23" fmla="*/ 221 h 387"/>
                  <a:gd name="T24" fmla="*/ 1234 w 1579"/>
                  <a:gd name="T25" fmla="*/ 267 h 387"/>
                  <a:gd name="T26" fmla="*/ 1536 w 1579"/>
                  <a:gd name="T27" fmla="*/ 50 h 387"/>
                  <a:gd name="T28" fmla="*/ 1579 w 1579"/>
                  <a:gd name="T29" fmla="*/ 37 h 387"/>
                  <a:gd name="T30" fmla="*/ 1526 w 1579"/>
                  <a:gd name="T31" fmla="*/ 0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79" h="387">
                    <a:moveTo>
                      <a:pt x="0" y="150"/>
                    </a:moveTo>
                    <a:lnTo>
                      <a:pt x="162" y="166"/>
                    </a:lnTo>
                    <a:lnTo>
                      <a:pt x="160" y="250"/>
                    </a:lnTo>
                    <a:lnTo>
                      <a:pt x="276" y="387"/>
                    </a:lnTo>
                    <a:lnTo>
                      <a:pt x="359" y="377"/>
                    </a:lnTo>
                    <a:lnTo>
                      <a:pt x="441" y="366"/>
                    </a:lnTo>
                    <a:lnTo>
                      <a:pt x="472" y="287"/>
                    </a:lnTo>
                    <a:lnTo>
                      <a:pt x="627" y="231"/>
                    </a:lnTo>
                    <a:lnTo>
                      <a:pt x="694" y="281"/>
                    </a:lnTo>
                    <a:lnTo>
                      <a:pt x="865" y="252"/>
                    </a:lnTo>
                    <a:lnTo>
                      <a:pt x="1016" y="145"/>
                    </a:lnTo>
                    <a:lnTo>
                      <a:pt x="1060" y="221"/>
                    </a:lnTo>
                    <a:lnTo>
                      <a:pt x="1234" y="267"/>
                    </a:lnTo>
                    <a:lnTo>
                      <a:pt x="1536" y="50"/>
                    </a:lnTo>
                    <a:lnTo>
                      <a:pt x="1579" y="37"/>
                    </a:lnTo>
                    <a:lnTo>
                      <a:pt x="152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Line 342">
                <a:extLst>
                  <a:ext uri="{FF2B5EF4-FFF2-40B4-BE49-F238E27FC236}">
                    <a16:creationId xmlns:a16="http://schemas.microsoft.com/office/drawing/2014/main" id="{B450489E-C705-6EA5-849A-54DAD3A724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37" y="890"/>
                <a:ext cx="30" cy="9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343">
                <a:extLst>
                  <a:ext uri="{FF2B5EF4-FFF2-40B4-BE49-F238E27FC236}">
                    <a16:creationId xmlns:a16="http://schemas.microsoft.com/office/drawing/2014/main" id="{6BAFC576-23BF-7D58-AFDA-1FAE7BEFE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5" y="882"/>
                <a:ext cx="119" cy="41"/>
              </a:xfrm>
              <a:custGeom>
                <a:avLst/>
                <a:gdLst>
                  <a:gd name="T0" fmla="*/ 475 w 475"/>
                  <a:gd name="T1" fmla="*/ 60 h 162"/>
                  <a:gd name="T2" fmla="*/ 414 w 475"/>
                  <a:gd name="T3" fmla="*/ 0 h 162"/>
                  <a:gd name="T4" fmla="*/ 312 w 475"/>
                  <a:gd name="T5" fmla="*/ 86 h 162"/>
                  <a:gd name="T6" fmla="*/ 312 w 475"/>
                  <a:gd name="T7" fmla="*/ 162 h 162"/>
                  <a:gd name="T8" fmla="*/ 236 w 475"/>
                  <a:gd name="T9" fmla="*/ 162 h 162"/>
                  <a:gd name="T10" fmla="*/ 113 w 475"/>
                  <a:gd name="T11" fmla="*/ 73 h 162"/>
                  <a:gd name="T12" fmla="*/ 0 w 475"/>
                  <a:gd name="T13" fmla="*/ 36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5" h="162">
                    <a:moveTo>
                      <a:pt x="475" y="60"/>
                    </a:moveTo>
                    <a:lnTo>
                      <a:pt x="414" y="0"/>
                    </a:lnTo>
                    <a:lnTo>
                      <a:pt x="312" y="86"/>
                    </a:lnTo>
                    <a:lnTo>
                      <a:pt x="312" y="162"/>
                    </a:lnTo>
                    <a:lnTo>
                      <a:pt x="236" y="162"/>
                    </a:lnTo>
                    <a:lnTo>
                      <a:pt x="113" y="73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344">
                <a:extLst>
                  <a:ext uri="{FF2B5EF4-FFF2-40B4-BE49-F238E27FC236}">
                    <a16:creationId xmlns:a16="http://schemas.microsoft.com/office/drawing/2014/main" id="{E8B9F0C7-D4A2-F3B4-E50A-77CD3F5E3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839"/>
                <a:ext cx="189" cy="240"/>
              </a:xfrm>
              <a:custGeom>
                <a:avLst/>
                <a:gdLst>
                  <a:gd name="T0" fmla="*/ 756 w 756"/>
                  <a:gd name="T1" fmla="*/ 8 h 963"/>
                  <a:gd name="T2" fmla="*/ 754 w 756"/>
                  <a:gd name="T3" fmla="*/ 9 h 963"/>
                  <a:gd name="T4" fmla="*/ 716 w 756"/>
                  <a:gd name="T5" fmla="*/ 128 h 963"/>
                  <a:gd name="T6" fmla="*/ 677 w 756"/>
                  <a:gd name="T7" fmla="*/ 205 h 963"/>
                  <a:gd name="T8" fmla="*/ 628 w 756"/>
                  <a:gd name="T9" fmla="*/ 206 h 963"/>
                  <a:gd name="T10" fmla="*/ 422 w 756"/>
                  <a:gd name="T11" fmla="*/ 212 h 963"/>
                  <a:gd name="T12" fmla="*/ 163 w 756"/>
                  <a:gd name="T13" fmla="*/ 80 h 963"/>
                  <a:gd name="T14" fmla="*/ 139 w 756"/>
                  <a:gd name="T15" fmla="*/ 0 h 963"/>
                  <a:gd name="T16" fmla="*/ 39 w 756"/>
                  <a:gd name="T17" fmla="*/ 220 h 963"/>
                  <a:gd name="T18" fmla="*/ 0 w 756"/>
                  <a:gd name="T19" fmla="*/ 309 h 963"/>
                  <a:gd name="T20" fmla="*/ 43 w 756"/>
                  <a:gd name="T21" fmla="*/ 329 h 963"/>
                  <a:gd name="T22" fmla="*/ 156 w 756"/>
                  <a:gd name="T23" fmla="*/ 379 h 963"/>
                  <a:gd name="T24" fmla="*/ 107 w 756"/>
                  <a:gd name="T25" fmla="*/ 450 h 963"/>
                  <a:gd name="T26" fmla="*/ 175 w 756"/>
                  <a:gd name="T27" fmla="*/ 496 h 963"/>
                  <a:gd name="T28" fmla="*/ 213 w 756"/>
                  <a:gd name="T29" fmla="*/ 424 h 963"/>
                  <a:gd name="T30" fmla="*/ 296 w 756"/>
                  <a:gd name="T31" fmla="*/ 436 h 963"/>
                  <a:gd name="T32" fmla="*/ 419 w 756"/>
                  <a:gd name="T33" fmla="*/ 531 h 963"/>
                  <a:gd name="T34" fmla="*/ 376 w 756"/>
                  <a:gd name="T35" fmla="*/ 722 h 963"/>
                  <a:gd name="T36" fmla="*/ 334 w 756"/>
                  <a:gd name="T37" fmla="*/ 912 h 963"/>
                  <a:gd name="T38" fmla="*/ 271 w 756"/>
                  <a:gd name="T39" fmla="*/ 963 h 963"/>
                  <a:gd name="T40" fmla="*/ 172 w 756"/>
                  <a:gd name="T41" fmla="*/ 953 h 9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56" h="963">
                    <a:moveTo>
                      <a:pt x="756" y="8"/>
                    </a:moveTo>
                    <a:lnTo>
                      <a:pt x="754" y="9"/>
                    </a:lnTo>
                    <a:lnTo>
                      <a:pt x="716" y="128"/>
                    </a:lnTo>
                    <a:lnTo>
                      <a:pt x="677" y="205"/>
                    </a:lnTo>
                    <a:lnTo>
                      <a:pt x="628" y="206"/>
                    </a:lnTo>
                    <a:lnTo>
                      <a:pt x="422" y="212"/>
                    </a:lnTo>
                    <a:lnTo>
                      <a:pt x="163" y="80"/>
                    </a:lnTo>
                    <a:lnTo>
                      <a:pt x="139" y="0"/>
                    </a:lnTo>
                    <a:lnTo>
                      <a:pt x="39" y="220"/>
                    </a:lnTo>
                    <a:lnTo>
                      <a:pt x="0" y="309"/>
                    </a:lnTo>
                    <a:lnTo>
                      <a:pt x="43" y="329"/>
                    </a:lnTo>
                    <a:lnTo>
                      <a:pt x="156" y="379"/>
                    </a:lnTo>
                    <a:lnTo>
                      <a:pt x="107" y="450"/>
                    </a:lnTo>
                    <a:lnTo>
                      <a:pt x="175" y="496"/>
                    </a:lnTo>
                    <a:lnTo>
                      <a:pt x="213" y="424"/>
                    </a:lnTo>
                    <a:lnTo>
                      <a:pt x="296" y="436"/>
                    </a:lnTo>
                    <a:lnTo>
                      <a:pt x="419" y="531"/>
                    </a:lnTo>
                    <a:lnTo>
                      <a:pt x="376" y="722"/>
                    </a:lnTo>
                    <a:lnTo>
                      <a:pt x="334" y="912"/>
                    </a:lnTo>
                    <a:lnTo>
                      <a:pt x="271" y="963"/>
                    </a:lnTo>
                    <a:lnTo>
                      <a:pt x="172" y="95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Line 345">
                <a:extLst>
                  <a:ext uri="{FF2B5EF4-FFF2-40B4-BE49-F238E27FC236}">
                    <a16:creationId xmlns:a16="http://schemas.microsoft.com/office/drawing/2014/main" id="{41F0D1B8-A659-EFEB-8222-3903579719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34" y="893"/>
                <a:ext cx="46" cy="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346">
                <a:extLst>
                  <a:ext uri="{FF2B5EF4-FFF2-40B4-BE49-F238E27FC236}">
                    <a16:creationId xmlns:a16="http://schemas.microsoft.com/office/drawing/2014/main" id="{EFCC40CB-09C2-FBC1-A265-7860A622F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921"/>
                <a:ext cx="68" cy="105"/>
              </a:xfrm>
              <a:custGeom>
                <a:avLst/>
                <a:gdLst>
                  <a:gd name="T0" fmla="*/ 0 w 271"/>
                  <a:gd name="T1" fmla="*/ 421 h 421"/>
                  <a:gd name="T2" fmla="*/ 60 w 271"/>
                  <a:gd name="T3" fmla="*/ 376 h 421"/>
                  <a:gd name="T4" fmla="*/ 92 w 271"/>
                  <a:gd name="T5" fmla="*/ 319 h 421"/>
                  <a:gd name="T6" fmla="*/ 22 w 271"/>
                  <a:gd name="T7" fmla="*/ 277 h 421"/>
                  <a:gd name="T8" fmla="*/ 22 w 271"/>
                  <a:gd name="T9" fmla="*/ 207 h 421"/>
                  <a:gd name="T10" fmla="*/ 54 w 271"/>
                  <a:gd name="T11" fmla="*/ 148 h 421"/>
                  <a:gd name="T12" fmla="*/ 178 w 271"/>
                  <a:gd name="T13" fmla="*/ 118 h 421"/>
                  <a:gd name="T14" fmla="*/ 178 w 271"/>
                  <a:gd name="T15" fmla="*/ 48 h 421"/>
                  <a:gd name="T16" fmla="*/ 271 w 271"/>
                  <a:gd name="T17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1" h="421">
                    <a:moveTo>
                      <a:pt x="0" y="421"/>
                    </a:moveTo>
                    <a:lnTo>
                      <a:pt x="60" y="376"/>
                    </a:lnTo>
                    <a:lnTo>
                      <a:pt x="92" y="319"/>
                    </a:lnTo>
                    <a:lnTo>
                      <a:pt x="22" y="277"/>
                    </a:lnTo>
                    <a:lnTo>
                      <a:pt x="22" y="207"/>
                    </a:lnTo>
                    <a:lnTo>
                      <a:pt x="54" y="148"/>
                    </a:lnTo>
                    <a:lnTo>
                      <a:pt x="178" y="118"/>
                    </a:lnTo>
                    <a:lnTo>
                      <a:pt x="178" y="48"/>
                    </a:lnTo>
                    <a:lnTo>
                      <a:pt x="27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347">
                <a:extLst>
                  <a:ext uri="{FF2B5EF4-FFF2-40B4-BE49-F238E27FC236}">
                    <a16:creationId xmlns:a16="http://schemas.microsoft.com/office/drawing/2014/main" id="{182BD2C0-030A-3BF1-A3BB-11E4F60BA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1" y="891"/>
                <a:ext cx="34" cy="33"/>
              </a:xfrm>
              <a:custGeom>
                <a:avLst/>
                <a:gdLst>
                  <a:gd name="T0" fmla="*/ 135 w 135"/>
                  <a:gd name="T1" fmla="*/ 0 h 132"/>
                  <a:gd name="T2" fmla="*/ 99 w 135"/>
                  <a:gd name="T3" fmla="*/ 100 h 132"/>
                  <a:gd name="T4" fmla="*/ 41 w 135"/>
                  <a:gd name="T5" fmla="*/ 69 h 132"/>
                  <a:gd name="T6" fmla="*/ 0 w 135"/>
                  <a:gd name="T7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132">
                    <a:moveTo>
                      <a:pt x="135" y="0"/>
                    </a:moveTo>
                    <a:lnTo>
                      <a:pt x="99" y="100"/>
                    </a:lnTo>
                    <a:lnTo>
                      <a:pt x="41" y="69"/>
                    </a:lnTo>
                    <a:lnTo>
                      <a:pt x="0" y="13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348">
                <a:extLst>
                  <a:ext uri="{FF2B5EF4-FFF2-40B4-BE49-F238E27FC236}">
                    <a16:creationId xmlns:a16="http://schemas.microsoft.com/office/drawing/2014/main" id="{86782A30-503C-7D2B-24A6-8FFA868A4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987"/>
                <a:ext cx="49" cy="148"/>
              </a:xfrm>
              <a:custGeom>
                <a:avLst/>
                <a:gdLst>
                  <a:gd name="T0" fmla="*/ 196 w 196"/>
                  <a:gd name="T1" fmla="*/ 0 h 592"/>
                  <a:gd name="T2" fmla="*/ 114 w 196"/>
                  <a:gd name="T3" fmla="*/ 130 h 592"/>
                  <a:gd name="T4" fmla="*/ 114 w 196"/>
                  <a:gd name="T5" fmla="*/ 189 h 592"/>
                  <a:gd name="T6" fmla="*/ 89 w 196"/>
                  <a:gd name="T7" fmla="*/ 228 h 592"/>
                  <a:gd name="T8" fmla="*/ 143 w 196"/>
                  <a:gd name="T9" fmla="*/ 323 h 592"/>
                  <a:gd name="T10" fmla="*/ 0 w 196"/>
                  <a:gd name="T11" fmla="*/ 403 h 592"/>
                  <a:gd name="T12" fmla="*/ 48 w 196"/>
                  <a:gd name="T13" fmla="*/ 507 h 592"/>
                  <a:gd name="T14" fmla="*/ 37 w 196"/>
                  <a:gd name="T15" fmla="*/ 592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6" h="592">
                    <a:moveTo>
                      <a:pt x="196" y="0"/>
                    </a:moveTo>
                    <a:lnTo>
                      <a:pt x="114" y="130"/>
                    </a:lnTo>
                    <a:lnTo>
                      <a:pt x="114" y="189"/>
                    </a:lnTo>
                    <a:lnTo>
                      <a:pt x="89" y="228"/>
                    </a:lnTo>
                    <a:lnTo>
                      <a:pt x="143" y="323"/>
                    </a:lnTo>
                    <a:lnTo>
                      <a:pt x="0" y="403"/>
                    </a:lnTo>
                    <a:lnTo>
                      <a:pt x="48" y="507"/>
                    </a:lnTo>
                    <a:lnTo>
                      <a:pt x="37" y="59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349">
                <a:extLst>
                  <a:ext uri="{FF2B5EF4-FFF2-40B4-BE49-F238E27FC236}">
                    <a16:creationId xmlns:a16="http://schemas.microsoft.com/office/drawing/2014/main" id="{B4041A11-B298-851A-3D79-9EEC7C253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" y="1143"/>
                <a:ext cx="100" cy="166"/>
              </a:xfrm>
              <a:custGeom>
                <a:avLst/>
                <a:gdLst>
                  <a:gd name="T0" fmla="*/ 398 w 398"/>
                  <a:gd name="T1" fmla="*/ 622 h 660"/>
                  <a:gd name="T2" fmla="*/ 310 w 398"/>
                  <a:gd name="T3" fmla="*/ 584 h 660"/>
                  <a:gd name="T4" fmla="*/ 247 w 398"/>
                  <a:gd name="T5" fmla="*/ 660 h 660"/>
                  <a:gd name="T6" fmla="*/ 130 w 398"/>
                  <a:gd name="T7" fmla="*/ 584 h 660"/>
                  <a:gd name="T8" fmla="*/ 130 w 398"/>
                  <a:gd name="T9" fmla="*/ 505 h 660"/>
                  <a:gd name="T10" fmla="*/ 80 w 398"/>
                  <a:gd name="T11" fmla="*/ 505 h 660"/>
                  <a:gd name="T12" fmla="*/ 44 w 398"/>
                  <a:gd name="T13" fmla="*/ 423 h 660"/>
                  <a:gd name="T14" fmla="*/ 111 w 398"/>
                  <a:gd name="T15" fmla="*/ 343 h 660"/>
                  <a:gd name="T16" fmla="*/ 0 w 398"/>
                  <a:gd name="T17" fmla="*/ 232 h 660"/>
                  <a:gd name="T18" fmla="*/ 114 w 398"/>
                  <a:gd name="T19" fmla="*/ 190 h 660"/>
                  <a:gd name="T20" fmla="*/ 105 w 398"/>
                  <a:gd name="T21" fmla="*/ 44 h 660"/>
                  <a:gd name="T22" fmla="*/ 144 w 398"/>
                  <a:gd name="T23" fmla="*/ 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8" h="660">
                    <a:moveTo>
                      <a:pt x="398" y="622"/>
                    </a:moveTo>
                    <a:lnTo>
                      <a:pt x="310" y="584"/>
                    </a:lnTo>
                    <a:lnTo>
                      <a:pt x="247" y="660"/>
                    </a:lnTo>
                    <a:lnTo>
                      <a:pt x="130" y="584"/>
                    </a:lnTo>
                    <a:lnTo>
                      <a:pt x="130" y="505"/>
                    </a:lnTo>
                    <a:lnTo>
                      <a:pt x="80" y="505"/>
                    </a:lnTo>
                    <a:lnTo>
                      <a:pt x="44" y="423"/>
                    </a:lnTo>
                    <a:lnTo>
                      <a:pt x="111" y="343"/>
                    </a:lnTo>
                    <a:lnTo>
                      <a:pt x="0" y="232"/>
                    </a:lnTo>
                    <a:lnTo>
                      <a:pt x="114" y="190"/>
                    </a:lnTo>
                    <a:lnTo>
                      <a:pt x="105" y="44"/>
                    </a:lnTo>
                    <a:lnTo>
                      <a:pt x="14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350">
                <a:extLst>
                  <a:ext uri="{FF2B5EF4-FFF2-40B4-BE49-F238E27FC236}">
                    <a16:creationId xmlns:a16="http://schemas.microsoft.com/office/drawing/2014/main" id="{DBC18E2D-03A5-D864-80EF-57B89846F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8" y="1086"/>
                <a:ext cx="36" cy="88"/>
              </a:xfrm>
              <a:custGeom>
                <a:avLst/>
                <a:gdLst>
                  <a:gd name="T0" fmla="*/ 37 w 146"/>
                  <a:gd name="T1" fmla="*/ 0 h 349"/>
                  <a:gd name="T2" fmla="*/ 0 w 146"/>
                  <a:gd name="T3" fmla="*/ 286 h 349"/>
                  <a:gd name="T4" fmla="*/ 72 w 146"/>
                  <a:gd name="T5" fmla="*/ 318 h 349"/>
                  <a:gd name="T6" fmla="*/ 146 w 146"/>
                  <a:gd name="T7" fmla="*/ 349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" h="349">
                    <a:moveTo>
                      <a:pt x="37" y="0"/>
                    </a:moveTo>
                    <a:lnTo>
                      <a:pt x="0" y="286"/>
                    </a:lnTo>
                    <a:lnTo>
                      <a:pt x="72" y="318"/>
                    </a:lnTo>
                    <a:lnTo>
                      <a:pt x="146" y="3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351">
                <a:extLst>
                  <a:ext uri="{FF2B5EF4-FFF2-40B4-BE49-F238E27FC236}">
                    <a16:creationId xmlns:a16="http://schemas.microsoft.com/office/drawing/2014/main" id="{00AE2F57-23D1-272D-4132-24B309D9B0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1086"/>
                <a:ext cx="0" cy="0"/>
              </a:xfrm>
              <a:custGeom>
                <a:avLst/>
                <a:gdLst>
                  <a:gd name="T0" fmla="*/ 2 w 2"/>
                  <a:gd name="T1" fmla="*/ 1 h 1"/>
                  <a:gd name="T2" fmla="*/ 2 w 2"/>
                  <a:gd name="T3" fmla="*/ 0 h 1"/>
                  <a:gd name="T4" fmla="*/ 0 w 2"/>
                  <a:gd name="T5" fmla="*/ 0 h 1"/>
                  <a:gd name="T6" fmla="*/ 2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352">
                <a:extLst>
                  <a:ext uri="{FF2B5EF4-FFF2-40B4-BE49-F238E27FC236}">
                    <a16:creationId xmlns:a16="http://schemas.microsoft.com/office/drawing/2014/main" id="{C173B156-0D65-8C3A-408D-69E866C03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0" y="890"/>
                <a:ext cx="55" cy="112"/>
              </a:xfrm>
              <a:custGeom>
                <a:avLst/>
                <a:gdLst>
                  <a:gd name="T0" fmla="*/ 220 w 220"/>
                  <a:gd name="T1" fmla="*/ 448 h 448"/>
                  <a:gd name="T2" fmla="*/ 178 w 220"/>
                  <a:gd name="T3" fmla="*/ 426 h 448"/>
                  <a:gd name="T4" fmla="*/ 195 w 220"/>
                  <a:gd name="T5" fmla="*/ 396 h 448"/>
                  <a:gd name="T6" fmla="*/ 153 w 220"/>
                  <a:gd name="T7" fmla="*/ 249 h 448"/>
                  <a:gd name="T8" fmla="*/ 153 w 220"/>
                  <a:gd name="T9" fmla="*/ 175 h 448"/>
                  <a:gd name="T10" fmla="*/ 61 w 220"/>
                  <a:gd name="T11" fmla="*/ 127 h 448"/>
                  <a:gd name="T12" fmla="*/ 115 w 220"/>
                  <a:gd name="T13" fmla="*/ 74 h 448"/>
                  <a:gd name="T14" fmla="*/ 0 w 220"/>
                  <a:gd name="T15" fmla="*/ 74 h 448"/>
                  <a:gd name="T16" fmla="*/ 30 w 220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0" h="448">
                    <a:moveTo>
                      <a:pt x="220" y="448"/>
                    </a:moveTo>
                    <a:lnTo>
                      <a:pt x="178" y="426"/>
                    </a:lnTo>
                    <a:lnTo>
                      <a:pt x="195" y="396"/>
                    </a:lnTo>
                    <a:lnTo>
                      <a:pt x="153" y="249"/>
                    </a:lnTo>
                    <a:lnTo>
                      <a:pt x="153" y="175"/>
                    </a:lnTo>
                    <a:lnTo>
                      <a:pt x="61" y="127"/>
                    </a:lnTo>
                    <a:lnTo>
                      <a:pt x="115" y="74"/>
                    </a:lnTo>
                    <a:lnTo>
                      <a:pt x="0" y="74"/>
                    </a:lnTo>
                    <a:lnTo>
                      <a:pt x="3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353">
                <a:extLst>
                  <a:ext uri="{FF2B5EF4-FFF2-40B4-BE49-F238E27FC236}">
                    <a16:creationId xmlns:a16="http://schemas.microsoft.com/office/drawing/2014/main" id="{9A884973-2144-8241-C8DE-52F71E08D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4" y="1019"/>
                <a:ext cx="95" cy="28"/>
              </a:xfrm>
              <a:custGeom>
                <a:avLst/>
                <a:gdLst>
                  <a:gd name="T0" fmla="*/ 381 w 381"/>
                  <a:gd name="T1" fmla="*/ 110 h 110"/>
                  <a:gd name="T2" fmla="*/ 318 w 381"/>
                  <a:gd name="T3" fmla="*/ 110 h 110"/>
                  <a:gd name="T4" fmla="*/ 318 w 381"/>
                  <a:gd name="T5" fmla="*/ 51 h 110"/>
                  <a:gd name="T6" fmla="*/ 248 w 381"/>
                  <a:gd name="T7" fmla="*/ 0 h 110"/>
                  <a:gd name="T8" fmla="*/ 159 w 381"/>
                  <a:gd name="T9" fmla="*/ 0 h 110"/>
                  <a:gd name="T10" fmla="*/ 112 w 381"/>
                  <a:gd name="T11" fmla="*/ 32 h 110"/>
                  <a:gd name="T12" fmla="*/ 0 w 381"/>
                  <a:gd name="T13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1" h="110">
                    <a:moveTo>
                      <a:pt x="381" y="110"/>
                    </a:moveTo>
                    <a:lnTo>
                      <a:pt x="318" y="110"/>
                    </a:lnTo>
                    <a:lnTo>
                      <a:pt x="318" y="51"/>
                    </a:lnTo>
                    <a:lnTo>
                      <a:pt x="248" y="0"/>
                    </a:lnTo>
                    <a:lnTo>
                      <a:pt x="159" y="0"/>
                    </a:lnTo>
                    <a:lnTo>
                      <a:pt x="112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354">
                <a:extLst>
                  <a:ext uri="{FF2B5EF4-FFF2-40B4-BE49-F238E27FC236}">
                    <a16:creationId xmlns:a16="http://schemas.microsoft.com/office/drawing/2014/main" id="{B9DE7D05-47C9-9E8E-BD27-1BEE829AE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" y="1091"/>
                <a:ext cx="123" cy="75"/>
              </a:xfrm>
              <a:custGeom>
                <a:avLst/>
                <a:gdLst>
                  <a:gd name="T0" fmla="*/ 0 w 495"/>
                  <a:gd name="T1" fmla="*/ 299 h 299"/>
                  <a:gd name="T2" fmla="*/ 137 w 495"/>
                  <a:gd name="T3" fmla="*/ 203 h 299"/>
                  <a:gd name="T4" fmla="*/ 194 w 495"/>
                  <a:gd name="T5" fmla="*/ 114 h 299"/>
                  <a:gd name="T6" fmla="*/ 260 w 495"/>
                  <a:gd name="T7" fmla="*/ 150 h 299"/>
                  <a:gd name="T8" fmla="*/ 343 w 495"/>
                  <a:gd name="T9" fmla="*/ 67 h 299"/>
                  <a:gd name="T10" fmla="*/ 372 w 495"/>
                  <a:gd name="T11" fmla="*/ 0 h 299"/>
                  <a:gd name="T12" fmla="*/ 495 w 495"/>
                  <a:gd name="T13" fmla="*/ 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5" h="299">
                    <a:moveTo>
                      <a:pt x="0" y="299"/>
                    </a:moveTo>
                    <a:lnTo>
                      <a:pt x="137" y="203"/>
                    </a:lnTo>
                    <a:lnTo>
                      <a:pt x="194" y="114"/>
                    </a:lnTo>
                    <a:lnTo>
                      <a:pt x="260" y="150"/>
                    </a:lnTo>
                    <a:lnTo>
                      <a:pt x="343" y="67"/>
                    </a:lnTo>
                    <a:lnTo>
                      <a:pt x="372" y="0"/>
                    </a:lnTo>
                    <a:lnTo>
                      <a:pt x="49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Line 355">
                <a:extLst>
                  <a:ext uri="{FF2B5EF4-FFF2-40B4-BE49-F238E27FC236}">
                    <a16:creationId xmlns:a16="http://schemas.microsoft.com/office/drawing/2014/main" id="{60A90A44-E541-3792-100E-7FB5EFC3DB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59" y="1047"/>
                <a:ext cx="0" cy="4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356">
                <a:extLst>
                  <a:ext uri="{FF2B5EF4-FFF2-40B4-BE49-F238E27FC236}">
                    <a16:creationId xmlns:a16="http://schemas.microsoft.com/office/drawing/2014/main" id="{6334A82D-8EF3-AD2B-4717-D9E4DC212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9" y="1091"/>
                <a:ext cx="56" cy="13"/>
              </a:xfrm>
              <a:custGeom>
                <a:avLst/>
                <a:gdLst>
                  <a:gd name="T0" fmla="*/ 0 w 221"/>
                  <a:gd name="T1" fmla="*/ 0 h 51"/>
                  <a:gd name="T2" fmla="*/ 133 w 221"/>
                  <a:gd name="T3" fmla="*/ 0 h 51"/>
                  <a:gd name="T4" fmla="*/ 133 w 221"/>
                  <a:gd name="T5" fmla="*/ 48 h 51"/>
                  <a:gd name="T6" fmla="*/ 221 w 221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1" h="51">
                    <a:moveTo>
                      <a:pt x="0" y="0"/>
                    </a:moveTo>
                    <a:lnTo>
                      <a:pt x="133" y="0"/>
                    </a:lnTo>
                    <a:lnTo>
                      <a:pt x="133" y="48"/>
                    </a:lnTo>
                    <a:lnTo>
                      <a:pt x="221" y="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357">
                <a:extLst>
                  <a:ext uri="{FF2B5EF4-FFF2-40B4-BE49-F238E27FC236}">
                    <a16:creationId xmlns:a16="http://schemas.microsoft.com/office/drawing/2014/main" id="{4342B5C5-167B-E73A-50DB-59A6DEEE3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996"/>
                <a:ext cx="66" cy="17"/>
              </a:xfrm>
              <a:custGeom>
                <a:avLst/>
                <a:gdLst>
                  <a:gd name="T0" fmla="*/ 265 w 265"/>
                  <a:gd name="T1" fmla="*/ 66 h 66"/>
                  <a:gd name="T2" fmla="*/ 169 w 265"/>
                  <a:gd name="T3" fmla="*/ 32 h 66"/>
                  <a:gd name="T4" fmla="*/ 127 w 265"/>
                  <a:gd name="T5" fmla="*/ 50 h 66"/>
                  <a:gd name="T6" fmla="*/ 37 w 265"/>
                  <a:gd name="T7" fmla="*/ 0 h 66"/>
                  <a:gd name="T8" fmla="*/ 0 w 265"/>
                  <a:gd name="T9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66">
                    <a:moveTo>
                      <a:pt x="265" y="66"/>
                    </a:moveTo>
                    <a:lnTo>
                      <a:pt x="169" y="32"/>
                    </a:lnTo>
                    <a:lnTo>
                      <a:pt x="127" y="50"/>
                    </a:lnTo>
                    <a:lnTo>
                      <a:pt x="37" y="0"/>
                    </a:lnTo>
                    <a:lnTo>
                      <a:pt x="0" y="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358">
                <a:extLst>
                  <a:ext uri="{FF2B5EF4-FFF2-40B4-BE49-F238E27FC236}">
                    <a16:creationId xmlns:a16="http://schemas.microsoft.com/office/drawing/2014/main" id="{DD7D9169-9B45-66DC-F020-882F8ACAE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9" y="1002"/>
                <a:ext cx="24" cy="45"/>
              </a:xfrm>
              <a:custGeom>
                <a:avLst/>
                <a:gdLst>
                  <a:gd name="T0" fmla="*/ 61 w 95"/>
                  <a:gd name="T1" fmla="*/ 0 h 178"/>
                  <a:gd name="T2" fmla="*/ 95 w 95"/>
                  <a:gd name="T3" fmla="*/ 84 h 178"/>
                  <a:gd name="T4" fmla="*/ 0 w 95"/>
                  <a:gd name="T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5" h="178">
                    <a:moveTo>
                      <a:pt x="61" y="0"/>
                    </a:moveTo>
                    <a:lnTo>
                      <a:pt x="95" y="84"/>
                    </a:lnTo>
                    <a:lnTo>
                      <a:pt x="0" y="17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359">
                <a:extLst>
                  <a:ext uri="{FF2B5EF4-FFF2-40B4-BE49-F238E27FC236}">
                    <a16:creationId xmlns:a16="http://schemas.microsoft.com/office/drawing/2014/main" id="{404BEC84-A01C-9FE0-8B5E-814C740D63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447"/>
                <a:ext cx="273" cy="30"/>
              </a:xfrm>
              <a:custGeom>
                <a:avLst/>
                <a:gdLst>
                  <a:gd name="T0" fmla="*/ 0 w 1094"/>
                  <a:gd name="T1" fmla="*/ 82 h 121"/>
                  <a:gd name="T2" fmla="*/ 358 w 1094"/>
                  <a:gd name="T3" fmla="*/ 66 h 121"/>
                  <a:gd name="T4" fmla="*/ 433 w 1094"/>
                  <a:gd name="T5" fmla="*/ 1 h 121"/>
                  <a:gd name="T6" fmla="*/ 499 w 1094"/>
                  <a:gd name="T7" fmla="*/ 51 h 121"/>
                  <a:gd name="T8" fmla="*/ 622 w 1094"/>
                  <a:gd name="T9" fmla="*/ 7 h 121"/>
                  <a:gd name="T10" fmla="*/ 646 w 1094"/>
                  <a:gd name="T11" fmla="*/ 0 h 121"/>
                  <a:gd name="T12" fmla="*/ 1093 w 1094"/>
                  <a:gd name="T13" fmla="*/ 119 h 121"/>
                  <a:gd name="T14" fmla="*/ 1094 w 1094"/>
                  <a:gd name="T1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4" h="121">
                    <a:moveTo>
                      <a:pt x="0" y="82"/>
                    </a:moveTo>
                    <a:lnTo>
                      <a:pt x="358" y="66"/>
                    </a:lnTo>
                    <a:lnTo>
                      <a:pt x="433" y="1"/>
                    </a:lnTo>
                    <a:lnTo>
                      <a:pt x="499" y="51"/>
                    </a:lnTo>
                    <a:lnTo>
                      <a:pt x="622" y="7"/>
                    </a:lnTo>
                    <a:lnTo>
                      <a:pt x="646" y="0"/>
                    </a:lnTo>
                    <a:lnTo>
                      <a:pt x="1093" y="119"/>
                    </a:lnTo>
                    <a:lnTo>
                      <a:pt x="1094" y="12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360">
                <a:extLst>
                  <a:ext uri="{FF2B5EF4-FFF2-40B4-BE49-F238E27FC236}">
                    <a16:creationId xmlns:a16="http://schemas.microsoft.com/office/drawing/2014/main" id="{30A6CF0A-E7A8-03BC-0551-413EA3AEA0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" y="488"/>
                <a:ext cx="55" cy="243"/>
              </a:xfrm>
              <a:custGeom>
                <a:avLst/>
                <a:gdLst>
                  <a:gd name="T0" fmla="*/ 198 w 221"/>
                  <a:gd name="T1" fmla="*/ 0 h 972"/>
                  <a:gd name="T2" fmla="*/ 221 w 221"/>
                  <a:gd name="T3" fmla="*/ 163 h 972"/>
                  <a:gd name="T4" fmla="*/ 182 w 221"/>
                  <a:gd name="T5" fmla="*/ 262 h 972"/>
                  <a:gd name="T6" fmla="*/ 202 w 221"/>
                  <a:gd name="T7" fmla="*/ 306 h 972"/>
                  <a:gd name="T8" fmla="*/ 221 w 221"/>
                  <a:gd name="T9" fmla="*/ 351 h 972"/>
                  <a:gd name="T10" fmla="*/ 187 w 221"/>
                  <a:gd name="T11" fmla="*/ 399 h 972"/>
                  <a:gd name="T12" fmla="*/ 78 w 221"/>
                  <a:gd name="T13" fmla="*/ 557 h 972"/>
                  <a:gd name="T14" fmla="*/ 0 w 221"/>
                  <a:gd name="T15" fmla="*/ 564 h 972"/>
                  <a:gd name="T16" fmla="*/ 9 w 221"/>
                  <a:gd name="T17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1" h="972">
                    <a:moveTo>
                      <a:pt x="198" y="0"/>
                    </a:moveTo>
                    <a:lnTo>
                      <a:pt x="221" y="163"/>
                    </a:lnTo>
                    <a:lnTo>
                      <a:pt x="182" y="262"/>
                    </a:lnTo>
                    <a:lnTo>
                      <a:pt x="202" y="306"/>
                    </a:lnTo>
                    <a:lnTo>
                      <a:pt x="221" y="351"/>
                    </a:lnTo>
                    <a:lnTo>
                      <a:pt x="187" y="399"/>
                    </a:lnTo>
                    <a:lnTo>
                      <a:pt x="78" y="557"/>
                    </a:lnTo>
                    <a:lnTo>
                      <a:pt x="0" y="564"/>
                    </a:lnTo>
                    <a:lnTo>
                      <a:pt x="9" y="97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361">
                <a:extLst>
                  <a:ext uri="{FF2B5EF4-FFF2-40B4-BE49-F238E27FC236}">
                    <a16:creationId xmlns:a16="http://schemas.microsoft.com/office/drawing/2014/main" id="{E9F8474E-C2F1-B85D-347E-5BAFF973D3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32"/>
                <a:ext cx="313" cy="417"/>
              </a:xfrm>
              <a:custGeom>
                <a:avLst/>
                <a:gdLst>
                  <a:gd name="T0" fmla="*/ 0 w 1251"/>
                  <a:gd name="T1" fmla="*/ 0 h 1669"/>
                  <a:gd name="T2" fmla="*/ 191 w 1251"/>
                  <a:gd name="T3" fmla="*/ 365 h 1669"/>
                  <a:gd name="T4" fmla="*/ 347 w 1251"/>
                  <a:gd name="T5" fmla="*/ 440 h 1669"/>
                  <a:gd name="T6" fmla="*/ 329 w 1251"/>
                  <a:gd name="T7" fmla="*/ 520 h 1669"/>
                  <a:gd name="T8" fmla="*/ 446 w 1251"/>
                  <a:gd name="T9" fmla="*/ 640 h 1669"/>
                  <a:gd name="T10" fmla="*/ 777 w 1251"/>
                  <a:gd name="T11" fmla="*/ 654 h 1669"/>
                  <a:gd name="T12" fmla="*/ 826 w 1251"/>
                  <a:gd name="T13" fmla="*/ 590 h 1669"/>
                  <a:gd name="T14" fmla="*/ 863 w 1251"/>
                  <a:gd name="T15" fmla="*/ 662 h 1669"/>
                  <a:gd name="T16" fmla="*/ 834 w 1251"/>
                  <a:gd name="T17" fmla="*/ 836 h 1669"/>
                  <a:gd name="T18" fmla="*/ 918 w 1251"/>
                  <a:gd name="T19" fmla="*/ 850 h 1669"/>
                  <a:gd name="T20" fmla="*/ 1002 w 1251"/>
                  <a:gd name="T21" fmla="*/ 863 h 1669"/>
                  <a:gd name="T22" fmla="*/ 1112 w 1251"/>
                  <a:gd name="T23" fmla="*/ 1014 h 1669"/>
                  <a:gd name="T24" fmla="*/ 1024 w 1251"/>
                  <a:gd name="T25" fmla="*/ 1061 h 1669"/>
                  <a:gd name="T26" fmla="*/ 1051 w 1251"/>
                  <a:gd name="T27" fmla="*/ 1098 h 1669"/>
                  <a:gd name="T28" fmla="*/ 1133 w 1251"/>
                  <a:gd name="T29" fmla="*/ 1210 h 1669"/>
                  <a:gd name="T30" fmla="*/ 1114 w 1251"/>
                  <a:gd name="T31" fmla="*/ 1287 h 1669"/>
                  <a:gd name="T32" fmla="*/ 1201 w 1251"/>
                  <a:gd name="T33" fmla="*/ 1300 h 1669"/>
                  <a:gd name="T34" fmla="*/ 1251 w 1251"/>
                  <a:gd name="T35" fmla="*/ 1366 h 1669"/>
                  <a:gd name="T36" fmla="*/ 1150 w 1251"/>
                  <a:gd name="T37" fmla="*/ 1669 h 1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1" h="1669">
                    <a:moveTo>
                      <a:pt x="0" y="0"/>
                    </a:moveTo>
                    <a:lnTo>
                      <a:pt x="191" y="365"/>
                    </a:lnTo>
                    <a:lnTo>
                      <a:pt x="347" y="440"/>
                    </a:lnTo>
                    <a:lnTo>
                      <a:pt x="329" y="520"/>
                    </a:lnTo>
                    <a:lnTo>
                      <a:pt x="446" y="640"/>
                    </a:lnTo>
                    <a:lnTo>
                      <a:pt x="777" y="654"/>
                    </a:lnTo>
                    <a:lnTo>
                      <a:pt x="826" y="590"/>
                    </a:lnTo>
                    <a:lnTo>
                      <a:pt x="863" y="662"/>
                    </a:lnTo>
                    <a:lnTo>
                      <a:pt x="834" y="836"/>
                    </a:lnTo>
                    <a:lnTo>
                      <a:pt x="918" y="850"/>
                    </a:lnTo>
                    <a:lnTo>
                      <a:pt x="1002" y="863"/>
                    </a:lnTo>
                    <a:lnTo>
                      <a:pt x="1112" y="1014"/>
                    </a:lnTo>
                    <a:lnTo>
                      <a:pt x="1024" y="1061"/>
                    </a:lnTo>
                    <a:lnTo>
                      <a:pt x="1051" y="1098"/>
                    </a:lnTo>
                    <a:lnTo>
                      <a:pt x="1133" y="1210"/>
                    </a:lnTo>
                    <a:lnTo>
                      <a:pt x="1114" y="1287"/>
                    </a:lnTo>
                    <a:lnTo>
                      <a:pt x="1201" y="1300"/>
                    </a:lnTo>
                    <a:lnTo>
                      <a:pt x="1251" y="1366"/>
                    </a:lnTo>
                    <a:lnTo>
                      <a:pt x="1150" y="166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Line 362">
                <a:extLst>
                  <a:ext uri="{FF2B5EF4-FFF2-40B4-BE49-F238E27FC236}">
                    <a16:creationId xmlns:a16="http://schemas.microsoft.com/office/drawing/2014/main" id="{A4F4E1F4-06C7-CCD7-15C3-8A8BBF019E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64" y="165"/>
                <a:ext cx="14" cy="1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363">
                <a:extLst>
                  <a:ext uri="{FF2B5EF4-FFF2-40B4-BE49-F238E27FC236}">
                    <a16:creationId xmlns:a16="http://schemas.microsoft.com/office/drawing/2014/main" id="{A787F07C-399A-59F3-E3F5-115F589B5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5" y="4040"/>
                <a:ext cx="122" cy="79"/>
              </a:xfrm>
              <a:custGeom>
                <a:avLst/>
                <a:gdLst>
                  <a:gd name="T0" fmla="*/ 0 w 487"/>
                  <a:gd name="T1" fmla="*/ 316 h 316"/>
                  <a:gd name="T2" fmla="*/ 34 w 487"/>
                  <a:gd name="T3" fmla="*/ 195 h 316"/>
                  <a:gd name="T4" fmla="*/ 256 w 487"/>
                  <a:gd name="T5" fmla="*/ 42 h 316"/>
                  <a:gd name="T6" fmla="*/ 415 w 487"/>
                  <a:gd name="T7" fmla="*/ 112 h 316"/>
                  <a:gd name="T8" fmla="*/ 487 w 487"/>
                  <a:gd name="T9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316">
                    <a:moveTo>
                      <a:pt x="0" y="316"/>
                    </a:moveTo>
                    <a:lnTo>
                      <a:pt x="34" y="195"/>
                    </a:lnTo>
                    <a:lnTo>
                      <a:pt x="256" y="42"/>
                    </a:lnTo>
                    <a:lnTo>
                      <a:pt x="415" y="112"/>
                    </a:lnTo>
                    <a:lnTo>
                      <a:pt x="48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364">
                <a:extLst>
                  <a:ext uri="{FF2B5EF4-FFF2-40B4-BE49-F238E27FC236}">
                    <a16:creationId xmlns:a16="http://schemas.microsoft.com/office/drawing/2014/main" id="{B4E828A6-9306-F244-5093-523B346C3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90"/>
                <a:ext cx="101" cy="28"/>
              </a:xfrm>
              <a:custGeom>
                <a:avLst/>
                <a:gdLst>
                  <a:gd name="T0" fmla="*/ 0 w 404"/>
                  <a:gd name="T1" fmla="*/ 110 h 114"/>
                  <a:gd name="T2" fmla="*/ 202 w 404"/>
                  <a:gd name="T3" fmla="*/ 114 h 114"/>
                  <a:gd name="T4" fmla="*/ 245 w 404"/>
                  <a:gd name="T5" fmla="*/ 63 h 114"/>
                  <a:gd name="T6" fmla="*/ 304 w 404"/>
                  <a:gd name="T7" fmla="*/ 63 h 114"/>
                  <a:gd name="T8" fmla="*/ 358 w 404"/>
                  <a:gd name="T9" fmla="*/ 0 h 114"/>
                  <a:gd name="T10" fmla="*/ 404 w 404"/>
                  <a:gd name="T11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4" h="114">
                    <a:moveTo>
                      <a:pt x="0" y="110"/>
                    </a:moveTo>
                    <a:lnTo>
                      <a:pt x="202" y="114"/>
                    </a:lnTo>
                    <a:lnTo>
                      <a:pt x="245" y="63"/>
                    </a:lnTo>
                    <a:lnTo>
                      <a:pt x="304" y="63"/>
                    </a:lnTo>
                    <a:lnTo>
                      <a:pt x="358" y="0"/>
                    </a:lnTo>
                    <a:lnTo>
                      <a:pt x="40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365">
                <a:extLst>
                  <a:ext uri="{FF2B5EF4-FFF2-40B4-BE49-F238E27FC236}">
                    <a16:creationId xmlns:a16="http://schemas.microsoft.com/office/drawing/2014/main" id="{1D87B59E-7E20-129F-07E8-B7ADFE118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190"/>
                <a:ext cx="75" cy="52"/>
              </a:xfrm>
              <a:custGeom>
                <a:avLst/>
                <a:gdLst>
                  <a:gd name="T0" fmla="*/ 298 w 298"/>
                  <a:gd name="T1" fmla="*/ 210 h 210"/>
                  <a:gd name="T2" fmla="*/ 293 w 298"/>
                  <a:gd name="T3" fmla="*/ 139 h 210"/>
                  <a:gd name="T4" fmla="*/ 164 w 298"/>
                  <a:gd name="T5" fmla="*/ 168 h 210"/>
                  <a:gd name="T6" fmla="*/ 96 w 298"/>
                  <a:gd name="T7" fmla="*/ 46 h 210"/>
                  <a:gd name="T8" fmla="*/ 0 w 298"/>
                  <a:gd name="T9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8" h="210">
                    <a:moveTo>
                      <a:pt x="298" y="210"/>
                    </a:moveTo>
                    <a:lnTo>
                      <a:pt x="293" y="139"/>
                    </a:lnTo>
                    <a:lnTo>
                      <a:pt x="164" y="168"/>
                    </a:lnTo>
                    <a:lnTo>
                      <a:pt x="96" y="4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366">
                <a:extLst>
                  <a:ext uri="{FF2B5EF4-FFF2-40B4-BE49-F238E27FC236}">
                    <a16:creationId xmlns:a16="http://schemas.microsoft.com/office/drawing/2014/main" id="{1D56761E-BC38-1AEF-C84F-049FCBEECC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149"/>
                <a:ext cx="24" cy="41"/>
              </a:xfrm>
              <a:custGeom>
                <a:avLst/>
                <a:gdLst>
                  <a:gd name="T0" fmla="*/ 38 w 92"/>
                  <a:gd name="T1" fmla="*/ 163 h 163"/>
                  <a:gd name="T2" fmla="*/ 92 w 92"/>
                  <a:gd name="T3" fmla="*/ 67 h 163"/>
                  <a:gd name="T4" fmla="*/ 0 w 92"/>
                  <a:gd name="T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2" h="163">
                    <a:moveTo>
                      <a:pt x="38" y="163"/>
                    </a:moveTo>
                    <a:lnTo>
                      <a:pt x="92" y="6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367">
                <a:extLst>
                  <a:ext uri="{FF2B5EF4-FFF2-40B4-BE49-F238E27FC236}">
                    <a16:creationId xmlns:a16="http://schemas.microsoft.com/office/drawing/2014/main" id="{2A984AE6-3CDD-4FFF-2717-069C1DAD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39"/>
                <a:ext cx="25" cy="110"/>
              </a:xfrm>
              <a:custGeom>
                <a:avLst/>
                <a:gdLst>
                  <a:gd name="T0" fmla="*/ 0 w 99"/>
                  <a:gd name="T1" fmla="*/ 439 h 439"/>
                  <a:gd name="T2" fmla="*/ 80 w 99"/>
                  <a:gd name="T3" fmla="*/ 320 h 439"/>
                  <a:gd name="T4" fmla="*/ 18 w 99"/>
                  <a:gd name="T5" fmla="*/ 262 h 439"/>
                  <a:gd name="T6" fmla="*/ 99 w 99"/>
                  <a:gd name="T7" fmla="*/ 149 h 439"/>
                  <a:gd name="T8" fmla="*/ 99 w 99"/>
                  <a:gd name="T9" fmla="*/ 0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439">
                    <a:moveTo>
                      <a:pt x="0" y="439"/>
                    </a:moveTo>
                    <a:lnTo>
                      <a:pt x="80" y="320"/>
                    </a:lnTo>
                    <a:lnTo>
                      <a:pt x="18" y="262"/>
                    </a:lnTo>
                    <a:lnTo>
                      <a:pt x="99" y="149"/>
                    </a:lnTo>
                    <a:lnTo>
                      <a:pt x="9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368">
                <a:extLst>
                  <a:ext uri="{FF2B5EF4-FFF2-40B4-BE49-F238E27FC236}">
                    <a16:creationId xmlns:a16="http://schemas.microsoft.com/office/drawing/2014/main" id="{085169E4-1DF1-D5C1-8776-E996A1870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0" y="192"/>
                <a:ext cx="49" cy="41"/>
              </a:xfrm>
              <a:custGeom>
                <a:avLst/>
                <a:gdLst>
                  <a:gd name="T0" fmla="*/ 55 w 197"/>
                  <a:gd name="T1" fmla="*/ 167 h 167"/>
                  <a:gd name="T2" fmla="*/ 0 w 197"/>
                  <a:gd name="T3" fmla="*/ 59 h 167"/>
                  <a:gd name="T4" fmla="*/ 67 w 197"/>
                  <a:gd name="T5" fmla="*/ 12 h 167"/>
                  <a:gd name="T6" fmla="*/ 197 w 197"/>
                  <a:gd name="T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7" h="167">
                    <a:moveTo>
                      <a:pt x="55" y="167"/>
                    </a:moveTo>
                    <a:lnTo>
                      <a:pt x="0" y="59"/>
                    </a:lnTo>
                    <a:lnTo>
                      <a:pt x="67" y="12"/>
                    </a:lnTo>
                    <a:lnTo>
                      <a:pt x="19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369">
                <a:extLst>
                  <a:ext uri="{FF2B5EF4-FFF2-40B4-BE49-F238E27FC236}">
                    <a16:creationId xmlns:a16="http://schemas.microsoft.com/office/drawing/2014/main" id="{EB656738-E5E8-B7C1-257C-0EC41113E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244"/>
                <a:ext cx="77" cy="60"/>
              </a:xfrm>
              <a:custGeom>
                <a:avLst/>
                <a:gdLst>
                  <a:gd name="T0" fmla="*/ 309 w 309"/>
                  <a:gd name="T1" fmla="*/ 0 h 239"/>
                  <a:gd name="T2" fmla="*/ 168 w 309"/>
                  <a:gd name="T3" fmla="*/ 104 h 239"/>
                  <a:gd name="T4" fmla="*/ 110 w 309"/>
                  <a:gd name="T5" fmla="*/ 66 h 239"/>
                  <a:gd name="T6" fmla="*/ 0 w 309"/>
                  <a:gd name="T7" fmla="*/ 146 h 239"/>
                  <a:gd name="T8" fmla="*/ 0 w 309"/>
                  <a:gd name="T9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9" h="239">
                    <a:moveTo>
                      <a:pt x="309" y="0"/>
                    </a:moveTo>
                    <a:lnTo>
                      <a:pt x="168" y="104"/>
                    </a:lnTo>
                    <a:lnTo>
                      <a:pt x="110" y="66"/>
                    </a:lnTo>
                    <a:lnTo>
                      <a:pt x="0" y="146"/>
                    </a:lnTo>
                    <a:lnTo>
                      <a:pt x="0" y="2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370">
                <a:extLst>
                  <a:ext uri="{FF2B5EF4-FFF2-40B4-BE49-F238E27FC236}">
                    <a16:creationId xmlns:a16="http://schemas.microsoft.com/office/drawing/2014/main" id="{B307469C-EB89-3832-737B-B9CBDC051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3" y="233"/>
                <a:ext cx="77" cy="71"/>
              </a:xfrm>
              <a:custGeom>
                <a:avLst/>
                <a:gdLst>
                  <a:gd name="T0" fmla="*/ 305 w 305"/>
                  <a:gd name="T1" fmla="*/ 282 h 282"/>
                  <a:gd name="T2" fmla="*/ 251 w 305"/>
                  <a:gd name="T3" fmla="*/ 282 h 282"/>
                  <a:gd name="T4" fmla="*/ 209 w 305"/>
                  <a:gd name="T5" fmla="*/ 215 h 282"/>
                  <a:gd name="T6" fmla="*/ 67 w 305"/>
                  <a:gd name="T7" fmla="*/ 143 h 282"/>
                  <a:gd name="T8" fmla="*/ 118 w 305"/>
                  <a:gd name="T9" fmla="*/ 72 h 282"/>
                  <a:gd name="T10" fmla="*/ 0 w 305"/>
                  <a:gd name="T11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282">
                    <a:moveTo>
                      <a:pt x="305" y="282"/>
                    </a:moveTo>
                    <a:lnTo>
                      <a:pt x="251" y="282"/>
                    </a:lnTo>
                    <a:lnTo>
                      <a:pt x="209" y="215"/>
                    </a:lnTo>
                    <a:lnTo>
                      <a:pt x="67" y="143"/>
                    </a:lnTo>
                    <a:lnTo>
                      <a:pt x="118" y="7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371">
                <a:extLst>
                  <a:ext uri="{FF2B5EF4-FFF2-40B4-BE49-F238E27FC236}">
                    <a16:creationId xmlns:a16="http://schemas.microsoft.com/office/drawing/2014/main" id="{6B401523-09F7-63B3-E27B-C64A104919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291"/>
                <a:ext cx="110" cy="15"/>
              </a:xfrm>
              <a:custGeom>
                <a:avLst/>
                <a:gdLst>
                  <a:gd name="T0" fmla="*/ 442 w 442"/>
                  <a:gd name="T1" fmla="*/ 60 h 60"/>
                  <a:gd name="T2" fmla="*/ 286 w 442"/>
                  <a:gd name="T3" fmla="*/ 58 h 60"/>
                  <a:gd name="T4" fmla="*/ 118 w 442"/>
                  <a:gd name="T5" fmla="*/ 0 h 60"/>
                  <a:gd name="T6" fmla="*/ 55 w 442"/>
                  <a:gd name="T7" fmla="*/ 51 h 60"/>
                  <a:gd name="T8" fmla="*/ 0 w 442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2" h="60">
                    <a:moveTo>
                      <a:pt x="442" y="60"/>
                    </a:moveTo>
                    <a:lnTo>
                      <a:pt x="286" y="58"/>
                    </a:lnTo>
                    <a:lnTo>
                      <a:pt x="118" y="0"/>
                    </a:lnTo>
                    <a:lnTo>
                      <a:pt x="55" y="51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372">
                <a:extLst>
                  <a:ext uri="{FF2B5EF4-FFF2-40B4-BE49-F238E27FC236}">
                    <a16:creationId xmlns:a16="http://schemas.microsoft.com/office/drawing/2014/main" id="{7EDEFD04-B4C1-EC4F-D152-1D04597959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242"/>
                <a:ext cx="56" cy="120"/>
              </a:xfrm>
              <a:custGeom>
                <a:avLst/>
                <a:gdLst>
                  <a:gd name="T0" fmla="*/ 198 w 222"/>
                  <a:gd name="T1" fmla="*/ 0 h 482"/>
                  <a:gd name="T2" fmla="*/ 222 w 222"/>
                  <a:gd name="T3" fmla="*/ 109 h 482"/>
                  <a:gd name="T4" fmla="*/ 147 w 222"/>
                  <a:gd name="T5" fmla="*/ 142 h 482"/>
                  <a:gd name="T6" fmla="*/ 198 w 222"/>
                  <a:gd name="T7" fmla="*/ 219 h 482"/>
                  <a:gd name="T8" fmla="*/ 193 w 222"/>
                  <a:gd name="T9" fmla="*/ 374 h 482"/>
                  <a:gd name="T10" fmla="*/ 126 w 222"/>
                  <a:gd name="T11" fmla="*/ 436 h 482"/>
                  <a:gd name="T12" fmla="*/ 80 w 222"/>
                  <a:gd name="T13" fmla="*/ 361 h 482"/>
                  <a:gd name="T14" fmla="*/ 34 w 222"/>
                  <a:gd name="T15" fmla="*/ 361 h 482"/>
                  <a:gd name="T16" fmla="*/ 0 w 222"/>
                  <a:gd name="T17" fmla="*/ 482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2" h="482">
                    <a:moveTo>
                      <a:pt x="198" y="0"/>
                    </a:moveTo>
                    <a:lnTo>
                      <a:pt x="222" y="109"/>
                    </a:lnTo>
                    <a:lnTo>
                      <a:pt x="147" y="142"/>
                    </a:lnTo>
                    <a:lnTo>
                      <a:pt x="198" y="219"/>
                    </a:lnTo>
                    <a:lnTo>
                      <a:pt x="193" y="374"/>
                    </a:lnTo>
                    <a:lnTo>
                      <a:pt x="126" y="436"/>
                    </a:lnTo>
                    <a:lnTo>
                      <a:pt x="80" y="361"/>
                    </a:lnTo>
                    <a:lnTo>
                      <a:pt x="34" y="361"/>
                    </a:lnTo>
                    <a:lnTo>
                      <a:pt x="0" y="48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373">
                <a:extLst>
                  <a:ext uri="{FF2B5EF4-FFF2-40B4-BE49-F238E27FC236}">
                    <a16:creationId xmlns:a16="http://schemas.microsoft.com/office/drawing/2014/main" id="{859836BA-DF52-62A9-25E2-C320030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233"/>
                <a:ext cx="39" cy="20"/>
              </a:xfrm>
              <a:custGeom>
                <a:avLst/>
                <a:gdLst>
                  <a:gd name="T0" fmla="*/ 159 w 159"/>
                  <a:gd name="T1" fmla="*/ 0 h 80"/>
                  <a:gd name="T2" fmla="*/ 104 w 159"/>
                  <a:gd name="T3" fmla="*/ 80 h 80"/>
                  <a:gd name="T4" fmla="*/ 0 w 159"/>
                  <a:gd name="T5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9" h="80">
                    <a:moveTo>
                      <a:pt x="159" y="0"/>
                    </a:moveTo>
                    <a:lnTo>
                      <a:pt x="104" y="80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374">
                <a:extLst>
                  <a:ext uri="{FF2B5EF4-FFF2-40B4-BE49-F238E27FC236}">
                    <a16:creationId xmlns:a16="http://schemas.microsoft.com/office/drawing/2014/main" id="{2120DBA8-05D5-328B-D2F8-80332FEA9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320"/>
                <a:ext cx="411" cy="142"/>
              </a:xfrm>
              <a:custGeom>
                <a:avLst/>
                <a:gdLst>
                  <a:gd name="T0" fmla="*/ 1642 w 1642"/>
                  <a:gd name="T1" fmla="*/ 515 h 568"/>
                  <a:gd name="T2" fmla="*/ 1398 w 1642"/>
                  <a:gd name="T3" fmla="*/ 568 h 568"/>
                  <a:gd name="T4" fmla="*/ 1374 w 1642"/>
                  <a:gd name="T5" fmla="*/ 476 h 568"/>
                  <a:gd name="T6" fmla="*/ 1307 w 1642"/>
                  <a:gd name="T7" fmla="*/ 524 h 568"/>
                  <a:gd name="T8" fmla="*/ 1227 w 1642"/>
                  <a:gd name="T9" fmla="*/ 394 h 568"/>
                  <a:gd name="T10" fmla="*/ 1203 w 1642"/>
                  <a:gd name="T11" fmla="*/ 472 h 568"/>
                  <a:gd name="T12" fmla="*/ 1126 w 1642"/>
                  <a:gd name="T13" fmla="*/ 441 h 568"/>
                  <a:gd name="T14" fmla="*/ 964 w 1642"/>
                  <a:gd name="T15" fmla="*/ 373 h 568"/>
                  <a:gd name="T16" fmla="*/ 893 w 1642"/>
                  <a:gd name="T17" fmla="*/ 462 h 568"/>
                  <a:gd name="T18" fmla="*/ 844 w 1642"/>
                  <a:gd name="T19" fmla="*/ 372 h 568"/>
                  <a:gd name="T20" fmla="*/ 919 w 1642"/>
                  <a:gd name="T21" fmla="*/ 209 h 568"/>
                  <a:gd name="T22" fmla="*/ 577 w 1642"/>
                  <a:gd name="T23" fmla="*/ 280 h 568"/>
                  <a:gd name="T24" fmla="*/ 505 w 1642"/>
                  <a:gd name="T25" fmla="*/ 222 h 568"/>
                  <a:gd name="T26" fmla="*/ 439 w 1642"/>
                  <a:gd name="T27" fmla="*/ 169 h 568"/>
                  <a:gd name="T28" fmla="*/ 373 w 1642"/>
                  <a:gd name="T29" fmla="*/ 117 h 568"/>
                  <a:gd name="T30" fmla="*/ 347 w 1642"/>
                  <a:gd name="T31" fmla="*/ 30 h 568"/>
                  <a:gd name="T32" fmla="*/ 0 w 1642"/>
                  <a:gd name="T33" fmla="*/ 0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42" h="568">
                    <a:moveTo>
                      <a:pt x="1642" y="515"/>
                    </a:moveTo>
                    <a:lnTo>
                      <a:pt x="1398" y="568"/>
                    </a:lnTo>
                    <a:lnTo>
                      <a:pt x="1374" y="476"/>
                    </a:lnTo>
                    <a:lnTo>
                      <a:pt x="1307" y="524"/>
                    </a:lnTo>
                    <a:lnTo>
                      <a:pt x="1227" y="394"/>
                    </a:lnTo>
                    <a:lnTo>
                      <a:pt x="1203" y="472"/>
                    </a:lnTo>
                    <a:lnTo>
                      <a:pt x="1126" y="441"/>
                    </a:lnTo>
                    <a:lnTo>
                      <a:pt x="964" y="373"/>
                    </a:lnTo>
                    <a:lnTo>
                      <a:pt x="893" y="462"/>
                    </a:lnTo>
                    <a:lnTo>
                      <a:pt x="844" y="372"/>
                    </a:lnTo>
                    <a:lnTo>
                      <a:pt x="919" y="209"/>
                    </a:lnTo>
                    <a:lnTo>
                      <a:pt x="577" y="280"/>
                    </a:lnTo>
                    <a:lnTo>
                      <a:pt x="505" y="222"/>
                    </a:lnTo>
                    <a:lnTo>
                      <a:pt x="439" y="169"/>
                    </a:lnTo>
                    <a:lnTo>
                      <a:pt x="373" y="117"/>
                    </a:lnTo>
                    <a:lnTo>
                      <a:pt x="347" y="3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375">
                <a:extLst>
                  <a:ext uri="{FF2B5EF4-FFF2-40B4-BE49-F238E27FC236}">
                    <a16:creationId xmlns:a16="http://schemas.microsoft.com/office/drawing/2014/main" id="{1658054C-BB27-DDFA-7442-A5D484656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2" y="376"/>
                <a:ext cx="108" cy="174"/>
              </a:xfrm>
              <a:custGeom>
                <a:avLst/>
                <a:gdLst>
                  <a:gd name="T0" fmla="*/ 0 w 432"/>
                  <a:gd name="T1" fmla="*/ 697 h 697"/>
                  <a:gd name="T2" fmla="*/ 80 w 432"/>
                  <a:gd name="T3" fmla="*/ 602 h 697"/>
                  <a:gd name="T4" fmla="*/ 185 w 432"/>
                  <a:gd name="T5" fmla="*/ 560 h 697"/>
                  <a:gd name="T6" fmla="*/ 185 w 432"/>
                  <a:gd name="T7" fmla="*/ 389 h 697"/>
                  <a:gd name="T8" fmla="*/ 302 w 432"/>
                  <a:gd name="T9" fmla="*/ 389 h 697"/>
                  <a:gd name="T10" fmla="*/ 302 w 432"/>
                  <a:gd name="T11" fmla="*/ 309 h 697"/>
                  <a:gd name="T12" fmla="*/ 378 w 432"/>
                  <a:gd name="T13" fmla="*/ 309 h 697"/>
                  <a:gd name="T14" fmla="*/ 432 w 432"/>
                  <a:gd name="T15" fmla="*/ 125 h 697"/>
                  <a:gd name="T16" fmla="*/ 393 w 432"/>
                  <a:gd name="T17" fmla="*/ 0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2" h="697">
                    <a:moveTo>
                      <a:pt x="0" y="697"/>
                    </a:moveTo>
                    <a:lnTo>
                      <a:pt x="80" y="602"/>
                    </a:lnTo>
                    <a:lnTo>
                      <a:pt x="185" y="560"/>
                    </a:lnTo>
                    <a:lnTo>
                      <a:pt x="185" y="389"/>
                    </a:lnTo>
                    <a:lnTo>
                      <a:pt x="302" y="389"/>
                    </a:lnTo>
                    <a:lnTo>
                      <a:pt x="302" y="309"/>
                    </a:lnTo>
                    <a:lnTo>
                      <a:pt x="378" y="309"/>
                    </a:lnTo>
                    <a:lnTo>
                      <a:pt x="432" y="125"/>
                    </a:lnTo>
                    <a:lnTo>
                      <a:pt x="39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376">
                <a:extLst>
                  <a:ext uri="{FF2B5EF4-FFF2-40B4-BE49-F238E27FC236}">
                    <a16:creationId xmlns:a16="http://schemas.microsoft.com/office/drawing/2014/main" id="{8B629BF3-430C-38BD-D84B-EA58F13E3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430"/>
                <a:ext cx="25" cy="96"/>
              </a:xfrm>
              <a:custGeom>
                <a:avLst/>
                <a:gdLst>
                  <a:gd name="T0" fmla="*/ 99 w 99"/>
                  <a:gd name="T1" fmla="*/ 0 h 383"/>
                  <a:gd name="T2" fmla="*/ 91 w 99"/>
                  <a:gd name="T3" fmla="*/ 102 h 383"/>
                  <a:gd name="T4" fmla="*/ 16 w 99"/>
                  <a:gd name="T5" fmla="*/ 182 h 383"/>
                  <a:gd name="T6" fmla="*/ 0 w 99"/>
                  <a:gd name="T7" fmla="*/ 296 h 383"/>
                  <a:gd name="T8" fmla="*/ 83 w 99"/>
                  <a:gd name="T9" fmla="*/ 383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383">
                    <a:moveTo>
                      <a:pt x="99" y="0"/>
                    </a:moveTo>
                    <a:lnTo>
                      <a:pt x="91" y="102"/>
                    </a:lnTo>
                    <a:lnTo>
                      <a:pt x="16" y="182"/>
                    </a:lnTo>
                    <a:lnTo>
                      <a:pt x="0" y="296"/>
                    </a:lnTo>
                    <a:lnTo>
                      <a:pt x="83" y="38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377">
                <a:extLst>
                  <a:ext uri="{FF2B5EF4-FFF2-40B4-BE49-F238E27FC236}">
                    <a16:creationId xmlns:a16="http://schemas.microsoft.com/office/drawing/2014/main" id="{1B194A71-EF50-C43A-26AE-C3DCA45E37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2" y="526"/>
                <a:ext cx="105" cy="82"/>
              </a:xfrm>
              <a:custGeom>
                <a:avLst/>
                <a:gdLst>
                  <a:gd name="T0" fmla="*/ 422 w 422"/>
                  <a:gd name="T1" fmla="*/ 325 h 325"/>
                  <a:gd name="T2" fmla="*/ 326 w 422"/>
                  <a:gd name="T3" fmla="*/ 231 h 325"/>
                  <a:gd name="T4" fmla="*/ 326 w 422"/>
                  <a:gd name="T5" fmla="*/ 164 h 325"/>
                  <a:gd name="T6" fmla="*/ 235 w 422"/>
                  <a:gd name="T7" fmla="*/ 164 h 325"/>
                  <a:gd name="T8" fmla="*/ 84 w 422"/>
                  <a:gd name="T9" fmla="*/ 68 h 325"/>
                  <a:gd name="T10" fmla="*/ 84 w 422"/>
                  <a:gd name="T11" fmla="*/ 0 h 325"/>
                  <a:gd name="T12" fmla="*/ 0 w 422"/>
                  <a:gd name="T13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2" h="325">
                    <a:moveTo>
                      <a:pt x="422" y="325"/>
                    </a:moveTo>
                    <a:lnTo>
                      <a:pt x="326" y="231"/>
                    </a:lnTo>
                    <a:lnTo>
                      <a:pt x="326" y="164"/>
                    </a:lnTo>
                    <a:lnTo>
                      <a:pt x="235" y="164"/>
                    </a:lnTo>
                    <a:lnTo>
                      <a:pt x="84" y="68"/>
                    </a:lnTo>
                    <a:lnTo>
                      <a:pt x="8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378">
                <a:extLst>
                  <a:ext uri="{FF2B5EF4-FFF2-40B4-BE49-F238E27FC236}">
                    <a16:creationId xmlns:a16="http://schemas.microsoft.com/office/drawing/2014/main" id="{4C4EF812-ADAE-93B8-F7A6-98989B9CC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246"/>
                <a:ext cx="86" cy="113"/>
              </a:xfrm>
              <a:custGeom>
                <a:avLst/>
                <a:gdLst>
                  <a:gd name="T0" fmla="*/ 0 w 345"/>
                  <a:gd name="T1" fmla="*/ 156 h 449"/>
                  <a:gd name="T2" fmla="*/ 110 w 345"/>
                  <a:gd name="T3" fmla="*/ 100 h 449"/>
                  <a:gd name="T4" fmla="*/ 156 w 345"/>
                  <a:gd name="T5" fmla="*/ 0 h 449"/>
                  <a:gd name="T6" fmla="*/ 326 w 345"/>
                  <a:gd name="T7" fmla="*/ 16 h 449"/>
                  <a:gd name="T8" fmla="*/ 336 w 345"/>
                  <a:gd name="T9" fmla="*/ 96 h 449"/>
                  <a:gd name="T10" fmla="*/ 273 w 345"/>
                  <a:gd name="T11" fmla="*/ 125 h 449"/>
                  <a:gd name="T12" fmla="*/ 345 w 345"/>
                  <a:gd name="T13" fmla="*/ 197 h 449"/>
                  <a:gd name="T14" fmla="*/ 345 w 345"/>
                  <a:gd name="T15" fmla="*/ 298 h 449"/>
                  <a:gd name="T16" fmla="*/ 198 w 345"/>
                  <a:gd name="T17" fmla="*/ 357 h 449"/>
                  <a:gd name="T18" fmla="*/ 198 w 345"/>
                  <a:gd name="T19" fmla="*/ 449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5" h="449">
                    <a:moveTo>
                      <a:pt x="0" y="156"/>
                    </a:moveTo>
                    <a:lnTo>
                      <a:pt x="110" y="100"/>
                    </a:lnTo>
                    <a:lnTo>
                      <a:pt x="156" y="0"/>
                    </a:lnTo>
                    <a:lnTo>
                      <a:pt x="326" y="16"/>
                    </a:lnTo>
                    <a:lnTo>
                      <a:pt x="336" y="96"/>
                    </a:lnTo>
                    <a:lnTo>
                      <a:pt x="273" y="125"/>
                    </a:lnTo>
                    <a:lnTo>
                      <a:pt x="345" y="197"/>
                    </a:lnTo>
                    <a:lnTo>
                      <a:pt x="345" y="298"/>
                    </a:lnTo>
                    <a:lnTo>
                      <a:pt x="198" y="357"/>
                    </a:lnTo>
                    <a:lnTo>
                      <a:pt x="198" y="4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379">
                <a:extLst>
                  <a:ext uri="{FF2B5EF4-FFF2-40B4-BE49-F238E27FC236}">
                    <a16:creationId xmlns:a16="http://schemas.microsoft.com/office/drawing/2014/main" id="{9FAD9C3F-E149-9D66-B5D4-29E1301F7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350"/>
                <a:ext cx="54" cy="99"/>
              </a:xfrm>
              <a:custGeom>
                <a:avLst/>
                <a:gdLst>
                  <a:gd name="T0" fmla="*/ 217 w 217"/>
                  <a:gd name="T1" fmla="*/ 396 h 396"/>
                  <a:gd name="T2" fmla="*/ 191 w 217"/>
                  <a:gd name="T3" fmla="*/ 341 h 396"/>
                  <a:gd name="T4" fmla="*/ 100 w 217"/>
                  <a:gd name="T5" fmla="*/ 248 h 396"/>
                  <a:gd name="T6" fmla="*/ 0 w 217"/>
                  <a:gd name="T7" fmla="*/ 248 h 396"/>
                  <a:gd name="T8" fmla="*/ 53 w 217"/>
                  <a:gd name="T9" fmla="*/ 55 h 396"/>
                  <a:gd name="T10" fmla="*/ 4 w 217"/>
                  <a:gd name="T11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7" h="396">
                    <a:moveTo>
                      <a:pt x="217" y="396"/>
                    </a:moveTo>
                    <a:lnTo>
                      <a:pt x="191" y="341"/>
                    </a:lnTo>
                    <a:lnTo>
                      <a:pt x="100" y="248"/>
                    </a:lnTo>
                    <a:lnTo>
                      <a:pt x="0" y="248"/>
                    </a:lnTo>
                    <a:lnTo>
                      <a:pt x="53" y="55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380">
                <a:extLst>
                  <a:ext uri="{FF2B5EF4-FFF2-40B4-BE49-F238E27FC236}">
                    <a16:creationId xmlns:a16="http://schemas.microsoft.com/office/drawing/2014/main" id="{99FAD1B4-02A1-FC24-F5E2-5CC4A8F9D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323"/>
                <a:ext cx="38" cy="27"/>
              </a:xfrm>
              <a:custGeom>
                <a:avLst/>
                <a:gdLst>
                  <a:gd name="T0" fmla="*/ 0 w 152"/>
                  <a:gd name="T1" fmla="*/ 109 h 109"/>
                  <a:gd name="T2" fmla="*/ 45 w 152"/>
                  <a:gd name="T3" fmla="*/ 54 h 109"/>
                  <a:gd name="T4" fmla="*/ 152 w 152"/>
                  <a:gd name="T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109">
                    <a:moveTo>
                      <a:pt x="0" y="109"/>
                    </a:moveTo>
                    <a:lnTo>
                      <a:pt x="45" y="54"/>
                    </a:lnTo>
                    <a:lnTo>
                      <a:pt x="15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381">
                <a:extLst>
                  <a:ext uri="{FF2B5EF4-FFF2-40B4-BE49-F238E27FC236}">
                    <a16:creationId xmlns:a16="http://schemas.microsoft.com/office/drawing/2014/main" id="{CC13CB4A-9842-3FEC-1AE3-93853F805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350"/>
                <a:ext cx="86" cy="19"/>
              </a:xfrm>
              <a:custGeom>
                <a:avLst/>
                <a:gdLst>
                  <a:gd name="T0" fmla="*/ 344 w 344"/>
                  <a:gd name="T1" fmla="*/ 0 h 76"/>
                  <a:gd name="T2" fmla="*/ 151 w 344"/>
                  <a:gd name="T3" fmla="*/ 76 h 76"/>
                  <a:gd name="T4" fmla="*/ 0 w 344"/>
                  <a:gd name="T5" fmla="*/ 3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" h="76">
                    <a:moveTo>
                      <a:pt x="344" y="0"/>
                    </a:moveTo>
                    <a:lnTo>
                      <a:pt x="151" y="76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Line 382">
                <a:extLst>
                  <a:ext uri="{FF2B5EF4-FFF2-40B4-BE49-F238E27FC236}">
                    <a16:creationId xmlns:a16="http://schemas.microsoft.com/office/drawing/2014/main" id="{1DE34E09-7DEA-DCFC-8D2D-B73DAD9969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7" y="357"/>
                <a:ext cx="28" cy="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383">
                <a:extLst>
                  <a:ext uri="{FF2B5EF4-FFF2-40B4-BE49-F238E27FC236}">
                    <a16:creationId xmlns:a16="http://schemas.microsoft.com/office/drawing/2014/main" id="{9CC108CE-30A0-CEE4-04C9-2D0FBA974B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398"/>
                <a:ext cx="25" cy="23"/>
              </a:xfrm>
              <a:custGeom>
                <a:avLst/>
                <a:gdLst>
                  <a:gd name="T0" fmla="*/ 80 w 100"/>
                  <a:gd name="T1" fmla="*/ 71 h 93"/>
                  <a:gd name="T2" fmla="*/ 0 w 100"/>
                  <a:gd name="T3" fmla="*/ 93 h 93"/>
                  <a:gd name="T4" fmla="*/ 100 w 100"/>
                  <a:gd name="T5" fmla="*/ 0 h 93"/>
                  <a:gd name="T6" fmla="*/ 80 w 100"/>
                  <a:gd name="T7" fmla="*/ 7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0" h="93">
                    <a:moveTo>
                      <a:pt x="80" y="71"/>
                    </a:moveTo>
                    <a:lnTo>
                      <a:pt x="0" y="93"/>
                    </a:lnTo>
                    <a:lnTo>
                      <a:pt x="100" y="0"/>
                    </a:lnTo>
                    <a:lnTo>
                      <a:pt x="80" y="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Line 384">
                <a:extLst>
                  <a:ext uri="{FF2B5EF4-FFF2-40B4-BE49-F238E27FC236}">
                    <a16:creationId xmlns:a16="http://schemas.microsoft.com/office/drawing/2014/main" id="{2FD697B6-5FFF-42B3-9413-B3ABF71FB3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45" y="449"/>
                <a:ext cx="24" cy="19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385">
                <a:extLst>
                  <a:ext uri="{FF2B5EF4-FFF2-40B4-BE49-F238E27FC236}">
                    <a16:creationId xmlns:a16="http://schemas.microsoft.com/office/drawing/2014/main" id="{C4E1C290-DB83-34E1-41B0-5E9169795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8" y="468"/>
                <a:ext cx="31" cy="134"/>
              </a:xfrm>
              <a:custGeom>
                <a:avLst/>
                <a:gdLst>
                  <a:gd name="T0" fmla="*/ 123 w 123"/>
                  <a:gd name="T1" fmla="*/ 0 h 538"/>
                  <a:gd name="T2" fmla="*/ 110 w 123"/>
                  <a:gd name="T3" fmla="*/ 107 h 538"/>
                  <a:gd name="T4" fmla="*/ 0 w 123"/>
                  <a:gd name="T5" fmla="*/ 338 h 538"/>
                  <a:gd name="T6" fmla="*/ 65 w 123"/>
                  <a:gd name="T7" fmla="*/ 538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538">
                    <a:moveTo>
                      <a:pt x="123" y="0"/>
                    </a:moveTo>
                    <a:lnTo>
                      <a:pt x="110" y="107"/>
                    </a:lnTo>
                    <a:lnTo>
                      <a:pt x="0" y="338"/>
                    </a:lnTo>
                    <a:lnTo>
                      <a:pt x="65" y="53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386">
                <a:extLst>
                  <a:ext uri="{FF2B5EF4-FFF2-40B4-BE49-F238E27FC236}">
                    <a16:creationId xmlns:a16="http://schemas.microsoft.com/office/drawing/2014/main" id="{94DCC5FD-6DA3-5B9A-98F2-AF2E0CF36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464"/>
                <a:ext cx="58" cy="109"/>
              </a:xfrm>
              <a:custGeom>
                <a:avLst/>
                <a:gdLst>
                  <a:gd name="T0" fmla="*/ 235 w 235"/>
                  <a:gd name="T1" fmla="*/ 436 h 436"/>
                  <a:gd name="T2" fmla="*/ 176 w 235"/>
                  <a:gd name="T3" fmla="*/ 436 h 436"/>
                  <a:gd name="T4" fmla="*/ 100 w 235"/>
                  <a:gd name="T5" fmla="*/ 263 h 436"/>
                  <a:gd name="T6" fmla="*/ 0 w 235"/>
                  <a:gd name="T7" fmla="*/ 263 h 436"/>
                  <a:gd name="T8" fmla="*/ 100 w 235"/>
                  <a:gd name="T9" fmla="*/ 74 h 436"/>
                  <a:gd name="T10" fmla="*/ 42 w 235"/>
                  <a:gd name="T11" fmla="*/ 0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5" h="436">
                    <a:moveTo>
                      <a:pt x="235" y="436"/>
                    </a:moveTo>
                    <a:lnTo>
                      <a:pt x="176" y="436"/>
                    </a:lnTo>
                    <a:lnTo>
                      <a:pt x="100" y="263"/>
                    </a:lnTo>
                    <a:lnTo>
                      <a:pt x="0" y="263"/>
                    </a:lnTo>
                    <a:lnTo>
                      <a:pt x="100" y="74"/>
                    </a:lnTo>
                    <a:lnTo>
                      <a:pt x="4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387">
                <a:extLst>
                  <a:ext uri="{FF2B5EF4-FFF2-40B4-BE49-F238E27FC236}">
                    <a16:creationId xmlns:a16="http://schemas.microsoft.com/office/drawing/2014/main" id="{3DD6C22C-16E9-FD2C-B473-35018EEA6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573"/>
                <a:ext cx="152" cy="44"/>
              </a:xfrm>
              <a:custGeom>
                <a:avLst/>
                <a:gdLst>
                  <a:gd name="T0" fmla="*/ 0 w 609"/>
                  <a:gd name="T1" fmla="*/ 118 h 175"/>
                  <a:gd name="T2" fmla="*/ 68 w 609"/>
                  <a:gd name="T3" fmla="*/ 175 h 175"/>
                  <a:gd name="T4" fmla="*/ 114 w 609"/>
                  <a:gd name="T5" fmla="*/ 120 h 175"/>
                  <a:gd name="T6" fmla="*/ 429 w 609"/>
                  <a:gd name="T7" fmla="*/ 58 h 175"/>
                  <a:gd name="T8" fmla="*/ 496 w 609"/>
                  <a:gd name="T9" fmla="*/ 100 h 175"/>
                  <a:gd name="T10" fmla="*/ 609 w 609"/>
                  <a:gd name="T1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9" h="175">
                    <a:moveTo>
                      <a:pt x="0" y="118"/>
                    </a:moveTo>
                    <a:lnTo>
                      <a:pt x="68" y="175"/>
                    </a:lnTo>
                    <a:lnTo>
                      <a:pt x="114" y="120"/>
                    </a:lnTo>
                    <a:lnTo>
                      <a:pt x="429" y="58"/>
                    </a:lnTo>
                    <a:lnTo>
                      <a:pt x="496" y="100"/>
                    </a:lnTo>
                    <a:lnTo>
                      <a:pt x="60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388">
                <a:extLst>
                  <a:ext uri="{FF2B5EF4-FFF2-40B4-BE49-F238E27FC236}">
                    <a16:creationId xmlns:a16="http://schemas.microsoft.com/office/drawing/2014/main" id="{1A890329-DC28-4057-D071-067895EFE7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560"/>
                <a:ext cx="164" cy="14"/>
              </a:xfrm>
              <a:custGeom>
                <a:avLst/>
                <a:gdLst>
                  <a:gd name="T0" fmla="*/ 657 w 657"/>
                  <a:gd name="T1" fmla="*/ 16 h 55"/>
                  <a:gd name="T2" fmla="*/ 440 w 657"/>
                  <a:gd name="T3" fmla="*/ 0 h 55"/>
                  <a:gd name="T4" fmla="*/ 385 w 657"/>
                  <a:gd name="T5" fmla="*/ 55 h 55"/>
                  <a:gd name="T6" fmla="*/ 214 w 657"/>
                  <a:gd name="T7" fmla="*/ 55 h 55"/>
                  <a:gd name="T8" fmla="*/ 0 w 657"/>
                  <a:gd name="T9" fmla="*/ 0 h 55"/>
                  <a:gd name="T10" fmla="*/ 0 w 657"/>
                  <a:gd name="T11" fmla="*/ 5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7" h="55">
                    <a:moveTo>
                      <a:pt x="657" y="16"/>
                    </a:moveTo>
                    <a:lnTo>
                      <a:pt x="440" y="0"/>
                    </a:lnTo>
                    <a:lnTo>
                      <a:pt x="385" y="55"/>
                    </a:lnTo>
                    <a:lnTo>
                      <a:pt x="214" y="55"/>
                    </a:lnTo>
                    <a:lnTo>
                      <a:pt x="0" y="0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389">
                <a:extLst>
                  <a:ext uri="{FF2B5EF4-FFF2-40B4-BE49-F238E27FC236}">
                    <a16:creationId xmlns:a16="http://schemas.microsoft.com/office/drawing/2014/main" id="{9E3497EE-5654-3064-72C4-336876AE0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4" y="580"/>
                <a:ext cx="380" cy="82"/>
              </a:xfrm>
              <a:custGeom>
                <a:avLst/>
                <a:gdLst>
                  <a:gd name="T0" fmla="*/ 1519 w 1519"/>
                  <a:gd name="T1" fmla="*/ 88 h 327"/>
                  <a:gd name="T2" fmla="*/ 1372 w 1519"/>
                  <a:gd name="T3" fmla="*/ 109 h 327"/>
                  <a:gd name="T4" fmla="*/ 1226 w 1519"/>
                  <a:gd name="T5" fmla="*/ 130 h 327"/>
                  <a:gd name="T6" fmla="*/ 982 w 1519"/>
                  <a:gd name="T7" fmla="*/ 327 h 327"/>
                  <a:gd name="T8" fmla="*/ 617 w 1519"/>
                  <a:gd name="T9" fmla="*/ 134 h 327"/>
                  <a:gd name="T10" fmla="*/ 501 w 1519"/>
                  <a:gd name="T11" fmla="*/ 117 h 327"/>
                  <a:gd name="T12" fmla="*/ 456 w 1519"/>
                  <a:gd name="T13" fmla="*/ 109 h 327"/>
                  <a:gd name="T14" fmla="*/ 207 w 1519"/>
                  <a:gd name="T15" fmla="*/ 73 h 327"/>
                  <a:gd name="T16" fmla="*/ 118 w 1519"/>
                  <a:gd name="T17" fmla="*/ 106 h 327"/>
                  <a:gd name="T18" fmla="*/ 0 w 1519"/>
                  <a:gd name="T19" fmla="*/ 1 h 327"/>
                  <a:gd name="T20" fmla="*/ 0 w 1519"/>
                  <a:gd name="T21" fmla="*/ 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19" h="327">
                    <a:moveTo>
                      <a:pt x="1519" y="88"/>
                    </a:moveTo>
                    <a:lnTo>
                      <a:pt x="1372" y="109"/>
                    </a:lnTo>
                    <a:lnTo>
                      <a:pt x="1226" y="130"/>
                    </a:lnTo>
                    <a:lnTo>
                      <a:pt x="982" y="327"/>
                    </a:lnTo>
                    <a:lnTo>
                      <a:pt x="617" y="134"/>
                    </a:lnTo>
                    <a:lnTo>
                      <a:pt x="501" y="117"/>
                    </a:lnTo>
                    <a:lnTo>
                      <a:pt x="456" y="109"/>
                    </a:lnTo>
                    <a:lnTo>
                      <a:pt x="207" y="73"/>
                    </a:lnTo>
                    <a:lnTo>
                      <a:pt x="118" y="106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390">
                <a:extLst>
                  <a:ext uri="{FF2B5EF4-FFF2-40B4-BE49-F238E27FC236}">
                    <a16:creationId xmlns:a16="http://schemas.microsoft.com/office/drawing/2014/main" id="{59A52AD3-AE79-3ADC-557F-3E6ED35DD4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602"/>
                <a:ext cx="55" cy="259"/>
              </a:xfrm>
              <a:custGeom>
                <a:avLst/>
                <a:gdLst>
                  <a:gd name="T0" fmla="*/ 126 w 221"/>
                  <a:gd name="T1" fmla="*/ 1037 h 1037"/>
                  <a:gd name="T2" fmla="*/ 187 w 221"/>
                  <a:gd name="T3" fmla="*/ 990 h 1037"/>
                  <a:gd name="T4" fmla="*/ 173 w 221"/>
                  <a:gd name="T5" fmla="*/ 908 h 1037"/>
                  <a:gd name="T6" fmla="*/ 90 w 221"/>
                  <a:gd name="T7" fmla="*/ 876 h 1037"/>
                  <a:gd name="T8" fmla="*/ 22 w 221"/>
                  <a:gd name="T9" fmla="*/ 920 h 1037"/>
                  <a:gd name="T10" fmla="*/ 0 w 221"/>
                  <a:gd name="T11" fmla="*/ 837 h 1037"/>
                  <a:gd name="T12" fmla="*/ 85 w 221"/>
                  <a:gd name="T13" fmla="*/ 845 h 1037"/>
                  <a:gd name="T14" fmla="*/ 5 w 221"/>
                  <a:gd name="T15" fmla="*/ 713 h 1037"/>
                  <a:gd name="T16" fmla="*/ 79 w 221"/>
                  <a:gd name="T17" fmla="*/ 666 h 1037"/>
                  <a:gd name="T18" fmla="*/ 147 w 221"/>
                  <a:gd name="T19" fmla="*/ 503 h 1037"/>
                  <a:gd name="T20" fmla="*/ 221 w 221"/>
                  <a:gd name="T21" fmla="*/ 470 h 1037"/>
                  <a:gd name="T22" fmla="*/ 158 w 221"/>
                  <a:gd name="T23" fmla="*/ 420 h 1037"/>
                  <a:gd name="T24" fmla="*/ 180 w 221"/>
                  <a:gd name="T25" fmla="*/ 292 h 1037"/>
                  <a:gd name="T26" fmla="*/ 168 w 221"/>
                  <a:gd name="T27" fmla="*/ 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1" h="1037">
                    <a:moveTo>
                      <a:pt x="126" y="1037"/>
                    </a:moveTo>
                    <a:lnTo>
                      <a:pt x="187" y="990"/>
                    </a:lnTo>
                    <a:lnTo>
                      <a:pt x="173" y="908"/>
                    </a:lnTo>
                    <a:lnTo>
                      <a:pt x="90" y="876"/>
                    </a:lnTo>
                    <a:lnTo>
                      <a:pt x="22" y="920"/>
                    </a:lnTo>
                    <a:lnTo>
                      <a:pt x="0" y="837"/>
                    </a:lnTo>
                    <a:lnTo>
                      <a:pt x="85" y="845"/>
                    </a:lnTo>
                    <a:lnTo>
                      <a:pt x="5" y="713"/>
                    </a:lnTo>
                    <a:lnTo>
                      <a:pt x="79" y="666"/>
                    </a:lnTo>
                    <a:lnTo>
                      <a:pt x="147" y="503"/>
                    </a:lnTo>
                    <a:lnTo>
                      <a:pt x="221" y="470"/>
                    </a:lnTo>
                    <a:lnTo>
                      <a:pt x="158" y="420"/>
                    </a:lnTo>
                    <a:lnTo>
                      <a:pt x="180" y="292"/>
                    </a:lnTo>
                    <a:lnTo>
                      <a:pt x="16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391">
                <a:extLst>
                  <a:ext uri="{FF2B5EF4-FFF2-40B4-BE49-F238E27FC236}">
                    <a16:creationId xmlns:a16="http://schemas.microsoft.com/office/drawing/2014/main" id="{F520364F-A9F4-4FCB-9B7E-097839C0A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7" y="690"/>
                <a:ext cx="170" cy="68"/>
              </a:xfrm>
              <a:custGeom>
                <a:avLst/>
                <a:gdLst>
                  <a:gd name="T0" fmla="*/ 678 w 678"/>
                  <a:gd name="T1" fmla="*/ 271 h 271"/>
                  <a:gd name="T2" fmla="*/ 601 w 678"/>
                  <a:gd name="T3" fmla="*/ 196 h 271"/>
                  <a:gd name="T4" fmla="*/ 539 w 678"/>
                  <a:gd name="T5" fmla="*/ 196 h 271"/>
                  <a:gd name="T6" fmla="*/ 426 w 678"/>
                  <a:gd name="T7" fmla="*/ 0 h 271"/>
                  <a:gd name="T8" fmla="*/ 379 w 678"/>
                  <a:gd name="T9" fmla="*/ 0 h 271"/>
                  <a:gd name="T10" fmla="*/ 292 w 678"/>
                  <a:gd name="T11" fmla="*/ 80 h 271"/>
                  <a:gd name="T12" fmla="*/ 128 w 678"/>
                  <a:gd name="T13" fmla="*/ 33 h 271"/>
                  <a:gd name="T14" fmla="*/ 32 w 678"/>
                  <a:gd name="T15" fmla="*/ 33 h 271"/>
                  <a:gd name="T16" fmla="*/ 0 w 678"/>
                  <a:gd name="T17" fmla="*/ 119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8" h="271">
                    <a:moveTo>
                      <a:pt x="678" y="271"/>
                    </a:moveTo>
                    <a:lnTo>
                      <a:pt x="601" y="196"/>
                    </a:lnTo>
                    <a:lnTo>
                      <a:pt x="539" y="196"/>
                    </a:lnTo>
                    <a:lnTo>
                      <a:pt x="426" y="0"/>
                    </a:lnTo>
                    <a:lnTo>
                      <a:pt x="379" y="0"/>
                    </a:lnTo>
                    <a:lnTo>
                      <a:pt x="292" y="80"/>
                    </a:lnTo>
                    <a:lnTo>
                      <a:pt x="128" y="33"/>
                    </a:lnTo>
                    <a:lnTo>
                      <a:pt x="32" y="33"/>
                    </a:lnTo>
                    <a:lnTo>
                      <a:pt x="0" y="1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392">
                <a:extLst>
                  <a:ext uri="{FF2B5EF4-FFF2-40B4-BE49-F238E27FC236}">
                    <a16:creationId xmlns:a16="http://schemas.microsoft.com/office/drawing/2014/main" id="{386EFD0C-4B28-286F-F511-DAB471A7B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785"/>
                <a:ext cx="157" cy="53"/>
              </a:xfrm>
              <a:custGeom>
                <a:avLst/>
                <a:gdLst>
                  <a:gd name="T0" fmla="*/ 625 w 625"/>
                  <a:gd name="T1" fmla="*/ 0 h 211"/>
                  <a:gd name="T2" fmla="*/ 545 w 625"/>
                  <a:gd name="T3" fmla="*/ 89 h 211"/>
                  <a:gd name="T4" fmla="*/ 495 w 625"/>
                  <a:gd name="T5" fmla="*/ 43 h 211"/>
                  <a:gd name="T6" fmla="*/ 260 w 625"/>
                  <a:gd name="T7" fmla="*/ 211 h 211"/>
                  <a:gd name="T8" fmla="*/ 169 w 625"/>
                  <a:gd name="T9" fmla="*/ 76 h 211"/>
                  <a:gd name="T10" fmla="*/ 76 w 625"/>
                  <a:gd name="T11" fmla="*/ 76 h 211"/>
                  <a:gd name="T12" fmla="*/ 122 w 625"/>
                  <a:gd name="T13" fmla="*/ 176 h 211"/>
                  <a:gd name="T14" fmla="*/ 0 w 625"/>
                  <a:gd name="T15" fmla="*/ 17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5" h="211">
                    <a:moveTo>
                      <a:pt x="625" y="0"/>
                    </a:moveTo>
                    <a:lnTo>
                      <a:pt x="545" y="89"/>
                    </a:lnTo>
                    <a:lnTo>
                      <a:pt x="495" y="43"/>
                    </a:lnTo>
                    <a:lnTo>
                      <a:pt x="260" y="211"/>
                    </a:lnTo>
                    <a:lnTo>
                      <a:pt x="169" y="76"/>
                    </a:lnTo>
                    <a:lnTo>
                      <a:pt x="76" y="76"/>
                    </a:lnTo>
                    <a:lnTo>
                      <a:pt x="122" y="176"/>
                    </a:lnTo>
                    <a:lnTo>
                      <a:pt x="0" y="17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393">
                <a:extLst>
                  <a:ext uri="{FF2B5EF4-FFF2-40B4-BE49-F238E27FC236}">
                    <a16:creationId xmlns:a16="http://schemas.microsoft.com/office/drawing/2014/main" id="{651FBF80-78A9-5B0B-75CE-84AC19348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4" y="761"/>
                <a:ext cx="99" cy="19"/>
              </a:xfrm>
              <a:custGeom>
                <a:avLst/>
                <a:gdLst>
                  <a:gd name="T0" fmla="*/ 396 w 396"/>
                  <a:gd name="T1" fmla="*/ 77 h 77"/>
                  <a:gd name="T2" fmla="*/ 330 w 396"/>
                  <a:gd name="T3" fmla="*/ 4 h 77"/>
                  <a:gd name="T4" fmla="*/ 196 w 396"/>
                  <a:gd name="T5" fmla="*/ 50 h 77"/>
                  <a:gd name="T6" fmla="*/ 141 w 396"/>
                  <a:gd name="T7" fmla="*/ 0 h 77"/>
                  <a:gd name="T8" fmla="*/ 65 w 396"/>
                  <a:gd name="T9" fmla="*/ 68 h 77"/>
                  <a:gd name="T10" fmla="*/ 0 w 396"/>
                  <a:gd name="T11" fmla="*/ 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6" h="77">
                    <a:moveTo>
                      <a:pt x="396" y="77"/>
                    </a:moveTo>
                    <a:lnTo>
                      <a:pt x="330" y="4"/>
                    </a:lnTo>
                    <a:lnTo>
                      <a:pt x="196" y="50"/>
                    </a:lnTo>
                    <a:lnTo>
                      <a:pt x="141" y="0"/>
                    </a:lnTo>
                    <a:lnTo>
                      <a:pt x="65" y="68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394">
                <a:extLst>
                  <a:ext uri="{FF2B5EF4-FFF2-40B4-BE49-F238E27FC236}">
                    <a16:creationId xmlns:a16="http://schemas.microsoft.com/office/drawing/2014/main" id="{FFB8C50F-D1BC-0EAF-DFA7-64E8E8BEC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4" y="731"/>
                <a:ext cx="158" cy="246"/>
              </a:xfrm>
              <a:custGeom>
                <a:avLst/>
                <a:gdLst>
                  <a:gd name="T0" fmla="*/ 632 w 632"/>
                  <a:gd name="T1" fmla="*/ 0 h 986"/>
                  <a:gd name="T2" fmla="*/ 604 w 632"/>
                  <a:gd name="T3" fmla="*/ 81 h 986"/>
                  <a:gd name="T4" fmla="*/ 452 w 632"/>
                  <a:gd name="T5" fmla="*/ 28 h 986"/>
                  <a:gd name="T6" fmla="*/ 290 w 632"/>
                  <a:gd name="T7" fmla="*/ 109 h 986"/>
                  <a:gd name="T8" fmla="*/ 225 w 632"/>
                  <a:gd name="T9" fmla="*/ 142 h 986"/>
                  <a:gd name="T10" fmla="*/ 189 w 632"/>
                  <a:gd name="T11" fmla="*/ 217 h 986"/>
                  <a:gd name="T12" fmla="*/ 189 w 632"/>
                  <a:gd name="T13" fmla="*/ 219 h 986"/>
                  <a:gd name="T14" fmla="*/ 281 w 632"/>
                  <a:gd name="T15" fmla="*/ 449 h 986"/>
                  <a:gd name="T16" fmla="*/ 175 w 632"/>
                  <a:gd name="T17" fmla="*/ 492 h 986"/>
                  <a:gd name="T18" fmla="*/ 126 w 632"/>
                  <a:gd name="T19" fmla="*/ 512 h 986"/>
                  <a:gd name="T20" fmla="*/ 172 w 632"/>
                  <a:gd name="T21" fmla="*/ 581 h 986"/>
                  <a:gd name="T22" fmla="*/ 146 w 632"/>
                  <a:gd name="T23" fmla="*/ 660 h 986"/>
                  <a:gd name="T24" fmla="*/ 217 w 632"/>
                  <a:gd name="T25" fmla="*/ 695 h 986"/>
                  <a:gd name="T26" fmla="*/ 0 w 632"/>
                  <a:gd name="T27" fmla="*/ 98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2" h="986">
                    <a:moveTo>
                      <a:pt x="632" y="0"/>
                    </a:moveTo>
                    <a:lnTo>
                      <a:pt x="604" y="81"/>
                    </a:lnTo>
                    <a:lnTo>
                      <a:pt x="452" y="28"/>
                    </a:lnTo>
                    <a:lnTo>
                      <a:pt x="290" y="109"/>
                    </a:lnTo>
                    <a:lnTo>
                      <a:pt x="225" y="142"/>
                    </a:lnTo>
                    <a:lnTo>
                      <a:pt x="189" y="217"/>
                    </a:lnTo>
                    <a:lnTo>
                      <a:pt x="189" y="219"/>
                    </a:lnTo>
                    <a:lnTo>
                      <a:pt x="281" y="449"/>
                    </a:lnTo>
                    <a:lnTo>
                      <a:pt x="175" y="492"/>
                    </a:lnTo>
                    <a:lnTo>
                      <a:pt x="126" y="512"/>
                    </a:lnTo>
                    <a:lnTo>
                      <a:pt x="172" y="581"/>
                    </a:lnTo>
                    <a:lnTo>
                      <a:pt x="146" y="660"/>
                    </a:lnTo>
                    <a:lnTo>
                      <a:pt x="217" y="695"/>
                    </a:lnTo>
                    <a:lnTo>
                      <a:pt x="0" y="98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395">
                <a:extLst>
                  <a:ext uri="{FF2B5EF4-FFF2-40B4-BE49-F238E27FC236}">
                    <a16:creationId xmlns:a16="http://schemas.microsoft.com/office/drawing/2014/main" id="{21EDB6CE-EFB3-CBC9-AA6D-00AB5124F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8" y="526"/>
                <a:ext cx="124" cy="82"/>
              </a:xfrm>
              <a:custGeom>
                <a:avLst/>
                <a:gdLst>
                  <a:gd name="T0" fmla="*/ 494 w 494"/>
                  <a:gd name="T1" fmla="*/ 0 h 325"/>
                  <a:gd name="T2" fmla="*/ 447 w 494"/>
                  <a:gd name="T3" fmla="*/ 101 h 325"/>
                  <a:gd name="T4" fmla="*/ 343 w 494"/>
                  <a:gd name="T5" fmla="*/ 42 h 325"/>
                  <a:gd name="T6" fmla="*/ 243 w 494"/>
                  <a:gd name="T7" fmla="*/ 215 h 325"/>
                  <a:gd name="T8" fmla="*/ 138 w 494"/>
                  <a:gd name="T9" fmla="*/ 168 h 325"/>
                  <a:gd name="T10" fmla="*/ 96 w 494"/>
                  <a:gd name="T11" fmla="*/ 244 h 325"/>
                  <a:gd name="T12" fmla="*/ 3 w 494"/>
                  <a:gd name="T13" fmla="*/ 244 h 325"/>
                  <a:gd name="T14" fmla="*/ 0 w 494"/>
                  <a:gd name="T15" fmla="*/ 32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325">
                    <a:moveTo>
                      <a:pt x="494" y="0"/>
                    </a:moveTo>
                    <a:lnTo>
                      <a:pt x="447" y="101"/>
                    </a:lnTo>
                    <a:lnTo>
                      <a:pt x="343" y="42"/>
                    </a:lnTo>
                    <a:lnTo>
                      <a:pt x="243" y="215"/>
                    </a:lnTo>
                    <a:lnTo>
                      <a:pt x="138" y="168"/>
                    </a:lnTo>
                    <a:lnTo>
                      <a:pt x="96" y="244"/>
                    </a:lnTo>
                    <a:lnTo>
                      <a:pt x="3" y="244"/>
                    </a:lnTo>
                    <a:lnTo>
                      <a:pt x="0" y="32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396">
                <a:extLst>
                  <a:ext uri="{FF2B5EF4-FFF2-40B4-BE49-F238E27FC236}">
                    <a16:creationId xmlns:a16="http://schemas.microsoft.com/office/drawing/2014/main" id="{44A0D999-6DF6-3771-7D16-053555D43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610"/>
                <a:ext cx="37" cy="170"/>
              </a:xfrm>
              <a:custGeom>
                <a:avLst/>
                <a:gdLst>
                  <a:gd name="T0" fmla="*/ 151 w 151"/>
                  <a:gd name="T1" fmla="*/ 682 h 682"/>
                  <a:gd name="T2" fmla="*/ 151 w 151"/>
                  <a:gd name="T3" fmla="*/ 460 h 682"/>
                  <a:gd name="T4" fmla="*/ 92 w 151"/>
                  <a:gd name="T5" fmla="*/ 398 h 682"/>
                  <a:gd name="T6" fmla="*/ 130 w 151"/>
                  <a:gd name="T7" fmla="*/ 343 h 682"/>
                  <a:gd name="T8" fmla="*/ 0 w 151"/>
                  <a:gd name="T9" fmla="*/ 292 h 682"/>
                  <a:gd name="T10" fmla="*/ 58 w 151"/>
                  <a:gd name="T11" fmla="*/ 238 h 682"/>
                  <a:gd name="T12" fmla="*/ 9 w 151"/>
                  <a:gd name="T13" fmla="*/ 158 h 682"/>
                  <a:gd name="T14" fmla="*/ 76 w 151"/>
                  <a:gd name="T15" fmla="*/ 137 h 682"/>
                  <a:gd name="T16" fmla="*/ 50 w 151"/>
                  <a:gd name="T17" fmla="*/ 53 h 682"/>
                  <a:gd name="T18" fmla="*/ 87 w 151"/>
                  <a:gd name="T19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1" h="682">
                    <a:moveTo>
                      <a:pt x="151" y="682"/>
                    </a:moveTo>
                    <a:lnTo>
                      <a:pt x="151" y="460"/>
                    </a:lnTo>
                    <a:lnTo>
                      <a:pt x="92" y="398"/>
                    </a:lnTo>
                    <a:lnTo>
                      <a:pt x="130" y="343"/>
                    </a:lnTo>
                    <a:lnTo>
                      <a:pt x="0" y="292"/>
                    </a:lnTo>
                    <a:lnTo>
                      <a:pt x="58" y="238"/>
                    </a:lnTo>
                    <a:lnTo>
                      <a:pt x="9" y="158"/>
                    </a:lnTo>
                    <a:lnTo>
                      <a:pt x="76" y="137"/>
                    </a:lnTo>
                    <a:lnTo>
                      <a:pt x="50" y="53"/>
                    </a:lnTo>
                    <a:lnTo>
                      <a:pt x="8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397">
                <a:extLst>
                  <a:ext uri="{FF2B5EF4-FFF2-40B4-BE49-F238E27FC236}">
                    <a16:creationId xmlns:a16="http://schemas.microsoft.com/office/drawing/2014/main" id="{E6D01851-C4B4-6450-F4C0-C1DEB33A8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812"/>
                <a:ext cx="255" cy="67"/>
              </a:xfrm>
              <a:custGeom>
                <a:avLst/>
                <a:gdLst>
                  <a:gd name="T0" fmla="*/ 1020 w 1020"/>
                  <a:gd name="T1" fmla="*/ 271 h 271"/>
                  <a:gd name="T2" fmla="*/ 770 w 1020"/>
                  <a:gd name="T3" fmla="*/ 123 h 271"/>
                  <a:gd name="T4" fmla="*/ 712 w 1020"/>
                  <a:gd name="T5" fmla="*/ 89 h 271"/>
                  <a:gd name="T6" fmla="*/ 647 w 1020"/>
                  <a:gd name="T7" fmla="*/ 135 h 271"/>
                  <a:gd name="T8" fmla="*/ 562 w 1020"/>
                  <a:gd name="T9" fmla="*/ 114 h 271"/>
                  <a:gd name="T10" fmla="*/ 385 w 1020"/>
                  <a:gd name="T11" fmla="*/ 71 h 271"/>
                  <a:gd name="T12" fmla="*/ 205 w 1020"/>
                  <a:gd name="T13" fmla="*/ 125 h 271"/>
                  <a:gd name="T14" fmla="*/ 45 w 1020"/>
                  <a:gd name="T15" fmla="*/ 93 h 271"/>
                  <a:gd name="T16" fmla="*/ 0 w 1020"/>
                  <a:gd name="T17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0" h="271">
                    <a:moveTo>
                      <a:pt x="1020" y="271"/>
                    </a:moveTo>
                    <a:lnTo>
                      <a:pt x="770" y="123"/>
                    </a:lnTo>
                    <a:lnTo>
                      <a:pt x="712" y="89"/>
                    </a:lnTo>
                    <a:lnTo>
                      <a:pt x="647" y="135"/>
                    </a:lnTo>
                    <a:lnTo>
                      <a:pt x="562" y="114"/>
                    </a:lnTo>
                    <a:lnTo>
                      <a:pt x="385" y="71"/>
                    </a:lnTo>
                    <a:lnTo>
                      <a:pt x="205" y="125"/>
                    </a:lnTo>
                    <a:lnTo>
                      <a:pt x="45" y="9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398">
                <a:extLst>
                  <a:ext uri="{FF2B5EF4-FFF2-40B4-BE49-F238E27FC236}">
                    <a16:creationId xmlns:a16="http://schemas.microsoft.com/office/drawing/2014/main" id="{52A00ABA-18A5-55D5-333C-A648AF86A9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" y="780"/>
                <a:ext cx="25" cy="60"/>
              </a:xfrm>
              <a:custGeom>
                <a:avLst/>
                <a:gdLst>
                  <a:gd name="T0" fmla="*/ 103 w 103"/>
                  <a:gd name="T1" fmla="*/ 0 h 240"/>
                  <a:gd name="T2" fmla="*/ 10 w 103"/>
                  <a:gd name="T3" fmla="*/ 93 h 240"/>
                  <a:gd name="T4" fmla="*/ 52 w 103"/>
                  <a:gd name="T5" fmla="*/ 160 h 240"/>
                  <a:gd name="T6" fmla="*/ 0 w 103"/>
                  <a:gd name="T7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3" h="240">
                    <a:moveTo>
                      <a:pt x="103" y="0"/>
                    </a:moveTo>
                    <a:lnTo>
                      <a:pt x="10" y="93"/>
                    </a:lnTo>
                    <a:lnTo>
                      <a:pt x="52" y="160"/>
                    </a:lnTo>
                    <a:lnTo>
                      <a:pt x="0" y="24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399">
                <a:extLst>
                  <a:ext uri="{FF2B5EF4-FFF2-40B4-BE49-F238E27FC236}">
                    <a16:creationId xmlns:a16="http://schemas.microsoft.com/office/drawing/2014/main" id="{CADA8FE9-FCB7-8920-3FEB-451E75DA2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762"/>
                <a:ext cx="99" cy="29"/>
              </a:xfrm>
              <a:custGeom>
                <a:avLst/>
                <a:gdLst>
                  <a:gd name="T0" fmla="*/ 395 w 395"/>
                  <a:gd name="T1" fmla="*/ 0 h 113"/>
                  <a:gd name="T2" fmla="*/ 364 w 395"/>
                  <a:gd name="T3" fmla="*/ 71 h 113"/>
                  <a:gd name="T4" fmla="*/ 142 w 395"/>
                  <a:gd name="T5" fmla="*/ 113 h 113"/>
                  <a:gd name="T6" fmla="*/ 71 w 395"/>
                  <a:gd name="T7" fmla="*/ 71 h 113"/>
                  <a:gd name="T8" fmla="*/ 0 w 395"/>
                  <a:gd name="T9" fmla="*/ 7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113">
                    <a:moveTo>
                      <a:pt x="395" y="0"/>
                    </a:moveTo>
                    <a:lnTo>
                      <a:pt x="364" y="71"/>
                    </a:lnTo>
                    <a:lnTo>
                      <a:pt x="142" y="113"/>
                    </a:lnTo>
                    <a:lnTo>
                      <a:pt x="71" y="71"/>
                    </a:lnTo>
                    <a:lnTo>
                      <a:pt x="0" y="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400">
                <a:extLst>
                  <a:ext uri="{FF2B5EF4-FFF2-40B4-BE49-F238E27FC236}">
                    <a16:creationId xmlns:a16="http://schemas.microsoft.com/office/drawing/2014/main" id="{0F00FABD-8AC0-DB94-9C04-A654A14CE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662"/>
                <a:ext cx="26" cy="100"/>
              </a:xfrm>
              <a:custGeom>
                <a:avLst/>
                <a:gdLst>
                  <a:gd name="T0" fmla="*/ 31 w 101"/>
                  <a:gd name="T1" fmla="*/ 401 h 401"/>
                  <a:gd name="T2" fmla="*/ 63 w 101"/>
                  <a:gd name="T3" fmla="*/ 330 h 401"/>
                  <a:gd name="T4" fmla="*/ 0 w 101"/>
                  <a:gd name="T5" fmla="*/ 242 h 401"/>
                  <a:gd name="T6" fmla="*/ 63 w 101"/>
                  <a:gd name="T7" fmla="*/ 242 h 401"/>
                  <a:gd name="T8" fmla="*/ 101 w 101"/>
                  <a:gd name="T9" fmla="*/ 141 h 401"/>
                  <a:gd name="T10" fmla="*/ 53 w 10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1" h="401">
                    <a:moveTo>
                      <a:pt x="31" y="401"/>
                    </a:moveTo>
                    <a:lnTo>
                      <a:pt x="63" y="330"/>
                    </a:lnTo>
                    <a:lnTo>
                      <a:pt x="0" y="242"/>
                    </a:lnTo>
                    <a:lnTo>
                      <a:pt x="63" y="242"/>
                    </a:lnTo>
                    <a:lnTo>
                      <a:pt x="101" y="141"/>
                    </a:lnTo>
                    <a:lnTo>
                      <a:pt x="5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401">
                <a:extLst>
                  <a:ext uri="{FF2B5EF4-FFF2-40B4-BE49-F238E27FC236}">
                    <a16:creationId xmlns:a16="http://schemas.microsoft.com/office/drawing/2014/main" id="{DFDE221A-818F-F18B-FCBF-3B7B8236C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4" y="861"/>
                <a:ext cx="139" cy="25"/>
              </a:xfrm>
              <a:custGeom>
                <a:avLst/>
                <a:gdLst>
                  <a:gd name="T0" fmla="*/ 557 w 557"/>
                  <a:gd name="T1" fmla="*/ 0 h 100"/>
                  <a:gd name="T2" fmla="*/ 326 w 557"/>
                  <a:gd name="T3" fmla="*/ 85 h 100"/>
                  <a:gd name="T4" fmla="*/ 255 w 557"/>
                  <a:gd name="T5" fmla="*/ 39 h 100"/>
                  <a:gd name="T6" fmla="*/ 197 w 557"/>
                  <a:gd name="T7" fmla="*/ 100 h 100"/>
                  <a:gd name="T8" fmla="*/ 0 w 557"/>
                  <a:gd name="T9" fmla="*/ 7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7" h="100">
                    <a:moveTo>
                      <a:pt x="557" y="0"/>
                    </a:moveTo>
                    <a:lnTo>
                      <a:pt x="326" y="85"/>
                    </a:lnTo>
                    <a:lnTo>
                      <a:pt x="255" y="39"/>
                    </a:lnTo>
                    <a:lnTo>
                      <a:pt x="197" y="100"/>
                    </a:lnTo>
                    <a:lnTo>
                      <a:pt x="0" y="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402">
                <a:extLst>
                  <a:ext uri="{FF2B5EF4-FFF2-40B4-BE49-F238E27FC236}">
                    <a16:creationId xmlns:a16="http://schemas.microsoft.com/office/drawing/2014/main" id="{F86814BC-A16C-FB9F-131D-16E6CD999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879"/>
                <a:ext cx="13" cy="32"/>
              </a:xfrm>
              <a:custGeom>
                <a:avLst/>
                <a:gdLst>
                  <a:gd name="T0" fmla="*/ 43 w 50"/>
                  <a:gd name="T1" fmla="*/ 0 h 126"/>
                  <a:gd name="T2" fmla="*/ 50 w 50"/>
                  <a:gd name="T3" fmla="*/ 57 h 126"/>
                  <a:gd name="T4" fmla="*/ 1 w 50"/>
                  <a:gd name="T5" fmla="*/ 124 h 126"/>
                  <a:gd name="T6" fmla="*/ 0 w 50"/>
                  <a:gd name="T7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126">
                    <a:moveTo>
                      <a:pt x="43" y="0"/>
                    </a:moveTo>
                    <a:lnTo>
                      <a:pt x="50" y="57"/>
                    </a:lnTo>
                    <a:lnTo>
                      <a:pt x="1" y="124"/>
                    </a:lnTo>
                    <a:lnTo>
                      <a:pt x="0" y="12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403">
                <a:extLst>
                  <a:ext uri="{FF2B5EF4-FFF2-40B4-BE49-F238E27FC236}">
                    <a16:creationId xmlns:a16="http://schemas.microsoft.com/office/drawing/2014/main" id="{D014545D-8FFC-BC0E-CD95-74DA210C8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2" y="911"/>
                <a:ext cx="101" cy="43"/>
              </a:xfrm>
              <a:custGeom>
                <a:avLst/>
                <a:gdLst>
                  <a:gd name="T0" fmla="*/ 406 w 406"/>
                  <a:gd name="T1" fmla="*/ 0 h 175"/>
                  <a:gd name="T2" fmla="*/ 346 w 406"/>
                  <a:gd name="T3" fmla="*/ 41 h 175"/>
                  <a:gd name="T4" fmla="*/ 270 w 406"/>
                  <a:gd name="T5" fmla="*/ 94 h 175"/>
                  <a:gd name="T6" fmla="*/ 198 w 406"/>
                  <a:gd name="T7" fmla="*/ 63 h 175"/>
                  <a:gd name="T8" fmla="*/ 103 w 406"/>
                  <a:gd name="T9" fmla="*/ 101 h 175"/>
                  <a:gd name="T10" fmla="*/ 101 w 406"/>
                  <a:gd name="T11" fmla="*/ 101 h 175"/>
                  <a:gd name="T12" fmla="*/ 1 w 406"/>
                  <a:gd name="T13" fmla="*/ 175 h 175"/>
                  <a:gd name="T14" fmla="*/ 0 w 406"/>
                  <a:gd name="T15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6" h="175">
                    <a:moveTo>
                      <a:pt x="406" y="0"/>
                    </a:moveTo>
                    <a:lnTo>
                      <a:pt x="346" y="41"/>
                    </a:lnTo>
                    <a:lnTo>
                      <a:pt x="270" y="94"/>
                    </a:lnTo>
                    <a:lnTo>
                      <a:pt x="198" y="63"/>
                    </a:lnTo>
                    <a:lnTo>
                      <a:pt x="103" y="101"/>
                    </a:lnTo>
                    <a:lnTo>
                      <a:pt x="101" y="101"/>
                    </a:lnTo>
                    <a:lnTo>
                      <a:pt x="1" y="175"/>
                    </a:lnTo>
                    <a:lnTo>
                      <a:pt x="0" y="17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404">
                <a:extLst>
                  <a:ext uri="{FF2B5EF4-FFF2-40B4-BE49-F238E27FC236}">
                    <a16:creationId xmlns:a16="http://schemas.microsoft.com/office/drawing/2014/main" id="{85C25643-8E8D-E846-180B-43DE1F35A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911"/>
                <a:ext cx="14" cy="138"/>
              </a:xfrm>
              <a:custGeom>
                <a:avLst/>
                <a:gdLst>
                  <a:gd name="T0" fmla="*/ 24 w 56"/>
                  <a:gd name="T1" fmla="*/ 555 h 555"/>
                  <a:gd name="T2" fmla="*/ 56 w 56"/>
                  <a:gd name="T3" fmla="*/ 437 h 555"/>
                  <a:gd name="T4" fmla="*/ 48 w 56"/>
                  <a:gd name="T5" fmla="*/ 354 h 555"/>
                  <a:gd name="T6" fmla="*/ 48 w 56"/>
                  <a:gd name="T7" fmla="*/ 353 h 555"/>
                  <a:gd name="T8" fmla="*/ 9 w 56"/>
                  <a:gd name="T9" fmla="*/ 217 h 555"/>
                  <a:gd name="T10" fmla="*/ 48 w 56"/>
                  <a:gd name="T11" fmla="*/ 146 h 555"/>
                  <a:gd name="T12" fmla="*/ 37 w 56"/>
                  <a:gd name="T13" fmla="*/ 111 h 555"/>
                  <a:gd name="T14" fmla="*/ 0 w 56"/>
                  <a:gd name="T15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555">
                    <a:moveTo>
                      <a:pt x="24" y="555"/>
                    </a:moveTo>
                    <a:lnTo>
                      <a:pt x="56" y="437"/>
                    </a:lnTo>
                    <a:lnTo>
                      <a:pt x="48" y="354"/>
                    </a:lnTo>
                    <a:lnTo>
                      <a:pt x="48" y="353"/>
                    </a:lnTo>
                    <a:lnTo>
                      <a:pt x="9" y="217"/>
                    </a:lnTo>
                    <a:lnTo>
                      <a:pt x="48" y="146"/>
                    </a:lnTo>
                    <a:lnTo>
                      <a:pt x="37" y="1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405">
                <a:extLst>
                  <a:ext uri="{FF2B5EF4-FFF2-40B4-BE49-F238E27FC236}">
                    <a16:creationId xmlns:a16="http://schemas.microsoft.com/office/drawing/2014/main" id="{94AC1827-CEDB-65A8-9607-85DE7644E0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934"/>
                <a:ext cx="71" cy="53"/>
              </a:xfrm>
              <a:custGeom>
                <a:avLst/>
                <a:gdLst>
                  <a:gd name="T0" fmla="*/ 0 w 285"/>
                  <a:gd name="T1" fmla="*/ 19 h 215"/>
                  <a:gd name="T2" fmla="*/ 153 w 285"/>
                  <a:gd name="T3" fmla="*/ 0 h 215"/>
                  <a:gd name="T4" fmla="*/ 175 w 285"/>
                  <a:gd name="T5" fmla="*/ 57 h 215"/>
                  <a:gd name="T6" fmla="*/ 258 w 285"/>
                  <a:gd name="T7" fmla="*/ 41 h 215"/>
                  <a:gd name="T8" fmla="*/ 285 w 285"/>
                  <a:gd name="T9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15">
                    <a:moveTo>
                      <a:pt x="0" y="19"/>
                    </a:moveTo>
                    <a:lnTo>
                      <a:pt x="153" y="0"/>
                    </a:lnTo>
                    <a:lnTo>
                      <a:pt x="175" y="57"/>
                    </a:lnTo>
                    <a:lnTo>
                      <a:pt x="258" y="41"/>
                    </a:lnTo>
                    <a:lnTo>
                      <a:pt x="285" y="21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EEADAE03-3E7C-0F2F-512F-01B71E6A54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72" y="70"/>
              <a:ext cx="2722" cy="3974"/>
              <a:chOff x="2872" y="70"/>
              <a:chExt cx="2722" cy="3974"/>
            </a:xfrm>
          </p:grpSpPr>
          <p:sp>
            <p:nvSpPr>
              <p:cNvPr id="450" name="Freeform 407">
                <a:extLst>
                  <a:ext uri="{FF2B5EF4-FFF2-40B4-BE49-F238E27FC236}">
                    <a16:creationId xmlns:a16="http://schemas.microsoft.com/office/drawing/2014/main" id="{EE879163-3571-5304-BDAC-C8BDCB7B0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842"/>
                <a:ext cx="141" cy="127"/>
              </a:xfrm>
              <a:custGeom>
                <a:avLst/>
                <a:gdLst>
                  <a:gd name="T0" fmla="*/ 0 w 565"/>
                  <a:gd name="T1" fmla="*/ 507 h 507"/>
                  <a:gd name="T2" fmla="*/ 73 w 565"/>
                  <a:gd name="T3" fmla="*/ 388 h 507"/>
                  <a:gd name="T4" fmla="*/ 73 w 565"/>
                  <a:gd name="T5" fmla="*/ 308 h 507"/>
                  <a:gd name="T6" fmla="*/ 208 w 565"/>
                  <a:gd name="T7" fmla="*/ 275 h 507"/>
                  <a:gd name="T8" fmla="*/ 376 w 565"/>
                  <a:gd name="T9" fmla="*/ 275 h 507"/>
                  <a:gd name="T10" fmla="*/ 467 w 565"/>
                  <a:gd name="T11" fmla="*/ 375 h 507"/>
                  <a:gd name="T12" fmla="*/ 489 w 565"/>
                  <a:gd name="T13" fmla="*/ 243 h 507"/>
                  <a:gd name="T14" fmla="*/ 451 w 565"/>
                  <a:gd name="T15" fmla="*/ 159 h 507"/>
                  <a:gd name="T16" fmla="*/ 501 w 565"/>
                  <a:gd name="T17" fmla="*/ 66 h 507"/>
                  <a:gd name="T18" fmla="*/ 565 w 565"/>
                  <a:gd name="T19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5" h="507">
                    <a:moveTo>
                      <a:pt x="0" y="507"/>
                    </a:moveTo>
                    <a:lnTo>
                      <a:pt x="73" y="388"/>
                    </a:lnTo>
                    <a:lnTo>
                      <a:pt x="73" y="308"/>
                    </a:lnTo>
                    <a:lnTo>
                      <a:pt x="208" y="275"/>
                    </a:lnTo>
                    <a:lnTo>
                      <a:pt x="376" y="275"/>
                    </a:lnTo>
                    <a:lnTo>
                      <a:pt x="467" y="375"/>
                    </a:lnTo>
                    <a:lnTo>
                      <a:pt x="489" y="243"/>
                    </a:lnTo>
                    <a:lnTo>
                      <a:pt x="451" y="159"/>
                    </a:lnTo>
                    <a:lnTo>
                      <a:pt x="501" y="66"/>
                    </a:lnTo>
                    <a:lnTo>
                      <a:pt x="56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408">
                <a:extLst>
                  <a:ext uri="{FF2B5EF4-FFF2-40B4-BE49-F238E27FC236}">
                    <a16:creationId xmlns:a16="http://schemas.microsoft.com/office/drawing/2014/main" id="{CEE2E3D6-B88B-23B7-7E95-E78CEB6CE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954"/>
                <a:ext cx="22" cy="59"/>
              </a:xfrm>
              <a:custGeom>
                <a:avLst/>
                <a:gdLst>
                  <a:gd name="T0" fmla="*/ 56 w 89"/>
                  <a:gd name="T1" fmla="*/ 0 h 235"/>
                  <a:gd name="T2" fmla="*/ 0 w 89"/>
                  <a:gd name="T3" fmla="*/ 88 h 235"/>
                  <a:gd name="T4" fmla="*/ 89 w 89"/>
                  <a:gd name="T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9" h="235">
                    <a:moveTo>
                      <a:pt x="56" y="0"/>
                    </a:moveTo>
                    <a:lnTo>
                      <a:pt x="0" y="88"/>
                    </a:lnTo>
                    <a:lnTo>
                      <a:pt x="89" y="23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409">
                <a:extLst>
                  <a:ext uri="{FF2B5EF4-FFF2-40B4-BE49-F238E27FC236}">
                    <a16:creationId xmlns:a16="http://schemas.microsoft.com/office/drawing/2014/main" id="{56B5330E-87F5-B18C-40C1-54780B9C1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1" y="879"/>
                <a:ext cx="171" cy="75"/>
              </a:xfrm>
              <a:custGeom>
                <a:avLst/>
                <a:gdLst>
                  <a:gd name="T0" fmla="*/ 0 w 683"/>
                  <a:gd name="T1" fmla="*/ 0 h 301"/>
                  <a:gd name="T2" fmla="*/ 268 w 683"/>
                  <a:gd name="T3" fmla="*/ 24 h 301"/>
                  <a:gd name="T4" fmla="*/ 525 w 683"/>
                  <a:gd name="T5" fmla="*/ 127 h 301"/>
                  <a:gd name="T6" fmla="*/ 683 w 683"/>
                  <a:gd name="T7" fmla="*/ 301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3" h="301">
                    <a:moveTo>
                      <a:pt x="0" y="0"/>
                    </a:moveTo>
                    <a:lnTo>
                      <a:pt x="268" y="24"/>
                    </a:lnTo>
                    <a:lnTo>
                      <a:pt x="525" y="127"/>
                    </a:lnTo>
                    <a:lnTo>
                      <a:pt x="683" y="30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410">
                <a:extLst>
                  <a:ext uri="{FF2B5EF4-FFF2-40B4-BE49-F238E27FC236}">
                    <a16:creationId xmlns:a16="http://schemas.microsoft.com/office/drawing/2014/main" id="{3E04B292-ED73-0A22-9BD6-2C43DEDB5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969"/>
                <a:ext cx="77" cy="26"/>
              </a:xfrm>
              <a:custGeom>
                <a:avLst/>
                <a:gdLst>
                  <a:gd name="T0" fmla="*/ 310 w 310"/>
                  <a:gd name="T1" fmla="*/ 30 h 106"/>
                  <a:gd name="T2" fmla="*/ 159 w 310"/>
                  <a:gd name="T3" fmla="*/ 106 h 106"/>
                  <a:gd name="T4" fmla="*/ 0 w 310"/>
                  <a:gd name="T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0" h="106">
                    <a:moveTo>
                      <a:pt x="310" y="30"/>
                    </a:moveTo>
                    <a:lnTo>
                      <a:pt x="159" y="10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411">
                <a:extLst>
                  <a:ext uri="{FF2B5EF4-FFF2-40B4-BE49-F238E27FC236}">
                    <a16:creationId xmlns:a16="http://schemas.microsoft.com/office/drawing/2014/main" id="{570F4548-8527-F388-E6C4-0B79C7F1C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1013"/>
                <a:ext cx="99" cy="36"/>
              </a:xfrm>
              <a:custGeom>
                <a:avLst/>
                <a:gdLst>
                  <a:gd name="T0" fmla="*/ 397 w 397"/>
                  <a:gd name="T1" fmla="*/ 145 h 145"/>
                  <a:gd name="T2" fmla="*/ 332 w 397"/>
                  <a:gd name="T3" fmla="*/ 81 h 145"/>
                  <a:gd name="T4" fmla="*/ 251 w 397"/>
                  <a:gd name="T5" fmla="*/ 105 h 145"/>
                  <a:gd name="T6" fmla="*/ 226 w 397"/>
                  <a:gd name="T7" fmla="*/ 94 h 145"/>
                  <a:gd name="T8" fmla="*/ 1 w 397"/>
                  <a:gd name="T9" fmla="*/ 0 h 145"/>
                  <a:gd name="T10" fmla="*/ 0 w 397"/>
                  <a:gd name="T1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7" h="145">
                    <a:moveTo>
                      <a:pt x="397" y="145"/>
                    </a:moveTo>
                    <a:lnTo>
                      <a:pt x="332" y="81"/>
                    </a:lnTo>
                    <a:lnTo>
                      <a:pt x="251" y="105"/>
                    </a:lnTo>
                    <a:lnTo>
                      <a:pt x="226" y="94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412">
                <a:extLst>
                  <a:ext uri="{FF2B5EF4-FFF2-40B4-BE49-F238E27FC236}">
                    <a16:creationId xmlns:a16="http://schemas.microsoft.com/office/drawing/2014/main" id="{F5339CEB-AB8F-CF0B-739B-D6E9410B6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969"/>
                <a:ext cx="64" cy="71"/>
              </a:xfrm>
              <a:custGeom>
                <a:avLst/>
                <a:gdLst>
                  <a:gd name="T0" fmla="*/ 259 w 259"/>
                  <a:gd name="T1" fmla="*/ 284 h 284"/>
                  <a:gd name="T2" fmla="*/ 193 w 259"/>
                  <a:gd name="T3" fmla="*/ 185 h 284"/>
                  <a:gd name="T4" fmla="*/ 113 w 259"/>
                  <a:gd name="T5" fmla="*/ 214 h 284"/>
                  <a:gd name="T6" fmla="*/ 46 w 259"/>
                  <a:gd name="T7" fmla="*/ 148 h 284"/>
                  <a:gd name="T8" fmla="*/ 0 w 259"/>
                  <a:gd name="T9" fmla="*/ 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9" h="284">
                    <a:moveTo>
                      <a:pt x="259" y="284"/>
                    </a:moveTo>
                    <a:lnTo>
                      <a:pt x="193" y="185"/>
                    </a:lnTo>
                    <a:lnTo>
                      <a:pt x="113" y="214"/>
                    </a:lnTo>
                    <a:lnTo>
                      <a:pt x="46" y="14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413">
                <a:extLst>
                  <a:ext uri="{FF2B5EF4-FFF2-40B4-BE49-F238E27FC236}">
                    <a16:creationId xmlns:a16="http://schemas.microsoft.com/office/drawing/2014/main" id="{813C5E07-376D-0933-A8FE-1F1E20162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013"/>
                <a:ext cx="90" cy="140"/>
              </a:xfrm>
              <a:custGeom>
                <a:avLst/>
                <a:gdLst>
                  <a:gd name="T0" fmla="*/ 359 w 359"/>
                  <a:gd name="T1" fmla="*/ 0 h 558"/>
                  <a:gd name="T2" fmla="*/ 219 w 359"/>
                  <a:gd name="T3" fmla="*/ 107 h 558"/>
                  <a:gd name="T4" fmla="*/ 157 w 359"/>
                  <a:gd name="T5" fmla="*/ 155 h 558"/>
                  <a:gd name="T6" fmla="*/ 113 w 359"/>
                  <a:gd name="T7" fmla="*/ 229 h 558"/>
                  <a:gd name="T8" fmla="*/ 132 w 359"/>
                  <a:gd name="T9" fmla="*/ 310 h 558"/>
                  <a:gd name="T10" fmla="*/ 0 w 359"/>
                  <a:gd name="T11" fmla="*/ 558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9" h="558">
                    <a:moveTo>
                      <a:pt x="359" y="0"/>
                    </a:moveTo>
                    <a:lnTo>
                      <a:pt x="219" y="107"/>
                    </a:lnTo>
                    <a:lnTo>
                      <a:pt x="157" y="155"/>
                    </a:lnTo>
                    <a:lnTo>
                      <a:pt x="113" y="229"/>
                    </a:lnTo>
                    <a:lnTo>
                      <a:pt x="132" y="310"/>
                    </a:lnTo>
                    <a:lnTo>
                      <a:pt x="0" y="55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414">
                <a:extLst>
                  <a:ext uri="{FF2B5EF4-FFF2-40B4-BE49-F238E27FC236}">
                    <a16:creationId xmlns:a16="http://schemas.microsoft.com/office/drawing/2014/main" id="{8EB7A4B3-50F7-F122-4004-DCE6974C5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1091"/>
                <a:ext cx="94" cy="36"/>
              </a:xfrm>
              <a:custGeom>
                <a:avLst/>
                <a:gdLst>
                  <a:gd name="T0" fmla="*/ 0 w 375"/>
                  <a:gd name="T1" fmla="*/ 0 h 145"/>
                  <a:gd name="T2" fmla="*/ 118 w 375"/>
                  <a:gd name="T3" fmla="*/ 13 h 145"/>
                  <a:gd name="T4" fmla="*/ 203 w 375"/>
                  <a:gd name="T5" fmla="*/ 42 h 145"/>
                  <a:gd name="T6" fmla="*/ 234 w 375"/>
                  <a:gd name="T7" fmla="*/ 103 h 145"/>
                  <a:gd name="T8" fmla="*/ 335 w 375"/>
                  <a:gd name="T9" fmla="*/ 145 h 145"/>
                  <a:gd name="T10" fmla="*/ 375 w 375"/>
                  <a:gd name="T11" fmla="*/ 119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145">
                    <a:moveTo>
                      <a:pt x="0" y="0"/>
                    </a:moveTo>
                    <a:lnTo>
                      <a:pt x="118" y="13"/>
                    </a:lnTo>
                    <a:lnTo>
                      <a:pt x="203" y="42"/>
                    </a:lnTo>
                    <a:lnTo>
                      <a:pt x="234" y="103"/>
                    </a:lnTo>
                    <a:lnTo>
                      <a:pt x="335" y="145"/>
                    </a:lnTo>
                    <a:lnTo>
                      <a:pt x="375" y="1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415">
                <a:extLst>
                  <a:ext uri="{FF2B5EF4-FFF2-40B4-BE49-F238E27FC236}">
                    <a16:creationId xmlns:a16="http://schemas.microsoft.com/office/drawing/2014/main" id="{A37DDC92-68C9-31E2-06E3-2029FD339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994"/>
                <a:ext cx="46" cy="32"/>
              </a:xfrm>
              <a:custGeom>
                <a:avLst/>
                <a:gdLst>
                  <a:gd name="T0" fmla="*/ 182 w 182"/>
                  <a:gd name="T1" fmla="*/ 0 h 128"/>
                  <a:gd name="T2" fmla="*/ 126 w 182"/>
                  <a:gd name="T3" fmla="*/ 128 h 128"/>
                  <a:gd name="T4" fmla="*/ 0 w 182"/>
                  <a:gd name="T5" fmla="*/ 10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2" h="128">
                    <a:moveTo>
                      <a:pt x="182" y="0"/>
                    </a:moveTo>
                    <a:lnTo>
                      <a:pt x="126" y="128"/>
                    </a:lnTo>
                    <a:lnTo>
                      <a:pt x="0" y="10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416">
                <a:extLst>
                  <a:ext uri="{FF2B5EF4-FFF2-40B4-BE49-F238E27FC236}">
                    <a16:creationId xmlns:a16="http://schemas.microsoft.com/office/drawing/2014/main" id="{DCDEBEEE-FD4E-DEB3-5ED3-30ACAD4A34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049"/>
                <a:ext cx="52" cy="164"/>
              </a:xfrm>
              <a:custGeom>
                <a:avLst/>
                <a:gdLst>
                  <a:gd name="T0" fmla="*/ 196 w 210"/>
                  <a:gd name="T1" fmla="*/ 0 h 655"/>
                  <a:gd name="T2" fmla="*/ 210 w 210"/>
                  <a:gd name="T3" fmla="*/ 28 h 655"/>
                  <a:gd name="T4" fmla="*/ 110 w 210"/>
                  <a:gd name="T5" fmla="*/ 467 h 655"/>
                  <a:gd name="T6" fmla="*/ 98 w 210"/>
                  <a:gd name="T7" fmla="*/ 521 h 655"/>
                  <a:gd name="T8" fmla="*/ 0 w 210"/>
                  <a:gd name="T9" fmla="*/ 655 h 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655">
                    <a:moveTo>
                      <a:pt x="196" y="0"/>
                    </a:moveTo>
                    <a:lnTo>
                      <a:pt x="210" y="28"/>
                    </a:lnTo>
                    <a:lnTo>
                      <a:pt x="110" y="467"/>
                    </a:lnTo>
                    <a:lnTo>
                      <a:pt x="98" y="521"/>
                    </a:lnTo>
                    <a:lnTo>
                      <a:pt x="0" y="65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417">
                <a:extLst>
                  <a:ext uri="{FF2B5EF4-FFF2-40B4-BE49-F238E27FC236}">
                    <a16:creationId xmlns:a16="http://schemas.microsoft.com/office/drawing/2014/main" id="{42275F78-3680-1C50-4511-28F5EF454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1121"/>
                <a:ext cx="44" cy="90"/>
              </a:xfrm>
              <a:custGeom>
                <a:avLst/>
                <a:gdLst>
                  <a:gd name="T0" fmla="*/ 61 w 174"/>
                  <a:gd name="T1" fmla="*/ 0 h 364"/>
                  <a:gd name="T2" fmla="*/ 174 w 174"/>
                  <a:gd name="T3" fmla="*/ 71 h 364"/>
                  <a:gd name="T4" fmla="*/ 116 w 174"/>
                  <a:gd name="T5" fmla="*/ 215 h 364"/>
                  <a:gd name="T6" fmla="*/ 69 w 174"/>
                  <a:gd name="T7" fmla="*/ 171 h 364"/>
                  <a:gd name="T8" fmla="*/ 0 w 174"/>
                  <a:gd name="T9" fmla="*/ 300 h 364"/>
                  <a:gd name="T10" fmla="*/ 61 w 174"/>
                  <a:gd name="T11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4" h="364">
                    <a:moveTo>
                      <a:pt x="61" y="0"/>
                    </a:moveTo>
                    <a:lnTo>
                      <a:pt x="174" y="71"/>
                    </a:lnTo>
                    <a:lnTo>
                      <a:pt x="116" y="215"/>
                    </a:lnTo>
                    <a:lnTo>
                      <a:pt x="69" y="171"/>
                    </a:lnTo>
                    <a:lnTo>
                      <a:pt x="0" y="300"/>
                    </a:lnTo>
                    <a:lnTo>
                      <a:pt x="61" y="36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418">
                <a:extLst>
                  <a:ext uri="{FF2B5EF4-FFF2-40B4-BE49-F238E27FC236}">
                    <a16:creationId xmlns:a16="http://schemas.microsoft.com/office/drawing/2014/main" id="{BF6052D4-1804-45D9-4016-71B63971C0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8" y="1137"/>
                <a:ext cx="125" cy="47"/>
              </a:xfrm>
              <a:custGeom>
                <a:avLst/>
                <a:gdLst>
                  <a:gd name="T0" fmla="*/ 0 w 499"/>
                  <a:gd name="T1" fmla="*/ 118 h 191"/>
                  <a:gd name="T2" fmla="*/ 85 w 499"/>
                  <a:gd name="T3" fmla="*/ 191 h 191"/>
                  <a:gd name="T4" fmla="*/ 167 w 499"/>
                  <a:gd name="T5" fmla="*/ 0 h 191"/>
                  <a:gd name="T6" fmla="*/ 307 w 499"/>
                  <a:gd name="T7" fmla="*/ 26 h 191"/>
                  <a:gd name="T8" fmla="*/ 379 w 499"/>
                  <a:gd name="T9" fmla="*/ 126 h 191"/>
                  <a:gd name="T10" fmla="*/ 499 w 499"/>
                  <a:gd name="T11" fmla="*/ 126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9" h="191">
                    <a:moveTo>
                      <a:pt x="0" y="118"/>
                    </a:moveTo>
                    <a:lnTo>
                      <a:pt x="85" y="191"/>
                    </a:lnTo>
                    <a:lnTo>
                      <a:pt x="167" y="0"/>
                    </a:lnTo>
                    <a:lnTo>
                      <a:pt x="307" y="26"/>
                    </a:lnTo>
                    <a:lnTo>
                      <a:pt x="379" y="126"/>
                    </a:lnTo>
                    <a:lnTo>
                      <a:pt x="499" y="12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419">
                <a:extLst>
                  <a:ext uri="{FF2B5EF4-FFF2-40B4-BE49-F238E27FC236}">
                    <a16:creationId xmlns:a16="http://schemas.microsoft.com/office/drawing/2014/main" id="{32184395-E8D3-0D62-04F2-BBCB40A87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8" y="1037"/>
                <a:ext cx="29" cy="84"/>
              </a:xfrm>
              <a:custGeom>
                <a:avLst/>
                <a:gdLst>
                  <a:gd name="T0" fmla="*/ 38 w 116"/>
                  <a:gd name="T1" fmla="*/ 335 h 335"/>
                  <a:gd name="T2" fmla="*/ 10 w 116"/>
                  <a:gd name="T3" fmla="*/ 245 h 335"/>
                  <a:gd name="T4" fmla="*/ 55 w 116"/>
                  <a:gd name="T5" fmla="*/ 180 h 335"/>
                  <a:gd name="T6" fmla="*/ 0 w 116"/>
                  <a:gd name="T7" fmla="*/ 136 h 335"/>
                  <a:gd name="T8" fmla="*/ 116 w 116"/>
                  <a:gd name="T9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35">
                    <a:moveTo>
                      <a:pt x="38" y="335"/>
                    </a:moveTo>
                    <a:lnTo>
                      <a:pt x="10" y="245"/>
                    </a:lnTo>
                    <a:lnTo>
                      <a:pt x="55" y="180"/>
                    </a:lnTo>
                    <a:lnTo>
                      <a:pt x="0" y="136"/>
                    </a:lnTo>
                    <a:lnTo>
                      <a:pt x="11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420">
                <a:extLst>
                  <a:ext uri="{FF2B5EF4-FFF2-40B4-BE49-F238E27FC236}">
                    <a16:creationId xmlns:a16="http://schemas.microsoft.com/office/drawing/2014/main" id="{32BC4E3A-946A-F58D-993E-29E1BBDC9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861"/>
                <a:ext cx="121" cy="116"/>
              </a:xfrm>
              <a:custGeom>
                <a:avLst/>
                <a:gdLst>
                  <a:gd name="T0" fmla="*/ 483 w 483"/>
                  <a:gd name="T1" fmla="*/ 462 h 462"/>
                  <a:gd name="T2" fmla="*/ 292 w 483"/>
                  <a:gd name="T3" fmla="*/ 339 h 462"/>
                  <a:gd name="T4" fmla="*/ 217 w 483"/>
                  <a:gd name="T5" fmla="*/ 291 h 462"/>
                  <a:gd name="T6" fmla="*/ 106 w 483"/>
                  <a:gd name="T7" fmla="*/ 172 h 462"/>
                  <a:gd name="T8" fmla="*/ 125 w 483"/>
                  <a:gd name="T9" fmla="*/ 91 h 462"/>
                  <a:gd name="T10" fmla="*/ 75 w 483"/>
                  <a:gd name="T11" fmla="*/ 20 h 462"/>
                  <a:gd name="T12" fmla="*/ 0 w 483"/>
                  <a:gd name="T13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462">
                    <a:moveTo>
                      <a:pt x="483" y="462"/>
                    </a:moveTo>
                    <a:lnTo>
                      <a:pt x="292" y="339"/>
                    </a:lnTo>
                    <a:lnTo>
                      <a:pt x="217" y="291"/>
                    </a:lnTo>
                    <a:lnTo>
                      <a:pt x="106" y="172"/>
                    </a:lnTo>
                    <a:lnTo>
                      <a:pt x="125" y="91"/>
                    </a:lnTo>
                    <a:lnTo>
                      <a:pt x="75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421">
                <a:extLst>
                  <a:ext uri="{FF2B5EF4-FFF2-40B4-BE49-F238E27FC236}">
                    <a16:creationId xmlns:a16="http://schemas.microsoft.com/office/drawing/2014/main" id="{ECE22021-8800-78C8-58BC-500F2098D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4" y="938"/>
                <a:ext cx="142" cy="93"/>
              </a:xfrm>
              <a:custGeom>
                <a:avLst/>
                <a:gdLst>
                  <a:gd name="T0" fmla="*/ 570 w 570"/>
                  <a:gd name="T1" fmla="*/ 34 h 373"/>
                  <a:gd name="T2" fmla="*/ 508 w 570"/>
                  <a:gd name="T3" fmla="*/ 74 h 373"/>
                  <a:gd name="T4" fmla="*/ 406 w 570"/>
                  <a:gd name="T5" fmla="*/ 0 h 373"/>
                  <a:gd name="T6" fmla="*/ 331 w 570"/>
                  <a:gd name="T7" fmla="*/ 123 h 373"/>
                  <a:gd name="T8" fmla="*/ 331 w 570"/>
                  <a:gd name="T9" fmla="*/ 190 h 373"/>
                  <a:gd name="T10" fmla="*/ 388 w 570"/>
                  <a:gd name="T11" fmla="*/ 190 h 373"/>
                  <a:gd name="T12" fmla="*/ 388 w 570"/>
                  <a:gd name="T13" fmla="*/ 276 h 373"/>
                  <a:gd name="T14" fmla="*/ 299 w 570"/>
                  <a:gd name="T15" fmla="*/ 373 h 373"/>
                  <a:gd name="T16" fmla="*/ 107 w 570"/>
                  <a:gd name="T17" fmla="*/ 284 h 373"/>
                  <a:gd name="T18" fmla="*/ 107 w 570"/>
                  <a:gd name="T19" fmla="*/ 199 h 373"/>
                  <a:gd name="T20" fmla="*/ 0 w 570"/>
                  <a:gd name="T21" fmla="*/ 199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0" h="373">
                    <a:moveTo>
                      <a:pt x="570" y="34"/>
                    </a:moveTo>
                    <a:lnTo>
                      <a:pt x="508" y="74"/>
                    </a:lnTo>
                    <a:lnTo>
                      <a:pt x="406" y="0"/>
                    </a:lnTo>
                    <a:lnTo>
                      <a:pt x="331" y="123"/>
                    </a:lnTo>
                    <a:lnTo>
                      <a:pt x="331" y="190"/>
                    </a:lnTo>
                    <a:lnTo>
                      <a:pt x="388" y="190"/>
                    </a:lnTo>
                    <a:lnTo>
                      <a:pt x="388" y="276"/>
                    </a:lnTo>
                    <a:lnTo>
                      <a:pt x="299" y="373"/>
                    </a:lnTo>
                    <a:lnTo>
                      <a:pt x="107" y="284"/>
                    </a:lnTo>
                    <a:lnTo>
                      <a:pt x="107" y="199"/>
                    </a:lnTo>
                    <a:lnTo>
                      <a:pt x="0" y="19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422">
                <a:extLst>
                  <a:ext uri="{FF2B5EF4-FFF2-40B4-BE49-F238E27FC236}">
                    <a16:creationId xmlns:a16="http://schemas.microsoft.com/office/drawing/2014/main" id="{64C47FE2-4D45-3AA7-A486-83D98DB65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977"/>
                <a:ext cx="43" cy="102"/>
              </a:xfrm>
              <a:custGeom>
                <a:avLst/>
                <a:gdLst>
                  <a:gd name="T0" fmla="*/ 173 w 173"/>
                  <a:gd name="T1" fmla="*/ 408 h 408"/>
                  <a:gd name="T2" fmla="*/ 100 w 173"/>
                  <a:gd name="T3" fmla="*/ 358 h 408"/>
                  <a:gd name="T4" fmla="*/ 0 w 173"/>
                  <a:gd name="T5" fmla="*/ 122 h 408"/>
                  <a:gd name="T6" fmla="*/ 72 w 173"/>
                  <a:gd name="T7" fmla="*/ 57 h 408"/>
                  <a:gd name="T8" fmla="*/ 86 w 173"/>
                  <a:gd name="T9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" h="408">
                    <a:moveTo>
                      <a:pt x="173" y="408"/>
                    </a:moveTo>
                    <a:lnTo>
                      <a:pt x="100" y="358"/>
                    </a:lnTo>
                    <a:lnTo>
                      <a:pt x="0" y="122"/>
                    </a:lnTo>
                    <a:lnTo>
                      <a:pt x="72" y="57"/>
                    </a:lnTo>
                    <a:lnTo>
                      <a:pt x="8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423">
                <a:extLst>
                  <a:ext uri="{FF2B5EF4-FFF2-40B4-BE49-F238E27FC236}">
                    <a16:creationId xmlns:a16="http://schemas.microsoft.com/office/drawing/2014/main" id="{AA8B1EDE-75EA-8C20-27B6-2C537F388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" y="994"/>
                <a:ext cx="84" cy="174"/>
              </a:xfrm>
              <a:custGeom>
                <a:avLst/>
                <a:gdLst>
                  <a:gd name="T0" fmla="*/ 199 w 335"/>
                  <a:gd name="T1" fmla="*/ 696 h 696"/>
                  <a:gd name="T2" fmla="*/ 235 w 335"/>
                  <a:gd name="T3" fmla="*/ 660 h 696"/>
                  <a:gd name="T4" fmla="*/ 210 w 335"/>
                  <a:gd name="T5" fmla="*/ 527 h 696"/>
                  <a:gd name="T6" fmla="*/ 335 w 335"/>
                  <a:gd name="T7" fmla="*/ 383 h 696"/>
                  <a:gd name="T8" fmla="*/ 212 w 335"/>
                  <a:gd name="T9" fmla="*/ 327 h 696"/>
                  <a:gd name="T10" fmla="*/ 174 w 335"/>
                  <a:gd name="T11" fmla="*/ 235 h 696"/>
                  <a:gd name="T12" fmla="*/ 76 w 335"/>
                  <a:gd name="T13" fmla="*/ 235 h 696"/>
                  <a:gd name="T14" fmla="*/ 113 w 335"/>
                  <a:gd name="T15" fmla="*/ 176 h 696"/>
                  <a:gd name="T16" fmla="*/ 64 w 335"/>
                  <a:gd name="T17" fmla="*/ 124 h 696"/>
                  <a:gd name="T18" fmla="*/ 64 w 335"/>
                  <a:gd name="T19" fmla="*/ 67 h 696"/>
                  <a:gd name="T20" fmla="*/ 0 w 335"/>
                  <a:gd name="T21" fmla="*/ 0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5" h="696">
                    <a:moveTo>
                      <a:pt x="199" y="696"/>
                    </a:moveTo>
                    <a:lnTo>
                      <a:pt x="235" y="660"/>
                    </a:lnTo>
                    <a:lnTo>
                      <a:pt x="210" y="527"/>
                    </a:lnTo>
                    <a:lnTo>
                      <a:pt x="335" y="383"/>
                    </a:lnTo>
                    <a:lnTo>
                      <a:pt x="212" y="327"/>
                    </a:lnTo>
                    <a:lnTo>
                      <a:pt x="174" y="235"/>
                    </a:lnTo>
                    <a:lnTo>
                      <a:pt x="76" y="235"/>
                    </a:lnTo>
                    <a:lnTo>
                      <a:pt x="113" y="176"/>
                    </a:lnTo>
                    <a:lnTo>
                      <a:pt x="64" y="124"/>
                    </a:lnTo>
                    <a:lnTo>
                      <a:pt x="64" y="6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424">
                <a:extLst>
                  <a:ext uri="{FF2B5EF4-FFF2-40B4-BE49-F238E27FC236}">
                    <a16:creationId xmlns:a16="http://schemas.microsoft.com/office/drawing/2014/main" id="{54A0F9AE-08B8-F59F-6039-AB04038C8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4" y="1079"/>
                <a:ext cx="42" cy="102"/>
              </a:xfrm>
              <a:custGeom>
                <a:avLst/>
                <a:gdLst>
                  <a:gd name="T0" fmla="*/ 11 w 168"/>
                  <a:gd name="T1" fmla="*/ 406 h 406"/>
                  <a:gd name="T2" fmla="*/ 0 w 168"/>
                  <a:gd name="T3" fmla="*/ 161 h 406"/>
                  <a:gd name="T4" fmla="*/ 83 w 168"/>
                  <a:gd name="T5" fmla="*/ 141 h 406"/>
                  <a:gd name="T6" fmla="*/ 168 w 168"/>
                  <a:gd name="T7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8" h="406">
                    <a:moveTo>
                      <a:pt x="11" y="406"/>
                    </a:moveTo>
                    <a:lnTo>
                      <a:pt x="0" y="161"/>
                    </a:lnTo>
                    <a:lnTo>
                      <a:pt x="83" y="141"/>
                    </a:lnTo>
                    <a:lnTo>
                      <a:pt x="16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425">
                <a:extLst>
                  <a:ext uri="{FF2B5EF4-FFF2-40B4-BE49-F238E27FC236}">
                    <a16:creationId xmlns:a16="http://schemas.microsoft.com/office/drawing/2014/main" id="{C4AB4408-C32C-C638-2396-28D8AA7C5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1035"/>
                <a:ext cx="326" cy="84"/>
              </a:xfrm>
              <a:custGeom>
                <a:avLst/>
                <a:gdLst>
                  <a:gd name="T0" fmla="*/ 1305 w 1305"/>
                  <a:gd name="T1" fmla="*/ 303 h 338"/>
                  <a:gd name="T2" fmla="*/ 1210 w 1305"/>
                  <a:gd name="T3" fmla="*/ 268 h 338"/>
                  <a:gd name="T4" fmla="*/ 1139 w 1305"/>
                  <a:gd name="T5" fmla="*/ 312 h 338"/>
                  <a:gd name="T6" fmla="*/ 1026 w 1305"/>
                  <a:gd name="T7" fmla="*/ 267 h 338"/>
                  <a:gd name="T8" fmla="*/ 978 w 1305"/>
                  <a:gd name="T9" fmla="*/ 248 h 338"/>
                  <a:gd name="T10" fmla="*/ 903 w 1305"/>
                  <a:gd name="T11" fmla="*/ 191 h 338"/>
                  <a:gd name="T12" fmla="*/ 894 w 1305"/>
                  <a:gd name="T13" fmla="*/ 17 h 338"/>
                  <a:gd name="T14" fmla="*/ 804 w 1305"/>
                  <a:gd name="T15" fmla="*/ 0 h 338"/>
                  <a:gd name="T16" fmla="*/ 711 w 1305"/>
                  <a:gd name="T17" fmla="*/ 13 h 338"/>
                  <a:gd name="T18" fmla="*/ 619 w 1305"/>
                  <a:gd name="T19" fmla="*/ 26 h 338"/>
                  <a:gd name="T20" fmla="*/ 527 w 1305"/>
                  <a:gd name="T21" fmla="*/ 99 h 338"/>
                  <a:gd name="T22" fmla="*/ 350 w 1305"/>
                  <a:gd name="T23" fmla="*/ 243 h 338"/>
                  <a:gd name="T24" fmla="*/ 350 w 1305"/>
                  <a:gd name="T25" fmla="*/ 338 h 338"/>
                  <a:gd name="T26" fmla="*/ 93 w 1305"/>
                  <a:gd name="T27" fmla="*/ 304 h 338"/>
                  <a:gd name="T28" fmla="*/ 0 w 1305"/>
                  <a:gd name="T29" fmla="*/ 177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5" h="338">
                    <a:moveTo>
                      <a:pt x="1305" y="303"/>
                    </a:moveTo>
                    <a:lnTo>
                      <a:pt x="1210" y="268"/>
                    </a:lnTo>
                    <a:lnTo>
                      <a:pt x="1139" y="312"/>
                    </a:lnTo>
                    <a:lnTo>
                      <a:pt x="1026" y="267"/>
                    </a:lnTo>
                    <a:lnTo>
                      <a:pt x="978" y="248"/>
                    </a:lnTo>
                    <a:lnTo>
                      <a:pt x="903" y="191"/>
                    </a:lnTo>
                    <a:lnTo>
                      <a:pt x="894" y="17"/>
                    </a:lnTo>
                    <a:lnTo>
                      <a:pt x="804" y="0"/>
                    </a:lnTo>
                    <a:lnTo>
                      <a:pt x="711" y="13"/>
                    </a:lnTo>
                    <a:lnTo>
                      <a:pt x="619" y="26"/>
                    </a:lnTo>
                    <a:lnTo>
                      <a:pt x="527" y="99"/>
                    </a:lnTo>
                    <a:lnTo>
                      <a:pt x="350" y="243"/>
                    </a:lnTo>
                    <a:lnTo>
                      <a:pt x="350" y="338"/>
                    </a:lnTo>
                    <a:lnTo>
                      <a:pt x="93" y="304"/>
                    </a:lnTo>
                    <a:lnTo>
                      <a:pt x="0" y="1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Line 426">
                <a:extLst>
                  <a:ext uri="{FF2B5EF4-FFF2-40B4-BE49-F238E27FC236}">
                    <a16:creationId xmlns:a16="http://schemas.microsoft.com/office/drawing/2014/main" id="{ABDC2209-5560-DAFF-CA22-24A399D059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53" y="987"/>
                <a:ext cx="21" cy="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427">
                <a:extLst>
                  <a:ext uri="{FF2B5EF4-FFF2-40B4-BE49-F238E27FC236}">
                    <a16:creationId xmlns:a16="http://schemas.microsoft.com/office/drawing/2014/main" id="{5A5164AF-B699-5346-9B01-8BB6DE3E8B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" y="627"/>
                <a:ext cx="119" cy="171"/>
              </a:xfrm>
              <a:custGeom>
                <a:avLst/>
                <a:gdLst>
                  <a:gd name="T0" fmla="*/ 474 w 474"/>
                  <a:gd name="T1" fmla="*/ 0 h 682"/>
                  <a:gd name="T2" fmla="*/ 424 w 474"/>
                  <a:gd name="T3" fmla="*/ 36 h 682"/>
                  <a:gd name="T4" fmla="*/ 364 w 474"/>
                  <a:gd name="T5" fmla="*/ 112 h 682"/>
                  <a:gd name="T6" fmla="*/ 201 w 474"/>
                  <a:gd name="T7" fmla="*/ 54 h 682"/>
                  <a:gd name="T8" fmla="*/ 147 w 474"/>
                  <a:gd name="T9" fmla="*/ 111 h 682"/>
                  <a:gd name="T10" fmla="*/ 159 w 474"/>
                  <a:gd name="T11" fmla="*/ 235 h 682"/>
                  <a:gd name="T12" fmla="*/ 172 w 474"/>
                  <a:gd name="T13" fmla="*/ 360 h 682"/>
                  <a:gd name="T14" fmla="*/ 80 w 474"/>
                  <a:gd name="T15" fmla="*/ 506 h 682"/>
                  <a:gd name="T16" fmla="*/ 118 w 474"/>
                  <a:gd name="T17" fmla="*/ 577 h 682"/>
                  <a:gd name="T18" fmla="*/ 0 w 474"/>
                  <a:gd name="T19" fmla="*/ 681 h 682"/>
                  <a:gd name="T20" fmla="*/ 0 w 474"/>
                  <a:gd name="T21" fmla="*/ 682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4" h="682">
                    <a:moveTo>
                      <a:pt x="474" y="0"/>
                    </a:moveTo>
                    <a:lnTo>
                      <a:pt x="424" y="36"/>
                    </a:lnTo>
                    <a:lnTo>
                      <a:pt x="364" y="112"/>
                    </a:lnTo>
                    <a:lnTo>
                      <a:pt x="201" y="54"/>
                    </a:lnTo>
                    <a:lnTo>
                      <a:pt x="147" y="111"/>
                    </a:lnTo>
                    <a:lnTo>
                      <a:pt x="159" y="235"/>
                    </a:lnTo>
                    <a:lnTo>
                      <a:pt x="172" y="360"/>
                    </a:lnTo>
                    <a:lnTo>
                      <a:pt x="80" y="506"/>
                    </a:lnTo>
                    <a:lnTo>
                      <a:pt x="118" y="577"/>
                    </a:lnTo>
                    <a:lnTo>
                      <a:pt x="0" y="681"/>
                    </a:lnTo>
                    <a:lnTo>
                      <a:pt x="0" y="68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428">
                <a:extLst>
                  <a:ext uri="{FF2B5EF4-FFF2-40B4-BE49-F238E27FC236}">
                    <a16:creationId xmlns:a16="http://schemas.microsoft.com/office/drawing/2014/main" id="{BB9E9D4E-3F20-2F03-DB0C-D0D96FC34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0" y="555"/>
                <a:ext cx="11" cy="102"/>
              </a:xfrm>
              <a:custGeom>
                <a:avLst/>
                <a:gdLst>
                  <a:gd name="T0" fmla="*/ 0 w 46"/>
                  <a:gd name="T1" fmla="*/ 410 h 410"/>
                  <a:gd name="T2" fmla="*/ 46 w 46"/>
                  <a:gd name="T3" fmla="*/ 217 h 410"/>
                  <a:gd name="T4" fmla="*/ 26 w 46"/>
                  <a:gd name="T5" fmla="*/ 111 h 410"/>
                  <a:gd name="T6" fmla="*/ 26 w 46"/>
                  <a:gd name="T7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10">
                    <a:moveTo>
                      <a:pt x="0" y="410"/>
                    </a:moveTo>
                    <a:lnTo>
                      <a:pt x="46" y="217"/>
                    </a:lnTo>
                    <a:lnTo>
                      <a:pt x="26" y="111"/>
                    </a:lnTo>
                    <a:lnTo>
                      <a:pt x="2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429">
                <a:extLst>
                  <a:ext uri="{FF2B5EF4-FFF2-40B4-BE49-F238E27FC236}">
                    <a16:creationId xmlns:a16="http://schemas.microsoft.com/office/drawing/2014/main" id="{31EF78E7-3D53-725D-B974-A126CBB72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645"/>
                <a:ext cx="62" cy="12"/>
              </a:xfrm>
              <a:custGeom>
                <a:avLst/>
                <a:gdLst>
                  <a:gd name="T0" fmla="*/ 0 w 247"/>
                  <a:gd name="T1" fmla="*/ 0 h 51"/>
                  <a:gd name="T2" fmla="*/ 146 w 247"/>
                  <a:gd name="T3" fmla="*/ 0 h 51"/>
                  <a:gd name="T4" fmla="*/ 247 w 247"/>
                  <a:gd name="T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7" h="51">
                    <a:moveTo>
                      <a:pt x="0" y="0"/>
                    </a:moveTo>
                    <a:lnTo>
                      <a:pt x="146" y="0"/>
                    </a:lnTo>
                    <a:lnTo>
                      <a:pt x="247" y="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430">
                <a:extLst>
                  <a:ext uri="{FF2B5EF4-FFF2-40B4-BE49-F238E27FC236}">
                    <a16:creationId xmlns:a16="http://schemas.microsoft.com/office/drawing/2014/main" id="{F2D892E4-A02C-3E1B-8F6C-7EDD06386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582"/>
                <a:ext cx="111" cy="63"/>
              </a:xfrm>
              <a:custGeom>
                <a:avLst/>
                <a:gdLst>
                  <a:gd name="T0" fmla="*/ 0 w 444"/>
                  <a:gd name="T1" fmla="*/ 21 h 251"/>
                  <a:gd name="T2" fmla="*/ 142 w 444"/>
                  <a:gd name="T3" fmla="*/ 0 h 251"/>
                  <a:gd name="T4" fmla="*/ 142 w 444"/>
                  <a:gd name="T5" fmla="*/ 120 h 251"/>
                  <a:gd name="T6" fmla="*/ 171 w 444"/>
                  <a:gd name="T7" fmla="*/ 155 h 251"/>
                  <a:gd name="T8" fmla="*/ 271 w 444"/>
                  <a:gd name="T9" fmla="*/ 109 h 251"/>
                  <a:gd name="T10" fmla="*/ 444 w 444"/>
                  <a:gd name="T11" fmla="*/ 193 h 251"/>
                  <a:gd name="T12" fmla="*/ 444 w 444"/>
                  <a:gd name="T13" fmla="*/ 251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4" h="251">
                    <a:moveTo>
                      <a:pt x="0" y="21"/>
                    </a:moveTo>
                    <a:lnTo>
                      <a:pt x="142" y="0"/>
                    </a:lnTo>
                    <a:lnTo>
                      <a:pt x="142" y="120"/>
                    </a:lnTo>
                    <a:lnTo>
                      <a:pt x="171" y="155"/>
                    </a:lnTo>
                    <a:lnTo>
                      <a:pt x="271" y="109"/>
                    </a:lnTo>
                    <a:lnTo>
                      <a:pt x="444" y="193"/>
                    </a:lnTo>
                    <a:lnTo>
                      <a:pt x="444" y="2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431">
                <a:extLst>
                  <a:ext uri="{FF2B5EF4-FFF2-40B4-BE49-F238E27FC236}">
                    <a16:creationId xmlns:a16="http://schemas.microsoft.com/office/drawing/2014/main" id="{A78ACC62-B32D-F1CA-9F08-239DC37F3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0" y="657"/>
                <a:ext cx="83" cy="29"/>
              </a:xfrm>
              <a:custGeom>
                <a:avLst/>
                <a:gdLst>
                  <a:gd name="T0" fmla="*/ 334 w 334"/>
                  <a:gd name="T1" fmla="*/ 114 h 114"/>
                  <a:gd name="T2" fmla="*/ 255 w 334"/>
                  <a:gd name="T3" fmla="*/ 100 h 114"/>
                  <a:gd name="T4" fmla="*/ 201 w 334"/>
                  <a:gd name="T5" fmla="*/ 16 h 114"/>
                  <a:gd name="T6" fmla="*/ 121 w 334"/>
                  <a:gd name="T7" fmla="*/ 16 h 114"/>
                  <a:gd name="T8" fmla="*/ 66 w 334"/>
                  <a:gd name="T9" fmla="*/ 58 h 114"/>
                  <a:gd name="T10" fmla="*/ 0 w 334"/>
                  <a:gd name="T11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4" h="114">
                    <a:moveTo>
                      <a:pt x="334" y="114"/>
                    </a:moveTo>
                    <a:lnTo>
                      <a:pt x="255" y="100"/>
                    </a:lnTo>
                    <a:lnTo>
                      <a:pt x="201" y="16"/>
                    </a:lnTo>
                    <a:lnTo>
                      <a:pt x="121" y="16"/>
                    </a:lnTo>
                    <a:lnTo>
                      <a:pt x="66" y="5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432">
                <a:extLst>
                  <a:ext uri="{FF2B5EF4-FFF2-40B4-BE49-F238E27FC236}">
                    <a16:creationId xmlns:a16="http://schemas.microsoft.com/office/drawing/2014/main" id="{871F35A9-9899-91A1-DAC1-F003703B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787"/>
                <a:ext cx="61" cy="153"/>
              </a:xfrm>
              <a:custGeom>
                <a:avLst/>
                <a:gdLst>
                  <a:gd name="T0" fmla="*/ 0 w 243"/>
                  <a:gd name="T1" fmla="*/ 0 h 611"/>
                  <a:gd name="T2" fmla="*/ 34 w 243"/>
                  <a:gd name="T3" fmla="*/ 86 h 611"/>
                  <a:gd name="T4" fmla="*/ 161 w 243"/>
                  <a:gd name="T5" fmla="*/ 131 h 611"/>
                  <a:gd name="T6" fmla="*/ 104 w 243"/>
                  <a:gd name="T7" fmla="*/ 201 h 611"/>
                  <a:gd name="T8" fmla="*/ 132 w 243"/>
                  <a:gd name="T9" fmla="*/ 313 h 611"/>
                  <a:gd name="T10" fmla="*/ 59 w 243"/>
                  <a:gd name="T11" fmla="*/ 313 h 611"/>
                  <a:gd name="T12" fmla="*/ 59 w 243"/>
                  <a:gd name="T13" fmla="*/ 423 h 611"/>
                  <a:gd name="T14" fmla="*/ 174 w 243"/>
                  <a:gd name="T15" fmla="*/ 452 h 611"/>
                  <a:gd name="T16" fmla="*/ 243 w 243"/>
                  <a:gd name="T17" fmla="*/ 611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3" h="611">
                    <a:moveTo>
                      <a:pt x="0" y="0"/>
                    </a:moveTo>
                    <a:lnTo>
                      <a:pt x="34" y="86"/>
                    </a:lnTo>
                    <a:lnTo>
                      <a:pt x="161" y="131"/>
                    </a:lnTo>
                    <a:lnTo>
                      <a:pt x="104" y="201"/>
                    </a:lnTo>
                    <a:lnTo>
                      <a:pt x="132" y="313"/>
                    </a:lnTo>
                    <a:lnTo>
                      <a:pt x="59" y="313"/>
                    </a:lnTo>
                    <a:lnTo>
                      <a:pt x="59" y="423"/>
                    </a:lnTo>
                    <a:lnTo>
                      <a:pt x="174" y="452"/>
                    </a:lnTo>
                    <a:lnTo>
                      <a:pt x="243" y="61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433">
                <a:extLst>
                  <a:ext uri="{FF2B5EF4-FFF2-40B4-BE49-F238E27FC236}">
                    <a16:creationId xmlns:a16="http://schemas.microsoft.com/office/drawing/2014/main" id="{68F66E82-7254-BB67-7E2F-501742AA7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645"/>
                <a:ext cx="73" cy="116"/>
              </a:xfrm>
              <a:custGeom>
                <a:avLst/>
                <a:gdLst>
                  <a:gd name="T0" fmla="*/ 291 w 291"/>
                  <a:gd name="T1" fmla="*/ 0 h 465"/>
                  <a:gd name="T2" fmla="*/ 194 w 291"/>
                  <a:gd name="T3" fmla="*/ 135 h 465"/>
                  <a:gd name="T4" fmla="*/ 140 w 291"/>
                  <a:gd name="T5" fmla="*/ 315 h 465"/>
                  <a:gd name="T6" fmla="*/ 140 w 291"/>
                  <a:gd name="T7" fmla="*/ 457 h 465"/>
                  <a:gd name="T8" fmla="*/ 0 w 291"/>
                  <a:gd name="T9" fmla="*/ 465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1" h="465">
                    <a:moveTo>
                      <a:pt x="291" y="0"/>
                    </a:moveTo>
                    <a:lnTo>
                      <a:pt x="194" y="135"/>
                    </a:lnTo>
                    <a:lnTo>
                      <a:pt x="140" y="315"/>
                    </a:lnTo>
                    <a:lnTo>
                      <a:pt x="140" y="457"/>
                    </a:lnTo>
                    <a:lnTo>
                      <a:pt x="0" y="46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434">
                <a:extLst>
                  <a:ext uri="{FF2B5EF4-FFF2-40B4-BE49-F238E27FC236}">
                    <a16:creationId xmlns:a16="http://schemas.microsoft.com/office/drawing/2014/main" id="{7ACFB972-0B1D-9BAB-C38C-82BD1B2DE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731"/>
                <a:ext cx="261" cy="67"/>
              </a:xfrm>
              <a:custGeom>
                <a:avLst/>
                <a:gdLst>
                  <a:gd name="T0" fmla="*/ 1044 w 1044"/>
                  <a:gd name="T1" fmla="*/ 269 h 269"/>
                  <a:gd name="T2" fmla="*/ 551 w 1044"/>
                  <a:gd name="T3" fmla="*/ 225 h 269"/>
                  <a:gd name="T4" fmla="*/ 511 w 1044"/>
                  <a:gd name="T5" fmla="*/ 221 h 269"/>
                  <a:gd name="T6" fmla="*/ 471 w 1044"/>
                  <a:gd name="T7" fmla="*/ 217 h 269"/>
                  <a:gd name="T8" fmla="*/ 331 w 1044"/>
                  <a:gd name="T9" fmla="*/ 122 h 269"/>
                  <a:gd name="T10" fmla="*/ 190 w 1044"/>
                  <a:gd name="T11" fmla="*/ 27 h 269"/>
                  <a:gd name="T12" fmla="*/ 0 w 1044"/>
                  <a:gd name="T13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4" h="269">
                    <a:moveTo>
                      <a:pt x="1044" y="269"/>
                    </a:moveTo>
                    <a:lnTo>
                      <a:pt x="551" y="225"/>
                    </a:lnTo>
                    <a:lnTo>
                      <a:pt x="511" y="221"/>
                    </a:lnTo>
                    <a:lnTo>
                      <a:pt x="471" y="217"/>
                    </a:lnTo>
                    <a:lnTo>
                      <a:pt x="331" y="122"/>
                    </a:lnTo>
                    <a:lnTo>
                      <a:pt x="190" y="2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435">
                <a:extLst>
                  <a:ext uri="{FF2B5EF4-FFF2-40B4-BE49-F238E27FC236}">
                    <a16:creationId xmlns:a16="http://schemas.microsoft.com/office/drawing/2014/main" id="{1A7443F9-5B0F-FE9A-3B62-59B8A51E8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9" y="675"/>
                <a:ext cx="364" cy="402"/>
              </a:xfrm>
              <a:custGeom>
                <a:avLst/>
                <a:gdLst>
                  <a:gd name="T0" fmla="*/ 1455 w 1455"/>
                  <a:gd name="T1" fmla="*/ 1606 h 1606"/>
                  <a:gd name="T2" fmla="*/ 1398 w 1455"/>
                  <a:gd name="T3" fmla="*/ 1531 h 1606"/>
                  <a:gd name="T4" fmla="*/ 1055 w 1455"/>
                  <a:gd name="T5" fmla="*/ 1403 h 1606"/>
                  <a:gd name="T6" fmla="*/ 987 w 1455"/>
                  <a:gd name="T7" fmla="*/ 1377 h 1606"/>
                  <a:gd name="T8" fmla="*/ 837 w 1455"/>
                  <a:gd name="T9" fmla="*/ 1268 h 1606"/>
                  <a:gd name="T10" fmla="*/ 715 w 1455"/>
                  <a:gd name="T11" fmla="*/ 1245 h 1606"/>
                  <a:gd name="T12" fmla="*/ 595 w 1455"/>
                  <a:gd name="T13" fmla="*/ 1224 h 1606"/>
                  <a:gd name="T14" fmla="*/ 516 w 1455"/>
                  <a:gd name="T15" fmla="*/ 1077 h 1606"/>
                  <a:gd name="T16" fmla="*/ 528 w 1455"/>
                  <a:gd name="T17" fmla="*/ 996 h 1606"/>
                  <a:gd name="T18" fmla="*/ 200 w 1455"/>
                  <a:gd name="T19" fmla="*/ 883 h 1606"/>
                  <a:gd name="T20" fmla="*/ 137 w 1455"/>
                  <a:gd name="T21" fmla="*/ 776 h 1606"/>
                  <a:gd name="T22" fmla="*/ 75 w 1455"/>
                  <a:gd name="T23" fmla="*/ 670 h 1606"/>
                  <a:gd name="T24" fmla="*/ 156 w 1455"/>
                  <a:gd name="T25" fmla="*/ 665 h 1606"/>
                  <a:gd name="T26" fmla="*/ 129 w 1455"/>
                  <a:gd name="T27" fmla="*/ 504 h 1606"/>
                  <a:gd name="T28" fmla="*/ 152 w 1455"/>
                  <a:gd name="T29" fmla="*/ 460 h 1606"/>
                  <a:gd name="T30" fmla="*/ 174 w 1455"/>
                  <a:gd name="T31" fmla="*/ 417 h 1606"/>
                  <a:gd name="T32" fmla="*/ 141 w 1455"/>
                  <a:gd name="T33" fmla="*/ 315 h 1606"/>
                  <a:gd name="T34" fmla="*/ 68 w 1455"/>
                  <a:gd name="T35" fmla="*/ 269 h 1606"/>
                  <a:gd name="T36" fmla="*/ 0 w 1455"/>
                  <a:gd name="T37" fmla="*/ 0 h 1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55" h="1606">
                    <a:moveTo>
                      <a:pt x="1455" y="1606"/>
                    </a:moveTo>
                    <a:lnTo>
                      <a:pt x="1398" y="1531"/>
                    </a:lnTo>
                    <a:lnTo>
                      <a:pt x="1055" y="1403"/>
                    </a:lnTo>
                    <a:lnTo>
                      <a:pt x="987" y="1377"/>
                    </a:lnTo>
                    <a:lnTo>
                      <a:pt x="837" y="1268"/>
                    </a:lnTo>
                    <a:lnTo>
                      <a:pt x="715" y="1245"/>
                    </a:lnTo>
                    <a:lnTo>
                      <a:pt x="595" y="1224"/>
                    </a:lnTo>
                    <a:lnTo>
                      <a:pt x="516" y="1077"/>
                    </a:lnTo>
                    <a:lnTo>
                      <a:pt x="528" y="996"/>
                    </a:lnTo>
                    <a:lnTo>
                      <a:pt x="200" y="883"/>
                    </a:lnTo>
                    <a:lnTo>
                      <a:pt x="137" y="776"/>
                    </a:lnTo>
                    <a:lnTo>
                      <a:pt x="75" y="670"/>
                    </a:lnTo>
                    <a:lnTo>
                      <a:pt x="156" y="665"/>
                    </a:lnTo>
                    <a:lnTo>
                      <a:pt x="129" y="504"/>
                    </a:lnTo>
                    <a:lnTo>
                      <a:pt x="152" y="460"/>
                    </a:lnTo>
                    <a:lnTo>
                      <a:pt x="174" y="417"/>
                    </a:lnTo>
                    <a:lnTo>
                      <a:pt x="141" y="315"/>
                    </a:lnTo>
                    <a:lnTo>
                      <a:pt x="68" y="26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436">
                <a:extLst>
                  <a:ext uri="{FF2B5EF4-FFF2-40B4-BE49-F238E27FC236}">
                    <a16:creationId xmlns:a16="http://schemas.microsoft.com/office/drawing/2014/main" id="{5B081221-8BC7-B84F-C3BE-9DD23A378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" y="940"/>
                <a:ext cx="144" cy="79"/>
              </a:xfrm>
              <a:custGeom>
                <a:avLst/>
                <a:gdLst>
                  <a:gd name="T0" fmla="*/ 577 w 577"/>
                  <a:gd name="T1" fmla="*/ 0 h 318"/>
                  <a:gd name="T2" fmla="*/ 457 w 577"/>
                  <a:gd name="T3" fmla="*/ 108 h 318"/>
                  <a:gd name="T4" fmla="*/ 358 w 577"/>
                  <a:gd name="T5" fmla="*/ 108 h 318"/>
                  <a:gd name="T6" fmla="*/ 263 w 577"/>
                  <a:gd name="T7" fmla="*/ 269 h 318"/>
                  <a:gd name="T8" fmla="*/ 129 w 577"/>
                  <a:gd name="T9" fmla="*/ 318 h 318"/>
                  <a:gd name="T10" fmla="*/ 129 w 577"/>
                  <a:gd name="T11" fmla="*/ 231 h 318"/>
                  <a:gd name="T12" fmla="*/ 79 w 577"/>
                  <a:gd name="T13" fmla="*/ 231 h 318"/>
                  <a:gd name="T14" fmla="*/ 0 w 577"/>
                  <a:gd name="T15" fmla="*/ 286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7" h="318">
                    <a:moveTo>
                      <a:pt x="577" y="0"/>
                    </a:moveTo>
                    <a:lnTo>
                      <a:pt x="457" y="108"/>
                    </a:lnTo>
                    <a:lnTo>
                      <a:pt x="358" y="108"/>
                    </a:lnTo>
                    <a:lnTo>
                      <a:pt x="263" y="269"/>
                    </a:lnTo>
                    <a:lnTo>
                      <a:pt x="129" y="318"/>
                    </a:lnTo>
                    <a:lnTo>
                      <a:pt x="129" y="231"/>
                    </a:lnTo>
                    <a:lnTo>
                      <a:pt x="79" y="231"/>
                    </a:lnTo>
                    <a:lnTo>
                      <a:pt x="0" y="28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437">
                <a:extLst>
                  <a:ext uri="{FF2B5EF4-FFF2-40B4-BE49-F238E27FC236}">
                    <a16:creationId xmlns:a16="http://schemas.microsoft.com/office/drawing/2014/main" id="{F62F773D-8C2A-2D7C-FE07-6A480F10FB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867"/>
                <a:ext cx="107" cy="144"/>
              </a:xfrm>
              <a:custGeom>
                <a:avLst/>
                <a:gdLst>
                  <a:gd name="T0" fmla="*/ 396 w 425"/>
                  <a:gd name="T1" fmla="*/ 0 h 576"/>
                  <a:gd name="T2" fmla="*/ 336 w 425"/>
                  <a:gd name="T3" fmla="*/ 108 h 576"/>
                  <a:gd name="T4" fmla="*/ 288 w 425"/>
                  <a:gd name="T5" fmla="*/ 108 h 576"/>
                  <a:gd name="T6" fmla="*/ 260 w 425"/>
                  <a:gd name="T7" fmla="*/ 255 h 576"/>
                  <a:gd name="T8" fmla="*/ 197 w 425"/>
                  <a:gd name="T9" fmla="*/ 293 h 576"/>
                  <a:gd name="T10" fmla="*/ 3 w 425"/>
                  <a:gd name="T11" fmla="*/ 293 h 576"/>
                  <a:gd name="T12" fmla="*/ 57 w 425"/>
                  <a:gd name="T13" fmla="*/ 392 h 576"/>
                  <a:gd name="T14" fmla="*/ 0 w 425"/>
                  <a:gd name="T15" fmla="*/ 462 h 576"/>
                  <a:gd name="T16" fmla="*/ 165 w 425"/>
                  <a:gd name="T17" fmla="*/ 551 h 576"/>
                  <a:gd name="T18" fmla="*/ 288 w 425"/>
                  <a:gd name="T19" fmla="*/ 474 h 576"/>
                  <a:gd name="T20" fmla="*/ 425 w 425"/>
                  <a:gd name="T21" fmla="*/ 576 h 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5" h="576">
                    <a:moveTo>
                      <a:pt x="396" y="0"/>
                    </a:moveTo>
                    <a:lnTo>
                      <a:pt x="336" y="108"/>
                    </a:lnTo>
                    <a:lnTo>
                      <a:pt x="288" y="108"/>
                    </a:lnTo>
                    <a:lnTo>
                      <a:pt x="260" y="255"/>
                    </a:lnTo>
                    <a:lnTo>
                      <a:pt x="197" y="293"/>
                    </a:lnTo>
                    <a:lnTo>
                      <a:pt x="3" y="293"/>
                    </a:lnTo>
                    <a:lnTo>
                      <a:pt x="57" y="392"/>
                    </a:lnTo>
                    <a:lnTo>
                      <a:pt x="0" y="462"/>
                    </a:lnTo>
                    <a:lnTo>
                      <a:pt x="165" y="551"/>
                    </a:lnTo>
                    <a:lnTo>
                      <a:pt x="288" y="474"/>
                    </a:lnTo>
                    <a:lnTo>
                      <a:pt x="425" y="57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438">
                <a:extLst>
                  <a:ext uri="{FF2B5EF4-FFF2-40B4-BE49-F238E27FC236}">
                    <a16:creationId xmlns:a16="http://schemas.microsoft.com/office/drawing/2014/main" id="{6AB58326-0869-498D-3233-36892DF01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847"/>
                <a:ext cx="161" cy="33"/>
              </a:xfrm>
              <a:custGeom>
                <a:avLst/>
                <a:gdLst>
                  <a:gd name="T0" fmla="*/ 0 w 645"/>
                  <a:gd name="T1" fmla="*/ 24 h 129"/>
                  <a:gd name="T2" fmla="*/ 207 w 645"/>
                  <a:gd name="T3" fmla="*/ 129 h 129"/>
                  <a:gd name="T4" fmla="*/ 277 w 645"/>
                  <a:gd name="T5" fmla="*/ 47 h 129"/>
                  <a:gd name="T6" fmla="*/ 467 w 645"/>
                  <a:gd name="T7" fmla="*/ 0 h 129"/>
                  <a:gd name="T8" fmla="*/ 645 w 645"/>
                  <a:gd name="T9" fmla="*/ 78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5" h="129">
                    <a:moveTo>
                      <a:pt x="0" y="24"/>
                    </a:moveTo>
                    <a:lnTo>
                      <a:pt x="207" y="129"/>
                    </a:lnTo>
                    <a:lnTo>
                      <a:pt x="277" y="47"/>
                    </a:lnTo>
                    <a:lnTo>
                      <a:pt x="467" y="0"/>
                    </a:lnTo>
                    <a:lnTo>
                      <a:pt x="645" y="7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Line 439">
                <a:extLst>
                  <a:ext uri="{FF2B5EF4-FFF2-40B4-BE49-F238E27FC236}">
                    <a16:creationId xmlns:a16="http://schemas.microsoft.com/office/drawing/2014/main" id="{97F03579-ADDD-CCC6-4825-B20AF21734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545" y="3750"/>
                <a:ext cx="49" cy="3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Line 440">
                <a:extLst>
                  <a:ext uri="{FF2B5EF4-FFF2-40B4-BE49-F238E27FC236}">
                    <a16:creationId xmlns:a16="http://schemas.microsoft.com/office/drawing/2014/main" id="{63435F50-702C-BFDA-8E96-C1E4664F76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64" y="1011"/>
                <a:ext cx="13" cy="2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441">
                <a:extLst>
                  <a:ext uri="{FF2B5EF4-FFF2-40B4-BE49-F238E27FC236}">
                    <a16:creationId xmlns:a16="http://schemas.microsoft.com/office/drawing/2014/main" id="{8A5D62B4-596F-A66F-F56F-3ACBFB9B7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3825"/>
                <a:ext cx="291" cy="219"/>
              </a:xfrm>
              <a:custGeom>
                <a:avLst/>
                <a:gdLst>
                  <a:gd name="T0" fmla="*/ 1160 w 1160"/>
                  <a:gd name="T1" fmla="*/ 828 h 877"/>
                  <a:gd name="T2" fmla="*/ 1069 w 1160"/>
                  <a:gd name="T3" fmla="*/ 877 h 877"/>
                  <a:gd name="T4" fmla="*/ 960 w 1160"/>
                  <a:gd name="T5" fmla="*/ 861 h 877"/>
                  <a:gd name="T6" fmla="*/ 856 w 1160"/>
                  <a:gd name="T7" fmla="*/ 549 h 877"/>
                  <a:gd name="T8" fmla="*/ 779 w 1160"/>
                  <a:gd name="T9" fmla="*/ 517 h 877"/>
                  <a:gd name="T10" fmla="*/ 763 w 1160"/>
                  <a:gd name="T11" fmla="*/ 424 h 877"/>
                  <a:gd name="T12" fmla="*/ 593 w 1160"/>
                  <a:gd name="T13" fmla="*/ 257 h 877"/>
                  <a:gd name="T14" fmla="*/ 423 w 1160"/>
                  <a:gd name="T15" fmla="*/ 161 h 877"/>
                  <a:gd name="T16" fmla="*/ 387 w 1160"/>
                  <a:gd name="T17" fmla="*/ 61 h 877"/>
                  <a:gd name="T18" fmla="*/ 0 w 1160"/>
                  <a:gd name="T19" fmla="*/ 0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0" h="877">
                    <a:moveTo>
                      <a:pt x="1160" y="828"/>
                    </a:moveTo>
                    <a:lnTo>
                      <a:pt x="1069" y="877"/>
                    </a:lnTo>
                    <a:lnTo>
                      <a:pt x="960" y="861"/>
                    </a:lnTo>
                    <a:lnTo>
                      <a:pt x="856" y="549"/>
                    </a:lnTo>
                    <a:lnTo>
                      <a:pt x="779" y="517"/>
                    </a:lnTo>
                    <a:lnTo>
                      <a:pt x="763" y="424"/>
                    </a:lnTo>
                    <a:lnTo>
                      <a:pt x="593" y="257"/>
                    </a:lnTo>
                    <a:lnTo>
                      <a:pt x="423" y="161"/>
                    </a:lnTo>
                    <a:lnTo>
                      <a:pt x="387" y="6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442">
                <a:extLst>
                  <a:ext uri="{FF2B5EF4-FFF2-40B4-BE49-F238E27FC236}">
                    <a16:creationId xmlns:a16="http://schemas.microsoft.com/office/drawing/2014/main" id="{A5E65686-3AC1-C859-1F41-1B69FAD68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798"/>
                <a:ext cx="34" cy="242"/>
              </a:xfrm>
              <a:custGeom>
                <a:avLst/>
                <a:gdLst>
                  <a:gd name="T0" fmla="*/ 106 w 138"/>
                  <a:gd name="T1" fmla="*/ 969 h 969"/>
                  <a:gd name="T2" fmla="*/ 92 w 138"/>
                  <a:gd name="T3" fmla="*/ 853 h 969"/>
                  <a:gd name="T4" fmla="*/ 0 w 138"/>
                  <a:gd name="T5" fmla="*/ 722 h 969"/>
                  <a:gd name="T6" fmla="*/ 33 w 138"/>
                  <a:gd name="T7" fmla="*/ 554 h 969"/>
                  <a:gd name="T8" fmla="*/ 122 w 138"/>
                  <a:gd name="T9" fmla="*/ 525 h 969"/>
                  <a:gd name="T10" fmla="*/ 138 w 138"/>
                  <a:gd name="T11" fmla="*/ 412 h 969"/>
                  <a:gd name="T12" fmla="*/ 65 w 138"/>
                  <a:gd name="T13" fmla="*/ 375 h 969"/>
                  <a:gd name="T14" fmla="*/ 92 w 138"/>
                  <a:gd name="T15" fmla="*/ 258 h 969"/>
                  <a:gd name="T16" fmla="*/ 30 w 138"/>
                  <a:gd name="T17" fmla="*/ 0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8" h="969">
                    <a:moveTo>
                      <a:pt x="106" y="969"/>
                    </a:moveTo>
                    <a:lnTo>
                      <a:pt x="92" y="853"/>
                    </a:lnTo>
                    <a:lnTo>
                      <a:pt x="0" y="722"/>
                    </a:lnTo>
                    <a:lnTo>
                      <a:pt x="33" y="554"/>
                    </a:lnTo>
                    <a:lnTo>
                      <a:pt x="122" y="525"/>
                    </a:lnTo>
                    <a:lnTo>
                      <a:pt x="138" y="412"/>
                    </a:lnTo>
                    <a:lnTo>
                      <a:pt x="65" y="375"/>
                    </a:lnTo>
                    <a:lnTo>
                      <a:pt x="92" y="258"/>
                    </a:lnTo>
                    <a:lnTo>
                      <a:pt x="3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443">
                <a:extLst>
                  <a:ext uri="{FF2B5EF4-FFF2-40B4-BE49-F238E27FC236}">
                    <a16:creationId xmlns:a16="http://schemas.microsoft.com/office/drawing/2014/main" id="{94513442-7933-E8B1-40A2-8333D0D25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862"/>
                <a:ext cx="95" cy="45"/>
              </a:xfrm>
              <a:custGeom>
                <a:avLst/>
                <a:gdLst>
                  <a:gd name="T0" fmla="*/ 0 w 381"/>
                  <a:gd name="T1" fmla="*/ 0 h 180"/>
                  <a:gd name="T2" fmla="*/ 257 w 381"/>
                  <a:gd name="T3" fmla="*/ 58 h 180"/>
                  <a:gd name="T4" fmla="*/ 257 w 381"/>
                  <a:gd name="T5" fmla="*/ 153 h 180"/>
                  <a:gd name="T6" fmla="*/ 381 w 381"/>
                  <a:gd name="T7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1" h="180">
                    <a:moveTo>
                      <a:pt x="0" y="0"/>
                    </a:moveTo>
                    <a:lnTo>
                      <a:pt x="257" y="58"/>
                    </a:lnTo>
                    <a:lnTo>
                      <a:pt x="257" y="153"/>
                    </a:lnTo>
                    <a:lnTo>
                      <a:pt x="381" y="18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444">
                <a:extLst>
                  <a:ext uri="{FF2B5EF4-FFF2-40B4-BE49-F238E27FC236}">
                    <a16:creationId xmlns:a16="http://schemas.microsoft.com/office/drawing/2014/main" id="{40650BC4-5A9B-0A2D-60E5-C5D3144C3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907"/>
                <a:ext cx="57" cy="229"/>
              </a:xfrm>
              <a:custGeom>
                <a:avLst/>
                <a:gdLst>
                  <a:gd name="T0" fmla="*/ 173 w 229"/>
                  <a:gd name="T1" fmla="*/ 914 h 914"/>
                  <a:gd name="T2" fmla="*/ 229 w 229"/>
                  <a:gd name="T3" fmla="*/ 856 h 914"/>
                  <a:gd name="T4" fmla="*/ 133 w 229"/>
                  <a:gd name="T5" fmla="*/ 682 h 914"/>
                  <a:gd name="T6" fmla="*/ 210 w 229"/>
                  <a:gd name="T7" fmla="*/ 472 h 914"/>
                  <a:gd name="T8" fmla="*/ 136 w 229"/>
                  <a:gd name="T9" fmla="*/ 472 h 914"/>
                  <a:gd name="T10" fmla="*/ 0 w 229"/>
                  <a:gd name="T11" fmla="*/ 151 h 914"/>
                  <a:gd name="T12" fmla="*/ 61 w 229"/>
                  <a:gd name="T13" fmla="*/ 0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9" h="914">
                    <a:moveTo>
                      <a:pt x="173" y="914"/>
                    </a:moveTo>
                    <a:lnTo>
                      <a:pt x="229" y="856"/>
                    </a:lnTo>
                    <a:lnTo>
                      <a:pt x="133" y="682"/>
                    </a:lnTo>
                    <a:lnTo>
                      <a:pt x="210" y="472"/>
                    </a:lnTo>
                    <a:lnTo>
                      <a:pt x="136" y="472"/>
                    </a:lnTo>
                    <a:lnTo>
                      <a:pt x="0" y="151"/>
                    </a:lnTo>
                    <a:lnTo>
                      <a:pt x="6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445">
                <a:extLst>
                  <a:ext uri="{FF2B5EF4-FFF2-40B4-BE49-F238E27FC236}">
                    <a16:creationId xmlns:a16="http://schemas.microsoft.com/office/drawing/2014/main" id="{EA2001B9-9E0B-8687-43C6-BBCD06407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936"/>
                <a:ext cx="63" cy="15"/>
              </a:xfrm>
              <a:custGeom>
                <a:avLst/>
                <a:gdLst>
                  <a:gd name="T0" fmla="*/ 0 w 253"/>
                  <a:gd name="T1" fmla="*/ 13 h 60"/>
                  <a:gd name="T2" fmla="*/ 83 w 253"/>
                  <a:gd name="T3" fmla="*/ 60 h 60"/>
                  <a:gd name="T4" fmla="*/ 253 w 253"/>
                  <a:gd name="T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3" h="60">
                    <a:moveTo>
                      <a:pt x="0" y="13"/>
                    </a:moveTo>
                    <a:lnTo>
                      <a:pt x="83" y="60"/>
                    </a:lnTo>
                    <a:lnTo>
                      <a:pt x="25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446">
                <a:extLst>
                  <a:ext uri="{FF2B5EF4-FFF2-40B4-BE49-F238E27FC236}">
                    <a16:creationId xmlns:a16="http://schemas.microsoft.com/office/drawing/2014/main" id="{8BD050D1-4F5A-EEB0-8E8C-D4D92E88E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8" y="1110"/>
                <a:ext cx="60" cy="225"/>
              </a:xfrm>
              <a:custGeom>
                <a:avLst/>
                <a:gdLst>
                  <a:gd name="T0" fmla="*/ 19 w 244"/>
                  <a:gd name="T1" fmla="*/ 0 h 897"/>
                  <a:gd name="T2" fmla="*/ 0 w 244"/>
                  <a:gd name="T3" fmla="*/ 95 h 897"/>
                  <a:gd name="T4" fmla="*/ 69 w 244"/>
                  <a:gd name="T5" fmla="*/ 244 h 897"/>
                  <a:gd name="T6" fmla="*/ 227 w 244"/>
                  <a:gd name="T7" fmla="*/ 330 h 897"/>
                  <a:gd name="T8" fmla="*/ 230 w 244"/>
                  <a:gd name="T9" fmla="*/ 380 h 897"/>
                  <a:gd name="T10" fmla="*/ 244 w 244"/>
                  <a:gd name="T11" fmla="*/ 611 h 897"/>
                  <a:gd name="T12" fmla="*/ 240 w 244"/>
                  <a:gd name="T13" fmla="*/ 690 h 897"/>
                  <a:gd name="T14" fmla="*/ 80 w 244"/>
                  <a:gd name="T15" fmla="*/ 761 h 897"/>
                  <a:gd name="T16" fmla="*/ 85 w 244"/>
                  <a:gd name="T17" fmla="*/ 897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4" h="897">
                    <a:moveTo>
                      <a:pt x="19" y="0"/>
                    </a:moveTo>
                    <a:lnTo>
                      <a:pt x="0" y="95"/>
                    </a:lnTo>
                    <a:lnTo>
                      <a:pt x="69" y="244"/>
                    </a:lnTo>
                    <a:lnTo>
                      <a:pt x="227" y="330"/>
                    </a:lnTo>
                    <a:lnTo>
                      <a:pt x="230" y="380"/>
                    </a:lnTo>
                    <a:lnTo>
                      <a:pt x="244" y="611"/>
                    </a:lnTo>
                    <a:lnTo>
                      <a:pt x="240" y="690"/>
                    </a:lnTo>
                    <a:lnTo>
                      <a:pt x="80" y="761"/>
                    </a:lnTo>
                    <a:lnTo>
                      <a:pt x="85" y="89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447">
                <a:extLst>
                  <a:ext uri="{FF2B5EF4-FFF2-40B4-BE49-F238E27FC236}">
                    <a16:creationId xmlns:a16="http://schemas.microsoft.com/office/drawing/2014/main" id="{13F338CA-AE04-CFCD-A3E9-CDD5B25A1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2" y="1040"/>
                <a:ext cx="90" cy="70"/>
              </a:xfrm>
              <a:custGeom>
                <a:avLst/>
                <a:gdLst>
                  <a:gd name="T0" fmla="*/ 360 w 360"/>
                  <a:gd name="T1" fmla="*/ 0 h 282"/>
                  <a:gd name="T2" fmla="*/ 116 w 360"/>
                  <a:gd name="T3" fmla="*/ 64 h 282"/>
                  <a:gd name="T4" fmla="*/ 179 w 360"/>
                  <a:gd name="T5" fmla="*/ 134 h 282"/>
                  <a:gd name="T6" fmla="*/ 112 w 360"/>
                  <a:gd name="T7" fmla="*/ 198 h 282"/>
                  <a:gd name="T8" fmla="*/ 133 w 360"/>
                  <a:gd name="T9" fmla="*/ 279 h 282"/>
                  <a:gd name="T10" fmla="*/ 0 w 360"/>
                  <a:gd name="T11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0" h="282">
                    <a:moveTo>
                      <a:pt x="360" y="0"/>
                    </a:moveTo>
                    <a:lnTo>
                      <a:pt x="116" y="64"/>
                    </a:lnTo>
                    <a:lnTo>
                      <a:pt x="179" y="134"/>
                    </a:lnTo>
                    <a:lnTo>
                      <a:pt x="112" y="198"/>
                    </a:lnTo>
                    <a:lnTo>
                      <a:pt x="133" y="279"/>
                    </a:lnTo>
                    <a:lnTo>
                      <a:pt x="0" y="28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448">
                <a:extLst>
                  <a:ext uri="{FF2B5EF4-FFF2-40B4-BE49-F238E27FC236}">
                    <a16:creationId xmlns:a16="http://schemas.microsoft.com/office/drawing/2014/main" id="{29FC6AD1-933C-0CFA-ECF7-290022EE6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1040"/>
                <a:ext cx="145" cy="111"/>
              </a:xfrm>
              <a:custGeom>
                <a:avLst/>
                <a:gdLst>
                  <a:gd name="T0" fmla="*/ 578 w 578"/>
                  <a:gd name="T1" fmla="*/ 444 h 444"/>
                  <a:gd name="T2" fmla="*/ 479 w 578"/>
                  <a:gd name="T3" fmla="*/ 383 h 444"/>
                  <a:gd name="T4" fmla="*/ 97 w 578"/>
                  <a:gd name="T5" fmla="*/ 148 h 444"/>
                  <a:gd name="T6" fmla="*/ 0 w 578"/>
                  <a:gd name="T7" fmla="*/ 0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8" h="444">
                    <a:moveTo>
                      <a:pt x="578" y="444"/>
                    </a:moveTo>
                    <a:lnTo>
                      <a:pt x="479" y="383"/>
                    </a:lnTo>
                    <a:lnTo>
                      <a:pt x="97" y="14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449">
                <a:extLst>
                  <a:ext uri="{FF2B5EF4-FFF2-40B4-BE49-F238E27FC236}">
                    <a16:creationId xmlns:a16="http://schemas.microsoft.com/office/drawing/2014/main" id="{4D2204B9-75F7-1B84-E916-D7057FCC7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3" y="3750"/>
                <a:ext cx="162" cy="90"/>
              </a:xfrm>
              <a:custGeom>
                <a:avLst/>
                <a:gdLst>
                  <a:gd name="T0" fmla="*/ 0 w 647"/>
                  <a:gd name="T1" fmla="*/ 358 h 358"/>
                  <a:gd name="T2" fmla="*/ 88 w 647"/>
                  <a:gd name="T3" fmla="*/ 146 h 358"/>
                  <a:gd name="T4" fmla="*/ 285 w 647"/>
                  <a:gd name="T5" fmla="*/ 0 h 358"/>
                  <a:gd name="T6" fmla="*/ 647 w 647"/>
                  <a:gd name="T7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7" h="358">
                    <a:moveTo>
                      <a:pt x="0" y="358"/>
                    </a:moveTo>
                    <a:lnTo>
                      <a:pt x="88" y="146"/>
                    </a:lnTo>
                    <a:lnTo>
                      <a:pt x="285" y="0"/>
                    </a:lnTo>
                    <a:lnTo>
                      <a:pt x="64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450">
                <a:extLst>
                  <a:ext uri="{FF2B5EF4-FFF2-40B4-BE49-F238E27FC236}">
                    <a16:creationId xmlns:a16="http://schemas.microsoft.com/office/drawing/2014/main" id="{677A4D52-398C-45D8-FF3C-98B878BA6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151"/>
                <a:ext cx="350" cy="373"/>
              </a:xfrm>
              <a:custGeom>
                <a:avLst/>
                <a:gdLst>
                  <a:gd name="T0" fmla="*/ 872 w 1401"/>
                  <a:gd name="T1" fmla="*/ 0 h 1493"/>
                  <a:gd name="T2" fmla="*/ 804 w 1401"/>
                  <a:gd name="T3" fmla="*/ 69 h 1493"/>
                  <a:gd name="T4" fmla="*/ 1170 w 1401"/>
                  <a:gd name="T5" fmla="*/ 339 h 1493"/>
                  <a:gd name="T6" fmla="*/ 1119 w 1401"/>
                  <a:gd name="T7" fmla="*/ 583 h 1493"/>
                  <a:gd name="T8" fmla="*/ 1197 w 1401"/>
                  <a:gd name="T9" fmla="*/ 649 h 1493"/>
                  <a:gd name="T10" fmla="*/ 1275 w 1401"/>
                  <a:gd name="T11" fmla="*/ 716 h 1493"/>
                  <a:gd name="T12" fmla="*/ 1282 w 1401"/>
                  <a:gd name="T13" fmla="*/ 806 h 1493"/>
                  <a:gd name="T14" fmla="*/ 1358 w 1401"/>
                  <a:gd name="T15" fmla="*/ 775 h 1493"/>
                  <a:gd name="T16" fmla="*/ 1394 w 1401"/>
                  <a:gd name="T17" fmla="*/ 848 h 1493"/>
                  <a:gd name="T18" fmla="*/ 1394 w 1401"/>
                  <a:gd name="T19" fmla="*/ 849 h 1493"/>
                  <a:gd name="T20" fmla="*/ 1401 w 1401"/>
                  <a:gd name="T21" fmla="*/ 890 h 1493"/>
                  <a:gd name="T22" fmla="*/ 1336 w 1401"/>
                  <a:gd name="T23" fmla="*/ 981 h 1493"/>
                  <a:gd name="T24" fmla="*/ 1255 w 1401"/>
                  <a:gd name="T25" fmla="*/ 971 h 1493"/>
                  <a:gd name="T26" fmla="*/ 1195 w 1401"/>
                  <a:gd name="T27" fmla="*/ 1041 h 1493"/>
                  <a:gd name="T28" fmla="*/ 1186 w 1401"/>
                  <a:gd name="T29" fmla="*/ 1278 h 1493"/>
                  <a:gd name="T30" fmla="*/ 1098 w 1401"/>
                  <a:gd name="T31" fmla="*/ 1308 h 1493"/>
                  <a:gd name="T32" fmla="*/ 1035 w 1401"/>
                  <a:gd name="T33" fmla="*/ 1256 h 1493"/>
                  <a:gd name="T34" fmla="*/ 849 w 1401"/>
                  <a:gd name="T35" fmla="*/ 1367 h 1493"/>
                  <a:gd name="T36" fmla="*/ 815 w 1401"/>
                  <a:gd name="T37" fmla="*/ 1437 h 1493"/>
                  <a:gd name="T38" fmla="*/ 678 w 1401"/>
                  <a:gd name="T39" fmla="*/ 1493 h 1493"/>
                  <a:gd name="T40" fmla="*/ 678 w 1401"/>
                  <a:gd name="T41" fmla="*/ 1412 h 1493"/>
                  <a:gd name="T42" fmla="*/ 593 w 1401"/>
                  <a:gd name="T43" fmla="*/ 1367 h 1493"/>
                  <a:gd name="T44" fmla="*/ 330 w 1401"/>
                  <a:gd name="T45" fmla="*/ 1310 h 1493"/>
                  <a:gd name="T46" fmla="*/ 264 w 1401"/>
                  <a:gd name="T47" fmla="*/ 1173 h 1493"/>
                  <a:gd name="T48" fmla="*/ 344 w 1401"/>
                  <a:gd name="T49" fmla="*/ 1104 h 1493"/>
                  <a:gd name="T50" fmla="*/ 313 w 1401"/>
                  <a:gd name="T51" fmla="*/ 1015 h 1493"/>
                  <a:gd name="T52" fmla="*/ 264 w 1401"/>
                  <a:gd name="T53" fmla="*/ 952 h 1493"/>
                  <a:gd name="T54" fmla="*/ 180 w 1401"/>
                  <a:gd name="T55" fmla="*/ 944 h 1493"/>
                  <a:gd name="T56" fmla="*/ 190 w 1401"/>
                  <a:gd name="T57" fmla="*/ 862 h 1493"/>
                  <a:gd name="T58" fmla="*/ 116 w 1401"/>
                  <a:gd name="T59" fmla="*/ 834 h 1493"/>
                  <a:gd name="T60" fmla="*/ 100 w 1401"/>
                  <a:gd name="T61" fmla="*/ 755 h 1493"/>
                  <a:gd name="T62" fmla="*/ 0 w 1401"/>
                  <a:gd name="T63" fmla="*/ 735 h 1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01" h="1493">
                    <a:moveTo>
                      <a:pt x="872" y="0"/>
                    </a:moveTo>
                    <a:lnTo>
                      <a:pt x="804" y="69"/>
                    </a:lnTo>
                    <a:lnTo>
                      <a:pt x="1170" y="339"/>
                    </a:lnTo>
                    <a:lnTo>
                      <a:pt x="1119" y="583"/>
                    </a:lnTo>
                    <a:lnTo>
                      <a:pt x="1197" y="649"/>
                    </a:lnTo>
                    <a:lnTo>
                      <a:pt x="1275" y="716"/>
                    </a:lnTo>
                    <a:lnTo>
                      <a:pt x="1282" y="806"/>
                    </a:lnTo>
                    <a:lnTo>
                      <a:pt x="1358" y="775"/>
                    </a:lnTo>
                    <a:lnTo>
                      <a:pt x="1394" y="848"/>
                    </a:lnTo>
                    <a:lnTo>
                      <a:pt x="1394" y="849"/>
                    </a:lnTo>
                    <a:lnTo>
                      <a:pt x="1401" y="890"/>
                    </a:lnTo>
                    <a:lnTo>
                      <a:pt x="1336" y="981"/>
                    </a:lnTo>
                    <a:lnTo>
                      <a:pt x="1255" y="971"/>
                    </a:lnTo>
                    <a:lnTo>
                      <a:pt x="1195" y="1041"/>
                    </a:lnTo>
                    <a:lnTo>
                      <a:pt x="1186" y="1278"/>
                    </a:lnTo>
                    <a:lnTo>
                      <a:pt x="1098" y="1308"/>
                    </a:lnTo>
                    <a:lnTo>
                      <a:pt x="1035" y="1256"/>
                    </a:lnTo>
                    <a:lnTo>
                      <a:pt x="849" y="1367"/>
                    </a:lnTo>
                    <a:lnTo>
                      <a:pt x="815" y="1437"/>
                    </a:lnTo>
                    <a:lnTo>
                      <a:pt x="678" y="1493"/>
                    </a:lnTo>
                    <a:lnTo>
                      <a:pt x="678" y="1412"/>
                    </a:lnTo>
                    <a:lnTo>
                      <a:pt x="593" y="1367"/>
                    </a:lnTo>
                    <a:lnTo>
                      <a:pt x="330" y="1310"/>
                    </a:lnTo>
                    <a:lnTo>
                      <a:pt x="264" y="1173"/>
                    </a:lnTo>
                    <a:lnTo>
                      <a:pt x="344" y="1104"/>
                    </a:lnTo>
                    <a:lnTo>
                      <a:pt x="313" y="1015"/>
                    </a:lnTo>
                    <a:lnTo>
                      <a:pt x="264" y="952"/>
                    </a:lnTo>
                    <a:lnTo>
                      <a:pt x="180" y="944"/>
                    </a:lnTo>
                    <a:lnTo>
                      <a:pt x="190" y="862"/>
                    </a:lnTo>
                    <a:lnTo>
                      <a:pt x="116" y="834"/>
                    </a:lnTo>
                    <a:lnTo>
                      <a:pt x="100" y="755"/>
                    </a:lnTo>
                    <a:lnTo>
                      <a:pt x="0" y="73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451">
                <a:extLst>
                  <a:ext uri="{FF2B5EF4-FFF2-40B4-BE49-F238E27FC236}">
                    <a16:creationId xmlns:a16="http://schemas.microsoft.com/office/drawing/2014/main" id="{9F85AF9A-4136-BE83-C666-E16971DE53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8" y="1331"/>
                <a:ext cx="121" cy="49"/>
              </a:xfrm>
              <a:custGeom>
                <a:avLst/>
                <a:gdLst>
                  <a:gd name="T0" fmla="*/ 482 w 482"/>
                  <a:gd name="T1" fmla="*/ 13 h 193"/>
                  <a:gd name="T2" fmla="*/ 482 w 482"/>
                  <a:gd name="T3" fmla="*/ 14 h 193"/>
                  <a:gd name="T4" fmla="*/ 372 w 482"/>
                  <a:gd name="T5" fmla="*/ 0 h 193"/>
                  <a:gd name="T6" fmla="*/ 238 w 482"/>
                  <a:gd name="T7" fmla="*/ 112 h 193"/>
                  <a:gd name="T8" fmla="*/ 63 w 482"/>
                  <a:gd name="T9" fmla="*/ 137 h 193"/>
                  <a:gd name="T10" fmla="*/ 0 w 482"/>
                  <a:gd name="T11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2" h="193">
                    <a:moveTo>
                      <a:pt x="482" y="13"/>
                    </a:moveTo>
                    <a:lnTo>
                      <a:pt x="482" y="14"/>
                    </a:lnTo>
                    <a:lnTo>
                      <a:pt x="372" y="0"/>
                    </a:lnTo>
                    <a:lnTo>
                      <a:pt x="238" y="112"/>
                    </a:lnTo>
                    <a:lnTo>
                      <a:pt x="63" y="137"/>
                    </a:lnTo>
                    <a:lnTo>
                      <a:pt x="0" y="19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452">
                <a:extLst>
                  <a:ext uri="{FF2B5EF4-FFF2-40B4-BE49-F238E27FC236}">
                    <a16:creationId xmlns:a16="http://schemas.microsoft.com/office/drawing/2014/main" id="{974344B5-AE4C-3354-AB3E-472B82784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3700"/>
                <a:ext cx="125" cy="39"/>
              </a:xfrm>
              <a:custGeom>
                <a:avLst/>
                <a:gdLst>
                  <a:gd name="T0" fmla="*/ 500 w 500"/>
                  <a:gd name="T1" fmla="*/ 0 h 155"/>
                  <a:gd name="T2" fmla="*/ 289 w 500"/>
                  <a:gd name="T3" fmla="*/ 5 h 155"/>
                  <a:gd name="T4" fmla="*/ 251 w 500"/>
                  <a:gd name="T5" fmla="*/ 79 h 155"/>
                  <a:gd name="T6" fmla="*/ 0 w 500"/>
                  <a:gd name="T7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0" h="155">
                    <a:moveTo>
                      <a:pt x="500" y="0"/>
                    </a:moveTo>
                    <a:lnTo>
                      <a:pt x="289" y="5"/>
                    </a:lnTo>
                    <a:lnTo>
                      <a:pt x="251" y="79"/>
                    </a:lnTo>
                    <a:lnTo>
                      <a:pt x="0" y="15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453">
                <a:extLst>
                  <a:ext uri="{FF2B5EF4-FFF2-40B4-BE49-F238E27FC236}">
                    <a16:creationId xmlns:a16="http://schemas.microsoft.com/office/drawing/2014/main" id="{81CFA2EB-6BA1-3B12-5E4E-8EAD86CE1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1181"/>
                <a:ext cx="261" cy="200"/>
              </a:xfrm>
              <a:custGeom>
                <a:avLst/>
                <a:gdLst>
                  <a:gd name="T0" fmla="*/ 1046 w 1046"/>
                  <a:gd name="T1" fmla="*/ 797 h 803"/>
                  <a:gd name="T2" fmla="*/ 963 w 1046"/>
                  <a:gd name="T3" fmla="*/ 758 h 803"/>
                  <a:gd name="T4" fmla="*/ 604 w 1046"/>
                  <a:gd name="T5" fmla="*/ 803 h 803"/>
                  <a:gd name="T6" fmla="*/ 462 w 1046"/>
                  <a:gd name="T7" fmla="*/ 491 h 803"/>
                  <a:gd name="T8" fmla="*/ 360 w 1046"/>
                  <a:gd name="T9" fmla="*/ 374 h 803"/>
                  <a:gd name="T10" fmla="*/ 302 w 1046"/>
                  <a:gd name="T11" fmla="*/ 436 h 803"/>
                  <a:gd name="T12" fmla="*/ 248 w 1046"/>
                  <a:gd name="T13" fmla="*/ 255 h 803"/>
                  <a:gd name="T14" fmla="*/ 231 w 1046"/>
                  <a:gd name="T15" fmla="*/ 201 h 803"/>
                  <a:gd name="T16" fmla="*/ 105 w 1046"/>
                  <a:gd name="T17" fmla="*/ 41 h 803"/>
                  <a:gd name="T18" fmla="*/ 0 w 1046"/>
                  <a:gd name="T19" fmla="*/ 0 h 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6" h="803">
                    <a:moveTo>
                      <a:pt x="1046" y="797"/>
                    </a:moveTo>
                    <a:lnTo>
                      <a:pt x="963" y="758"/>
                    </a:lnTo>
                    <a:lnTo>
                      <a:pt x="604" y="803"/>
                    </a:lnTo>
                    <a:lnTo>
                      <a:pt x="462" y="491"/>
                    </a:lnTo>
                    <a:lnTo>
                      <a:pt x="360" y="374"/>
                    </a:lnTo>
                    <a:lnTo>
                      <a:pt x="302" y="436"/>
                    </a:lnTo>
                    <a:lnTo>
                      <a:pt x="248" y="255"/>
                    </a:lnTo>
                    <a:lnTo>
                      <a:pt x="231" y="201"/>
                    </a:lnTo>
                    <a:lnTo>
                      <a:pt x="105" y="4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454">
                <a:extLst>
                  <a:ext uri="{FF2B5EF4-FFF2-40B4-BE49-F238E27FC236}">
                    <a16:creationId xmlns:a16="http://schemas.microsoft.com/office/drawing/2014/main" id="{9712F6A4-8CBD-CBA6-8220-4FCBF2A3F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3135"/>
                <a:ext cx="156" cy="207"/>
              </a:xfrm>
              <a:custGeom>
                <a:avLst/>
                <a:gdLst>
                  <a:gd name="T0" fmla="*/ 0 w 625"/>
                  <a:gd name="T1" fmla="*/ 829 h 829"/>
                  <a:gd name="T2" fmla="*/ 110 w 625"/>
                  <a:gd name="T3" fmla="*/ 659 h 829"/>
                  <a:gd name="T4" fmla="*/ 273 w 625"/>
                  <a:gd name="T5" fmla="*/ 609 h 829"/>
                  <a:gd name="T6" fmla="*/ 245 w 625"/>
                  <a:gd name="T7" fmla="*/ 532 h 829"/>
                  <a:gd name="T8" fmla="*/ 366 w 625"/>
                  <a:gd name="T9" fmla="*/ 395 h 829"/>
                  <a:gd name="T10" fmla="*/ 458 w 625"/>
                  <a:gd name="T11" fmla="*/ 420 h 829"/>
                  <a:gd name="T12" fmla="*/ 513 w 625"/>
                  <a:gd name="T13" fmla="*/ 118 h 829"/>
                  <a:gd name="T14" fmla="*/ 625 w 625"/>
                  <a:gd name="T15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5" h="829">
                    <a:moveTo>
                      <a:pt x="0" y="829"/>
                    </a:moveTo>
                    <a:lnTo>
                      <a:pt x="110" y="659"/>
                    </a:lnTo>
                    <a:lnTo>
                      <a:pt x="273" y="609"/>
                    </a:lnTo>
                    <a:lnTo>
                      <a:pt x="245" y="532"/>
                    </a:lnTo>
                    <a:lnTo>
                      <a:pt x="366" y="395"/>
                    </a:lnTo>
                    <a:lnTo>
                      <a:pt x="458" y="420"/>
                    </a:lnTo>
                    <a:lnTo>
                      <a:pt x="513" y="118"/>
                    </a:lnTo>
                    <a:lnTo>
                      <a:pt x="62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455">
                <a:extLst>
                  <a:ext uri="{FF2B5EF4-FFF2-40B4-BE49-F238E27FC236}">
                    <a16:creationId xmlns:a16="http://schemas.microsoft.com/office/drawing/2014/main" id="{72898673-6C64-9806-C427-E1A1DBDF2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0" y="1380"/>
                <a:ext cx="67" cy="259"/>
              </a:xfrm>
              <a:custGeom>
                <a:avLst/>
                <a:gdLst>
                  <a:gd name="T0" fmla="*/ 232 w 267"/>
                  <a:gd name="T1" fmla="*/ 0 h 1037"/>
                  <a:gd name="T2" fmla="*/ 180 w 267"/>
                  <a:gd name="T3" fmla="*/ 88 h 1037"/>
                  <a:gd name="T4" fmla="*/ 267 w 267"/>
                  <a:gd name="T5" fmla="*/ 199 h 1037"/>
                  <a:gd name="T6" fmla="*/ 257 w 267"/>
                  <a:gd name="T7" fmla="*/ 305 h 1037"/>
                  <a:gd name="T8" fmla="*/ 179 w 267"/>
                  <a:gd name="T9" fmla="*/ 367 h 1037"/>
                  <a:gd name="T10" fmla="*/ 228 w 267"/>
                  <a:gd name="T11" fmla="*/ 431 h 1037"/>
                  <a:gd name="T12" fmla="*/ 37 w 267"/>
                  <a:gd name="T13" fmla="*/ 729 h 1037"/>
                  <a:gd name="T14" fmla="*/ 0 w 267"/>
                  <a:gd name="T15" fmla="*/ 961 h 1037"/>
                  <a:gd name="T16" fmla="*/ 35 w 267"/>
                  <a:gd name="T17" fmla="*/ 1037 h 1037"/>
                  <a:gd name="T18" fmla="*/ 34 w 267"/>
                  <a:gd name="T19" fmla="*/ 1037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7" h="1037">
                    <a:moveTo>
                      <a:pt x="232" y="0"/>
                    </a:moveTo>
                    <a:lnTo>
                      <a:pt x="180" y="88"/>
                    </a:lnTo>
                    <a:lnTo>
                      <a:pt x="267" y="199"/>
                    </a:lnTo>
                    <a:lnTo>
                      <a:pt x="257" y="305"/>
                    </a:lnTo>
                    <a:lnTo>
                      <a:pt x="179" y="367"/>
                    </a:lnTo>
                    <a:lnTo>
                      <a:pt x="228" y="431"/>
                    </a:lnTo>
                    <a:lnTo>
                      <a:pt x="37" y="729"/>
                    </a:lnTo>
                    <a:lnTo>
                      <a:pt x="0" y="961"/>
                    </a:lnTo>
                    <a:lnTo>
                      <a:pt x="35" y="1037"/>
                    </a:lnTo>
                    <a:lnTo>
                      <a:pt x="34" y="103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456">
                <a:extLst>
                  <a:ext uri="{FF2B5EF4-FFF2-40B4-BE49-F238E27FC236}">
                    <a16:creationId xmlns:a16="http://schemas.microsoft.com/office/drawing/2014/main" id="{9F077D9A-02B3-B45C-76E9-F07160D8E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543"/>
                <a:ext cx="337" cy="99"/>
              </a:xfrm>
              <a:custGeom>
                <a:avLst/>
                <a:gdLst>
                  <a:gd name="T0" fmla="*/ 1349 w 1349"/>
                  <a:gd name="T1" fmla="*/ 385 h 396"/>
                  <a:gd name="T2" fmla="*/ 1300 w 1349"/>
                  <a:gd name="T3" fmla="*/ 389 h 396"/>
                  <a:gd name="T4" fmla="*/ 1190 w 1349"/>
                  <a:gd name="T5" fmla="*/ 396 h 396"/>
                  <a:gd name="T6" fmla="*/ 1149 w 1349"/>
                  <a:gd name="T7" fmla="*/ 316 h 396"/>
                  <a:gd name="T8" fmla="*/ 1070 w 1349"/>
                  <a:gd name="T9" fmla="*/ 340 h 396"/>
                  <a:gd name="T10" fmla="*/ 1043 w 1349"/>
                  <a:gd name="T11" fmla="*/ 237 h 396"/>
                  <a:gd name="T12" fmla="*/ 878 w 1349"/>
                  <a:gd name="T13" fmla="*/ 263 h 396"/>
                  <a:gd name="T14" fmla="*/ 721 w 1349"/>
                  <a:gd name="T15" fmla="*/ 176 h 396"/>
                  <a:gd name="T16" fmla="*/ 679 w 1349"/>
                  <a:gd name="T17" fmla="*/ 117 h 396"/>
                  <a:gd name="T18" fmla="*/ 611 w 1349"/>
                  <a:gd name="T19" fmla="*/ 18 h 396"/>
                  <a:gd name="T20" fmla="*/ 480 w 1349"/>
                  <a:gd name="T21" fmla="*/ 138 h 396"/>
                  <a:gd name="T22" fmla="*/ 309 w 1349"/>
                  <a:gd name="T23" fmla="*/ 138 h 396"/>
                  <a:gd name="T24" fmla="*/ 97 w 1349"/>
                  <a:gd name="T25" fmla="*/ 1 h 396"/>
                  <a:gd name="T26" fmla="*/ 0 w 1349"/>
                  <a:gd name="T27" fmla="*/ 1 h 396"/>
                  <a:gd name="T28" fmla="*/ 0 w 1349"/>
                  <a:gd name="T29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49" h="396">
                    <a:moveTo>
                      <a:pt x="1349" y="385"/>
                    </a:moveTo>
                    <a:lnTo>
                      <a:pt x="1300" y="389"/>
                    </a:lnTo>
                    <a:lnTo>
                      <a:pt x="1190" y="396"/>
                    </a:lnTo>
                    <a:lnTo>
                      <a:pt x="1149" y="316"/>
                    </a:lnTo>
                    <a:lnTo>
                      <a:pt x="1070" y="340"/>
                    </a:lnTo>
                    <a:lnTo>
                      <a:pt x="1043" y="237"/>
                    </a:lnTo>
                    <a:lnTo>
                      <a:pt x="878" y="263"/>
                    </a:lnTo>
                    <a:lnTo>
                      <a:pt x="721" y="176"/>
                    </a:lnTo>
                    <a:lnTo>
                      <a:pt x="679" y="117"/>
                    </a:lnTo>
                    <a:lnTo>
                      <a:pt x="611" y="18"/>
                    </a:lnTo>
                    <a:lnTo>
                      <a:pt x="480" y="138"/>
                    </a:lnTo>
                    <a:lnTo>
                      <a:pt x="309" y="138"/>
                    </a:lnTo>
                    <a:lnTo>
                      <a:pt x="97" y="1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457">
                <a:extLst>
                  <a:ext uri="{FF2B5EF4-FFF2-40B4-BE49-F238E27FC236}">
                    <a16:creationId xmlns:a16="http://schemas.microsoft.com/office/drawing/2014/main" id="{F01060B8-14B7-2CBB-892F-609CC54C2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" y="1640"/>
                <a:ext cx="148" cy="86"/>
              </a:xfrm>
              <a:custGeom>
                <a:avLst/>
                <a:gdLst>
                  <a:gd name="T0" fmla="*/ 594 w 594"/>
                  <a:gd name="T1" fmla="*/ 0 h 345"/>
                  <a:gd name="T2" fmla="*/ 575 w 594"/>
                  <a:gd name="T3" fmla="*/ 155 h 345"/>
                  <a:gd name="T4" fmla="*/ 368 w 594"/>
                  <a:gd name="T5" fmla="*/ 298 h 345"/>
                  <a:gd name="T6" fmla="*/ 257 w 594"/>
                  <a:gd name="T7" fmla="*/ 231 h 345"/>
                  <a:gd name="T8" fmla="*/ 177 w 594"/>
                  <a:gd name="T9" fmla="*/ 345 h 345"/>
                  <a:gd name="T10" fmla="*/ 48 w 594"/>
                  <a:gd name="T11" fmla="*/ 288 h 345"/>
                  <a:gd name="T12" fmla="*/ 0 w 594"/>
                  <a:gd name="T13" fmla="*/ 288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4" h="345">
                    <a:moveTo>
                      <a:pt x="594" y="0"/>
                    </a:moveTo>
                    <a:lnTo>
                      <a:pt x="575" y="155"/>
                    </a:lnTo>
                    <a:lnTo>
                      <a:pt x="368" y="298"/>
                    </a:lnTo>
                    <a:lnTo>
                      <a:pt x="257" y="231"/>
                    </a:lnTo>
                    <a:lnTo>
                      <a:pt x="177" y="345"/>
                    </a:lnTo>
                    <a:lnTo>
                      <a:pt x="48" y="288"/>
                    </a:lnTo>
                    <a:lnTo>
                      <a:pt x="0" y="2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458">
                <a:extLst>
                  <a:ext uri="{FF2B5EF4-FFF2-40B4-BE49-F238E27FC236}">
                    <a16:creationId xmlns:a16="http://schemas.microsoft.com/office/drawing/2014/main" id="{028B53AB-7E17-607F-B361-928D26947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1733"/>
                <a:ext cx="143" cy="188"/>
              </a:xfrm>
              <a:custGeom>
                <a:avLst/>
                <a:gdLst>
                  <a:gd name="T0" fmla="*/ 0 w 574"/>
                  <a:gd name="T1" fmla="*/ 670 h 751"/>
                  <a:gd name="T2" fmla="*/ 201 w 574"/>
                  <a:gd name="T3" fmla="*/ 751 h 751"/>
                  <a:gd name="T4" fmla="*/ 257 w 574"/>
                  <a:gd name="T5" fmla="*/ 723 h 751"/>
                  <a:gd name="T6" fmla="*/ 522 w 574"/>
                  <a:gd name="T7" fmla="*/ 587 h 751"/>
                  <a:gd name="T8" fmla="*/ 503 w 574"/>
                  <a:gd name="T9" fmla="*/ 506 h 751"/>
                  <a:gd name="T10" fmla="*/ 557 w 574"/>
                  <a:gd name="T11" fmla="*/ 443 h 751"/>
                  <a:gd name="T12" fmla="*/ 442 w 574"/>
                  <a:gd name="T13" fmla="*/ 245 h 751"/>
                  <a:gd name="T14" fmla="*/ 503 w 574"/>
                  <a:gd name="T15" fmla="*/ 196 h 751"/>
                  <a:gd name="T16" fmla="*/ 493 w 574"/>
                  <a:gd name="T17" fmla="*/ 27 h 751"/>
                  <a:gd name="T18" fmla="*/ 574 w 574"/>
                  <a:gd name="T19" fmla="*/ 0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4" h="751">
                    <a:moveTo>
                      <a:pt x="0" y="670"/>
                    </a:moveTo>
                    <a:lnTo>
                      <a:pt x="201" y="751"/>
                    </a:lnTo>
                    <a:lnTo>
                      <a:pt x="257" y="723"/>
                    </a:lnTo>
                    <a:lnTo>
                      <a:pt x="522" y="587"/>
                    </a:lnTo>
                    <a:lnTo>
                      <a:pt x="503" y="506"/>
                    </a:lnTo>
                    <a:lnTo>
                      <a:pt x="557" y="443"/>
                    </a:lnTo>
                    <a:lnTo>
                      <a:pt x="442" y="245"/>
                    </a:lnTo>
                    <a:lnTo>
                      <a:pt x="503" y="196"/>
                    </a:lnTo>
                    <a:lnTo>
                      <a:pt x="493" y="27"/>
                    </a:lnTo>
                    <a:lnTo>
                      <a:pt x="57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459">
                <a:extLst>
                  <a:ext uri="{FF2B5EF4-FFF2-40B4-BE49-F238E27FC236}">
                    <a16:creationId xmlns:a16="http://schemas.microsoft.com/office/drawing/2014/main" id="{B91F5DCC-1661-3441-57F4-C5432E59F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6" y="3588"/>
                <a:ext cx="282" cy="112"/>
              </a:xfrm>
              <a:custGeom>
                <a:avLst/>
                <a:gdLst>
                  <a:gd name="T0" fmla="*/ 1131 w 1131"/>
                  <a:gd name="T1" fmla="*/ 135 h 449"/>
                  <a:gd name="T2" fmla="*/ 905 w 1131"/>
                  <a:gd name="T3" fmla="*/ 0 h 449"/>
                  <a:gd name="T4" fmla="*/ 669 w 1131"/>
                  <a:gd name="T5" fmla="*/ 153 h 449"/>
                  <a:gd name="T6" fmla="*/ 475 w 1131"/>
                  <a:gd name="T7" fmla="*/ 139 h 449"/>
                  <a:gd name="T8" fmla="*/ 417 w 1131"/>
                  <a:gd name="T9" fmla="*/ 135 h 449"/>
                  <a:gd name="T10" fmla="*/ 282 w 1131"/>
                  <a:gd name="T11" fmla="*/ 125 h 449"/>
                  <a:gd name="T12" fmla="*/ 206 w 1131"/>
                  <a:gd name="T13" fmla="*/ 166 h 449"/>
                  <a:gd name="T14" fmla="*/ 245 w 1131"/>
                  <a:gd name="T15" fmla="*/ 336 h 449"/>
                  <a:gd name="T16" fmla="*/ 0 w 1131"/>
                  <a:gd name="T17" fmla="*/ 449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31" h="449">
                    <a:moveTo>
                      <a:pt x="1131" y="135"/>
                    </a:moveTo>
                    <a:lnTo>
                      <a:pt x="905" y="0"/>
                    </a:lnTo>
                    <a:lnTo>
                      <a:pt x="669" y="153"/>
                    </a:lnTo>
                    <a:lnTo>
                      <a:pt x="475" y="139"/>
                    </a:lnTo>
                    <a:lnTo>
                      <a:pt x="417" y="135"/>
                    </a:lnTo>
                    <a:lnTo>
                      <a:pt x="282" y="125"/>
                    </a:lnTo>
                    <a:lnTo>
                      <a:pt x="206" y="166"/>
                    </a:lnTo>
                    <a:lnTo>
                      <a:pt x="245" y="336"/>
                    </a:lnTo>
                    <a:lnTo>
                      <a:pt x="0" y="4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460">
                <a:extLst>
                  <a:ext uri="{FF2B5EF4-FFF2-40B4-BE49-F238E27FC236}">
                    <a16:creationId xmlns:a16="http://schemas.microsoft.com/office/drawing/2014/main" id="{20BB29BA-DF2A-2A0A-B504-07024C24D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9" y="1639"/>
                <a:ext cx="35" cy="80"/>
              </a:xfrm>
              <a:custGeom>
                <a:avLst/>
                <a:gdLst>
                  <a:gd name="T0" fmla="*/ 132 w 141"/>
                  <a:gd name="T1" fmla="*/ 320 h 320"/>
                  <a:gd name="T2" fmla="*/ 132 w 141"/>
                  <a:gd name="T3" fmla="*/ 296 h 320"/>
                  <a:gd name="T4" fmla="*/ 141 w 141"/>
                  <a:gd name="T5" fmla="*/ 206 h 320"/>
                  <a:gd name="T6" fmla="*/ 36 w 141"/>
                  <a:gd name="T7" fmla="*/ 171 h 320"/>
                  <a:gd name="T8" fmla="*/ 0 w 141"/>
                  <a:gd name="T9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320">
                    <a:moveTo>
                      <a:pt x="132" y="320"/>
                    </a:moveTo>
                    <a:lnTo>
                      <a:pt x="132" y="296"/>
                    </a:lnTo>
                    <a:lnTo>
                      <a:pt x="141" y="206"/>
                    </a:lnTo>
                    <a:lnTo>
                      <a:pt x="36" y="17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461">
                <a:extLst>
                  <a:ext uri="{FF2B5EF4-FFF2-40B4-BE49-F238E27FC236}">
                    <a16:creationId xmlns:a16="http://schemas.microsoft.com/office/drawing/2014/main" id="{999B0895-84D1-C3DA-E31E-185BCE6DCD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1721"/>
                <a:ext cx="19" cy="12"/>
              </a:xfrm>
              <a:custGeom>
                <a:avLst/>
                <a:gdLst>
                  <a:gd name="T0" fmla="*/ 76 w 76"/>
                  <a:gd name="T1" fmla="*/ 0 h 47"/>
                  <a:gd name="T2" fmla="*/ 1 w 76"/>
                  <a:gd name="T3" fmla="*/ 47 h 47"/>
                  <a:gd name="T4" fmla="*/ 0 w 76"/>
                  <a:gd name="T5" fmla="*/ 9 h 47"/>
                  <a:gd name="T6" fmla="*/ 76 w 76"/>
                  <a:gd name="T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47">
                    <a:moveTo>
                      <a:pt x="76" y="0"/>
                    </a:moveTo>
                    <a:lnTo>
                      <a:pt x="1" y="47"/>
                    </a:lnTo>
                    <a:lnTo>
                      <a:pt x="0" y="9"/>
                    </a:lnTo>
                    <a:lnTo>
                      <a:pt x="7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462">
                <a:extLst>
                  <a:ext uri="{FF2B5EF4-FFF2-40B4-BE49-F238E27FC236}">
                    <a16:creationId xmlns:a16="http://schemas.microsoft.com/office/drawing/2014/main" id="{84513D38-7CEE-BD95-742A-E5CCEEB77D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2" y="1719"/>
                <a:ext cx="315" cy="108"/>
              </a:xfrm>
              <a:custGeom>
                <a:avLst/>
                <a:gdLst>
                  <a:gd name="T0" fmla="*/ 0 w 1262"/>
                  <a:gd name="T1" fmla="*/ 0 h 431"/>
                  <a:gd name="T2" fmla="*/ 67 w 1262"/>
                  <a:gd name="T3" fmla="*/ 72 h 431"/>
                  <a:gd name="T4" fmla="*/ 228 w 1262"/>
                  <a:gd name="T5" fmla="*/ 122 h 431"/>
                  <a:gd name="T6" fmla="*/ 268 w 1262"/>
                  <a:gd name="T7" fmla="*/ 196 h 431"/>
                  <a:gd name="T8" fmla="*/ 424 w 1262"/>
                  <a:gd name="T9" fmla="*/ 250 h 431"/>
                  <a:gd name="T10" fmla="*/ 584 w 1262"/>
                  <a:gd name="T11" fmla="*/ 431 h 431"/>
                  <a:gd name="T12" fmla="*/ 834 w 1262"/>
                  <a:gd name="T13" fmla="*/ 310 h 431"/>
                  <a:gd name="T14" fmla="*/ 1262 w 1262"/>
                  <a:gd name="T15" fmla="*/ 268 h 431"/>
                  <a:gd name="T16" fmla="*/ 1262 w 1262"/>
                  <a:gd name="T17" fmla="*/ 269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2" h="431">
                    <a:moveTo>
                      <a:pt x="0" y="0"/>
                    </a:moveTo>
                    <a:lnTo>
                      <a:pt x="67" y="72"/>
                    </a:lnTo>
                    <a:lnTo>
                      <a:pt x="228" y="122"/>
                    </a:lnTo>
                    <a:lnTo>
                      <a:pt x="268" y="196"/>
                    </a:lnTo>
                    <a:lnTo>
                      <a:pt x="424" y="250"/>
                    </a:lnTo>
                    <a:lnTo>
                      <a:pt x="584" y="431"/>
                    </a:lnTo>
                    <a:lnTo>
                      <a:pt x="834" y="310"/>
                    </a:lnTo>
                    <a:lnTo>
                      <a:pt x="1262" y="268"/>
                    </a:lnTo>
                    <a:lnTo>
                      <a:pt x="1262" y="26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Line 463">
                <a:extLst>
                  <a:ext uri="{FF2B5EF4-FFF2-40B4-BE49-F238E27FC236}">
                    <a16:creationId xmlns:a16="http://schemas.microsoft.com/office/drawing/2014/main" id="{87849CF8-E940-8BDA-F490-9149B51E6C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83" y="1719"/>
                <a:ext cx="9" cy="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464">
                <a:extLst>
                  <a:ext uri="{FF2B5EF4-FFF2-40B4-BE49-F238E27FC236}">
                    <a16:creationId xmlns:a16="http://schemas.microsoft.com/office/drawing/2014/main" id="{B1D96981-BEC2-C0D8-33E2-6AE14987C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9" y="803"/>
                <a:ext cx="49" cy="94"/>
              </a:xfrm>
              <a:custGeom>
                <a:avLst/>
                <a:gdLst>
                  <a:gd name="T0" fmla="*/ 194 w 194"/>
                  <a:gd name="T1" fmla="*/ 0 h 377"/>
                  <a:gd name="T2" fmla="*/ 155 w 194"/>
                  <a:gd name="T3" fmla="*/ 28 h 377"/>
                  <a:gd name="T4" fmla="*/ 155 w 194"/>
                  <a:gd name="T5" fmla="*/ 148 h 377"/>
                  <a:gd name="T6" fmla="*/ 91 w 194"/>
                  <a:gd name="T7" fmla="*/ 114 h 377"/>
                  <a:gd name="T8" fmla="*/ 0 w 194"/>
                  <a:gd name="T9" fmla="*/ 244 h 377"/>
                  <a:gd name="T10" fmla="*/ 72 w 194"/>
                  <a:gd name="T11" fmla="*/ 305 h 377"/>
                  <a:gd name="T12" fmla="*/ 19 w 194"/>
                  <a:gd name="T13" fmla="*/ 377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4" h="377">
                    <a:moveTo>
                      <a:pt x="194" y="0"/>
                    </a:moveTo>
                    <a:lnTo>
                      <a:pt x="155" y="28"/>
                    </a:lnTo>
                    <a:lnTo>
                      <a:pt x="155" y="148"/>
                    </a:lnTo>
                    <a:lnTo>
                      <a:pt x="91" y="114"/>
                    </a:lnTo>
                    <a:lnTo>
                      <a:pt x="0" y="244"/>
                    </a:lnTo>
                    <a:lnTo>
                      <a:pt x="72" y="305"/>
                    </a:lnTo>
                    <a:lnTo>
                      <a:pt x="19" y="3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465">
                <a:extLst>
                  <a:ext uri="{FF2B5EF4-FFF2-40B4-BE49-F238E27FC236}">
                    <a16:creationId xmlns:a16="http://schemas.microsoft.com/office/drawing/2014/main" id="{41117EA4-176B-0D0D-E8A6-42932E983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1510"/>
                <a:ext cx="0" cy="1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466">
                <a:extLst>
                  <a:ext uri="{FF2B5EF4-FFF2-40B4-BE49-F238E27FC236}">
                    <a16:creationId xmlns:a16="http://schemas.microsoft.com/office/drawing/2014/main" id="{076EAE1B-892C-1FAC-E14F-CD40034C19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3356"/>
                <a:ext cx="172" cy="27"/>
              </a:xfrm>
              <a:custGeom>
                <a:avLst/>
                <a:gdLst>
                  <a:gd name="T0" fmla="*/ 686 w 686"/>
                  <a:gd name="T1" fmla="*/ 41 h 108"/>
                  <a:gd name="T2" fmla="*/ 344 w 686"/>
                  <a:gd name="T3" fmla="*/ 0 h 108"/>
                  <a:gd name="T4" fmla="*/ 263 w 686"/>
                  <a:gd name="T5" fmla="*/ 14 h 108"/>
                  <a:gd name="T6" fmla="*/ 231 w 686"/>
                  <a:gd name="T7" fmla="*/ 108 h 108"/>
                  <a:gd name="T8" fmla="*/ 51 w 686"/>
                  <a:gd name="T9" fmla="*/ 83 h 108"/>
                  <a:gd name="T10" fmla="*/ 0 w 686"/>
                  <a:gd name="T11" fmla="*/ 1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6" h="108">
                    <a:moveTo>
                      <a:pt x="686" y="41"/>
                    </a:moveTo>
                    <a:lnTo>
                      <a:pt x="344" y="0"/>
                    </a:lnTo>
                    <a:lnTo>
                      <a:pt x="263" y="14"/>
                    </a:lnTo>
                    <a:lnTo>
                      <a:pt x="231" y="108"/>
                    </a:lnTo>
                    <a:lnTo>
                      <a:pt x="51" y="83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467">
                <a:extLst>
                  <a:ext uri="{FF2B5EF4-FFF2-40B4-BE49-F238E27FC236}">
                    <a16:creationId xmlns:a16="http://schemas.microsoft.com/office/drawing/2014/main" id="{B5FFA6F4-ECC8-EB05-04A4-003CFC988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3366"/>
                <a:ext cx="220" cy="90"/>
              </a:xfrm>
              <a:custGeom>
                <a:avLst/>
                <a:gdLst>
                  <a:gd name="T0" fmla="*/ 16 w 880"/>
                  <a:gd name="T1" fmla="*/ 0 h 358"/>
                  <a:gd name="T2" fmla="*/ 0 w 880"/>
                  <a:gd name="T3" fmla="*/ 79 h 358"/>
                  <a:gd name="T4" fmla="*/ 100 w 880"/>
                  <a:gd name="T5" fmla="*/ 222 h 358"/>
                  <a:gd name="T6" fmla="*/ 174 w 880"/>
                  <a:gd name="T7" fmla="*/ 175 h 358"/>
                  <a:gd name="T8" fmla="*/ 211 w 880"/>
                  <a:gd name="T9" fmla="*/ 258 h 358"/>
                  <a:gd name="T10" fmla="*/ 299 w 880"/>
                  <a:gd name="T11" fmla="*/ 235 h 358"/>
                  <a:gd name="T12" fmla="*/ 408 w 880"/>
                  <a:gd name="T13" fmla="*/ 85 h 358"/>
                  <a:gd name="T14" fmla="*/ 436 w 880"/>
                  <a:gd name="T15" fmla="*/ 168 h 358"/>
                  <a:gd name="T16" fmla="*/ 832 w 880"/>
                  <a:gd name="T17" fmla="*/ 300 h 358"/>
                  <a:gd name="T18" fmla="*/ 880 w 880"/>
                  <a:gd name="T19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0" h="358">
                    <a:moveTo>
                      <a:pt x="16" y="0"/>
                    </a:moveTo>
                    <a:lnTo>
                      <a:pt x="0" y="79"/>
                    </a:lnTo>
                    <a:lnTo>
                      <a:pt x="100" y="222"/>
                    </a:lnTo>
                    <a:lnTo>
                      <a:pt x="174" y="175"/>
                    </a:lnTo>
                    <a:lnTo>
                      <a:pt x="211" y="258"/>
                    </a:lnTo>
                    <a:lnTo>
                      <a:pt x="299" y="235"/>
                    </a:lnTo>
                    <a:lnTo>
                      <a:pt x="408" y="85"/>
                    </a:lnTo>
                    <a:lnTo>
                      <a:pt x="436" y="168"/>
                    </a:lnTo>
                    <a:lnTo>
                      <a:pt x="832" y="300"/>
                    </a:lnTo>
                    <a:lnTo>
                      <a:pt x="880" y="35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468">
                <a:extLst>
                  <a:ext uri="{FF2B5EF4-FFF2-40B4-BE49-F238E27FC236}">
                    <a16:creationId xmlns:a16="http://schemas.microsoft.com/office/drawing/2014/main" id="{6F5DC2A8-F307-8743-9B2C-4AD4D8147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641"/>
                <a:ext cx="73" cy="145"/>
              </a:xfrm>
              <a:custGeom>
                <a:avLst/>
                <a:gdLst>
                  <a:gd name="T0" fmla="*/ 292 w 292"/>
                  <a:gd name="T1" fmla="*/ 0 h 582"/>
                  <a:gd name="T2" fmla="*/ 260 w 292"/>
                  <a:gd name="T3" fmla="*/ 37 h 582"/>
                  <a:gd name="T4" fmla="*/ 208 w 292"/>
                  <a:gd name="T5" fmla="*/ 274 h 582"/>
                  <a:gd name="T6" fmla="*/ 120 w 292"/>
                  <a:gd name="T7" fmla="*/ 369 h 582"/>
                  <a:gd name="T8" fmla="*/ 32 w 292"/>
                  <a:gd name="T9" fmla="*/ 465 h 582"/>
                  <a:gd name="T10" fmla="*/ 0 w 292"/>
                  <a:gd name="T11" fmla="*/ 582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2" h="582">
                    <a:moveTo>
                      <a:pt x="292" y="0"/>
                    </a:moveTo>
                    <a:lnTo>
                      <a:pt x="260" y="37"/>
                    </a:lnTo>
                    <a:lnTo>
                      <a:pt x="208" y="274"/>
                    </a:lnTo>
                    <a:lnTo>
                      <a:pt x="120" y="369"/>
                    </a:lnTo>
                    <a:lnTo>
                      <a:pt x="32" y="465"/>
                    </a:lnTo>
                    <a:lnTo>
                      <a:pt x="0" y="58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469">
                <a:extLst>
                  <a:ext uri="{FF2B5EF4-FFF2-40B4-BE49-F238E27FC236}">
                    <a16:creationId xmlns:a16="http://schemas.microsoft.com/office/drawing/2014/main" id="{30F2CA89-48A0-9EEF-8AC8-0A0EE560A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8" y="1181"/>
                <a:ext cx="139" cy="101"/>
              </a:xfrm>
              <a:custGeom>
                <a:avLst/>
                <a:gdLst>
                  <a:gd name="T0" fmla="*/ 0 w 556"/>
                  <a:gd name="T1" fmla="*/ 406 h 406"/>
                  <a:gd name="T2" fmla="*/ 111 w 556"/>
                  <a:gd name="T3" fmla="*/ 253 h 406"/>
                  <a:gd name="T4" fmla="*/ 116 w 556"/>
                  <a:gd name="T5" fmla="*/ 127 h 406"/>
                  <a:gd name="T6" fmla="*/ 117 w 556"/>
                  <a:gd name="T7" fmla="*/ 87 h 406"/>
                  <a:gd name="T8" fmla="*/ 556 w 556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6" h="406">
                    <a:moveTo>
                      <a:pt x="0" y="406"/>
                    </a:moveTo>
                    <a:lnTo>
                      <a:pt x="111" y="253"/>
                    </a:lnTo>
                    <a:lnTo>
                      <a:pt x="116" y="127"/>
                    </a:lnTo>
                    <a:lnTo>
                      <a:pt x="117" y="87"/>
                    </a:lnTo>
                    <a:lnTo>
                      <a:pt x="55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470">
                <a:extLst>
                  <a:ext uri="{FF2B5EF4-FFF2-40B4-BE49-F238E27FC236}">
                    <a16:creationId xmlns:a16="http://schemas.microsoft.com/office/drawing/2014/main" id="{B957B1B4-8416-84EA-16B8-0D55A736F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1168"/>
                <a:ext cx="56" cy="46"/>
              </a:xfrm>
              <a:custGeom>
                <a:avLst/>
                <a:gdLst>
                  <a:gd name="T0" fmla="*/ 87 w 223"/>
                  <a:gd name="T1" fmla="*/ 0 h 183"/>
                  <a:gd name="T2" fmla="*/ 0 w 223"/>
                  <a:gd name="T3" fmla="*/ 88 h 183"/>
                  <a:gd name="T4" fmla="*/ 128 w 223"/>
                  <a:gd name="T5" fmla="*/ 183 h 183"/>
                  <a:gd name="T6" fmla="*/ 223 w 223"/>
                  <a:gd name="T7" fmla="*/ 176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3" h="183">
                    <a:moveTo>
                      <a:pt x="87" y="0"/>
                    </a:moveTo>
                    <a:lnTo>
                      <a:pt x="0" y="88"/>
                    </a:lnTo>
                    <a:lnTo>
                      <a:pt x="128" y="183"/>
                    </a:lnTo>
                    <a:lnTo>
                      <a:pt x="223" y="17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471">
                <a:extLst>
                  <a:ext uri="{FF2B5EF4-FFF2-40B4-BE49-F238E27FC236}">
                    <a16:creationId xmlns:a16="http://schemas.microsoft.com/office/drawing/2014/main" id="{B89EFC31-929B-4EAC-EF9E-B51F05109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282"/>
                <a:ext cx="74" cy="261"/>
              </a:xfrm>
              <a:custGeom>
                <a:avLst/>
                <a:gdLst>
                  <a:gd name="T0" fmla="*/ 148 w 296"/>
                  <a:gd name="T1" fmla="*/ 1043 h 1043"/>
                  <a:gd name="T2" fmla="*/ 85 w 296"/>
                  <a:gd name="T3" fmla="*/ 846 h 1043"/>
                  <a:gd name="T4" fmla="*/ 0 w 296"/>
                  <a:gd name="T5" fmla="*/ 765 h 1043"/>
                  <a:gd name="T6" fmla="*/ 151 w 296"/>
                  <a:gd name="T7" fmla="*/ 671 h 1043"/>
                  <a:gd name="T8" fmla="*/ 195 w 296"/>
                  <a:gd name="T9" fmla="*/ 603 h 1043"/>
                  <a:gd name="T10" fmla="*/ 165 w 296"/>
                  <a:gd name="T11" fmla="*/ 518 h 1043"/>
                  <a:gd name="T12" fmla="*/ 296 w 296"/>
                  <a:gd name="T13" fmla="*/ 380 h 1043"/>
                  <a:gd name="T14" fmla="*/ 284 w 296"/>
                  <a:gd name="T15" fmla="*/ 214 h 1043"/>
                  <a:gd name="T16" fmla="*/ 93 w 296"/>
                  <a:gd name="T17" fmla="*/ 0 h 1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6" h="1043">
                    <a:moveTo>
                      <a:pt x="148" y="1043"/>
                    </a:moveTo>
                    <a:lnTo>
                      <a:pt x="85" y="846"/>
                    </a:lnTo>
                    <a:lnTo>
                      <a:pt x="0" y="765"/>
                    </a:lnTo>
                    <a:lnTo>
                      <a:pt x="151" y="671"/>
                    </a:lnTo>
                    <a:lnTo>
                      <a:pt x="195" y="603"/>
                    </a:lnTo>
                    <a:lnTo>
                      <a:pt x="165" y="518"/>
                    </a:lnTo>
                    <a:lnTo>
                      <a:pt x="296" y="380"/>
                    </a:lnTo>
                    <a:lnTo>
                      <a:pt x="284" y="214"/>
                    </a:lnTo>
                    <a:lnTo>
                      <a:pt x="9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472">
                <a:extLst>
                  <a:ext uri="{FF2B5EF4-FFF2-40B4-BE49-F238E27FC236}">
                    <a16:creationId xmlns:a16="http://schemas.microsoft.com/office/drawing/2014/main" id="{B55D3AC5-8949-1AD7-CC14-000702151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153"/>
                <a:ext cx="141" cy="75"/>
              </a:xfrm>
              <a:custGeom>
                <a:avLst/>
                <a:gdLst>
                  <a:gd name="T0" fmla="*/ 560 w 560"/>
                  <a:gd name="T1" fmla="*/ 242 h 302"/>
                  <a:gd name="T2" fmla="*/ 507 w 560"/>
                  <a:gd name="T3" fmla="*/ 235 h 302"/>
                  <a:gd name="T4" fmla="*/ 454 w 560"/>
                  <a:gd name="T5" fmla="*/ 227 h 302"/>
                  <a:gd name="T6" fmla="*/ 375 w 560"/>
                  <a:gd name="T7" fmla="*/ 277 h 302"/>
                  <a:gd name="T8" fmla="*/ 332 w 560"/>
                  <a:gd name="T9" fmla="*/ 200 h 302"/>
                  <a:gd name="T10" fmla="*/ 278 w 560"/>
                  <a:gd name="T11" fmla="*/ 280 h 302"/>
                  <a:gd name="T12" fmla="*/ 81 w 560"/>
                  <a:gd name="T13" fmla="*/ 302 h 302"/>
                  <a:gd name="T14" fmla="*/ 80 w 560"/>
                  <a:gd name="T15" fmla="*/ 302 h 302"/>
                  <a:gd name="T16" fmla="*/ 0 w 560"/>
                  <a:gd name="T17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0" h="302">
                    <a:moveTo>
                      <a:pt x="560" y="242"/>
                    </a:moveTo>
                    <a:lnTo>
                      <a:pt x="507" y="235"/>
                    </a:lnTo>
                    <a:lnTo>
                      <a:pt x="454" y="227"/>
                    </a:lnTo>
                    <a:lnTo>
                      <a:pt x="375" y="277"/>
                    </a:lnTo>
                    <a:lnTo>
                      <a:pt x="332" y="200"/>
                    </a:lnTo>
                    <a:lnTo>
                      <a:pt x="278" y="280"/>
                    </a:lnTo>
                    <a:lnTo>
                      <a:pt x="81" y="302"/>
                    </a:lnTo>
                    <a:lnTo>
                      <a:pt x="80" y="30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473">
                <a:extLst>
                  <a:ext uri="{FF2B5EF4-FFF2-40B4-BE49-F238E27FC236}">
                    <a16:creationId xmlns:a16="http://schemas.microsoft.com/office/drawing/2014/main" id="{B150AB4B-BDBE-A30A-142E-CDC541C95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213"/>
                <a:ext cx="157" cy="88"/>
              </a:xfrm>
              <a:custGeom>
                <a:avLst/>
                <a:gdLst>
                  <a:gd name="T0" fmla="*/ 629 w 629"/>
                  <a:gd name="T1" fmla="*/ 275 h 351"/>
                  <a:gd name="T2" fmla="*/ 310 w 629"/>
                  <a:gd name="T3" fmla="*/ 351 h 351"/>
                  <a:gd name="T4" fmla="*/ 137 w 629"/>
                  <a:gd name="T5" fmla="*/ 338 h 351"/>
                  <a:gd name="T6" fmla="*/ 49 w 629"/>
                  <a:gd name="T7" fmla="*/ 332 h 351"/>
                  <a:gd name="T8" fmla="*/ 124 w 629"/>
                  <a:gd name="T9" fmla="*/ 289 h 351"/>
                  <a:gd name="T10" fmla="*/ 139 w 629"/>
                  <a:gd name="T11" fmla="*/ 210 h 351"/>
                  <a:gd name="T12" fmla="*/ 19 w 629"/>
                  <a:gd name="T13" fmla="*/ 88 h 351"/>
                  <a:gd name="T14" fmla="*/ 0 w 629"/>
                  <a:gd name="T15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9" h="351">
                    <a:moveTo>
                      <a:pt x="629" y="275"/>
                    </a:moveTo>
                    <a:lnTo>
                      <a:pt x="310" y="351"/>
                    </a:lnTo>
                    <a:lnTo>
                      <a:pt x="137" y="338"/>
                    </a:lnTo>
                    <a:lnTo>
                      <a:pt x="49" y="332"/>
                    </a:lnTo>
                    <a:lnTo>
                      <a:pt x="124" y="289"/>
                    </a:lnTo>
                    <a:lnTo>
                      <a:pt x="139" y="210"/>
                    </a:lnTo>
                    <a:lnTo>
                      <a:pt x="19" y="8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Line 474">
                <a:extLst>
                  <a:ext uri="{FF2B5EF4-FFF2-40B4-BE49-F238E27FC236}">
                    <a16:creationId xmlns:a16="http://schemas.microsoft.com/office/drawing/2014/main" id="{7DE83FC4-D5DF-9B2B-0DFA-EAAFECE415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31" y="1228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475">
                <a:extLst>
                  <a:ext uri="{FF2B5EF4-FFF2-40B4-BE49-F238E27FC236}">
                    <a16:creationId xmlns:a16="http://schemas.microsoft.com/office/drawing/2014/main" id="{357830D4-E1F0-D381-886D-E1E31CF9F2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229"/>
                <a:ext cx="142" cy="131"/>
              </a:xfrm>
              <a:custGeom>
                <a:avLst/>
                <a:gdLst>
                  <a:gd name="T0" fmla="*/ 6 w 566"/>
                  <a:gd name="T1" fmla="*/ 528 h 528"/>
                  <a:gd name="T2" fmla="*/ 8 w 566"/>
                  <a:gd name="T3" fmla="*/ 528 h 528"/>
                  <a:gd name="T4" fmla="*/ 0 w 566"/>
                  <a:gd name="T5" fmla="*/ 449 h 528"/>
                  <a:gd name="T6" fmla="*/ 173 w 566"/>
                  <a:gd name="T7" fmla="*/ 367 h 528"/>
                  <a:gd name="T8" fmla="*/ 414 w 566"/>
                  <a:gd name="T9" fmla="*/ 352 h 528"/>
                  <a:gd name="T10" fmla="*/ 438 w 566"/>
                  <a:gd name="T11" fmla="*/ 296 h 528"/>
                  <a:gd name="T12" fmla="*/ 466 w 566"/>
                  <a:gd name="T13" fmla="*/ 235 h 528"/>
                  <a:gd name="T14" fmla="*/ 552 w 566"/>
                  <a:gd name="T15" fmla="*/ 42 h 528"/>
                  <a:gd name="T16" fmla="*/ 566 w 566"/>
                  <a:gd name="T17" fmla="*/ 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6" h="528">
                    <a:moveTo>
                      <a:pt x="6" y="528"/>
                    </a:moveTo>
                    <a:lnTo>
                      <a:pt x="8" y="528"/>
                    </a:lnTo>
                    <a:lnTo>
                      <a:pt x="0" y="449"/>
                    </a:lnTo>
                    <a:lnTo>
                      <a:pt x="173" y="367"/>
                    </a:lnTo>
                    <a:lnTo>
                      <a:pt x="414" y="352"/>
                    </a:lnTo>
                    <a:lnTo>
                      <a:pt x="438" y="296"/>
                    </a:lnTo>
                    <a:lnTo>
                      <a:pt x="466" y="235"/>
                    </a:lnTo>
                    <a:lnTo>
                      <a:pt x="552" y="42"/>
                    </a:lnTo>
                    <a:lnTo>
                      <a:pt x="56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476">
                <a:extLst>
                  <a:ext uri="{FF2B5EF4-FFF2-40B4-BE49-F238E27FC236}">
                    <a16:creationId xmlns:a16="http://schemas.microsoft.com/office/drawing/2014/main" id="{DD4F0B3F-251B-25E9-B678-1A3733333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3469"/>
                <a:ext cx="176" cy="153"/>
              </a:xfrm>
              <a:custGeom>
                <a:avLst/>
                <a:gdLst>
                  <a:gd name="T0" fmla="*/ 705 w 705"/>
                  <a:gd name="T1" fmla="*/ 611 h 611"/>
                  <a:gd name="T2" fmla="*/ 705 w 705"/>
                  <a:gd name="T3" fmla="*/ 470 h 611"/>
                  <a:gd name="T4" fmla="*/ 610 w 705"/>
                  <a:gd name="T5" fmla="*/ 388 h 611"/>
                  <a:gd name="T6" fmla="*/ 686 w 705"/>
                  <a:gd name="T7" fmla="*/ 293 h 611"/>
                  <a:gd name="T8" fmla="*/ 686 w 705"/>
                  <a:gd name="T9" fmla="*/ 162 h 611"/>
                  <a:gd name="T10" fmla="*/ 629 w 705"/>
                  <a:gd name="T11" fmla="*/ 85 h 611"/>
                  <a:gd name="T12" fmla="*/ 414 w 705"/>
                  <a:gd name="T13" fmla="*/ 121 h 611"/>
                  <a:gd name="T14" fmla="*/ 414 w 705"/>
                  <a:gd name="T15" fmla="*/ 54 h 611"/>
                  <a:gd name="T16" fmla="*/ 217 w 705"/>
                  <a:gd name="T17" fmla="*/ 0 h 611"/>
                  <a:gd name="T18" fmla="*/ 0 w 705"/>
                  <a:gd name="T19" fmla="*/ 144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5" h="611">
                    <a:moveTo>
                      <a:pt x="705" y="611"/>
                    </a:moveTo>
                    <a:lnTo>
                      <a:pt x="705" y="470"/>
                    </a:lnTo>
                    <a:lnTo>
                      <a:pt x="610" y="388"/>
                    </a:lnTo>
                    <a:lnTo>
                      <a:pt x="686" y="293"/>
                    </a:lnTo>
                    <a:lnTo>
                      <a:pt x="686" y="162"/>
                    </a:lnTo>
                    <a:lnTo>
                      <a:pt x="629" y="85"/>
                    </a:lnTo>
                    <a:lnTo>
                      <a:pt x="414" y="121"/>
                    </a:lnTo>
                    <a:lnTo>
                      <a:pt x="414" y="54"/>
                    </a:lnTo>
                    <a:lnTo>
                      <a:pt x="217" y="0"/>
                    </a:lnTo>
                    <a:lnTo>
                      <a:pt x="0" y="14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477">
                <a:extLst>
                  <a:ext uri="{FF2B5EF4-FFF2-40B4-BE49-F238E27FC236}">
                    <a16:creationId xmlns:a16="http://schemas.microsoft.com/office/drawing/2014/main" id="{61B2EA6D-0C06-0CC1-A864-7F084D3C9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3026"/>
                <a:ext cx="300" cy="220"/>
              </a:xfrm>
              <a:custGeom>
                <a:avLst/>
                <a:gdLst>
                  <a:gd name="T0" fmla="*/ 1200 w 1200"/>
                  <a:gd name="T1" fmla="*/ 879 h 879"/>
                  <a:gd name="T2" fmla="*/ 1164 w 1200"/>
                  <a:gd name="T3" fmla="*/ 799 h 879"/>
                  <a:gd name="T4" fmla="*/ 846 w 1200"/>
                  <a:gd name="T5" fmla="*/ 761 h 879"/>
                  <a:gd name="T6" fmla="*/ 727 w 1200"/>
                  <a:gd name="T7" fmla="*/ 617 h 879"/>
                  <a:gd name="T8" fmla="*/ 726 w 1200"/>
                  <a:gd name="T9" fmla="*/ 617 h 879"/>
                  <a:gd name="T10" fmla="*/ 636 w 1200"/>
                  <a:gd name="T11" fmla="*/ 370 h 879"/>
                  <a:gd name="T12" fmla="*/ 605 w 1200"/>
                  <a:gd name="T13" fmla="*/ 287 h 879"/>
                  <a:gd name="T14" fmla="*/ 467 w 1200"/>
                  <a:gd name="T15" fmla="*/ 166 h 879"/>
                  <a:gd name="T16" fmla="*/ 174 w 1200"/>
                  <a:gd name="T17" fmla="*/ 0 h 879"/>
                  <a:gd name="T18" fmla="*/ 0 w 1200"/>
                  <a:gd name="T19" fmla="*/ 8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00" h="879">
                    <a:moveTo>
                      <a:pt x="1200" y="879"/>
                    </a:moveTo>
                    <a:lnTo>
                      <a:pt x="1164" y="799"/>
                    </a:lnTo>
                    <a:lnTo>
                      <a:pt x="846" y="761"/>
                    </a:lnTo>
                    <a:lnTo>
                      <a:pt x="727" y="617"/>
                    </a:lnTo>
                    <a:lnTo>
                      <a:pt x="726" y="617"/>
                    </a:lnTo>
                    <a:lnTo>
                      <a:pt x="636" y="370"/>
                    </a:lnTo>
                    <a:lnTo>
                      <a:pt x="605" y="287"/>
                    </a:lnTo>
                    <a:lnTo>
                      <a:pt x="467" y="166"/>
                    </a:lnTo>
                    <a:lnTo>
                      <a:pt x="174" y="0"/>
                    </a:lnTo>
                    <a:lnTo>
                      <a:pt x="0" y="8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478">
                <a:extLst>
                  <a:ext uri="{FF2B5EF4-FFF2-40B4-BE49-F238E27FC236}">
                    <a16:creationId xmlns:a16="http://schemas.microsoft.com/office/drawing/2014/main" id="{5FD1C5D3-BFD8-7241-4480-1A776CF28C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3246"/>
                <a:ext cx="117" cy="120"/>
              </a:xfrm>
              <a:custGeom>
                <a:avLst/>
                <a:gdLst>
                  <a:gd name="T0" fmla="*/ 467 w 467"/>
                  <a:gd name="T1" fmla="*/ 0 h 483"/>
                  <a:gd name="T2" fmla="*/ 371 w 467"/>
                  <a:gd name="T3" fmla="*/ 61 h 483"/>
                  <a:gd name="T4" fmla="*/ 321 w 467"/>
                  <a:gd name="T5" fmla="*/ 92 h 483"/>
                  <a:gd name="T6" fmla="*/ 273 w 467"/>
                  <a:gd name="T7" fmla="*/ 123 h 483"/>
                  <a:gd name="T8" fmla="*/ 99 w 467"/>
                  <a:gd name="T9" fmla="*/ 62 h 483"/>
                  <a:gd name="T10" fmla="*/ 120 w 467"/>
                  <a:gd name="T11" fmla="*/ 338 h 483"/>
                  <a:gd name="T12" fmla="*/ 96 w 467"/>
                  <a:gd name="T13" fmla="*/ 423 h 483"/>
                  <a:gd name="T14" fmla="*/ 0 w 467"/>
                  <a:gd name="T15" fmla="*/ 4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7" h="483">
                    <a:moveTo>
                      <a:pt x="467" y="0"/>
                    </a:moveTo>
                    <a:lnTo>
                      <a:pt x="371" y="61"/>
                    </a:lnTo>
                    <a:lnTo>
                      <a:pt x="321" y="92"/>
                    </a:lnTo>
                    <a:lnTo>
                      <a:pt x="273" y="123"/>
                    </a:lnTo>
                    <a:lnTo>
                      <a:pt x="99" y="62"/>
                    </a:lnTo>
                    <a:lnTo>
                      <a:pt x="120" y="338"/>
                    </a:lnTo>
                    <a:lnTo>
                      <a:pt x="96" y="423"/>
                    </a:lnTo>
                    <a:lnTo>
                      <a:pt x="0" y="48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479">
                <a:extLst>
                  <a:ext uri="{FF2B5EF4-FFF2-40B4-BE49-F238E27FC236}">
                    <a16:creationId xmlns:a16="http://schemas.microsoft.com/office/drawing/2014/main" id="{2166D762-F312-2A46-C56B-29FF9BCA91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3123"/>
                <a:ext cx="267" cy="180"/>
              </a:xfrm>
              <a:custGeom>
                <a:avLst/>
                <a:gdLst>
                  <a:gd name="T0" fmla="*/ 0 w 1070"/>
                  <a:gd name="T1" fmla="*/ 100 h 719"/>
                  <a:gd name="T2" fmla="*/ 0 w 1070"/>
                  <a:gd name="T3" fmla="*/ 101 h 719"/>
                  <a:gd name="T4" fmla="*/ 82 w 1070"/>
                  <a:gd name="T5" fmla="*/ 104 h 719"/>
                  <a:gd name="T6" fmla="*/ 93 w 1070"/>
                  <a:gd name="T7" fmla="*/ 186 h 719"/>
                  <a:gd name="T8" fmla="*/ 156 w 1070"/>
                  <a:gd name="T9" fmla="*/ 139 h 719"/>
                  <a:gd name="T10" fmla="*/ 306 w 1070"/>
                  <a:gd name="T11" fmla="*/ 210 h 719"/>
                  <a:gd name="T12" fmla="*/ 310 w 1070"/>
                  <a:gd name="T13" fmla="*/ 129 h 719"/>
                  <a:gd name="T14" fmla="*/ 430 w 1070"/>
                  <a:gd name="T15" fmla="*/ 19 h 719"/>
                  <a:gd name="T16" fmla="*/ 542 w 1070"/>
                  <a:gd name="T17" fmla="*/ 0 h 719"/>
                  <a:gd name="T18" fmla="*/ 594 w 1070"/>
                  <a:gd name="T19" fmla="*/ 76 h 719"/>
                  <a:gd name="T20" fmla="*/ 568 w 1070"/>
                  <a:gd name="T21" fmla="*/ 155 h 719"/>
                  <a:gd name="T22" fmla="*/ 764 w 1070"/>
                  <a:gd name="T23" fmla="*/ 194 h 719"/>
                  <a:gd name="T24" fmla="*/ 768 w 1070"/>
                  <a:gd name="T25" fmla="*/ 278 h 719"/>
                  <a:gd name="T26" fmla="*/ 854 w 1070"/>
                  <a:gd name="T27" fmla="*/ 285 h 719"/>
                  <a:gd name="T28" fmla="*/ 1029 w 1070"/>
                  <a:gd name="T29" fmla="*/ 475 h 719"/>
                  <a:gd name="T30" fmla="*/ 1070 w 1070"/>
                  <a:gd name="T31" fmla="*/ 561 h 719"/>
                  <a:gd name="T32" fmla="*/ 953 w 1070"/>
                  <a:gd name="T33" fmla="*/ 717 h 719"/>
                  <a:gd name="T34" fmla="*/ 952 w 1070"/>
                  <a:gd name="T35" fmla="*/ 719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0" h="719">
                    <a:moveTo>
                      <a:pt x="0" y="100"/>
                    </a:moveTo>
                    <a:lnTo>
                      <a:pt x="0" y="101"/>
                    </a:lnTo>
                    <a:lnTo>
                      <a:pt x="82" y="104"/>
                    </a:lnTo>
                    <a:lnTo>
                      <a:pt x="93" y="186"/>
                    </a:lnTo>
                    <a:lnTo>
                      <a:pt x="156" y="139"/>
                    </a:lnTo>
                    <a:lnTo>
                      <a:pt x="306" y="210"/>
                    </a:lnTo>
                    <a:lnTo>
                      <a:pt x="310" y="129"/>
                    </a:lnTo>
                    <a:lnTo>
                      <a:pt x="430" y="19"/>
                    </a:lnTo>
                    <a:lnTo>
                      <a:pt x="542" y="0"/>
                    </a:lnTo>
                    <a:lnTo>
                      <a:pt x="594" y="76"/>
                    </a:lnTo>
                    <a:lnTo>
                      <a:pt x="568" y="155"/>
                    </a:lnTo>
                    <a:lnTo>
                      <a:pt x="764" y="194"/>
                    </a:lnTo>
                    <a:lnTo>
                      <a:pt x="768" y="278"/>
                    </a:lnTo>
                    <a:lnTo>
                      <a:pt x="854" y="285"/>
                    </a:lnTo>
                    <a:lnTo>
                      <a:pt x="1029" y="475"/>
                    </a:lnTo>
                    <a:lnTo>
                      <a:pt x="1070" y="561"/>
                    </a:lnTo>
                    <a:lnTo>
                      <a:pt x="953" y="717"/>
                    </a:lnTo>
                    <a:lnTo>
                      <a:pt x="952" y="7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480">
                <a:extLst>
                  <a:ext uri="{FF2B5EF4-FFF2-40B4-BE49-F238E27FC236}">
                    <a16:creationId xmlns:a16="http://schemas.microsoft.com/office/drawing/2014/main" id="{A1C0FC0A-8D7D-EF02-6077-FC74C4ADB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1521"/>
                <a:ext cx="123" cy="56"/>
              </a:xfrm>
              <a:custGeom>
                <a:avLst/>
                <a:gdLst>
                  <a:gd name="T0" fmla="*/ 495 w 495"/>
                  <a:gd name="T1" fmla="*/ 224 h 224"/>
                  <a:gd name="T2" fmla="*/ 386 w 495"/>
                  <a:gd name="T3" fmla="*/ 88 h 224"/>
                  <a:gd name="T4" fmla="*/ 193 w 495"/>
                  <a:gd name="T5" fmla="*/ 45 h 224"/>
                  <a:gd name="T6" fmla="*/ 0 w 495"/>
                  <a:gd name="T7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5" h="224">
                    <a:moveTo>
                      <a:pt x="495" y="224"/>
                    </a:moveTo>
                    <a:lnTo>
                      <a:pt x="386" y="88"/>
                    </a:lnTo>
                    <a:lnTo>
                      <a:pt x="193" y="4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481">
                <a:extLst>
                  <a:ext uri="{FF2B5EF4-FFF2-40B4-BE49-F238E27FC236}">
                    <a16:creationId xmlns:a16="http://schemas.microsoft.com/office/drawing/2014/main" id="{83BEC69A-CF53-CBB8-973B-9487311CD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1" y="1360"/>
                <a:ext cx="213" cy="338"/>
              </a:xfrm>
              <a:custGeom>
                <a:avLst/>
                <a:gdLst>
                  <a:gd name="T0" fmla="*/ 0 w 852"/>
                  <a:gd name="T1" fmla="*/ 0 h 1349"/>
                  <a:gd name="T2" fmla="*/ 71 w 852"/>
                  <a:gd name="T3" fmla="*/ 204 h 1349"/>
                  <a:gd name="T4" fmla="*/ 22 w 852"/>
                  <a:gd name="T5" fmla="*/ 293 h 1349"/>
                  <a:gd name="T6" fmla="*/ 70 w 852"/>
                  <a:gd name="T7" fmla="*/ 453 h 1349"/>
                  <a:gd name="T8" fmla="*/ 155 w 852"/>
                  <a:gd name="T9" fmla="*/ 418 h 1349"/>
                  <a:gd name="T10" fmla="*/ 224 w 852"/>
                  <a:gd name="T11" fmla="*/ 461 h 1349"/>
                  <a:gd name="T12" fmla="*/ 255 w 852"/>
                  <a:gd name="T13" fmla="*/ 567 h 1349"/>
                  <a:gd name="T14" fmla="*/ 338 w 852"/>
                  <a:gd name="T15" fmla="*/ 585 h 1349"/>
                  <a:gd name="T16" fmla="*/ 390 w 852"/>
                  <a:gd name="T17" fmla="*/ 520 h 1349"/>
                  <a:gd name="T18" fmla="*/ 824 w 852"/>
                  <a:gd name="T19" fmla="*/ 565 h 1349"/>
                  <a:gd name="T20" fmla="*/ 848 w 852"/>
                  <a:gd name="T21" fmla="*/ 640 h 1349"/>
                  <a:gd name="T22" fmla="*/ 705 w 852"/>
                  <a:gd name="T23" fmla="*/ 707 h 1349"/>
                  <a:gd name="T24" fmla="*/ 852 w 852"/>
                  <a:gd name="T25" fmla="*/ 924 h 1349"/>
                  <a:gd name="T26" fmla="*/ 683 w 852"/>
                  <a:gd name="T27" fmla="*/ 1043 h 1349"/>
                  <a:gd name="T28" fmla="*/ 743 w 852"/>
                  <a:gd name="T29" fmla="*/ 1210 h 1349"/>
                  <a:gd name="T30" fmla="*/ 466 w 852"/>
                  <a:gd name="T31" fmla="*/ 1266 h 1349"/>
                  <a:gd name="T32" fmla="*/ 448 w 852"/>
                  <a:gd name="T33" fmla="*/ 1349 h 1349"/>
                  <a:gd name="T34" fmla="*/ 368 w 852"/>
                  <a:gd name="T35" fmla="*/ 134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52" h="1349">
                    <a:moveTo>
                      <a:pt x="0" y="0"/>
                    </a:moveTo>
                    <a:lnTo>
                      <a:pt x="71" y="204"/>
                    </a:lnTo>
                    <a:lnTo>
                      <a:pt x="22" y="293"/>
                    </a:lnTo>
                    <a:lnTo>
                      <a:pt x="70" y="453"/>
                    </a:lnTo>
                    <a:lnTo>
                      <a:pt x="155" y="418"/>
                    </a:lnTo>
                    <a:lnTo>
                      <a:pt x="224" y="461"/>
                    </a:lnTo>
                    <a:lnTo>
                      <a:pt x="255" y="567"/>
                    </a:lnTo>
                    <a:lnTo>
                      <a:pt x="338" y="585"/>
                    </a:lnTo>
                    <a:lnTo>
                      <a:pt x="390" y="520"/>
                    </a:lnTo>
                    <a:lnTo>
                      <a:pt x="824" y="565"/>
                    </a:lnTo>
                    <a:lnTo>
                      <a:pt x="848" y="640"/>
                    </a:lnTo>
                    <a:lnTo>
                      <a:pt x="705" y="707"/>
                    </a:lnTo>
                    <a:lnTo>
                      <a:pt x="852" y="924"/>
                    </a:lnTo>
                    <a:lnTo>
                      <a:pt x="683" y="1043"/>
                    </a:lnTo>
                    <a:lnTo>
                      <a:pt x="743" y="1210"/>
                    </a:lnTo>
                    <a:lnTo>
                      <a:pt x="466" y="1266"/>
                    </a:lnTo>
                    <a:lnTo>
                      <a:pt x="448" y="1349"/>
                    </a:lnTo>
                    <a:lnTo>
                      <a:pt x="368" y="134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482">
                <a:extLst>
                  <a:ext uri="{FF2B5EF4-FFF2-40B4-BE49-F238E27FC236}">
                    <a16:creationId xmlns:a16="http://schemas.microsoft.com/office/drawing/2014/main" id="{3FDD2485-C8B5-7BC4-E65F-6F9B308A9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769"/>
                <a:ext cx="39" cy="122"/>
              </a:xfrm>
              <a:custGeom>
                <a:avLst/>
                <a:gdLst>
                  <a:gd name="T0" fmla="*/ 74 w 156"/>
                  <a:gd name="T1" fmla="*/ 490 h 490"/>
                  <a:gd name="T2" fmla="*/ 88 w 156"/>
                  <a:gd name="T3" fmla="*/ 448 h 490"/>
                  <a:gd name="T4" fmla="*/ 41 w 156"/>
                  <a:gd name="T5" fmla="*/ 419 h 490"/>
                  <a:gd name="T6" fmla="*/ 156 w 156"/>
                  <a:gd name="T7" fmla="*/ 277 h 490"/>
                  <a:gd name="T8" fmla="*/ 60 w 156"/>
                  <a:gd name="T9" fmla="*/ 277 h 490"/>
                  <a:gd name="T10" fmla="*/ 60 w 156"/>
                  <a:gd name="T11" fmla="*/ 219 h 490"/>
                  <a:gd name="T12" fmla="*/ 10 w 156"/>
                  <a:gd name="T13" fmla="*/ 184 h 490"/>
                  <a:gd name="T14" fmla="*/ 57 w 156"/>
                  <a:gd name="T15" fmla="*/ 86 h 490"/>
                  <a:gd name="T16" fmla="*/ 0 w 156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6" h="490">
                    <a:moveTo>
                      <a:pt x="74" y="490"/>
                    </a:moveTo>
                    <a:lnTo>
                      <a:pt x="88" y="448"/>
                    </a:lnTo>
                    <a:lnTo>
                      <a:pt x="41" y="419"/>
                    </a:lnTo>
                    <a:lnTo>
                      <a:pt x="156" y="277"/>
                    </a:lnTo>
                    <a:lnTo>
                      <a:pt x="60" y="277"/>
                    </a:lnTo>
                    <a:lnTo>
                      <a:pt x="60" y="219"/>
                    </a:lnTo>
                    <a:lnTo>
                      <a:pt x="10" y="184"/>
                    </a:lnTo>
                    <a:lnTo>
                      <a:pt x="57" y="8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483">
                <a:extLst>
                  <a:ext uri="{FF2B5EF4-FFF2-40B4-BE49-F238E27FC236}">
                    <a16:creationId xmlns:a16="http://schemas.microsoft.com/office/drawing/2014/main" id="{6D5776E4-9414-A827-8B0E-6113B41FC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1565"/>
                <a:ext cx="45" cy="199"/>
              </a:xfrm>
              <a:custGeom>
                <a:avLst/>
                <a:gdLst>
                  <a:gd name="T0" fmla="*/ 0 w 182"/>
                  <a:gd name="T1" fmla="*/ 0 h 795"/>
                  <a:gd name="T2" fmla="*/ 56 w 182"/>
                  <a:gd name="T3" fmla="*/ 185 h 795"/>
                  <a:gd name="T4" fmla="*/ 8 w 182"/>
                  <a:gd name="T5" fmla="*/ 349 h 795"/>
                  <a:gd name="T6" fmla="*/ 85 w 182"/>
                  <a:gd name="T7" fmla="*/ 411 h 795"/>
                  <a:gd name="T8" fmla="*/ 175 w 182"/>
                  <a:gd name="T9" fmla="*/ 626 h 795"/>
                  <a:gd name="T10" fmla="*/ 177 w 182"/>
                  <a:gd name="T11" fmla="*/ 671 h 795"/>
                  <a:gd name="T12" fmla="*/ 182 w 182"/>
                  <a:gd name="T13" fmla="*/ 795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" h="795">
                    <a:moveTo>
                      <a:pt x="0" y="0"/>
                    </a:moveTo>
                    <a:lnTo>
                      <a:pt x="56" y="185"/>
                    </a:lnTo>
                    <a:lnTo>
                      <a:pt x="8" y="349"/>
                    </a:lnTo>
                    <a:lnTo>
                      <a:pt x="85" y="411"/>
                    </a:lnTo>
                    <a:lnTo>
                      <a:pt x="175" y="626"/>
                    </a:lnTo>
                    <a:lnTo>
                      <a:pt x="177" y="671"/>
                    </a:lnTo>
                    <a:lnTo>
                      <a:pt x="182" y="79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484">
                <a:extLst>
                  <a:ext uri="{FF2B5EF4-FFF2-40B4-BE49-F238E27FC236}">
                    <a16:creationId xmlns:a16="http://schemas.microsoft.com/office/drawing/2014/main" id="{9555C867-BA0D-3E5A-05A0-9E7456823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1543"/>
                <a:ext cx="31" cy="22"/>
              </a:xfrm>
              <a:custGeom>
                <a:avLst/>
                <a:gdLst>
                  <a:gd name="T0" fmla="*/ 123 w 123"/>
                  <a:gd name="T1" fmla="*/ 0 h 89"/>
                  <a:gd name="T2" fmla="*/ 42 w 123"/>
                  <a:gd name="T3" fmla="*/ 20 h 89"/>
                  <a:gd name="T4" fmla="*/ 0 w 123"/>
                  <a:gd name="T5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" h="89">
                    <a:moveTo>
                      <a:pt x="123" y="0"/>
                    </a:moveTo>
                    <a:lnTo>
                      <a:pt x="42" y="20"/>
                    </a:lnTo>
                    <a:lnTo>
                      <a:pt x="0" y="8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485">
                <a:extLst>
                  <a:ext uri="{FF2B5EF4-FFF2-40B4-BE49-F238E27FC236}">
                    <a16:creationId xmlns:a16="http://schemas.microsoft.com/office/drawing/2014/main" id="{7BE964B7-2CAF-3C48-0456-3D98860E3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1712"/>
                <a:ext cx="139" cy="29"/>
              </a:xfrm>
              <a:custGeom>
                <a:avLst/>
                <a:gdLst>
                  <a:gd name="T0" fmla="*/ 0 w 554"/>
                  <a:gd name="T1" fmla="*/ 83 h 114"/>
                  <a:gd name="T2" fmla="*/ 97 w 554"/>
                  <a:gd name="T3" fmla="*/ 114 h 114"/>
                  <a:gd name="T4" fmla="*/ 256 w 554"/>
                  <a:gd name="T5" fmla="*/ 36 h 114"/>
                  <a:gd name="T6" fmla="*/ 395 w 554"/>
                  <a:gd name="T7" fmla="*/ 74 h 114"/>
                  <a:gd name="T8" fmla="*/ 554 w 554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4" h="114">
                    <a:moveTo>
                      <a:pt x="0" y="83"/>
                    </a:moveTo>
                    <a:lnTo>
                      <a:pt x="97" y="114"/>
                    </a:lnTo>
                    <a:lnTo>
                      <a:pt x="256" y="36"/>
                    </a:lnTo>
                    <a:lnTo>
                      <a:pt x="395" y="74"/>
                    </a:lnTo>
                    <a:lnTo>
                      <a:pt x="55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486">
                <a:extLst>
                  <a:ext uri="{FF2B5EF4-FFF2-40B4-BE49-F238E27FC236}">
                    <a16:creationId xmlns:a16="http://schemas.microsoft.com/office/drawing/2014/main" id="{0A239380-529C-0D26-C98E-2F8F14763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1764"/>
                <a:ext cx="16" cy="119"/>
              </a:xfrm>
              <a:custGeom>
                <a:avLst/>
                <a:gdLst>
                  <a:gd name="T0" fmla="*/ 0 w 63"/>
                  <a:gd name="T1" fmla="*/ 0 h 476"/>
                  <a:gd name="T2" fmla="*/ 63 w 63"/>
                  <a:gd name="T3" fmla="*/ 56 h 476"/>
                  <a:gd name="T4" fmla="*/ 56 w 63"/>
                  <a:gd name="T5" fmla="*/ 224 h 476"/>
                  <a:gd name="T6" fmla="*/ 18 w 63"/>
                  <a:gd name="T7" fmla="*/ 476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476">
                    <a:moveTo>
                      <a:pt x="0" y="0"/>
                    </a:moveTo>
                    <a:lnTo>
                      <a:pt x="63" y="56"/>
                    </a:lnTo>
                    <a:lnTo>
                      <a:pt x="56" y="224"/>
                    </a:lnTo>
                    <a:lnTo>
                      <a:pt x="18" y="47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487">
                <a:extLst>
                  <a:ext uri="{FF2B5EF4-FFF2-40B4-BE49-F238E27FC236}">
                    <a16:creationId xmlns:a16="http://schemas.microsoft.com/office/drawing/2014/main" id="{C215529B-19CC-AFD7-0BB6-C12BA5072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3148"/>
                <a:ext cx="134" cy="98"/>
              </a:xfrm>
              <a:custGeom>
                <a:avLst/>
                <a:gdLst>
                  <a:gd name="T0" fmla="*/ 537 w 537"/>
                  <a:gd name="T1" fmla="*/ 0 h 394"/>
                  <a:gd name="T2" fmla="*/ 430 w 537"/>
                  <a:gd name="T3" fmla="*/ 29 h 394"/>
                  <a:gd name="T4" fmla="*/ 344 w 537"/>
                  <a:gd name="T5" fmla="*/ 180 h 394"/>
                  <a:gd name="T6" fmla="*/ 165 w 537"/>
                  <a:gd name="T7" fmla="*/ 145 h 394"/>
                  <a:gd name="T8" fmla="*/ 161 w 537"/>
                  <a:gd name="T9" fmla="*/ 394 h 394"/>
                  <a:gd name="T10" fmla="*/ 0 w 537"/>
                  <a:gd name="T11" fmla="*/ 391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7" h="394">
                    <a:moveTo>
                      <a:pt x="537" y="0"/>
                    </a:moveTo>
                    <a:lnTo>
                      <a:pt x="430" y="29"/>
                    </a:lnTo>
                    <a:lnTo>
                      <a:pt x="344" y="180"/>
                    </a:lnTo>
                    <a:lnTo>
                      <a:pt x="165" y="145"/>
                    </a:lnTo>
                    <a:lnTo>
                      <a:pt x="161" y="394"/>
                    </a:lnTo>
                    <a:lnTo>
                      <a:pt x="0" y="39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488">
                <a:extLst>
                  <a:ext uri="{FF2B5EF4-FFF2-40B4-BE49-F238E27FC236}">
                    <a16:creationId xmlns:a16="http://schemas.microsoft.com/office/drawing/2014/main" id="{2002C51B-CF51-EAF1-2A38-A1DB57064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1712"/>
                <a:ext cx="28" cy="189"/>
              </a:xfrm>
              <a:custGeom>
                <a:avLst/>
                <a:gdLst>
                  <a:gd name="T0" fmla="*/ 111 w 111"/>
                  <a:gd name="T1" fmla="*/ 755 h 755"/>
                  <a:gd name="T2" fmla="*/ 19 w 111"/>
                  <a:gd name="T3" fmla="*/ 709 h 755"/>
                  <a:gd name="T4" fmla="*/ 48 w 111"/>
                  <a:gd name="T5" fmla="*/ 610 h 755"/>
                  <a:gd name="T6" fmla="*/ 82 w 111"/>
                  <a:gd name="T7" fmla="*/ 375 h 755"/>
                  <a:gd name="T8" fmla="*/ 0 w 111"/>
                  <a:gd name="T9" fmla="*/ 290 h 755"/>
                  <a:gd name="T10" fmla="*/ 86 w 111"/>
                  <a:gd name="T11" fmla="*/ 171 h 755"/>
                  <a:gd name="T12" fmla="*/ 19 w 111"/>
                  <a:gd name="T13" fmla="*/ 0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" h="755">
                    <a:moveTo>
                      <a:pt x="111" y="755"/>
                    </a:moveTo>
                    <a:lnTo>
                      <a:pt x="19" y="709"/>
                    </a:lnTo>
                    <a:lnTo>
                      <a:pt x="48" y="610"/>
                    </a:lnTo>
                    <a:lnTo>
                      <a:pt x="82" y="375"/>
                    </a:lnTo>
                    <a:lnTo>
                      <a:pt x="0" y="290"/>
                    </a:lnTo>
                    <a:lnTo>
                      <a:pt x="86" y="17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Line 489">
                <a:extLst>
                  <a:ext uri="{FF2B5EF4-FFF2-40B4-BE49-F238E27FC236}">
                    <a16:creationId xmlns:a16="http://schemas.microsoft.com/office/drawing/2014/main" id="{A077BFBF-38C7-0CD2-3182-9909DFA380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74" y="1712"/>
                <a:ext cx="24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490">
                <a:extLst>
                  <a:ext uri="{FF2B5EF4-FFF2-40B4-BE49-F238E27FC236}">
                    <a16:creationId xmlns:a16="http://schemas.microsoft.com/office/drawing/2014/main" id="{DCDE7C99-BF97-460D-EDC4-1CCF06BA6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1577"/>
                <a:ext cx="75" cy="135"/>
              </a:xfrm>
              <a:custGeom>
                <a:avLst/>
                <a:gdLst>
                  <a:gd name="T0" fmla="*/ 299 w 299"/>
                  <a:gd name="T1" fmla="*/ 539 h 539"/>
                  <a:gd name="T2" fmla="*/ 261 w 299"/>
                  <a:gd name="T3" fmla="*/ 393 h 539"/>
                  <a:gd name="T4" fmla="*/ 39 w 299"/>
                  <a:gd name="T5" fmla="*/ 212 h 539"/>
                  <a:gd name="T6" fmla="*/ 0 w 299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539">
                    <a:moveTo>
                      <a:pt x="299" y="539"/>
                    </a:moveTo>
                    <a:lnTo>
                      <a:pt x="261" y="393"/>
                    </a:lnTo>
                    <a:lnTo>
                      <a:pt x="39" y="2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Line 491">
                <a:extLst>
                  <a:ext uri="{FF2B5EF4-FFF2-40B4-BE49-F238E27FC236}">
                    <a16:creationId xmlns:a16="http://schemas.microsoft.com/office/drawing/2014/main" id="{B28EA84C-9EEB-DB1C-70FD-6DC08EC169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26" y="1565"/>
                <a:ext cx="65" cy="1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492">
                <a:extLst>
                  <a:ext uri="{FF2B5EF4-FFF2-40B4-BE49-F238E27FC236}">
                    <a16:creationId xmlns:a16="http://schemas.microsoft.com/office/drawing/2014/main" id="{D011F42A-1795-6B5B-3B53-0715AA7775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1883"/>
                <a:ext cx="180" cy="61"/>
              </a:xfrm>
              <a:custGeom>
                <a:avLst/>
                <a:gdLst>
                  <a:gd name="T0" fmla="*/ 0 w 720"/>
                  <a:gd name="T1" fmla="*/ 0 h 243"/>
                  <a:gd name="T2" fmla="*/ 163 w 720"/>
                  <a:gd name="T3" fmla="*/ 182 h 243"/>
                  <a:gd name="T4" fmla="*/ 346 w 720"/>
                  <a:gd name="T5" fmla="*/ 186 h 243"/>
                  <a:gd name="T6" fmla="*/ 427 w 720"/>
                  <a:gd name="T7" fmla="*/ 138 h 243"/>
                  <a:gd name="T8" fmla="*/ 552 w 720"/>
                  <a:gd name="T9" fmla="*/ 243 h 243"/>
                  <a:gd name="T10" fmla="*/ 720 w 720"/>
                  <a:gd name="T11" fmla="*/ 7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0" h="243">
                    <a:moveTo>
                      <a:pt x="0" y="0"/>
                    </a:moveTo>
                    <a:lnTo>
                      <a:pt x="163" y="182"/>
                    </a:lnTo>
                    <a:lnTo>
                      <a:pt x="346" y="186"/>
                    </a:lnTo>
                    <a:lnTo>
                      <a:pt x="427" y="138"/>
                    </a:lnTo>
                    <a:lnTo>
                      <a:pt x="552" y="243"/>
                    </a:lnTo>
                    <a:lnTo>
                      <a:pt x="720" y="7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493">
                <a:extLst>
                  <a:ext uri="{FF2B5EF4-FFF2-40B4-BE49-F238E27FC236}">
                    <a16:creationId xmlns:a16="http://schemas.microsoft.com/office/drawing/2014/main" id="{95D47152-3D2A-9CD2-1663-BFE37CA5C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1883"/>
                <a:ext cx="226" cy="287"/>
              </a:xfrm>
              <a:custGeom>
                <a:avLst/>
                <a:gdLst>
                  <a:gd name="T0" fmla="*/ 346 w 905"/>
                  <a:gd name="T1" fmla="*/ 1150 h 1150"/>
                  <a:gd name="T2" fmla="*/ 242 w 905"/>
                  <a:gd name="T3" fmla="*/ 913 h 1150"/>
                  <a:gd name="T4" fmla="*/ 151 w 905"/>
                  <a:gd name="T5" fmla="*/ 853 h 1150"/>
                  <a:gd name="T6" fmla="*/ 32 w 905"/>
                  <a:gd name="T7" fmla="*/ 774 h 1150"/>
                  <a:gd name="T8" fmla="*/ 0 w 905"/>
                  <a:gd name="T9" fmla="*/ 662 h 1150"/>
                  <a:gd name="T10" fmla="*/ 0 w 905"/>
                  <a:gd name="T11" fmla="*/ 661 h 1150"/>
                  <a:gd name="T12" fmla="*/ 99 w 905"/>
                  <a:gd name="T13" fmla="*/ 492 h 1150"/>
                  <a:gd name="T14" fmla="*/ 349 w 905"/>
                  <a:gd name="T15" fmla="*/ 464 h 1150"/>
                  <a:gd name="T16" fmla="*/ 397 w 905"/>
                  <a:gd name="T17" fmla="*/ 396 h 1150"/>
                  <a:gd name="T18" fmla="*/ 349 w 905"/>
                  <a:gd name="T19" fmla="*/ 243 h 1150"/>
                  <a:gd name="T20" fmla="*/ 412 w 905"/>
                  <a:gd name="T21" fmla="*/ 190 h 1150"/>
                  <a:gd name="T22" fmla="*/ 654 w 905"/>
                  <a:gd name="T23" fmla="*/ 107 h 1150"/>
                  <a:gd name="T24" fmla="*/ 697 w 905"/>
                  <a:gd name="T25" fmla="*/ 73 h 1150"/>
                  <a:gd name="T26" fmla="*/ 789 w 905"/>
                  <a:gd name="T27" fmla="*/ 0 h 1150"/>
                  <a:gd name="T28" fmla="*/ 905 w 905"/>
                  <a:gd name="T29" fmla="*/ 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05" h="1150">
                    <a:moveTo>
                      <a:pt x="346" y="1150"/>
                    </a:moveTo>
                    <a:lnTo>
                      <a:pt x="242" y="913"/>
                    </a:lnTo>
                    <a:lnTo>
                      <a:pt x="151" y="853"/>
                    </a:lnTo>
                    <a:lnTo>
                      <a:pt x="32" y="774"/>
                    </a:lnTo>
                    <a:lnTo>
                      <a:pt x="0" y="662"/>
                    </a:lnTo>
                    <a:lnTo>
                      <a:pt x="0" y="661"/>
                    </a:lnTo>
                    <a:lnTo>
                      <a:pt x="99" y="492"/>
                    </a:lnTo>
                    <a:lnTo>
                      <a:pt x="349" y="464"/>
                    </a:lnTo>
                    <a:lnTo>
                      <a:pt x="397" y="396"/>
                    </a:lnTo>
                    <a:lnTo>
                      <a:pt x="349" y="243"/>
                    </a:lnTo>
                    <a:lnTo>
                      <a:pt x="412" y="190"/>
                    </a:lnTo>
                    <a:lnTo>
                      <a:pt x="654" y="107"/>
                    </a:lnTo>
                    <a:lnTo>
                      <a:pt x="697" y="73"/>
                    </a:lnTo>
                    <a:lnTo>
                      <a:pt x="789" y="0"/>
                    </a:lnTo>
                    <a:lnTo>
                      <a:pt x="90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494">
                <a:extLst>
                  <a:ext uri="{FF2B5EF4-FFF2-40B4-BE49-F238E27FC236}">
                    <a16:creationId xmlns:a16="http://schemas.microsoft.com/office/drawing/2014/main" id="{53D059AB-7EEE-BAA0-BE1C-962D6240E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3035"/>
                <a:ext cx="60" cy="113"/>
              </a:xfrm>
              <a:custGeom>
                <a:avLst/>
                <a:gdLst>
                  <a:gd name="T0" fmla="*/ 137 w 240"/>
                  <a:gd name="T1" fmla="*/ 0 h 451"/>
                  <a:gd name="T2" fmla="*/ 79 w 240"/>
                  <a:gd name="T3" fmla="*/ 109 h 451"/>
                  <a:gd name="T4" fmla="*/ 0 w 240"/>
                  <a:gd name="T5" fmla="*/ 141 h 451"/>
                  <a:gd name="T6" fmla="*/ 240 w 240"/>
                  <a:gd name="T7" fmla="*/ 259 h 451"/>
                  <a:gd name="T8" fmla="*/ 116 w 240"/>
                  <a:gd name="T9" fmla="*/ 409 h 451"/>
                  <a:gd name="T10" fmla="*/ 126 w 240"/>
                  <a:gd name="T11" fmla="*/ 451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0" h="451">
                    <a:moveTo>
                      <a:pt x="137" y="0"/>
                    </a:moveTo>
                    <a:lnTo>
                      <a:pt x="79" y="109"/>
                    </a:lnTo>
                    <a:lnTo>
                      <a:pt x="0" y="141"/>
                    </a:lnTo>
                    <a:lnTo>
                      <a:pt x="240" y="259"/>
                    </a:lnTo>
                    <a:lnTo>
                      <a:pt x="116" y="409"/>
                    </a:lnTo>
                    <a:lnTo>
                      <a:pt x="126" y="4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495">
                <a:extLst>
                  <a:ext uri="{FF2B5EF4-FFF2-40B4-BE49-F238E27FC236}">
                    <a16:creationId xmlns:a16="http://schemas.microsoft.com/office/drawing/2014/main" id="{3FC59944-81E7-1CC4-11EC-C5C356787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2828"/>
                <a:ext cx="126" cy="207"/>
              </a:xfrm>
              <a:custGeom>
                <a:avLst/>
                <a:gdLst>
                  <a:gd name="T0" fmla="*/ 0 w 501"/>
                  <a:gd name="T1" fmla="*/ 0 h 829"/>
                  <a:gd name="T2" fmla="*/ 0 w 501"/>
                  <a:gd name="T3" fmla="*/ 2 h 829"/>
                  <a:gd name="T4" fmla="*/ 122 w 501"/>
                  <a:gd name="T5" fmla="*/ 131 h 829"/>
                  <a:gd name="T6" fmla="*/ 163 w 501"/>
                  <a:gd name="T7" fmla="*/ 257 h 829"/>
                  <a:gd name="T8" fmla="*/ 205 w 501"/>
                  <a:gd name="T9" fmla="*/ 383 h 829"/>
                  <a:gd name="T10" fmla="*/ 197 w 501"/>
                  <a:gd name="T11" fmla="*/ 506 h 829"/>
                  <a:gd name="T12" fmla="*/ 188 w 501"/>
                  <a:gd name="T13" fmla="*/ 631 h 829"/>
                  <a:gd name="T14" fmla="*/ 232 w 501"/>
                  <a:gd name="T15" fmla="*/ 701 h 829"/>
                  <a:gd name="T16" fmla="*/ 501 w 501"/>
                  <a:gd name="T17" fmla="*/ 829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1" h="829">
                    <a:moveTo>
                      <a:pt x="0" y="0"/>
                    </a:moveTo>
                    <a:lnTo>
                      <a:pt x="0" y="2"/>
                    </a:lnTo>
                    <a:lnTo>
                      <a:pt x="122" y="131"/>
                    </a:lnTo>
                    <a:lnTo>
                      <a:pt x="163" y="257"/>
                    </a:lnTo>
                    <a:lnTo>
                      <a:pt x="205" y="383"/>
                    </a:lnTo>
                    <a:lnTo>
                      <a:pt x="197" y="506"/>
                    </a:lnTo>
                    <a:lnTo>
                      <a:pt x="188" y="631"/>
                    </a:lnTo>
                    <a:lnTo>
                      <a:pt x="232" y="701"/>
                    </a:lnTo>
                    <a:lnTo>
                      <a:pt x="501" y="82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496">
                <a:extLst>
                  <a:ext uri="{FF2B5EF4-FFF2-40B4-BE49-F238E27FC236}">
                    <a16:creationId xmlns:a16="http://schemas.microsoft.com/office/drawing/2014/main" id="{5DE06CA2-E304-3A6C-7E17-51A8288C2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1697"/>
                <a:ext cx="127" cy="350"/>
              </a:xfrm>
              <a:custGeom>
                <a:avLst/>
                <a:gdLst>
                  <a:gd name="T0" fmla="*/ 467 w 508"/>
                  <a:gd name="T1" fmla="*/ 1403 h 1403"/>
                  <a:gd name="T2" fmla="*/ 508 w 508"/>
                  <a:gd name="T3" fmla="*/ 1301 h 1403"/>
                  <a:gd name="T4" fmla="*/ 484 w 508"/>
                  <a:gd name="T5" fmla="*/ 1047 h 1403"/>
                  <a:gd name="T6" fmla="*/ 378 w 508"/>
                  <a:gd name="T7" fmla="*/ 869 h 1403"/>
                  <a:gd name="T8" fmla="*/ 350 w 508"/>
                  <a:gd name="T9" fmla="*/ 822 h 1403"/>
                  <a:gd name="T10" fmla="*/ 389 w 508"/>
                  <a:gd name="T11" fmla="*/ 746 h 1403"/>
                  <a:gd name="T12" fmla="*/ 324 w 508"/>
                  <a:gd name="T13" fmla="*/ 682 h 1403"/>
                  <a:gd name="T14" fmla="*/ 324 w 508"/>
                  <a:gd name="T15" fmla="*/ 681 h 1403"/>
                  <a:gd name="T16" fmla="*/ 395 w 508"/>
                  <a:gd name="T17" fmla="*/ 537 h 1403"/>
                  <a:gd name="T18" fmla="*/ 362 w 508"/>
                  <a:gd name="T19" fmla="*/ 370 h 1403"/>
                  <a:gd name="T20" fmla="*/ 329 w 508"/>
                  <a:gd name="T21" fmla="*/ 203 h 1403"/>
                  <a:gd name="T22" fmla="*/ 0 w 508"/>
                  <a:gd name="T23" fmla="*/ 156 h 1403"/>
                  <a:gd name="T24" fmla="*/ 78 w 508"/>
                  <a:gd name="T25" fmla="*/ 0 h 1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8" h="1403">
                    <a:moveTo>
                      <a:pt x="467" y="1403"/>
                    </a:moveTo>
                    <a:lnTo>
                      <a:pt x="508" y="1301"/>
                    </a:lnTo>
                    <a:lnTo>
                      <a:pt x="484" y="1047"/>
                    </a:lnTo>
                    <a:lnTo>
                      <a:pt x="378" y="869"/>
                    </a:lnTo>
                    <a:lnTo>
                      <a:pt x="350" y="822"/>
                    </a:lnTo>
                    <a:lnTo>
                      <a:pt x="389" y="746"/>
                    </a:lnTo>
                    <a:lnTo>
                      <a:pt x="324" y="682"/>
                    </a:lnTo>
                    <a:lnTo>
                      <a:pt x="324" y="681"/>
                    </a:lnTo>
                    <a:lnTo>
                      <a:pt x="395" y="537"/>
                    </a:lnTo>
                    <a:lnTo>
                      <a:pt x="362" y="370"/>
                    </a:lnTo>
                    <a:lnTo>
                      <a:pt x="329" y="203"/>
                    </a:lnTo>
                    <a:lnTo>
                      <a:pt x="0" y="156"/>
                    </a:lnTo>
                    <a:lnTo>
                      <a:pt x="7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497">
                <a:extLst>
                  <a:ext uri="{FF2B5EF4-FFF2-40B4-BE49-F238E27FC236}">
                    <a16:creationId xmlns:a16="http://schemas.microsoft.com/office/drawing/2014/main" id="{A680B60B-DF5F-57FC-7796-C82025CA8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1" y="2700"/>
                <a:ext cx="242" cy="141"/>
              </a:xfrm>
              <a:custGeom>
                <a:avLst/>
                <a:gdLst>
                  <a:gd name="T0" fmla="*/ 0 w 969"/>
                  <a:gd name="T1" fmla="*/ 566 h 566"/>
                  <a:gd name="T2" fmla="*/ 147 w 969"/>
                  <a:gd name="T3" fmla="*/ 473 h 566"/>
                  <a:gd name="T4" fmla="*/ 327 w 969"/>
                  <a:gd name="T5" fmla="*/ 519 h 566"/>
                  <a:gd name="T6" fmla="*/ 436 w 969"/>
                  <a:gd name="T7" fmla="*/ 380 h 566"/>
                  <a:gd name="T8" fmla="*/ 523 w 969"/>
                  <a:gd name="T9" fmla="*/ 121 h 566"/>
                  <a:gd name="T10" fmla="*/ 657 w 969"/>
                  <a:gd name="T11" fmla="*/ 0 h 566"/>
                  <a:gd name="T12" fmla="*/ 806 w 969"/>
                  <a:gd name="T13" fmla="*/ 115 h 566"/>
                  <a:gd name="T14" fmla="*/ 841 w 969"/>
                  <a:gd name="T15" fmla="*/ 236 h 566"/>
                  <a:gd name="T16" fmla="*/ 910 w 969"/>
                  <a:gd name="T17" fmla="*/ 280 h 566"/>
                  <a:gd name="T18" fmla="*/ 896 w 969"/>
                  <a:gd name="T19" fmla="*/ 366 h 566"/>
                  <a:gd name="T20" fmla="*/ 969 w 969"/>
                  <a:gd name="T21" fmla="*/ 512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9" h="566">
                    <a:moveTo>
                      <a:pt x="0" y="566"/>
                    </a:moveTo>
                    <a:lnTo>
                      <a:pt x="147" y="473"/>
                    </a:lnTo>
                    <a:lnTo>
                      <a:pt x="327" y="519"/>
                    </a:lnTo>
                    <a:lnTo>
                      <a:pt x="436" y="380"/>
                    </a:lnTo>
                    <a:lnTo>
                      <a:pt x="523" y="121"/>
                    </a:lnTo>
                    <a:lnTo>
                      <a:pt x="657" y="0"/>
                    </a:lnTo>
                    <a:lnTo>
                      <a:pt x="806" y="115"/>
                    </a:lnTo>
                    <a:lnTo>
                      <a:pt x="841" y="236"/>
                    </a:lnTo>
                    <a:lnTo>
                      <a:pt x="910" y="280"/>
                    </a:lnTo>
                    <a:lnTo>
                      <a:pt x="896" y="366"/>
                    </a:lnTo>
                    <a:lnTo>
                      <a:pt x="969" y="51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498">
                <a:extLst>
                  <a:ext uri="{FF2B5EF4-FFF2-40B4-BE49-F238E27FC236}">
                    <a16:creationId xmlns:a16="http://schemas.microsoft.com/office/drawing/2014/main" id="{9B88E463-A553-C23E-03E0-3E922B3F7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34"/>
                <a:ext cx="229" cy="46"/>
              </a:xfrm>
              <a:custGeom>
                <a:avLst/>
                <a:gdLst>
                  <a:gd name="T0" fmla="*/ 0 w 917"/>
                  <a:gd name="T1" fmla="*/ 184 h 184"/>
                  <a:gd name="T2" fmla="*/ 82 w 917"/>
                  <a:gd name="T3" fmla="*/ 102 h 184"/>
                  <a:gd name="T4" fmla="*/ 153 w 917"/>
                  <a:gd name="T5" fmla="*/ 95 h 184"/>
                  <a:gd name="T6" fmla="*/ 408 w 917"/>
                  <a:gd name="T7" fmla="*/ 71 h 184"/>
                  <a:gd name="T8" fmla="*/ 462 w 917"/>
                  <a:gd name="T9" fmla="*/ 0 h 184"/>
                  <a:gd name="T10" fmla="*/ 839 w 917"/>
                  <a:gd name="T11" fmla="*/ 76 h 184"/>
                  <a:gd name="T12" fmla="*/ 917 w 917"/>
                  <a:gd name="T13" fmla="*/ 55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7" h="184">
                    <a:moveTo>
                      <a:pt x="0" y="184"/>
                    </a:moveTo>
                    <a:lnTo>
                      <a:pt x="82" y="102"/>
                    </a:lnTo>
                    <a:lnTo>
                      <a:pt x="153" y="95"/>
                    </a:lnTo>
                    <a:lnTo>
                      <a:pt x="408" y="71"/>
                    </a:lnTo>
                    <a:lnTo>
                      <a:pt x="462" y="0"/>
                    </a:lnTo>
                    <a:lnTo>
                      <a:pt x="839" y="76"/>
                    </a:lnTo>
                    <a:lnTo>
                      <a:pt x="917" y="5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Line 499">
                <a:extLst>
                  <a:ext uri="{FF2B5EF4-FFF2-40B4-BE49-F238E27FC236}">
                    <a16:creationId xmlns:a16="http://schemas.microsoft.com/office/drawing/2014/main" id="{6AC037CD-CA44-94E2-D13B-7CB42B4248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0" y="2047"/>
                <a:ext cx="35" cy="1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500">
                <a:extLst>
                  <a:ext uri="{FF2B5EF4-FFF2-40B4-BE49-F238E27FC236}">
                    <a16:creationId xmlns:a16="http://schemas.microsoft.com/office/drawing/2014/main" id="{9D137806-5B17-27C9-3899-3C6195CBF6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2170"/>
                <a:ext cx="67" cy="179"/>
              </a:xfrm>
              <a:custGeom>
                <a:avLst/>
                <a:gdLst>
                  <a:gd name="T0" fmla="*/ 215 w 265"/>
                  <a:gd name="T1" fmla="*/ 0 h 713"/>
                  <a:gd name="T2" fmla="*/ 200 w 265"/>
                  <a:gd name="T3" fmla="*/ 118 h 713"/>
                  <a:gd name="T4" fmla="*/ 265 w 265"/>
                  <a:gd name="T5" fmla="*/ 310 h 713"/>
                  <a:gd name="T6" fmla="*/ 0 w 265"/>
                  <a:gd name="T7" fmla="*/ 557 h 713"/>
                  <a:gd name="T8" fmla="*/ 127 w 265"/>
                  <a:gd name="T9" fmla="*/ 713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713">
                    <a:moveTo>
                      <a:pt x="215" y="0"/>
                    </a:moveTo>
                    <a:lnTo>
                      <a:pt x="200" y="118"/>
                    </a:lnTo>
                    <a:lnTo>
                      <a:pt x="265" y="310"/>
                    </a:lnTo>
                    <a:lnTo>
                      <a:pt x="0" y="557"/>
                    </a:lnTo>
                    <a:lnTo>
                      <a:pt x="127" y="71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501">
                <a:extLst>
                  <a:ext uri="{FF2B5EF4-FFF2-40B4-BE49-F238E27FC236}">
                    <a16:creationId xmlns:a16="http://schemas.microsoft.com/office/drawing/2014/main" id="{5D44DF30-47D9-B350-2B50-302C4B4A8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2122"/>
                <a:ext cx="346" cy="139"/>
              </a:xfrm>
              <a:custGeom>
                <a:avLst/>
                <a:gdLst>
                  <a:gd name="T0" fmla="*/ 1383 w 1383"/>
                  <a:gd name="T1" fmla="*/ 554 h 554"/>
                  <a:gd name="T2" fmla="*/ 1282 w 1383"/>
                  <a:gd name="T3" fmla="*/ 432 h 554"/>
                  <a:gd name="T4" fmla="*/ 1098 w 1383"/>
                  <a:gd name="T5" fmla="*/ 421 h 554"/>
                  <a:gd name="T6" fmla="*/ 1061 w 1383"/>
                  <a:gd name="T7" fmla="*/ 329 h 554"/>
                  <a:gd name="T8" fmla="*/ 687 w 1383"/>
                  <a:gd name="T9" fmla="*/ 315 h 554"/>
                  <a:gd name="T10" fmla="*/ 640 w 1383"/>
                  <a:gd name="T11" fmla="*/ 244 h 554"/>
                  <a:gd name="T12" fmla="*/ 547 w 1383"/>
                  <a:gd name="T13" fmla="*/ 257 h 554"/>
                  <a:gd name="T14" fmla="*/ 420 w 1383"/>
                  <a:gd name="T15" fmla="*/ 130 h 554"/>
                  <a:gd name="T16" fmla="*/ 455 w 1383"/>
                  <a:gd name="T17" fmla="*/ 50 h 554"/>
                  <a:gd name="T18" fmla="*/ 390 w 1383"/>
                  <a:gd name="T19" fmla="*/ 0 h 554"/>
                  <a:gd name="T20" fmla="*/ 72 w 1383"/>
                  <a:gd name="T21" fmla="*/ 229 h 554"/>
                  <a:gd name="T22" fmla="*/ 0 w 1383"/>
                  <a:gd name="T23" fmla="*/ 193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3" h="554">
                    <a:moveTo>
                      <a:pt x="1383" y="554"/>
                    </a:moveTo>
                    <a:lnTo>
                      <a:pt x="1282" y="432"/>
                    </a:lnTo>
                    <a:lnTo>
                      <a:pt x="1098" y="421"/>
                    </a:lnTo>
                    <a:lnTo>
                      <a:pt x="1061" y="329"/>
                    </a:lnTo>
                    <a:lnTo>
                      <a:pt x="687" y="315"/>
                    </a:lnTo>
                    <a:lnTo>
                      <a:pt x="640" y="244"/>
                    </a:lnTo>
                    <a:lnTo>
                      <a:pt x="547" y="257"/>
                    </a:lnTo>
                    <a:lnTo>
                      <a:pt x="420" y="130"/>
                    </a:lnTo>
                    <a:lnTo>
                      <a:pt x="455" y="50"/>
                    </a:lnTo>
                    <a:lnTo>
                      <a:pt x="390" y="0"/>
                    </a:lnTo>
                    <a:lnTo>
                      <a:pt x="72" y="229"/>
                    </a:lnTo>
                    <a:lnTo>
                      <a:pt x="0" y="19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502">
                <a:extLst>
                  <a:ext uri="{FF2B5EF4-FFF2-40B4-BE49-F238E27FC236}">
                    <a16:creationId xmlns:a16="http://schemas.microsoft.com/office/drawing/2014/main" id="{C18A0592-2792-370E-6CE1-F5127AFE9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683"/>
                <a:ext cx="45" cy="158"/>
              </a:xfrm>
              <a:custGeom>
                <a:avLst/>
                <a:gdLst>
                  <a:gd name="T0" fmla="*/ 0 w 180"/>
                  <a:gd name="T1" fmla="*/ 0 h 634"/>
                  <a:gd name="T2" fmla="*/ 26 w 180"/>
                  <a:gd name="T3" fmla="*/ 155 h 634"/>
                  <a:gd name="T4" fmla="*/ 136 w 180"/>
                  <a:gd name="T5" fmla="*/ 326 h 634"/>
                  <a:gd name="T6" fmla="*/ 86 w 180"/>
                  <a:gd name="T7" fmla="*/ 490 h 634"/>
                  <a:gd name="T8" fmla="*/ 180 w 180"/>
                  <a:gd name="T9" fmla="*/ 634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634">
                    <a:moveTo>
                      <a:pt x="0" y="0"/>
                    </a:moveTo>
                    <a:lnTo>
                      <a:pt x="26" y="155"/>
                    </a:lnTo>
                    <a:lnTo>
                      <a:pt x="136" y="326"/>
                    </a:lnTo>
                    <a:lnTo>
                      <a:pt x="86" y="490"/>
                    </a:lnTo>
                    <a:lnTo>
                      <a:pt x="180" y="63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503">
                <a:extLst>
                  <a:ext uri="{FF2B5EF4-FFF2-40B4-BE49-F238E27FC236}">
                    <a16:creationId xmlns:a16="http://schemas.microsoft.com/office/drawing/2014/main" id="{525CEB6B-4920-0A25-4D9D-E0C446437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2341"/>
                <a:ext cx="182" cy="37"/>
              </a:xfrm>
              <a:custGeom>
                <a:avLst/>
                <a:gdLst>
                  <a:gd name="T0" fmla="*/ 730 w 730"/>
                  <a:gd name="T1" fmla="*/ 29 h 147"/>
                  <a:gd name="T2" fmla="*/ 661 w 730"/>
                  <a:gd name="T3" fmla="*/ 98 h 147"/>
                  <a:gd name="T4" fmla="*/ 584 w 730"/>
                  <a:gd name="T5" fmla="*/ 74 h 147"/>
                  <a:gd name="T6" fmla="*/ 518 w 730"/>
                  <a:gd name="T7" fmla="*/ 147 h 147"/>
                  <a:gd name="T8" fmla="*/ 199 w 730"/>
                  <a:gd name="T9" fmla="*/ 0 h 147"/>
                  <a:gd name="T10" fmla="*/ 0 w 730"/>
                  <a:gd name="T11" fmla="*/ 98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0" h="147">
                    <a:moveTo>
                      <a:pt x="730" y="29"/>
                    </a:moveTo>
                    <a:lnTo>
                      <a:pt x="661" y="98"/>
                    </a:lnTo>
                    <a:lnTo>
                      <a:pt x="584" y="74"/>
                    </a:lnTo>
                    <a:lnTo>
                      <a:pt x="518" y="147"/>
                    </a:lnTo>
                    <a:lnTo>
                      <a:pt x="199" y="0"/>
                    </a:lnTo>
                    <a:lnTo>
                      <a:pt x="0" y="9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504">
                <a:extLst>
                  <a:ext uri="{FF2B5EF4-FFF2-40B4-BE49-F238E27FC236}">
                    <a16:creationId xmlns:a16="http://schemas.microsoft.com/office/drawing/2014/main" id="{2F203AD1-F65B-EA38-28CA-B6251D0DC5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462"/>
                <a:ext cx="143" cy="221"/>
              </a:xfrm>
              <a:custGeom>
                <a:avLst/>
                <a:gdLst>
                  <a:gd name="T0" fmla="*/ 553 w 572"/>
                  <a:gd name="T1" fmla="*/ 0 h 884"/>
                  <a:gd name="T2" fmla="*/ 572 w 572"/>
                  <a:gd name="T3" fmla="*/ 171 h 884"/>
                  <a:gd name="T4" fmla="*/ 396 w 572"/>
                  <a:gd name="T5" fmla="*/ 114 h 884"/>
                  <a:gd name="T6" fmla="*/ 377 w 572"/>
                  <a:gd name="T7" fmla="*/ 214 h 884"/>
                  <a:gd name="T8" fmla="*/ 269 w 572"/>
                  <a:gd name="T9" fmla="*/ 349 h 884"/>
                  <a:gd name="T10" fmla="*/ 161 w 572"/>
                  <a:gd name="T11" fmla="*/ 484 h 884"/>
                  <a:gd name="T12" fmla="*/ 213 w 572"/>
                  <a:gd name="T13" fmla="*/ 548 h 884"/>
                  <a:gd name="T14" fmla="*/ 146 w 572"/>
                  <a:gd name="T15" fmla="*/ 603 h 884"/>
                  <a:gd name="T16" fmla="*/ 139 w 572"/>
                  <a:gd name="T17" fmla="*/ 701 h 884"/>
                  <a:gd name="T18" fmla="*/ 51 w 572"/>
                  <a:gd name="T19" fmla="*/ 734 h 884"/>
                  <a:gd name="T20" fmla="*/ 94 w 572"/>
                  <a:gd name="T21" fmla="*/ 829 h 884"/>
                  <a:gd name="T22" fmla="*/ 0 w 572"/>
                  <a:gd name="T23" fmla="*/ 884 h 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2" h="884">
                    <a:moveTo>
                      <a:pt x="553" y="0"/>
                    </a:moveTo>
                    <a:lnTo>
                      <a:pt x="572" y="171"/>
                    </a:lnTo>
                    <a:lnTo>
                      <a:pt x="396" y="114"/>
                    </a:lnTo>
                    <a:lnTo>
                      <a:pt x="377" y="214"/>
                    </a:lnTo>
                    <a:lnTo>
                      <a:pt x="269" y="349"/>
                    </a:lnTo>
                    <a:lnTo>
                      <a:pt x="161" y="484"/>
                    </a:lnTo>
                    <a:lnTo>
                      <a:pt x="213" y="548"/>
                    </a:lnTo>
                    <a:lnTo>
                      <a:pt x="146" y="603"/>
                    </a:lnTo>
                    <a:lnTo>
                      <a:pt x="139" y="701"/>
                    </a:lnTo>
                    <a:lnTo>
                      <a:pt x="51" y="734"/>
                    </a:lnTo>
                    <a:lnTo>
                      <a:pt x="94" y="829"/>
                    </a:lnTo>
                    <a:lnTo>
                      <a:pt x="0" y="88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505">
                <a:extLst>
                  <a:ext uri="{FF2B5EF4-FFF2-40B4-BE49-F238E27FC236}">
                    <a16:creationId xmlns:a16="http://schemas.microsoft.com/office/drawing/2014/main" id="{58D50DA8-9BE6-D148-C87F-73615011A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5" y="2349"/>
                <a:ext cx="13" cy="113"/>
              </a:xfrm>
              <a:custGeom>
                <a:avLst/>
                <a:gdLst>
                  <a:gd name="T0" fmla="*/ 16 w 50"/>
                  <a:gd name="T1" fmla="*/ 0 h 454"/>
                  <a:gd name="T2" fmla="*/ 50 w 50"/>
                  <a:gd name="T3" fmla="*/ 158 h 454"/>
                  <a:gd name="T4" fmla="*/ 0 w 50"/>
                  <a:gd name="T5" fmla="*/ 229 h 454"/>
                  <a:gd name="T6" fmla="*/ 22 w 50"/>
                  <a:gd name="T7" fmla="*/ 367 h 454"/>
                  <a:gd name="T8" fmla="*/ 36 w 50"/>
                  <a:gd name="T9" fmla="*/ 45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454">
                    <a:moveTo>
                      <a:pt x="16" y="0"/>
                    </a:moveTo>
                    <a:lnTo>
                      <a:pt x="50" y="158"/>
                    </a:lnTo>
                    <a:lnTo>
                      <a:pt x="0" y="229"/>
                    </a:lnTo>
                    <a:lnTo>
                      <a:pt x="22" y="367"/>
                    </a:lnTo>
                    <a:lnTo>
                      <a:pt x="36" y="45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Line 506">
                <a:extLst>
                  <a:ext uri="{FF2B5EF4-FFF2-40B4-BE49-F238E27FC236}">
                    <a16:creationId xmlns:a16="http://schemas.microsoft.com/office/drawing/2014/main" id="{DBBE3F48-DE7F-03F9-6E91-F1C5A621C9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17" y="3665"/>
                <a:ext cx="28" cy="85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507">
                <a:extLst>
                  <a:ext uri="{FF2B5EF4-FFF2-40B4-BE49-F238E27FC236}">
                    <a16:creationId xmlns:a16="http://schemas.microsoft.com/office/drawing/2014/main" id="{0C1B3973-9376-CFF4-4A53-52887BD0D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2462"/>
                <a:ext cx="185" cy="83"/>
              </a:xfrm>
              <a:custGeom>
                <a:avLst/>
                <a:gdLst>
                  <a:gd name="T0" fmla="*/ 737 w 737"/>
                  <a:gd name="T1" fmla="*/ 214 h 334"/>
                  <a:gd name="T2" fmla="*/ 736 w 737"/>
                  <a:gd name="T3" fmla="*/ 214 h 334"/>
                  <a:gd name="T4" fmla="*/ 632 w 737"/>
                  <a:gd name="T5" fmla="*/ 334 h 334"/>
                  <a:gd name="T6" fmla="*/ 447 w 737"/>
                  <a:gd name="T7" fmla="*/ 179 h 334"/>
                  <a:gd name="T8" fmla="*/ 256 w 737"/>
                  <a:gd name="T9" fmla="*/ 171 h 334"/>
                  <a:gd name="T10" fmla="*/ 213 w 737"/>
                  <a:gd name="T11" fmla="*/ 99 h 334"/>
                  <a:gd name="T12" fmla="*/ 0 w 737"/>
                  <a:gd name="T13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7" h="334">
                    <a:moveTo>
                      <a:pt x="737" y="214"/>
                    </a:moveTo>
                    <a:lnTo>
                      <a:pt x="736" y="214"/>
                    </a:lnTo>
                    <a:lnTo>
                      <a:pt x="632" y="334"/>
                    </a:lnTo>
                    <a:lnTo>
                      <a:pt x="447" y="179"/>
                    </a:lnTo>
                    <a:lnTo>
                      <a:pt x="256" y="171"/>
                    </a:lnTo>
                    <a:lnTo>
                      <a:pt x="213" y="9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508">
                <a:extLst>
                  <a:ext uri="{FF2B5EF4-FFF2-40B4-BE49-F238E27FC236}">
                    <a16:creationId xmlns:a16="http://schemas.microsoft.com/office/drawing/2014/main" id="{8CFCB729-04B2-B571-A03D-925F2FCA09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2516"/>
                <a:ext cx="82" cy="167"/>
              </a:xfrm>
              <a:custGeom>
                <a:avLst/>
                <a:gdLst>
                  <a:gd name="T0" fmla="*/ 0 w 329"/>
                  <a:gd name="T1" fmla="*/ 0 h 670"/>
                  <a:gd name="T2" fmla="*/ 1 w 329"/>
                  <a:gd name="T3" fmla="*/ 113 h 670"/>
                  <a:gd name="T4" fmla="*/ 157 w 329"/>
                  <a:gd name="T5" fmla="*/ 155 h 670"/>
                  <a:gd name="T6" fmla="*/ 250 w 329"/>
                  <a:gd name="T7" fmla="*/ 404 h 670"/>
                  <a:gd name="T8" fmla="*/ 326 w 329"/>
                  <a:gd name="T9" fmla="*/ 436 h 670"/>
                  <a:gd name="T10" fmla="*/ 228 w 329"/>
                  <a:gd name="T11" fmla="*/ 442 h 670"/>
                  <a:gd name="T12" fmla="*/ 329 w 329"/>
                  <a:gd name="T13" fmla="*/ 670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9" h="670">
                    <a:moveTo>
                      <a:pt x="0" y="0"/>
                    </a:moveTo>
                    <a:lnTo>
                      <a:pt x="1" y="113"/>
                    </a:lnTo>
                    <a:lnTo>
                      <a:pt x="157" y="155"/>
                    </a:lnTo>
                    <a:lnTo>
                      <a:pt x="250" y="404"/>
                    </a:lnTo>
                    <a:lnTo>
                      <a:pt x="326" y="436"/>
                    </a:lnTo>
                    <a:lnTo>
                      <a:pt x="228" y="442"/>
                    </a:lnTo>
                    <a:lnTo>
                      <a:pt x="329" y="67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509">
                <a:extLst>
                  <a:ext uri="{FF2B5EF4-FFF2-40B4-BE49-F238E27FC236}">
                    <a16:creationId xmlns:a16="http://schemas.microsoft.com/office/drawing/2014/main" id="{9AA78F2A-58D4-9783-29AE-26F4B0919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" y="2909"/>
                <a:ext cx="60" cy="54"/>
              </a:xfrm>
              <a:custGeom>
                <a:avLst/>
                <a:gdLst>
                  <a:gd name="T0" fmla="*/ 170 w 239"/>
                  <a:gd name="T1" fmla="*/ 180 h 214"/>
                  <a:gd name="T2" fmla="*/ 57 w 239"/>
                  <a:gd name="T3" fmla="*/ 214 h 214"/>
                  <a:gd name="T4" fmla="*/ 0 w 239"/>
                  <a:gd name="T5" fmla="*/ 152 h 214"/>
                  <a:gd name="T6" fmla="*/ 35 w 239"/>
                  <a:gd name="T7" fmla="*/ 65 h 214"/>
                  <a:gd name="T8" fmla="*/ 110 w 239"/>
                  <a:gd name="T9" fmla="*/ 0 h 214"/>
                  <a:gd name="T10" fmla="*/ 239 w 239"/>
                  <a:gd name="T11" fmla="*/ 79 h 214"/>
                  <a:gd name="T12" fmla="*/ 170 w 239"/>
                  <a:gd name="T13" fmla="*/ 18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9" h="214">
                    <a:moveTo>
                      <a:pt x="170" y="180"/>
                    </a:moveTo>
                    <a:lnTo>
                      <a:pt x="57" y="214"/>
                    </a:lnTo>
                    <a:lnTo>
                      <a:pt x="0" y="152"/>
                    </a:lnTo>
                    <a:lnTo>
                      <a:pt x="35" y="65"/>
                    </a:lnTo>
                    <a:lnTo>
                      <a:pt x="110" y="0"/>
                    </a:lnTo>
                    <a:lnTo>
                      <a:pt x="239" y="79"/>
                    </a:lnTo>
                    <a:lnTo>
                      <a:pt x="170" y="18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Line 510">
                <a:extLst>
                  <a:ext uri="{FF2B5EF4-FFF2-40B4-BE49-F238E27FC236}">
                    <a16:creationId xmlns:a16="http://schemas.microsoft.com/office/drawing/2014/main" id="{CCFBC39E-A34F-454F-62D0-F975D033FA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0" y="2956"/>
                <a:ext cx="0" cy="26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511">
                <a:extLst>
                  <a:ext uri="{FF2B5EF4-FFF2-40B4-BE49-F238E27FC236}">
                    <a16:creationId xmlns:a16="http://schemas.microsoft.com/office/drawing/2014/main" id="{1B5F1F65-FEAD-7C02-FBD9-5ED3B9471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786"/>
                <a:ext cx="62" cy="234"/>
              </a:xfrm>
              <a:custGeom>
                <a:avLst/>
                <a:gdLst>
                  <a:gd name="T0" fmla="*/ 0 w 248"/>
                  <a:gd name="T1" fmla="*/ 0 h 934"/>
                  <a:gd name="T2" fmla="*/ 13 w 248"/>
                  <a:gd name="T3" fmla="*/ 85 h 934"/>
                  <a:gd name="T4" fmla="*/ 130 w 248"/>
                  <a:gd name="T5" fmla="*/ 146 h 934"/>
                  <a:gd name="T6" fmla="*/ 248 w 248"/>
                  <a:gd name="T7" fmla="*/ 209 h 934"/>
                  <a:gd name="T8" fmla="*/ 106 w 248"/>
                  <a:gd name="T9" fmla="*/ 317 h 934"/>
                  <a:gd name="T10" fmla="*/ 177 w 248"/>
                  <a:gd name="T11" fmla="*/ 362 h 934"/>
                  <a:gd name="T12" fmla="*/ 239 w 248"/>
                  <a:gd name="T13" fmla="*/ 610 h 934"/>
                  <a:gd name="T14" fmla="*/ 159 w 248"/>
                  <a:gd name="T15" fmla="*/ 754 h 934"/>
                  <a:gd name="T16" fmla="*/ 182 w 248"/>
                  <a:gd name="T17" fmla="*/ 902 h 934"/>
                  <a:gd name="T18" fmla="*/ 103 w 248"/>
                  <a:gd name="T19" fmla="*/ 934 h 9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8" h="934">
                    <a:moveTo>
                      <a:pt x="0" y="0"/>
                    </a:moveTo>
                    <a:lnTo>
                      <a:pt x="13" y="85"/>
                    </a:lnTo>
                    <a:lnTo>
                      <a:pt x="130" y="146"/>
                    </a:lnTo>
                    <a:lnTo>
                      <a:pt x="248" y="209"/>
                    </a:lnTo>
                    <a:lnTo>
                      <a:pt x="106" y="317"/>
                    </a:lnTo>
                    <a:lnTo>
                      <a:pt x="177" y="362"/>
                    </a:lnTo>
                    <a:lnTo>
                      <a:pt x="239" y="610"/>
                    </a:lnTo>
                    <a:lnTo>
                      <a:pt x="159" y="754"/>
                    </a:lnTo>
                    <a:lnTo>
                      <a:pt x="182" y="902"/>
                    </a:lnTo>
                    <a:lnTo>
                      <a:pt x="103" y="93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512">
                <a:extLst>
                  <a:ext uri="{FF2B5EF4-FFF2-40B4-BE49-F238E27FC236}">
                    <a16:creationId xmlns:a16="http://schemas.microsoft.com/office/drawing/2014/main" id="{621C1BA3-3C4B-4662-6391-FB6DA9EDA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" y="2982"/>
                <a:ext cx="66" cy="153"/>
              </a:xfrm>
              <a:custGeom>
                <a:avLst/>
                <a:gdLst>
                  <a:gd name="T0" fmla="*/ 131 w 260"/>
                  <a:gd name="T1" fmla="*/ 609 h 609"/>
                  <a:gd name="T2" fmla="*/ 260 w 260"/>
                  <a:gd name="T3" fmla="*/ 467 h 609"/>
                  <a:gd name="T4" fmla="*/ 79 w 260"/>
                  <a:gd name="T5" fmla="*/ 285 h 609"/>
                  <a:gd name="T6" fmla="*/ 74 w 260"/>
                  <a:gd name="T7" fmla="*/ 128 h 609"/>
                  <a:gd name="T8" fmla="*/ 0 w 260"/>
                  <a:gd name="T9" fmla="*/ 0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609">
                    <a:moveTo>
                      <a:pt x="131" y="609"/>
                    </a:moveTo>
                    <a:lnTo>
                      <a:pt x="260" y="467"/>
                    </a:lnTo>
                    <a:lnTo>
                      <a:pt x="79" y="285"/>
                    </a:lnTo>
                    <a:lnTo>
                      <a:pt x="74" y="12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513">
                <a:extLst>
                  <a:ext uri="{FF2B5EF4-FFF2-40B4-BE49-F238E27FC236}">
                    <a16:creationId xmlns:a16="http://schemas.microsoft.com/office/drawing/2014/main" id="{DC99967D-35FB-83A3-592A-8272CAF52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2905"/>
                <a:ext cx="206" cy="78"/>
              </a:xfrm>
              <a:custGeom>
                <a:avLst/>
                <a:gdLst>
                  <a:gd name="T0" fmla="*/ 827 w 827"/>
                  <a:gd name="T1" fmla="*/ 311 h 313"/>
                  <a:gd name="T2" fmla="*/ 654 w 827"/>
                  <a:gd name="T3" fmla="*/ 213 h 313"/>
                  <a:gd name="T4" fmla="*/ 576 w 827"/>
                  <a:gd name="T5" fmla="*/ 213 h 313"/>
                  <a:gd name="T6" fmla="*/ 505 w 827"/>
                  <a:gd name="T7" fmla="*/ 278 h 313"/>
                  <a:gd name="T8" fmla="*/ 501 w 827"/>
                  <a:gd name="T9" fmla="*/ 188 h 313"/>
                  <a:gd name="T10" fmla="*/ 299 w 827"/>
                  <a:gd name="T11" fmla="*/ 313 h 313"/>
                  <a:gd name="T12" fmla="*/ 77 w 827"/>
                  <a:gd name="T13" fmla="*/ 171 h 313"/>
                  <a:gd name="T14" fmla="*/ 0 w 827"/>
                  <a:gd name="T1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7" h="313">
                    <a:moveTo>
                      <a:pt x="827" y="311"/>
                    </a:moveTo>
                    <a:lnTo>
                      <a:pt x="654" y="213"/>
                    </a:lnTo>
                    <a:lnTo>
                      <a:pt x="576" y="213"/>
                    </a:lnTo>
                    <a:lnTo>
                      <a:pt x="505" y="278"/>
                    </a:lnTo>
                    <a:lnTo>
                      <a:pt x="501" y="188"/>
                    </a:lnTo>
                    <a:lnTo>
                      <a:pt x="299" y="313"/>
                    </a:lnTo>
                    <a:lnTo>
                      <a:pt x="77" y="17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514">
                <a:extLst>
                  <a:ext uri="{FF2B5EF4-FFF2-40B4-BE49-F238E27FC236}">
                    <a16:creationId xmlns:a16="http://schemas.microsoft.com/office/drawing/2014/main" id="{E5009400-9A02-F0CD-5437-26CB1593A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" y="2905"/>
                <a:ext cx="195" cy="154"/>
              </a:xfrm>
              <a:custGeom>
                <a:avLst/>
                <a:gdLst>
                  <a:gd name="T0" fmla="*/ 781 w 781"/>
                  <a:gd name="T1" fmla="*/ 0 h 618"/>
                  <a:gd name="T2" fmla="*/ 748 w 781"/>
                  <a:gd name="T3" fmla="*/ 59 h 618"/>
                  <a:gd name="T4" fmla="*/ 646 w 781"/>
                  <a:gd name="T5" fmla="*/ 133 h 618"/>
                  <a:gd name="T6" fmla="*/ 758 w 781"/>
                  <a:gd name="T7" fmla="*/ 352 h 618"/>
                  <a:gd name="T8" fmla="*/ 724 w 781"/>
                  <a:gd name="T9" fmla="*/ 435 h 618"/>
                  <a:gd name="T10" fmla="*/ 763 w 781"/>
                  <a:gd name="T11" fmla="*/ 522 h 618"/>
                  <a:gd name="T12" fmla="*/ 585 w 781"/>
                  <a:gd name="T13" fmla="*/ 571 h 618"/>
                  <a:gd name="T14" fmla="*/ 337 w 781"/>
                  <a:gd name="T15" fmla="*/ 509 h 618"/>
                  <a:gd name="T16" fmla="*/ 332 w 781"/>
                  <a:gd name="T17" fmla="*/ 604 h 618"/>
                  <a:gd name="T18" fmla="*/ 222 w 781"/>
                  <a:gd name="T19" fmla="*/ 618 h 618"/>
                  <a:gd name="T20" fmla="*/ 0 w 781"/>
                  <a:gd name="T21" fmla="*/ 522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1" h="618">
                    <a:moveTo>
                      <a:pt x="781" y="0"/>
                    </a:moveTo>
                    <a:lnTo>
                      <a:pt x="748" y="59"/>
                    </a:lnTo>
                    <a:lnTo>
                      <a:pt x="646" y="133"/>
                    </a:lnTo>
                    <a:lnTo>
                      <a:pt x="758" y="352"/>
                    </a:lnTo>
                    <a:lnTo>
                      <a:pt x="724" y="435"/>
                    </a:lnTo>
                    <a:lnTo>
                      <a:pt x="763" y="522"/>
                    </a:lnTo>
                    <a:lnTo>
                      <a:pt x="585" y="571"/>
                    </a:lnTo>
                    <a:lnTo>
                      <a:pt x="337" y="509"/>
                    </a:lnTo>
                    <a:lnTo>
                      <a:pt x="332" y="604"/>
                    </a:lnTo>
                    <a:lnTo>
                      <a:pt x="222" y="618"/>
                    </a:lnTo>
                    <a:lnTo>
                      <a:pt x="0" y="5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515">
                <a:extLst>
                  <a:ext uri="{FF2B5EF4-FFF2-40B4-BE49-F238E27FC236}">
                    <a16:creationId xmlns:a16="http://schemas.microsoft.com/office/drawing/2014/main" id="{FF8B8AA5-A741-C10E-F32C-5A892C904F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1995"/>
                <a:ext cx="157" cy="149"/>
              </a:xfrm>
              <a:custGeom>
                <a:avLst/>
                <a:gdLst>
                  <a:gd name="T0" fmla="*/ 627 w 627"/>
                  <a:gd name="T1" fmla="*/ 99 h 596"/>
                  <a:gd name="T2" fmla="*/ 626 w 627"/>
                  <a:gd name="T3" fmla="*/ 99 h 596"/>
                  <a:gd name="T4" fmla="*/ 489 w 627"/>
                  <a:gd name="T5" fmla="*/ 6 h 596"/>
                  <a:gd name="T6" fmla="*/ 411 w 627"/>
                  <a:gd name="T7" fmla="*/ 24 h 596"/>
                  <a:gd name="T8" fmla="*/ 334 w 627"/>
                  <a:gd name="T9" fmla="*/ 42 h 596"/>
                  <a:gd name="T10" fmla="*/ 168 w 627"/>
                  <a:gd name="T11" fmla="*/ 0 h 596"/>
                  <a:gd name="T12" fmla="*/ 0 w 627"/>
                  <a:gd name="T13" fmla="*/ 596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7" h="596">
                    <a:moveTo>
                      <a:pt x="627" y="99"/>
                    </a:moveTo>
                    <a:lnTo>
                      <a:pt x="626" y="99"/>
                    </a:lnTo>
                    <a:lnTo>
                      <a:pt x="489" y="6"/>
                    </a:lnTo>
                    <a:lnTo>
                      <a:pt x="411" y="24"/>
                    </a:lnTo>
                    <a:lnTo>
                      <a:pt x="334" y="42"/>
                    </a:lnTo>
                    <a:lnTo>
                      <a:pt x="168" y="0"/>
                    </a:lnTo>
                    <a:lnTo>
                      <a:pt x="0" y="59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516">
                <a:extLst>
                  <a:ext uri="{FF2B5EF4-FFF2-40B4-BE49-F238E27FC236}">
                    <a16:creationId xmlns:a16="http://schemas.microsoft.com/office/drawing/2014/main" id="{F00F9470-188B-2C13-15B9-AD68047797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2781"/>
                <a:ext cx="45" cy="124"/>
              </a:xfrm>
              <a:custGeom>
                <a:avLst/>
                <a:gdLst>
                  <a:gd name="T0" fmla="*/ 180 w 180"/>
                  <a:gd name="T1" fmla="*/ 495 h 495"/>
                  <a:gd name="T2" fmla="*/ 59 w 180"/>
                  <a:gd name="T3" fmla="*/ 258 h 495"/>
                  <a:gd name="T4" fmla="*/ 0 w 180"/>
                  <a:gd name="T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0" h="495">
                    <a:moveTo>
                      <a:pt x="180" y="495"/>
                    </a:moveTo>
                    <a:lnTo>
                      <a:pt x="59" y="25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517">
                <a:extLst>
                  <a:ext uri="{FF2B5EF4-FFF2-40B4-BE49-F238E27FC236}">
                    <a16:creationId xmlns:a16="http://schemas.microsoft.com/office/drawing/2014/main" id="{05641E5C-4C20-7327-1A83-634F0B53A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2683"/>
                <a:ext cx="276" cy="145"/>
              </a:xfrm>
              <a:custGeom>
                <a:avLst/>
                <a:gdLst>
                  <a:gd name="T0" fmla="*/ 1102 w 1102"/>
                  <a:gd name="T1" fmla="*/ 391 h 579"/>
                  <a:gd name="T2" fmla="*/ 942 w 1102"/>
                  <a:gd name="T3" fmla="*/ 254 h 579"/>
                  <a:gd name="T4" fmla="*/ 845 w 1102"/>
                  <a:gd name="T5" fmla="*/ 172 h 579"/>
                  <a:gd name="T6" fmla="*/ 764 w 1102"/>
                  <a:gd name="T7" fmla="*/ 164 h 579"/>
                  <a:gd name="T8" fmla="*/ 759 w 1102"/>
                  <a:gd name="T9" fmla="*/ 245 h 579"/>
                  <a:gd name="T10" fmla="*/ 576 w 1102"/>
                  <a:gd name="T11" fmla="*/ 210 h 579"/>
                  <a:gd name="T12" fmla="*/ 534 w 1102"/>
                  <a:gd name="T13" fmla="*/ 47 h 579"/>
                  <a:gd name="T14" fmla="*/ 468 w 1102"/>
                  <a:gd name="T15" fmla="*/ 0 h 579"/>
                  <a:gd name="T16" fmla="*/ 439 w 1102"/>
                  <a:gd name="T17" fmla="*/ 28 h 579"/>
                  <a:gd name="T18" fmla="*/ 248 w 1102"/>
                  <a:gd name="T19" fmla="*/ 189 h 579"/>
                  <a:gd name="T20" fmla="*/ 197 w 1102"/>
                  <a:gd name="T21" fmla="*/ 126 h 579"/>
                  <a:gd name="T22" fmla="*/ 0 w 1102"/>
                  <a:gd name="T23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2" h="579">
                    <a:moveTo>
                      <a:pt x="1102" y="391"/>
                    </a:moveTo>
                    <a:lnTo>
                      <a:pt x="942" y="254"/>
                    </a:lnTo>
                    <a:lnTo>
                      <a:pt x="845" y="172"/>
                    </a:lnTo>
                    <a:lnTo>
                      <a:pt x="764" y="164"/>
                    </a:lnTo>
                    <a:lnTo>
                      <a:pt x="759" y="245"/>
                    </a:lnTo>
                    <a:lnTo>
                      <a:pt x="576" y="210"/>
                    </a:lnTo>
                    <a:lnTo>
                      <a:pt x="534" y="47"/>
                    </a:lnTo>
                    <a:lnTo>
                      <a:pt x="468" y="0"/>
                    </a:lnTo>
                    <a:lnTo>
                      <a:pt x="439" y="28"/>
                    </a:lnTo>
                    <a:lnTo>
                      <a:pt x="248" y="189"/>
                    </a:lnTo>
                    <a:lnTo>
                      <a:pt x="197" y="126"/>
                    </a:lnTo>
                    <a:lnTo>
                      <a:pt x="0" y="57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518">
                <a:extLst>
                  <a:ext uri="{FF2B5EF4-FFF2-40B4-BE49-F238E27FC236}">
                    <a16:creationId xmlns:a16="http://schemas.microsoft.com/office/drawing/2014/main" id="{5095A939-88B8-449B-B65E-65F271301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2493"/>
                <a:ext cx="245" cy="23"/>
              </a:xfrm>
              <a:custGeom>
                <a:avLst/>
                <a:gdLst>
                  <a:gd name="T0" fmla="*/ 982 w 982"/>
                  <a:gd name="T1" fmla="*/ 72 h 94"/>
                  <a:gd name="T2" fmla="*/ 797 w 982"/>
                  <a:gd name="T3" fmla="*/ 85 h 94"/>
                  <a:gd name="T4" fmla="*/ 665 w 982"/>
                  <a:gd name="T5" fmla="*/ 94 h 94"/>
                  <a:gd name="T6" fmla="*/ 515 w 982"/>
                  <a:gd name="T7" fmla="*/ 1 h 94"/>
                  <a:gd name="T8" fmla="*/ 514 w 982"/>
                  <a:gd name="T9" fmla="*/ 1 h 94"/>
                  <a:gd name="T10" fmla="*/ 273 w 982"/>
                  <a:gd name="T11" fmla="*/ 0 h 94"/>
                  <a:gd name="T12" fmla="*/ 0 w 982"/>
                  <a:gd name="T13" fmla="*/ 9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2" h="94">
                    <a:moveTo>
                      <a:pt x="982" y="72"/>
                    </a:moveTo>
                    <a:lnTo>
                      <a:pt x="797" y="85"/>
                    </a:lnTo>
                    <a:lnTo>
                      <a:pt x="665" y="94"/>
                    </a:lnTo>
                    <a:lnTo>
                      <a:pt x="515" y="1"/>
                    </a:lnTo>
                    <a:lnTo>
                      <a:pt x="514" y="1"/>
                    </a:lnTo>
                    <a:lnTo>
                      <a:pt x="273" y="0"/>
                    </a:lnTo>
                    <a:lnTo>
                      <a:pt x="0" y="9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519">
                <a:extLst>
                  <a:ext uri="{FF2B5EF4-FFF2-40B4-BE49-F238E27FC236}">
                    <a16:creationId xmlns:a16="http://schemas.microsoft.com/office/drawing/2014/main" id="{1D5B69A8-E5F5-35B0-6178-84A41C85C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1901"/>
                <a:ext cx="116" cy="206"/>
              </a:xfrm>
              <a:custGeom>
                <a:avLst/>
                <a:gdLst>
                  <a:gd name="T0" fmla="*/ 0 w 462"/>
                  <a:gd name="T1" fmla="*/ 0 h 825"/>
                  <a:gd name="T2" fmla="*/ 192 w 462"/>
                  <a:gd name="T3" fmla="*/ 385 h 825"/>
                  <a:gd name="T4" fmla="*/ 417 w 462"/>
                  <a:gd name="T5" fmla="*/ 468 h 825"/>
                  <a:gd name="T6" fmla="*/ 462 w 462"/>
                  <a:gd name="T7" fmla="*/ 536 h 825"/>
                  <a:gd name="T8" fmla="*/ 448 w 462"/>
                  <a:gd name="T9" fmla="*/ 693 h 825"/>
                  <a:gd name="T10" fmla="*/ 343 w 462"/>
                  <a:gd name="T1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2" h="825">
                    <a:moveTo>
                      <a:pt x="0" y="0"/>
                    </a:moveTo>
                    <a:lnTo>
                      <a:pt x="192" y="385"/>
                    </a:lnTo>
                    <a:lnTo>
                      <a:pt x="417" y="468"/>
                    </a:lnTo>
                    <a:lnTo>
                      <a:pt x="462" y="536"/>
                    </a:lnTo>
                    <a:lnTo>
                      <a:pt x="448" y="693"/>
                    </a:lnTo>
                    <a:lnTo>
                      <a:pt x="343" y="82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520">
                <a:extLst>
                  <a:ext uri="{FF2B5EF4-FFF2-40B4-BE49-F238E27FC236}">
                    <a16:creationId xmlns:a16="http://schemas.microsoft.com/office/drawing/2014/main" id="{E42C73D8-4D16-83AF-B0DF-DE03CECFA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089"/>
                <a:ext cx="120" cy="55"/>
              </a:xfrm>
              <a:custGeom>
                <a:avLst/>
                <a:gdLst>
                  <a:gd name="T0" fmla="*/ 482 w 482"/>
                  <a:gd name="T1" fmla="*/ 219 h 219"/>
                  <a:gd name="T2" fmla="*/ 319 w 482"/>
                  <a:gd name="T3" fmla="*/ 0 h 219"/>
                  <a:gd name="T4" fmla="*/ 273 w 482"/>
                  <a:gd name="T5" fmla="*/ 66 h 219"/>
                  <a:gd name="T6" fmla="*/ 202 w 482"/>
                  <a:gd name="T7" fmla="*/ 22 h 219"/>
                  <a:gd name="T8" fmla="*/ 139 w 482"/>
                  <a:gd name="T9" fmla="*/ 69 h 219"/>
                  <a:gd name="T10" fmla="*/ 76 w 482"/>
                  <a:gd name="T11" fmla="*/ 19 h 219"/>
                  <a:gd name="T12" fmla="*/ 10 w 482"/>
                  <a:gd name="T13" fmla="*/ 73 h 219"/>
                  <a:gd name="T14" fmla="*/ 0 w 482"/>
                  <a:gd name="T15" fmla="*/ 15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2" h="219">
                    <a:moveTo>
                      <a:pt x="482" y="219"/>
                    </a:moveTo>
                    <a:lnTo>
                      <a:pt x="319" y="0"/>
                    </a:lnTo>
                    <a:lnTo>
                      <a:pt x="273" y="66"/>
                    </a:lnTo>
                    <a:lnTo>
                      <a:pt x="202" y="22"/>
                    </a:lnTo>
                    <a:lnTo>
                      <a:pt x="139" y="69"/>
                    </a:lnTo>
                    <a:lnTo>
                      <a:pt x="76" y="19"/>
                    </a:lnTo>
                    <a:lnTo>
                      <a:pt x="10" y="73"/>
                    </a:lnTo>
                    <a:lnTo>
                      <a:pt x="0" y="15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521">
                <a:extLst>
                  <a:ext uri="{FF2B5EF4-FFF2-40B4-BE49-F238E27FC236}">
                    <a16:creationId xmlns:a16="http://schemas.microsoft.com/office/drawing/2014/main" id="{5CF1745F-EAD5-5B84-4502-CDCCC8DEC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129"/>
                <a:ext cx="154" cy="332"/>
              </a:xfrm>
              <a:custGeom>
                <a:avLst/>
                <a:gdLst>
                  <a:gd name="T0" fmla="*/ 124 w 615"/>
                  <a:gd name="T1" fmla="*/ 1 h 1330"/>
                  <a:gd name="T2" fmla="*/ 126 w 615"/>
                  <a:gd name="T3" fmla="*/ 0 h 1330"/>
                  <a:gd name="T4" fmla="*/ 185 w 615"/>
                  <a:gd name="T5" fmla="*/ 85 h 1330"/>
                  <a:gd name="T6" fmla="*/ 47 w 615"/>
                  <a:gd name="T7" fmla="*/ 184 h 1330"/>
                  <a:gd name="T8" fmla="*/ 0 w 615"/>
                  <a:gd name="T9" fmla="*/ 429 h 1330"/>
                  <a:gd name="T10" fmla="*/ 150 w 615"/>
                  <a:gd name="T11" fmla="*/ 622 h 1330"/>
                  <a:gd name="T12" fmla="*/ 126 w 615"/>
                  <a:gd name="T13" fmla="*/ 705 h 1330"/>
                  <a:gd name="T14" fmla="*/ 100 w 615"/>
                  <a:gd name="T15" fmla="*/ 789 h 1330"/>
                  <a:gd name="T16" fmla="*/ 165 w 615"/>
                  <a:gd name="T17" fmla="*/ 836 h 1330"/>
                  <a:gd name="T18" fmla="*/ 129 w 615"/>
                  <a:gd name="T19" fmla="*/ 907 h 1330"/>
                  <a:gd name="T20" fmla="*/ 161 w 615"/>
                  <a:gd name="T21" fmla="*/ 992 h 1330"/>
                  <a:gd name="T22" fmla="*/ 259 w 615"/>
                  <a:gd name="T23" fmla="*/ 1080 h 1330"/>
                  <a:gd name="T24" fmla="*/ 292 w 615"/>
                  <a:gd name="T25" fmla="*/ 1110 h 1330"/>
                  <a:gd name="T26" fmla="*/ 460 w 615"/>
                  <a:gd name="T27" fmla="*/ 1170 h 1330"/>
                  <a:gd name="T28" fmla="*/ 486 w 615"/>
                  <a:gd name="T29" fmla="*/ 1256 h 1330"/>
                  <a:gd name="T30" fmla="*/ 615 w 615"/>
                  <a:gd name="T31" fmla="*/ 1330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15" h="1330">
                    <a:moveTo>
                      <a:pt x="124" y="1"/>
                    </a:moveTo>
                    <a:lnTo>
                      <a:pt x="126" y="0"/>
                    </a:lnTo>
                    <a:lnTo>
                      <a:pt x="185" y="85"/>
                    </a:lnTo>
                    <a:lnTo>
                      <a:pt x="47" y="184"/>
                    </a:lnTo>
                    <a:lnTo>
                      <a:pt x="0" y="429"/>
                    </a:lnTo>
                    <a:lnTo>
                      <a:pt x="150" y="622"/>
                    </a:lnTo>
                    <a:lnTo>
                      <a:pt x="126" y="705"/>
                    </a:lnTo>
                    <a:lnTo>
                      <a:pt x="100" y="789"/>
                    </a:lnTo>
                    <a:lnTo>
                      <a:pt x="165" y="836"/>
                    </a:lnTo>
                    <a:lnTo>
                      <a:pt x="129" y="907"/>
                    </a:lnTo>
                    <a:lnTo>
                      <a:pt x="161" y="992"/>
                    </a:lnTo>
                    <a:lnTo>
                      <a:pt x="259" y="1080"/>
                    </a:lnTo>
                    <a:lnTo>
                      <a:pt x="292" y="1110"/>
                    </a:lnTo>
                    <a:lnTo>
                      <a:pt x="460" y="1170"/>
                    </a:lnTo>
                    <a:lnTo>
                      <a:pt x="486" y="1256"/>
                    </a:lnTo>
                    <a:lnTo>
                      <a:pt x="615" y="133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522">
                <a:extLst>
                  <a:ext uri="{FF2B5EF4-FFF2-40B4-BE49-F238E27FC236}">
                    <a16:creationId xmlns:a16="http://schemas.microsoft.com/office/drawing/2014/main" id="{C467888C-9BC7-3746-D58E-F6AF6AA860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2107"/>
                <a:ext cx="149" cy="49"/>
              </a:xfrm>
              <a:custGeom>
                <a:avLst/>
                <a:gdLst>
                  <a:gd name="T0" fmla="*/ 596 w 596"/>
                  <a:gd name="T1" fmla="*/ 88 h 197"/>
                  <a:gd name="T2" fmla="*/ 435 w 596"/>
                  <a:gd name="T3" fmla="*/ 197 h 197"/>
                  <a:gd name="T4" fmla="*/ 376 w 596"/>
                  <a:gd name="T5" fmla="*/ 136 h 197"/>
                  <a:gd name="T6" fmla="*/ 147 w 596"/>
                  <a:gd name="T7" fmla="*/ 180 h 197"/>
                  <a:gd name="T8" fmla="*/ 0 w 596"/>
                  <a:gd name="T9" fmla="*/ 87 h 197"/>
                  <a:gd name="T10" fmla="*/ 0 w 596"/>
                  <a:gd name="T1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197">
                    <a:moveTo>
                      <a:pt x="596" y="88"/>
                    </a:moveTo>
                    <a:lnTo>
                      <a:pt x="435" y="197"/>
                    </a:lnTo>
                    <a:lnTo>
                      <a:pt x="376" y="136"/>
                    </a:lnTo>
                    <a:lnTo>
                      <a:pt x="147" y="180"/>
                    </a:lnTo>
                    <a:lnTo>
                      <a:pt x="0" y="8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523">
                <a:extLst>
                  <a:ext uri="{FF2B5EF4-FFF2-40B4-BE49-F238E27FC236}">
                    <a16:creationId xmlns:a16="http://schemas.microsoft.com/office/drawing/2014/main" id="{4B382FAF-5513-1680-C680-16928839A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2107"/>
                <a:ext cx="60" cy="154"/>
              </a:xfrm>
              <a:custGeom>
                <a:avLst/>
                <a:gdLst>
                  <a:gd name="T0" fmla="*/ 239 w 239"/>
                  <a:gd name="T1" fmla="*/ 0 h 614"/>
                  <a:gd name="T2" fmla="*/ 127 w 239"/>
                  <a:gd name="T3" fmla="*/ 36 h 614"/>
                  <a:gd name="T4" fmla="*/ 113 w 239"/>
                  <a:gd name="T5" fmla="*/ 122 h 614"/>
                  <a:gd name="T6" fmla="*/ 156 w 239"/>
                  <a:gd name="T7" fmla="*/ 478 h 614"/>
                  <a:gd name="T8" fmla="*/ 0 w 239"/>
                  <a:gd name="T9" fmla="*/ 614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614">
                    <a:moveTo>
                      <a:pt x="239" y="0"/>
                    </a:moveTo>
                    <a:lnTo>
                      <a:pt x="127" y="36"/>
                    </a:lnTo>
                    <a:lnTo>
                      <a:pt x="113" y="122"/>
                    </a:lnTo>
                    <a:lnTo>
                      <a:pt x="156" y="478"/>
                    </a:lnTo>
                    <a:lnTo>
                      <a:pt x="0" y="6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524">
                <a:extLst>
                  <a:ext uri="{FF2B5EF4-FFF2-40B4-BE49-F238E27FC236}">
                    <a16:creationId xmlns:a16="http://schemas.microsoft.com/office/drawing/2014/main" id="{D673500B-F311-0B8D-9767-8C0E9804B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2261"/>
                <a:ext cx="88" cy="250"/>
              </a:xfrm>
              <a:custGeom>
                <a:avLst/>
                <a:gdLst>
                  <a:gd name="T0" fmla="*/ 268 w 352"/>
                  <a:gd name="T1" fmla="*/ 1001 h 1001"/>
                  <a:gd name="T2" fmla="*/ 352 w 352"/>
                  <a:gd name="T3" fmla="*/ 799 h 1001"/>
                  <a:gd name="T4" fmla="*/ 274 w 352"/>
                  <a:gd name="T5" fmla="*/ 585 h 1001"/>
                  <a:gd name="T6" fmla="*/ 145 w 352"/>
                  <a:gd name="T7" fmla="*/ 478 h 1001"/>
                  <a:gd name="T8" fmla="*/ 78 w 352"/>
                  <a:gd name="T9" fmla="*/ 367 h 1001"/>
                  <a:gd name="T10" fmla="*/ 11 w 352"/>
                  <a:gd name="T11" fmla="*/ 257 h 1001"/>
                  <a:gd name="T12" fmla="*/ 71 w 352"/>
                  <a:gd name="T13" fmla="*/ 78 h 1001"/>
                  <a:gd name="T14" fmla="*/ 0 w 352"/>
                  <a:gd name="T15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1001">
                    <a:moveTo>
                      <a:pt x="268" y="1001"/>
                    </a:moveTo>
                    <a:lnTo>
                      <a:pt x="352" y="799"/>
                    </a:lnTo>
                    <a:lnTo>
                      <a:pt x="274" y="585"/>
                    </a:lnTo>
                    <a:lnTo>
                      <a:pt x="145" y="478"/>
                    </a:lnTo>
                    <a:lnTo>
                      <a:pt x="78" y="367"/>
                    </a:lnTo>
                    <a:lnTo>
                      <a:pt x="11" y="257"/>
                    </a:lnTo>
                    <a:lnTo>
                      <a:pt x="71" y="7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525">
                <a:extLst>
                  <a:ext uri="{FF2B5EF4-FFF2-40B4-BE49-F238E27FC236}">
                    <a16:creationId xmlns:a16="http://schemas.microsoft.com/office/drawing/2014/main" id="{D47AB8F4-0E0B-57BE-6CE1-342E906E2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2514"/>
                <a:ext cx="52" cy="233"/>
              </a:xfrm>
              <a:custGeom>
                <a:avLst/>
                <a:gdLst>
                  <a:gd name="T0" fmla="*/ 175 w 206"/>
                  <a:gd name="T1" fmla="*/ 931 h 931"/>
                  <a:gd name="T2" fmla="*/ 194 w 206"/>
                  <a:gd name="T3" fmla="*/ 893 h 931"/>
                  <a:gd name="T4" fmla="*/ 76 w 206"/>
                  <a:gd name="T5" fmla="*/ 747 h 931"/>
                  <a:gd name="T6" fmla="*/ 105 w 206"/>
                  <a:gd name="T7" fmla="*/ 648 h 931"/>
                  <a:gd name="T8" fmla="*/ 6 w 206"/>
                  <a:gd name="T9" fmla="*/ 597 h 931"/>
                  <a:gd name="T10" fmla="*/ 76 w 206"/>
                  <a:gd name="T11" fmla="*/ 394 h 931"/>
                  <a:gd name="T12" fmla="*/ 0 w 206"/>
                  <a:gd name="T13" fmla="*/ 241 h 931"/>
                  <a:gd name="T14" fmla="*/ 63 w 206"/>
                  <a:gd name="T15" fmla="*/ 131 h 931"/>
                  <a:gd name="T16" fmla="*/ 206 w 206"/>
                  <a:gd name="T17" fmla="*/ 171 h 931"/>
                  <a:gd name="T18" fmla="*/ 171 w 206"/>
                  <a:gd name="T19" fmla="*/ 0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6" h="931">
                    <a:moveTo>
                      <a:pt x="175" y="931"/>
                    </a:moveTo>
                    <a:lnTo>
                      <a:pt x="194" y="893"/>
                    </a:lnTo>
                    <a:lnTo>
                      <a:pt x="76" y="747"/>
                    </a:lnTo>
                    <a:lnTo>
                      <a:pt x="105" y="648"/>
                    </a:lnTo>
                    <a:lnTo>
                      <a:pt x="6" y="597"/>
                    </a:lnTo>
                    <a:lnTo>
                      <a:pt x="76" y="394"/>
                    </a:lnTo>
                    <a:lnTo>
                      <a:pt x="0" y="241"/>
                    </a:lnTo>
                    <a:lnTo>
                      <a:pt x="63" y="131"/>
                    </a:lnTo>
                    <a:lnTo>
                      <a:pt x="206" y="171"/>
                    </a:lnTo>
                    <a:lnTo>
                      <a:pt x="17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526">
                <a:extLst>
                  <a:ext uri="{FF2B5EF4-FFF2-40B4-BE49-F238E27FC236}">
                    <a16:creationId xmlns:a16="http://schemas.microsoft.com/office/drawing/2014/main" id="{D0AC7A35-E098-BA58-EFD6-782FEFE609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" y="2352"/>
                <a:ext cx="55" cy="22"/>
              </a:xfrm>
              <a:custGeom>
                <a:avLst/>
                <a:gdLst>
                  <a:gd name="T0" fmla="*/ 223 w 223"/>
                  <a:gd name="T1" fmla="*/ 0 h 85"/>
                  <a:gd name="T2" fmla="*/ 142 w 223"/>
                  <a:gd name="T3" fmla="*/ 33 h 85"/>
                  <a:gd name="T4" fmla="*/ 114 w 223"/>
                  <a:gd name="T5" fmla="*/ 85 h 85"/>
                  <a:gd name="T6" fmla="*/ 0 w 223"/>
                  <a:gd name="T7" fmla="*/ 6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3" h="85">
                    <a:moveTo>
                      <a:pt x="223" y="0"/>
                    </a:moveTo>
                    <a:lnTo>
                      <a:pt x="142" y="33"/>
                    </a:lnTo>
                    <a:lnTo>
                      <a:pt x="114" y="85"/>
                    </a:lnTo>
                    <a:lnTo>
                      <a:pt x="0" y="6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527">
                <a:extLst>
                  <a:ext uri="{FF2B5EF4-FFF2-40B4-BE49-F238E27FC236}">
                    <a16:creationId xmlns:a16="http://schemas.microsoft.com/office/drawing/2014/main" id="{0EBF88BD-5E3E-AE40-1881-EE9DF4A9A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144"/>
                <a:ext cx="113" cy="160"/>
              </a:xfrm>
              <a:custGeom>
                <a:avLst/>
                <a:gdLst>
                  <a:gd name="T0" fmla="*/ 456 w 456"/>
                  <a:gd name="T1" fmla="*/ 625 h 639"/>
                  <a:gd name="T2" fmla="*/ 385 w 456"/>
                  <a:gd name="T3" fmla="*/ 631 h 639"/>
                  <a:gd name="T4" fmla="*/ 272 w 456"/>
                  <a:gd name="T5" fmla="*/ 639 h 639"/>
                  <a:gd name="T6" fmla="*/ 169 w 456"/>
                  <a:gd name="T7" fmla="*/ 478 h 639"/>
                  <a:gd name="T8" fmla="*/ 87 w 456"/>
                  <a:gd name="T9" fmla="*/ 492 h 639"/>
                  <a:gd name="T10" fmla="*/ 62 w 456"/>
                  <a:gd name="T11" fmla="*/ 417 h 639"/>
                  <a:gd name="T12" fmla="*/ 0 w 456"/>
                  <a:gd name="T13" fmla="*/ 230 h 639"/>
                  <a:gd name="T14" fmla="*/ 43 w 456"/>
                  <a:gd name="T15" fmla="*/ 0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6" h="639">
                    <a:moveTo>
                      <a:pt x="456" y="625"/>
                    </a:moveTo>
                    <a:lnTo>
                      <a:pt x="385" y="631"/>
                    </a:lnTo>
                    <a:lnTo>
                      <a:pt x="272" y="639"/>
                    </a:lnTo>
                    <a:lnTo>
                      <a:pt x="169" y="478"/>
                    </a:lnTo>
                    <a:lnTo>
                      <a:pt x="87" y="492"/>
                    </a:lnTo>
                    <a:lnTo>
                      <a:pt x="62" y="417"/>
                    </a:lnTo>
                    <a:lnTo>
                      <a:pt x="0" y="230"/>
                    </a:lnTo>
                    <a:lnTo>
                      <a:pt x="4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528">
                <a:extLst>
                  <a:ext uri="{FF2B5EF4-FFF2-40B4-BE49-F238E27FC236}">
                    <a16:creationId xmlns:a16="http://schemas.microsoft.com/office/drawing/2014/main" id="{DE614DF6-9298-17AA-4CD6-C5C6A864F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" y="2530"/>
                <a:ext cx="64" cy="426"/>
              </a:xfrm>
              <a:custGeom>
                <a:avLst/>
                <a:gdLst>
                  <a:gd name="T0" fmla="*/ 0 w 258"/>
                  <a:gd name="T1" fmla="*/ 1705 h 1705"/>
                  <a:gd name="T2" fmla="*/ 59 w 258"/>
                  <a:gd name="T3" fmla="*/ 1293 h 1705"/>
                  <a:gd name="T4" fmla="*/ 144 w 258"/>
                  <a:gd name="T5" fmla="*/ 1124 h 1705"/>
                  <a:gd name="T6" fmla="*/ 131 w 258"/>
                  <a:gd name="T7" fmla="*/ 1023 h 1705"/>
                  <a:gd name="T8" fmla="*/ 117 w 258"/>
                  <a:gd name="T9" fmla="*/ 921 h 1705"/>
                  <a:gd name="T10" fmla="*/ 217 w 258"/>
                  <a:gd name="T11" fmla="*/ 794 h 1705"/>
                  <a:gd name="T12" fmla="*/ 258 w 258"/>
                  <a:gd name="T13" fmla="*/ 617 h 1705"/>
                  <a:gd name="T14" fmla="*/ 151 w 258"/>
                  <a:gd name="T15" fmla="*/ 296 h 1705"/>
                  <a:gd name="T16" fmla="*/ 137 w 258"/>
                  <a:gd name="T17" fmla="*/ 0 h 1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" h="1705">
                    <a:moveTo>
                      <a:pt x="0" y="1705"/>
                    </a:moveTo>
                    <a:lnTo>
                      <a:pt x="59" y="1293"/>
                    </a:lnTo>
                    <a:lnTo>
                      <a:pt x="144" y="1124"/>
                    </a:lnTo>
                    <a:lnTo>
                      <a:pt x="131" y="1023"/>
                    </a:lnTo>
                    <a:lnTo>
                      <a:pt x="117" y="921"/>
                    </a:lnTo>
                    <a:lnTo>
                      <a:pt x="217" y="794"/>
                    </a:lnTo>
                    <a:lnTo>
                      <a:pt x="258" y="617"/>
                    </a:lnTo>
                    <a:lnTo>
                      <a:pt x="151" y="296"/>
                    </a:lnTo>
                    <a:lnTo>
                      <a:pt x="13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529">
                <a:extLst>
                  <a:ext uri="{FF2B5EF4-FFF2-40B4-BE49-F238E27FC236}">
                    <a16:creationId xmlns:a16="http://schemas.microsoft.com/office/drawing/2014/main" id="{F1EB5C10-1A63-0F78-876F-5448335ACE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2274"/>
                <a:ext cx="164" cy="108"/>
              </a:xfrm>
              <a:custGeom>
                <a:avLst/>
                <a:gdLst>
                  <a:gd name="T0" fmla="*/ 654 w 654"/>
                  <a:gd name="T1" fmla="*/ 432 h 432"/>
                  <a:gd name="T2" fmla="*/ 337 w 654"/>
                  <a:gd name="T3" fmla="*/ 0 h 432"/>
                  <a:gd name="T4" fmla="*/ 257 w 654"/>
                  <a:gd name="T5" fmla="*/ 19 h 432"/>
                  <a:gd name="T6" fmla="*/ 171 w 654"/>
                  <a:gd name="T7" fmla="*/ 164 h 432"/>
                  <a:gd name="T8" fmla="*/ 128 w 654"/>
                  <a:gd name="T9" fmla="*/ 150 h 432"/>
                  <a:gd name="T10" fmla="*/ 85 w 654"/>
                  <a:gd name="T11" fmla="*/ 136 h 432"/>
                  <a:gd name="T12" fmla="*/ 0 w 654"/>
                  <a:gd name="T13" fmla="*/ 10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4" h="432">
                    <a:moveTo>
                      <a:pt x="654" y="432"/>
                    </a:moveTo>
                    <a:lnTo>
                      <a:pt x="337" y="0"/>
                    </a:lnTo>
                    <a:lnTo>
                      <a:pt x="257" y="19"/>
                    </a:lnTo>
                    <a:lnTo>
                      <a:pt x="171" y="164"/>
                    </a:lnTo>
                    <a:lnTo>
                      <a:pt x="128" y="150"/>
                    </a:lnTo>
                    <a:lnTo>
                      <a:pt x="85" y="136"/>
                    </a:lnTo>
                    <a:lnTo>
                      <a:pt x="0" y="10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530">
                <a:extLst>
                  <a:ext uri="{FF2B5EF4-FFF2-40B4-BE49-F238E27FC236}">
                    <a16:creationId xmlns:a16="http://schemas.microsoft.com/office/drawing/2014/main" id="{7CC94108-B0BA-8DD6-622A-E2176554F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2560"/>
                <a:ext cx="187" cy="221"/>
              </a:xfrm>
              <a:custGeom>
                <a:avLst/>
                <a:gdLst>
                  <a:gd name="T0" fmla="*/ 751 w 751"/>
                  <a:gd name="T1" fmla="*/ 0 h 884"/>
                  <a:gd name="T2" fmla="*/ 724 w 751"/>
                  <a:gd name="T3" fmla="*/ 120 h 884"/>
                  <a:gd name="T4" fmla="*/ 724 w 751"/>
                  <a:gd name="T5" fmla="*/ 207 h 884"/>
                  <a:gd name="T6" fmla="*/ 650 w 751"/>
                  <a:gd name="T7" fmla="*/ 173 h 884"/>
                  <a:gd name="T8" fmla="*/ 609 w 751"/>
                  <a:gd name="T9" fmla="*/ 322 h 884"/>
                  <a:gd name="T10" fmla="*/ 534 w 751"/>
                  <a:gd name="T11" fmla="*/ 386 h 884"/>
                  <a:gd name="T12" fmla="*/ 553 w 751"/>
                  <a:gd name="T13" fmla="*/ 468 h 884"/>
                  <a:gd name="T14" fmla="*/ 455 w 751"/>
                  <a:gd name="T15" fmla="*/ 479 h 884"/>
                  <a:gd name="T16" fmla="*/ 385 w 751"/>
                  <a:gd name="T17" fmla="*/ 602 h 884"/>
                  <a:gd name="T18" fmla="*/ 360 w 751"/>
                  <a:gd name="T19" fmla="*/ 647 h 884"/>
                  <a:gd name="T20" fmla="*/ 191 w 751"/>
                  <a:gd name="T21" fmla="*/ 700 h 884"/>
                  <a:gd name="T22" fmla="*/ 0 w 751"/>
                  <a:gd name="T23" fmla="*/ 884 h 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1" h="884">
                    <a:moveTo>
                      <a:pt x="751" y="0"/>
                    </a:moveTo>
                    <a:lnTo>
                      <a:pt x="724" y="120"/>
                    </a:lnTo>
                    <a:lnTo>
                      <a:pt x="724" y="207"/>
                    </a:lnTo>
                    <a:lnTo>
                      <a:pt x="650" y="173"/>
                    </a:lnTo>
                    <a:lnTo>
                      <a:pt x="609" y="322"/>
                    </a:lnTo>
                    <a:lnTo>
                      <a:pt x="534" y="386"/>
                    </a:lnTo>
                    <a:lnTo>
                      <a:pt x="553" y="468"/>
                    </a:lnTo>
                    <a:lnTo>
                      <a:pt x="455" y="479"/>
                    </a:lnTo>
                    <a:lnTo>
                      <a:pt x="385" y="602"/>
                    </a:lnTo>
                    <a:lnTo>
                      <a:pt x="360" y="647"/>
                    </a:lnTo>
                    <a:lnTo>
                      <a:pt x="191" y="700"/>
                    </a:lnTo>
                    <a:lnTo>
                      <a:pt x="0" y="88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531">
                <a:extLst>
                  <a:ext uri="{FF2B5EF4-FFF2-40B4-BE49-F238E27FC236}">
                    <a16:creationId xmlns:a16="http://schemas.microsoft.com/office/drawing/2014/main" id="{CE17FE11-7451-E2F1-FA1B-F7D0DC1F9D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" y="2300"/>
                <a:ext cx="103" cy="161"/>
              </a:xfrm>
              <a:custGeom>
                <a:avLst/>
                <a:gdLst>
                  <a:gd name="T0" fmla="*/ 0 w 414"/>
                  <a:gd name="T1" fmla="*/ 644 h 644"/>
                  <a:gd name="T2" fmla="*/ 127 w 414"/>
                  <a:gd name="T3" fmla="*/ 531 h 644"/>
                  <a:gd name="T4" fmla="*/ 73 w 414"/>
                  <a:gd name="T5" fmla="*/ 460 h 644"/>
                  <a:gd name="T6" fmla="*/ 145 w 414"/>
                  <a:gd name="T7" fmla="*/ 389 h 644"/>
                  <a:gd name="T8" fmla="*/ 340 w 414"/>
                  <a:gd name="T9" fmla="*/ 345 h 644"/>
                  <a:gd name="T10" fmla="*/ 414 w 414"/>
                  <a:gd name="T11" fmla="*/ 203 h 644"/>
                  <a:gd name="T12" fmla="*/ 404 w 414"/>
                  <a:gd name="T13" fmla="*/ 0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4" h="644">
                    <a:moveTo>
                      <a:pt x="0" y="644"/>
                    </a:moveTo>
                    <a:lnTo>
                      <a:pt x="127" y="531"/>
                    </a:lnTo>
                    <a:lnTo>
                      <a:pt x="73" y="460"/>
                    </a:lnTo>
                    <a:lnTo>
                      <a:pt x="145" y="389"/>
                    </a:lnTo>
                    <a:lnTo>
                      <a:pt x="340" y="345"/>
                    </a:lnTo>
                    <a:lnTo>
                      <a:pt x="414" y="203"/>
                    </a:lnTo>
                    <a:lnTo>
                      <a:pt x="40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Line 532">
                <a:extLst>
                  <a:ext uri="{FF2B5EF4-FFF2-40B4-BE49-F238E27FC236}">
                    <a16:creationId xmlns:a16="http://schemas.microsoft.com/office/drawing/2014/main" id="{7B16D3DF-2000-0B0F-7A1B-0C5404D466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80" y="2501"/>
                <a:ext cx="14" cy="29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533">
                <a:extLst>
                  <a:ext uri="{FF2B5EF4-FFF2-40B4-BE49-F238E27FC236}">
                    <a16:creationId xmlns:a16="http://schemas.microsoft.com/office/drawing/2014/main" id="{EB8F9217-D3EC-78AB-EDBA-3844D2072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4" y="1174"/>
                <a:ext cx="115" cy="75"/>
              </a:xfrm>
              <a:custGeom>
                <a:avLst/>
                <a:gdLst>
                  <a:gd name="T0" fmla="*/ 459 w 459"/>
                  <a:gd name="T1" fmla="*/ 302 h 302"/>
                  <a:gd name="T2" fmla="*/ 341 w 459"/>
                  <a:gd name="T3" fmla="*/ 246 h 302"/>
                  <a:gd name="T4" fmla="*/ 331 w 459"/>
                  <a:gd name="T5" fmla="*/ 167 h 302"/>
                  <a:gd name="T6" fmla="*/ 89 w 459"/>
                  <a:gd name="T7" fmla="*/ 6 h 302"/>
                  <a:gd name="T8" fmla="*/ 0 w 459"/>
                  <a:gd name="T9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9" h="302">
                    <a:moveTo>
                      <a:pt x="459" y="302"/>
                    </a:moveTo>
                    <a:lnTo>
                      <a:pt x="341" y="246"/>
                    </a:lnTo>
                    <a:lnTo>
                      <a:pt x="331" y="167"/>
                    </a:lnTo>
                    <a:lnTo>
                      <a:pt x="89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534">
                <a:extLst>
                  <a:ext uri="{FF2B5EF4-FFF2-40B4-BE49-F238E27FC236}">
                    <a16:creationId xmlns:a16="http://schemas.microsoft.com/office/drawing/2014/main" id="{8D1A35C0-067A-3DBF-C556-77839A792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6" y="1294"/>
                <a:ext cx="184" cy="48"/>
              </a:xfrm>
              <a:custGeom>
                <a:avLst/>
                <a:gdLst>
                  <a:gd name="T0" fmla="*/ 733 w 733"/>
                  <a:gd name="T1" fmla="*/ 170 h 193"/>
                  <a:gd name="T2" fmla="*/ 624 w 733"/>
                  <a:gd name="T3" fmla="*/ 193 h 193"/>
                  <a:gd name="T4" fmla="*/ 589 w 733"/>
                  <a:gd name="T5" fmla="*/ 114 h 193"/>
                  <a:gd name="T6" fmla="*/ 465 w 733"/>
                  <a:gd name="T7" fmla="*/ 40 h 193"/>
                  <a:gd name="T8" fmla="*/ 290 w 733"/>
                  <a:gd name="T9" fmla="*/ 0 h 193"/>
                  <a:gd name="T10" fmla="*/ 208 w 733"/>
                  <a:gd name="T11" fmla="*/ 108 h 193"/>
                  <a:gd name="T12" fmla="*/ 164 w 733"/>
                  <a:gd name="T13" fmla="*/ 108 h 193"/>
                  <a:gd name="T14" fmla="*/ 81 w 733"/>
                  <a:gd name="T15" fmla="*/ 184 h 193"/>
                  <a:gd name="T16" fmla="*/ 40 w 733"/>
                  <a:gd name="T17" fmla="*/ 142 h 193"/>
                  <a:gd name="T18" fmla="*/ 0 w 733"/>
                  <a:gd name="T19" fmla="*/ 6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3" h="193">
                    <a:moveTo>
                      <a:pt x="733" y="170"/>
                    </a:moveTo>
                    <a:lnTo>
                      <a:pt x="624" y="193"/>
                    </a:lnTo>
                    <a:lnTo>
                      <a:pt x="589" y="114"/>
                    </a:lnTo>
                    <a:lnTo>
                      <a:pt x="465" y="40"/>
                    </a:lnTo>
                    <a:lnTo>
                      <a:pt x="290" y="0"/>
                    </a:lnTo>
                    <a:lnTo>
                      <a:pt x="208" y="108"/>
                    </a:lnTo>
                    <a:lnTo>
                      <a:pt x="164" y="108"/>
                    </a:lnTo>
                    <a:lnTo>
                      <a:pt x="81" y="184"/>
                    </a:lnTo>
                    <a:lnTo>
                      <a:pt x="40" y="142"/>
                    </a:lnTo>
                    <a:lnTo>
                      <a:pt x="0" y="6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535">
                <a:extLst>
                  <a:ext uri="{FF2B5EF4-FFF2-40B4-BE49-F238E27FC236}">
                    <a16:creationId xmlns:a16="http://schemas.microsoft.com/office/drawing/2014/main" id="{CBF55168-DBC1-664A-3F6D-6BFDA0D66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8" y="1355"/>
                <a:ext cx="156" cy="82"/>
              </a:xfrm>
              <a:custGeom>
                <a:avLst/>
                <a:gdLst>
                  <a:gd name="T0" fmla="*/ 627 w 627"/>
                  <a:gd name="T1" fmla="*/ 50 h 327"/>
                  <a:gd name="T2" fmla="*/ 497 w 627"/>
                  <a:gd name="T3" fmla="*/ 105 h 327"/>
                  <a:gd name="T4" fmla="*/ 323 w 627"/>
                  <a:gd name="T5" fmla="*/ 105 h 327"/>
                  <a:gd name="T6" fmla="*/ 284 w 627"/>
                  <a:gd name="T7" fmla="*/ 0 h 327"/>
                  <a:gd name="T8" fmla="*/ 167 w 627"/>
                  <a:gd name="T9" fmla="*/ 101 h 327"/>
                  <a:gd name="T10" fmla="*/ 167 w 627"/>
                  <a:gd name="T11" fmla="*/ 327 h 327"/>
                  <a:gd name="T12" fmla="*/ 139 w 627"/>
                  <a:gd name="T13" fmla="*/ 327 h 327"/>
                  <a:gd name="T14" fmla="*/ 0 w 627"/>
                  <a:gd name="T15" fmla="*/ 29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7" h="327">
                    <a:moveTo>
                      <a:pt x="627" y="50"/>
                    </a:moveTo>
                    <a:lnTo>
                      <a:pt x="497" y="105"/>
                    </a:lnTo>
                    <a:lnTo>
                      <a:pt x="323" y="105"/>
                    </a:lnTo>
                    <a:lnTo>
                      <a:pt x="284" y="0"/>
                    </a:lnTo>
                    <a:lnTo>
                      <a:pt x="167" y="101"/>
                    </a:lnTo>
                    <a:lnTo>
                      <a:pt x="167" y="327"/>
                    </a:lnTo>
                    <a:lnTo>
                      <a:pt x="139" y="327"/>
                    </a:lnTo>
                    <a:lnTo>
                      <a:pt x="0" y="29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536">
                <a:extLst>
                  <a:ext uri="{FF2B5EF4-FFF2-40B4-BE49-F238E27FC236}">
                    <a16:creationId xmlns:a16="http://schemas.microsoft.com/office/drawing/2014/main" id="{97614114-C86F-FD0C-83FF-A53AFC8C9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786"/>
                <a:ext cx="81" cy="81"/>
              </a:xfrm>
              <a:custGeom>
                <a:avLst/>
                <a:gdLst>
                  <a:gd name="T0" fmla="*/ 0 w 323"/>
                  <a:gd name="T1" fmla="*/ 325 h 325"/>
                  <a:gd name="T2" fmla="*/ 124 w 323"/>
                  <a:gd name="T3" fmla="*/ 224 h 325"/>
                  <a:gd name="T4" fmla="*/ 194 w 323"/>
                  <a:gd name="T5" fmla="*/ 224 h 325"/>
                  <a:gd name="T6" fmla="*/ 232 w 323"/>
                  <a:gd name="T7" fmla="*/ 173 h 325"/>
                  <a:gd name="T8" fmla="*/ 304 w 323"/>
                  <a:gd name="T9" fmla="*/ 126 h 325"/>
                  <a:gd name="T10" fmla="*/ 323 w 323"/>
                  <a:gd name="T11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25">
                    <a:moveTo>
                      <a:pt x="0" y="325"/>
                    </a:moveTo>
                    <a:lnTo>
                      <a:pt x="124" y="224"/>
                    </a:lnTo>
                    <a:lnTo>
                      <a:pt x="194" y="224"/>
                    </a:lnTo>
                    <a:lnTo>
                      <a:pt x="232" y="173"/>
                    </a:lnTo>
                    <a:lnTo>
                      <a:pt x="304" y="126"/>
                    </a:lnTo>
                    <a:lnTo>
                      <a:pt x="32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537">
                <a:extLst>
                  <a:ext uri="{FF2B5EF4-FFF2-40B4-BE49-F238E27FC236}">
                    <a16:creationId xmlns:a16="http://schemas.microsoft.com/office/drawing/2014/main" id="{AE1A860E-B303-DC45-5A08-4EDFF78CE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1174"/>
                <a:ext cx="91" cy="220"/>
              </a:xfrm>
              <a:custGeom>
                <a:avLst/>
                <a:gdLst>
                  <a:gd name="T0" fmla="*/ 363 w 363"/>
                  <a:gd name="T1" fmla="*/ 0 h 881"/>
                  <a:gd name="T2" fmla="*/ 331 w 363"/>
                  <a:gd name="T3" fmla="*/ 26 h 881"/>
                  <a:gd name="T4" fmla="*/ 214 w 363"/>
                  <a:gd name="T5" fmla="*/ 413 h 881"/>
                  <a:gd name="T6" fmla="*/ 161 w 363"/>
                  <a:gd name="T7" fmla="*/ 502 h 881"/>
                  <a:gd name="T8" fmla="*/ 132 w 363"/>
                  <a:gd name="T9" fmla="*/ 549 h 881"/>
                  <a:gd name="T10" fmla="*/ 79 w 363"/>
                  <a:gd name="T11" fmla="*/ 636 h 881"/>
                  <a:gd name="T12" fmla="*/ 77 w 363"/>
                  <a:gd name="T13" fmla="*/ 814 h 881"/>
                  <a:gd name="T14" fmla="*/ 0 w 363"/>
                  <a:gd name="T15" fmla="*/ 881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3" h="881">
                    <a:moveTo>
                      <a:pt x="363" y="0"/>
                    </a:moveTo>
                    <a:lnTo>
                      <a:pt x="331" y="26"/>
                    </a:lnTo>
                    <a:lnTo>
                      <a:pt x="214" y="413"/>
                    </a:lnTo>
                    <a:lnTo>
                      <a:pt x="161" y="502"/>
                    </a:lnTo>
                    <a:lnTo>
                      <a:pt x="132" y="549"/>
                    </a:lnTo>
                    <a:lnTo>
                      <a:pt x="79" y="636"/>
                    </a:lnTo>
                    <a:lnTo>
                      <a:pt x="77" y="814"/>
                    </a:lnTo>
                    <a:lnTo>
                      <a:pt x="0" y="88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538">
                <a:extLst>
                  <a:ext uri="{FF2B5EF4-FFF2-40B4-BE49-F238E27FC236}">
                    <a16:creationId xmlns:a16="http://schemas.microsoft.com/office/drawing/2014/main" id="{39F867E1-245C-1880-6010-DD05FE09B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" y="1322"/>
                <a:ext cx="279" cy="76"/>
              </a:xfrm>
              <a:custGeom>
                <a:avLst/>
                <a:gdLst>
                  <a:gd name="T0" fmla="*/ 1117 w 1117"/>
                  <a:gd name="T1" fmla="*/ 305 h 305"/>
                  <a:gd name="T2" fmla="*/ 878 w 1117"/>
                  <a:gd name="T3" fmla="*/ 116 h 305"/>
                  <a:gd name="T4" fmla="*/ 733 w 1117"/>
                  <a:gd name="T5" fmla="*/ 179 h 305"/>
                  <a:gd name="T6" fmla="*/ 593 w 1117"/>
                  <a:gd name="T7" fmla="*/ 75 h 305"/>
                  <a:gd name="T8" fmla="*/ 431 w 1117"/>
                  <a:gd name="T9" fmla="*/ 121 h 305"/>
                  <a:gd name="T10" fmla="*/ 268 w 1117"/>
                  <a:gd name="T11" fmla="*/ 22 h 305"/>
                  <a:gd name="T12" fmla="*/ 233 w 1117"/>
                  <a:gd name="T13" fmla="*/ 0 h 305"/>
                  <a:gd name="T14" fmla="*/ 231 w 1117"/>
                  <a:gd name="T15" fmla="*/ 0 h 305"/>
                  <a:gd name="T16" fmla="*/ 0 w 1117"/>
                  <a:gd name="T17" fmla="*/ 16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17" h="305">
                    <a:moveTo>
                      <a:pt x="1117" y="305"/>
                    </a:moveTo>
                    <a:lnTo>
                      <a:pt x="878" y="116"/>
                    </a:lnTo>
                    <a:lnTo>
                      <a:pt x="733" y="179"/>
                    </a:lnTo>
                    <a:lnTo>
                      <a:pt x="593" y="75"/>
                    </a:lnTo>
                    <a:lnTo>
                      <a:pt x="431" y="121"/>
                    </a:lnTo>
                    <a:lnTo>
                      <a:pt x="268" y="22"/>
                    </a:lnTo>
                    <a:lnTo>
                      <a:pt x="233" y="0"/>
                    </a:lnTo>
                    <a:lnTo>
                      <a:pt x="231" y="0"/>
                    </a:lnTo>
                    <a:lnTo>
                      <a:pt x="0" y="16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539">
                <a:extLst>
                  <a:ext uri="{FF2B5EF4-FFF2-40B4-BE49-F238E27FC236}">
                    <a16:creationId xmlns:a16="http://schemas.microsoft.com/office/drawing/2014/main" id="{8BAD4889-6D6F-EB8A-C510-A08C7068A1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0" y="1398"/>
                <a:ext cx="18" cy="111"/>
              </a:xfrm>
              <a:custGeom>
                <a:avLst/>
                <a:gdLst>
                  <a:gd name="T0" fmla="*/ 65 w 73"/>
                  <a:gd name="T1" fmla="*/ 0 h 443"/>
                  <a:gd name="T2" fmla="*/ 0 w 73"/>
                  <a:gd name="T3" fmla="*/ 161 h 443"/>
                  <a:gd name="T4" fmla="*/ 73 w 73"/>
                  <a:gd name="T5" fmla="*/ 443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" h="443">
                    <a:moveTo>
                      <a:pt x="65" y="0"/>
                    </a:moveTo>
                    <a:lnTo>
                      <a:pt x="0" y="161"/>
                    </a:lnTo>
                    <a:lnTo>
                      <a:pt x="73" y="44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540">
                <a:extLst>
                  <a:ext uri="{FF2B5EF4-FFF2-40B4-BE49-F238E27FC236}">
                    <a16:creationId xmlns:a16="http://schemas.microsoft.com/office/drawing/2014/main" id="{6370158F-2B29-0FC4-3325-4DC02B9C3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8" y="1394"/>
                <a:ext cx="98" cy="169"/>
              </a:xfrm>
              <a:custGeom>
                <a:avLst/>
                <a:gdLst>
                  <a:gd name="T0" fmla="*/ 0 w 389"/>
                  <a:gd name="T1" fmla="*/ 462 h 677"/>
                  <a:gd name="T2" fmla="*/ 1 w 389"/>
                  <a:gd name="T3" fmla="*/ 462 h 677"/>
                  <a:gd name="T4" fmla="*/ 168 w 389"/>
                  <a:gd name="T5" fmla="*/ 537 h 677"/>
                  <a:gd name="T6" fmla="*/ 132 w 389"/>
                  <a:gd name="T7" fmla="*/ 608 h 677"/>
                  <a:gd name="T8" fmla="*/ 167 w 389"/>
                  <a:gd name="T9" fmla="*/ 673 h 677"/>
                  <a:gd name="T10" fmla="*/ 168 w 389"/>
                  <a:gd name="T11" fmla="*/ 677 h 677"/>
                  <a:gd name="T12" fmla="*/ 276 w 389"/>
                  <a:gd name="T13" fmla="*/ 558 h 677"/>
                  <a:gd name="T14" fmla="*/ 279 w 389"/>
                  <a:gd name="T15" fmla="*/ 554 h 677"/>
                  <a:gd name="T16" fmla="*/ 389 w 389"/>
                  <a:gd name="T17" fmla="*/ 540 h 677"/>
                  <a:gd name="T18" fmla="*/ 328 w 389"/>
                  <a:gd name="T19" fmla="*/ 396 h 677"/>
                  <a:gd name="T20" fmla="*/ 248 w 389"/>
                  <a:gd name="T21" fmla="*/ 400 h 677"/>
                  <a:gd name="T22" fmla="*/ 237 w 389"/>
                  <a:gd name="T23" fmla="*/ 143 h 677"/>
                  <a:gd name="T24" fmla="*/ 20 w 389"/>
                  <a:gd name="T25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9" h="677">
                    <a:moveTo>
                      <a:pt x="0" y="462"/>
                    </a:moveTo>
                    <a:lnTo>
                      <a:pt x="1" y="462"/>
                    </a:lnTo>
                    <a:lnTo>
                      <a:pt x="168" y="537"/>
                    </a:lnTo>
                    <a:lnTo>
                      <a:pt x="132" y="608"/>
                    </a:lnTo>
                    <a:lnTo>
                      <a:pt x="167" y="673"/>
                    </a:lnTo>
                    <a:lnTo>
                      <a:pt x="168" y="677"/>
                    </a:lnTo>
                    <a:lnTo>
                      <a:pt x="276" y="558"/>
                    </a:lnTo>
                    <a:lnTo>
                      <a:pt x="279" y="554"/>
                    </a:lnTo>
                    <a:lnTo>
                      <a:pt x="389" y="540"/>
                    </a:lnTo>
                    <a:lnTo>
                      <a:pt x="328" y="396"/>
                    </a:lnTo>
                    <a:lnTo>
                      <a:pt x="248" y="400"/>
                    </a:lnTo>
                    <a:lnTo>
                      <a:pt x="237" y="14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Line 541">
                <a:extLst>
                  <a:ext uri="{FF2B5EF4-FFF2-40B4-BE49-F238E27FC236}">
                    <a16:creationId xmlns:a16="http://schemas.microsoft.com/office/drawing/2014/main" id="{1FC672F2-F641-6C14-65B6-CA31526D5F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56" y="1394"/>
                <a:ext cx="7" cy="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542">
                <a:extLst>
                  <a:ext uri="{FF2B5EF4-FFF2-40B4-BE49-F238E27FC236}">
                    <a16:creationId xmlns:a16="http://schemas.microsoft.com/office/drawing/2014/main" id="{55A0D2A4-6F91-1C62-B273-8FC67F364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495"/>
                <a:ext cx="182" cy="65"/>
              </a:xfrm>
              <a:custGeom>
                <a:avLst/>
                <a:gdLst>
                  <a:gd name="T0" fmla="*/ 730 w 730"/>
                  <a:gd name="T1" fmla="*/ 259 h 259"/>
                  <a:gd name="T2" fmla="*/ 668 w 730"/>
                  <a:gd name="T3" fmla="*/ 193 h 259"/>
                  <a:gd name="T4" fmla="*/ 591 w 730"/>
                  <a:gd name="T5" fmla="*/ 221 h 259"/>
                  <a:gd name="T6" fmla="*/ 572 w 730"/>
                  <a:gd name="T7" fmla="*/ 64 h 259"/>
                  <a:gd name="T8" fmla="*/ 401 w 730"/>
                  <a:gd name="T9" fmla="*/ 0 h 259"/>
                  <a:gd name="T10" fmla="*/ 388 w 730"/>
                  <a:gd name="T11" fmla="*/ 6 h 259"/>
                  <a:gd name="T12" fmla="*/ 223 w 730"/>
                  <a:gd name="T13" fmla="*/ 85 h 259"/>
                  <a:gd name="T14" fmla="*/ 144 w 730"/>
                  <a:gd name="T15" fmla="*/ 97 h 259"/>
                  <a:gd name="T16" fmla="*/ 79 w 730"/>
                  <a:gd name="T17" fmla="*/ 39 h 259"/>
                  <a:gd name="T18" fmla="*/ 0 w 730"/>
                  <a:gd name="T19" fmla="*/ 6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0" h="259">
                    <a:moveTo>
                      <a:pt x="730" y="259"/>
                    </a:moveTo>
                    <a:lnTo>
                      <a:pt x="668" y="193"/>
                    </a:lnTo>
                    <a:lnTo>
                      <a:pt x="591" y="221"/>
                    </a:lnTo>
                    <a:lnTo>
                      <a:pt x="572" y="64"/>
                    </a:lnTo>
                    <a:lnTo>
                      <a:pt x="401" y="0"/>
                    </a:lnTo>
                    <a:lnTo>
                      <a:pt x="388" y="6"/>
                    </a:lnTo>
                    <a:lnTo>
                      <a:pt x="223" y="85"/>
                    </a:lnTo>
                    <a:lnTo>
                      <a:pt x="144" y="97"/>
                    </a:lnTo>
                    <a:lnTo>
                      <a:pt x="79" y="39"/>
                    </a:lnTo>
                    <a:lnTo>
                      <a:pt x="0" y="6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543">
                <a:extLst>
                  <a:ext uri="{FF2B5EF4-FFF2-40B4-BE49-F238E27FC236}">
                    <a16:creationId xmlns:a16="http://schemas.microsoft.com/office/drawing/2014/main" id="{251FC21B-5279-6E47-F68B-DC169FE54A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0" y="1168"/>
                <a:ext cx="24" cy="73"/>
              </a:xfrm>
              <a:custGeom>
                <a:avLst/>
                <a:gdLst>
                  <a:gd name="T0" fmla="*/ 0 w 97"/>
                  <a:gd name="T1" fmla="*/ 291 h 291"/>
                  <a:gd name="T2" fmla="*/ 42 w 97"/>
                  <a:gd name="T3" fmla="*/ 159 h 291"/>
                  <a:gd name="T4" fmla="*/ 97 w 97"/>
                  <a:gd name="T5" fmla="*/ 89 h 291"/>
                  <a:gd name="T6" fmla="*/ 9 w 97"/>
                  <a:gd name="T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7" h="291">
                    <a:moveTo>
                      <a:pt x="0" y="291"/>
                    </a:moveTo>
                    <a:lnTo>
                      <a:pt x="42" y="159"/>
                    </a:lnTo>
                    <a:lnTo>
                      <a:pt x="97" y="89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544">
                <a:extLst>
                  <a:ext uri="{FF2B5EF4-FFF2-40B4-BE49-F238E27FC236}">
                    <a16:creationId xmlns:a16="http://schemas.microsoft.com/office/drawing/2014/main" id="{EDC8E8F8-88DC-349C-4507-5DA81910A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" y="2461"/>
                <a:ext cx="84" cy="99"/>
              </a:xfrm>
              <a:custGeom>
                <a:avLst/>
                <a:gdLst>
                  <a:gd name="T0" fmla="*/ 328 w 333"/>
                  <a:gd name="T1" fmla="*/ 0 h 395"/>
                  <a:gd name="T2" fmla="*/ 327 w 333"/>
                  <a:gd name="T3" fmla="*/ 0 h 395"/>
                  <a:gd name="T4" fmla="*/ 333 w 333"/>
                  <a:gd name="T5" fmla="*/ 29 h 395"/>
                  <a:gd name="T6" fmla="*/ 332 w 333"/>
                  <a:gd name="T7" fmla="*/ 156 h 395"/>
                  <a:gd name="T8" fmla="*/ 190 w 333"/>
                  <a:gd name="T9" fmla="*/ 234 h 395"/>
                  <a:gd name="T10" fmla="*/ 99 w 333"/>
                  <a:gd name="T11" fmla="*/ 372 h 395"/>
                  <a:gd name="T12" fmla="*/ 0 w 333"/>
                  <a:gd name="T13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3" h="395">
                    <a:moveTo>
                      <a:pt x="328" y="0"/>
                    </a:moveTo>
                    <a:lnTo>
                      <a:pt x="327" y="0"/>
                    </a:lnTo>
                    <a:lnTo>
                      <a:pt x="333" y="29"/>
                    </a:lnTo>
                    <a:lnTo>
                      <a:pt x="332" y="156"/>
                    </a:lnTo>
                    <a:lnTo>
                      <a:pt x="190" y="234"/>
                    </a:lnTo>
                    <a:lnTo>
                      <a:pt x="99" y="372"/>
                    </a:lnTo>
                    <a:lnTo>
                      <a:pt x="0" y="39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Line 545">
                <a:extLst>
                  <a:ext uri="{FF2B5EF4-FFF2-40B4-BE49-F238E27FC236}">
                    <a16:creationId xmlns:a16="http://schemas.microsoft.com/office/drawing/2014/main" id="{C3EFD66A-4A37-987D-F058-C5C61DEB54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77" y="1363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546">
                <a:extLst>
                  <a:ext uri="{FF2B5EF4-FFF2-40B4-BE49-F238E27FC236}">
                    <a16:creationId xmlns:a16="http://schemas.microsoft.com/office/drawing/2014/main" id="{CF39FCF7-22DC-C686-0C42-796C1C5F0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1499"/>
                <a:ext cx="48" cy="142"/>
              </a:xfrm>
              <a:custGeom>
                <a:avLst/>
                <a:gdLst>
                  <a:gd name="T0" fmla="*/ 191 w 191"/>
                  <a:gd name="T1" fmla="*/ 568 h 568"/>
                  <a:gd name="T2" fmla="*/ 81 w 191"/>
                  <a:gd name="T3" fmla="*/ 336 h 568"/>
                  <a:gd name="T4" fmla="*/ 6 w 191"/>
                  <a:gd name="T5" fmla="*/ 294 h 568"/>
                  <a:gd name="T6" fmla="*/ 140 w 191"/>
                  <a:gd name="T7" fmla="*/ 178 h 568"/>
                  <a:gd name="T8" fmla="*/ 134 w 191"/>
                  <a:gd name="T9" fmla="*/ 88 h 568"/>
                  <a:gd name="T10" fmla="*/ 78 w 191"/>
                  <a:gd name="T11" fmla="*/ 0 h 568"/>
                  <a:gd name="T12" fmla="*/ 0 w 191"/>
                  <a:gd name="T13" fmla="*/ 46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1" h="568">
                    <a:moveTo>
                      <a:pt x="191" y="568"/>
                    </a:moveTo>
                    <a:lnTo>
                      <a:pt x="81" y="336"/>
                    </a:lnTo>
                    <a:lnTo>
                      <a:pt x="6" y="294"/>
                    </a:lnTo>
                    <a:lnTo>
                      <a:pt x="140" y="178"/>
                    </a:lnTo>
                    <a:lnTo>
                      <a:pt x="134" y="88"/>
                    </a:lnTo>
                    <a:lnTo>
                      <a:pt x="78" y="0"/>
                    </a:lnTo>
                    <a:lnTo>
                      <a:pt x="0" y="4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547">
                <a:extLst>
                  <a:ext uri="{FF2B5EF4-FFF2-40B4-BE49-F238E27FC236}">
                    <a16:creationId xmlns:a16="http://schemas.microsoft.com/office/drawing/2014/main" id="{8A4CDC4D-5CCC-C2F3-B622-03DB90586C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1656"/>
                <a:ext cx="163" cy="304"/>
              </a:xfrm>
              <a:custGeom>
                <a:avLst/>
                <a:gdLst>
                  <a:gd name="T0" fmla="*/ 573 w 648"/>
                  <a:gd name="T1" fmla="*/ 1215 h 1215"/>
                  <a:gd name="T2" fmla="*/ 487 w 648"/>
                  <a:gd name="T3" fmla="*/ 1125 h 1215"/>
                  <a:gd name="T4" fmla="*/ 589 w 648"/>
                  <a:gd name="T5" fmla="*/ 913 h 1215"/>
                  <a:gd name="T6" fmla="*/ 648 w 648"/>
                  <a:gd name="T7" fmla="*/ 848 h 1215"/>
                  <a:gd name="T8" fmla="*/ 529 w 648"/>
                  <a:gd name="T9" fmla="*/ 732 h 1215"/>
                  <a:gd name="T10" fmla="*/ 448 w 648"/>
                  <a:gd name="T11" fmla="*/ 717 h 1215"/>
                  <a:gd name="T12" fmla="*/ 367 w 648"/>
                  <a:gd name="T13" fmla="*/ 573 h 1215"/>
                  <a:gd name="T14" fmla="*/ 284 w 648"/>
                  <a:gd name="T15" fmla="*/ 430 h 1215"/>
                  <a:gd name="T16" fmla="*/ 197 w 648"/>
                  <a:gd name="T17" fmla="*/ 451 h 1215"/>
                  <a:gd name="T18" fmla="*/ 154 w 648"/>
                  <a:gd name="T19" fmla="*/ 379 h 1215"/>
                  <a:gd name="T20" fmla="*/ 95 w 648"/>
                  <a:gd name="T21" fmla="*/ 440 h 1215"/>
                  <a:gd name="T22" fmla="*/ 63 w 648"/>
                  <a:gd name="T23" fmla="*/ 369 h 1215"/>
                  <a:gd name="T24" fmla="*/ 150 w 648"/>
                  <a:gd name="T25" fmla="*/ 223 h 1215"/>
                  <a:gd name="T26" fmla="*/ 0 w 648"/>
                  <a:gd name="T27" fmla="*/ 0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8" h="1215">
                    <a:moveTo>
                      <a:pt x="573" y="1215"/>
                    </a:moveTo>
                    <a:lnTo>
                      <a:pt x="487" y="1125"/>
                    </a:lnTo>
                    <a:lnTo>
                      <a:pt x="589" y="913"/>
                    </a:lnTo>
                    <a:lnTo>
                      <a:pt x="648" y="848"/>
                    </a:lnTo>
                    <a:lnTo>
                      <a:pt x="529" y="732"/>
                    </a:lnTo>
                    <a:lnTo>
                      <a:pt x="448" y="717"/>
                    </a:lnTo>
                    <a:lnTo>
                      <a:pt x="367" y="573"/>
                    </a:lnTo>
                    <a:lnTo>
                      <a:pt x="284" y="430"/>
                    </a:lnTo>
                    <a:lnTo>
                      <a:pt x="197" y="451"/>
                    </a:lnTo>
                    <a:lnTo>
                      <a:pt x="154" y="379"/>
                    </a:lnTo>
                    <a:lnTo>
                      <a:pt x="95" y="440"/>
                    </a:lnTo>
                    <a:lnTo>
                      <a:pt x="63" y="369"/>
                    </a:lnTo>
                    <a:lnTo>
                      <a:pt x="150" y="22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548">
                <a:extLst>
                  <a:ext uri="{FF2B5EF4-FFF2-40B4-BE49-F238E27FC236}">
                    <a16:creationId xmlns:a16="http://schemas.microsoft.com/office/drawing/2014/main" id="{4024472E-3561-E1C9-8339-82539AEF32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0" y="1641"/>
                <a:ext cx="55" cy="15"/>
              </a:xfrm>
              <a:custGeom>
                <a:avLst/>
                <a:gdLst>
                  <a:gd name="T0" fmla="*/ 221 w 221"/>
                  <a:gd name="T1" fmla="*/ 61 h 61"/>
                  <a:gd name="T2" fmla="*/ 66 w 221"/>
                  <a:gd name="T3" fmla="*/ 59 h 61"/>
                  <a:gd name="T4" fmla="*/ 0 w 221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1" h="61">
                    <a:moveTo>
                      <a:pt x="221" y="61"/>
                    </a:moveTo>
                    <a:lnTo>
                      <a:pt x="66" y="5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549">
                <a:extLst>
                  <a:ext uri="{FF2B5EF4-FFF2-40B4-BE49-F238E27FC236}">
                    <a16:creationId xmlns:a16="http://schemas.microsoft.com/office/drawing/2014/main" id="{E7B4DEAD-9410-027C-67DD-C13ED16E4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3210"/>
                <a:ext cx="40" cy="241"/>
              </a:xfrm>
              <a:custGeom>
                <a:avLst/>
                <a:gdLst>
                  <a:gd name="T0" fmla="*/ 95 w 158"/>
                  <a:gd name="T1" fmla="*/ 0 h 963"/>
                  <a:gd name="T2" fmla="*/ 151 w 158"/>
                  <a:gd name="T3" fmla="*/ 109 h 963"/>
                  <a:gd name="T4" fmla="*/ 57 w 158"/>
                  <a:gd name="T5" fmla="*/ 133 h 963"/>
                  <a:gd name="T6" fmla="*/ 0 w 158"/>
                  <a:gd name="T7" fmla="*/ 284 h 963"/>
                  <a:gd name="T8" fmla="*/ 158 w 158"/>
                  <a:gd name="T9" fmla="*/ 542 h 963"/>
                  <a:gd name="T10" fmla="*/ 78 w 158"/>
                  <a:gd name="T11" fmla="*/ 556 h 963"/>
                  <a:gd name="T12" fmla="*/ 47 w 158"/>
                  <a:gd name="T13" fmla="*/ 633 h 963"/>
                  <a:gd name="T14" fmla="*/ 66 w 158"/>
                  <a:gd name="T15" fmla="*/ 683 h 963"/>
                  <a:gd name="T16" fmla="*/ 111 w 158"/>
                  <a:gd name="T17" fmla="*/ 812 h 963"/>
                  <a:gd name="T18" fmla="*/ 40 w 158"/>
                  <a:gd name="T19" fmla="*/ 868 h 963"/>
                  <a:gd name="T20" fmla="*/ 29 w 158"/>
                  <a:gd name="T21" fmla="*/ 963 h 9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" h="963">
                    <a:moveTo>
                      <a:pt x="95" y="0"/>
                    </a:moveTo>
                    <a:lnTo>
                      <a:pt x="151" y="109"/>
                    </a:lnTo>
                    <a:lnTo>
                      <a:pt x="57" y="133"/>
                    </a:lnTo>
                    <a:lnTo>
                      <a:pt x="0" y="284"/>
                    </a:lnTo>
                    <a:lnTo>
                      <a:pt x="158" y="542"/>
                    </a:lnTo>
                    <a:lnTo>
                      <a:pt x="78" y="556"/>
                    </a:lnTo>
                    <a:lnTo>
                      <a:pt x="47" y="633"/>
                    </a:lnTo>
                    <a:lnTo>
                      <a:pt x="66" y="683"/>
                    </a:lnTo>
                    <a:lnTo>
                      <a:pt x="111" y="812"/>
                    </a:lnTo>
                    <a:lnTo>
                      <a:pt x="40" y="868"/>
                    </a:lnTo>
                    <a:lnTo>
                      <a:pt x="29" y="96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550">
                <a:extLst>
                  <a:ext uri="{FF2B5EF4-FFF2-40B4-BE49-F238E27FC236}">
                    <a16:creationId xmlns:a16="http://schemas.microsoft.com/office/drawing/2014/main" id="{601E12EB-F81C-43EF-00DE-8D2130044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1504"/>
                <a:ext cx="323" cy="152"/>
              </a:xfrm>
              <a:custGeom>
                <a:avLst/>
                <a:gdLst>
                  <a:gd name="T0" fmla="*/ 1292 w 1292"/>
                  <a:gd name="T1" fmla="*/ 21 h 608"/>
                  <a:gd name="T2" fmla="*/ 1285 w 1292"/>
                  <a:gd name="T3" fmla="*/ 21 h 608"/>
                  <a:gd name="T4" fmla="*/ 1116 w 1292"/>
                  <a:gd name="T5" fmla="*/ 0 h 608"/>
                  <a:gd name="T6" fmla="*/ 1103 w 1292"/>
                  <a:gd name="T7" fmla="*/ 79 h 608"/>
                  <a:gd name="T8" fmla="*/ 1012 w 1292"/>
                  <a:gd name="T9" fmla="*/ 93 h 608"/>
                  <a:gd name="T10" fmla="*/ 960 w 1292"/>
                  <a:gd name="T11" fmla="*/ 154 h 608"/>
                  <a:gd name="T12" fmla="*/ 882 w 1292"/>
                  <a:gd name="T13" fmla="*/ 128 h 608"/>
                  <a:gd name="T14" fmla="*/ 802 w 1292"/>
                  <a:gd name="T15" fmla="*/ 155 h 608"/>
                  <a:gd name="T16" fmla="*/ 722 w 1292"/>
                  <a:gd name="T17" fmla="*/ 183 h 608"/>
                  <a:gd name="T18" fmla="*/ 637 w 1292"/>
                  <a:gd name="T19" fmla="*/ 317 h 608"/>
                  <a:gd name="T20" fmla="*/ 0 w 1292"/>
                  <a:gd name="T21" fmla="*/ 608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2" h="608">
                    <a:moveTo>
                      <a:pt x="1292" y="21"/>
                    </a:moveTo>
                    <a:lnTo>
                      <a:pt x="1285" y="21"/>
                    </a:lnTo>
                    <a:lnTo>
                      <a:pt x="1116" y="0"/>
                    </a:lnTo>
                    <a:lnTo>
                      <a:pt x="1103" y="79"/>
                    </a:lnTo>
                    <a:lnTo>
                      <a:pt x="1012" y="93"/>
                    </a:lnTo>
                    <a:lnTo>
                      <a:pt x="960" y="154"/>
                    </a:lnTo>
                    <a:lnTo>
                      <a:pt x="882" y="128"/>
                    </a:lnTo>
                    <a:lnTo>
                      <a:pt x="802" y="155"/>
                    </a:lnTo>
                    <a:lnTo>
                      <a:pt x="722" y="183"/>
                    </a:lnTo>
                    <a:lnTo>
                      <a:pt x="637" y="317"/>
                    </a:lnTo>
                    <a:lnTo>
                      <a:pt x="0" y="60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Line 551">
                <a:extLst>
                  <a:ext uri="{FF2B5EF4-FFF2-40B4-BE49-F238E27FC236}">
                    <a16:creationId xmlns:a16="http://schemas.microsoft.com/office/drawing/2014/main" id="{0F7D138C-7A90-6679-A676-A84CE2E3DF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19" y="3207"/>
                <a:ext cx="2" cy="3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552">
                <a:extLst>
                  <a:ext uri="{FF2B5EF4-FFF2-40B4-BE49-F238E27FC236}">
                    <a16:creationId xmlns:a16="http://schemas.microsoft.com/office/drawing/2014/main" id="{654B8E4A-EAE0-B2C3-2558-C848B4B98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3" y="3135"/>
                <a:ext cx="326" cy="107"/>
              </a:xfrm>
              <a:custGeom>
                <a:avLst/>
                <a:gdLst>
                  <a:gd name="T0" fmla="*/ 1304 w 1304"/>
                  <a:gd name="T1" fmla="*/ 302 h 428"/>
                  <a:gd name="T2" fmla="*/ 1304 w 1304"/>
                  <a:gd name="T3" fmla="*/ 301 h 428"/>
                  <a:gd name="T4" fmla="*/ 1115 w 1304"/>
                  <a:gd name="T5" fmla="*/ 423 h 428"/>
                  <a:gd name="T6" fmla="*/ 1022 w 1304"/>
                  <a:gd name="T7" fmla="*/ 428 h 428"/>
                  <a:gd name="T8" fmla="*/ 681 w 1304"/>
                  <a:gd name="T9" fmla="*/ 293 h 428"/>
                  <a:gd name="T10" fmla="*/ 630 w 1304"/>
                  <a:gd name="T11" fmla="*/ 302 h 428"/>
                  <a:gd name="T12" fmla="*/ 581 w 1304"/>
                  <a:gd name="T13" fmla="*/ 311 h 428"/>
                  <a:gd name="T14" fmla="*/ 451 w 1304"/>
                  <a:gd name="T15" fmla="*/ 247 h 428"/>
                  <a:gd name="T16" fmla="*/ 297 w 1304"/>
                  <a:gd name="T17" fmla="*/ 83 h 428"/>
                  <a:gd name="T18" fmla="*/ 248 w 1304"/>
                  <a:gd name="T19" fmla="*/ 71 h 428"/>
                  <a:gd name="T20" fmla="*/ 0 w 1304"/>
                  <a:gd name="T21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04" h="428">
                    <a:moveTo>
                      <a:pt x="1304" y="302"/>
                    </a:moveTo>
                    <a:lnTo>
                      <a:pt x="1304" y="301"/>
                    </a:lnTo>
                    <a:lnTo>
                      <a:pt x="1115" y="423"/>
                    </a:lnTo>
                    <a:lnTo>
                      <a:pt x="1022" y="428"/>
                    </a:lnTo>
                    <a:lnTo>
                      <a:pt x="681" y="293"/>
                    </a:lnTo>
                    <a:lnTo>
                      <a:pt x="630" y="302"/>
                    </a:lnTo>
                    <a:lnTo>
                      <a:pt x="581" y="311"/>
                    </a:lnTo>
                    <a:lnTo>
                      <a:pt x="451" y="247"/>
                    </a:lnTo>
                    <a:lnTo>
                      <a:pt x="297" y="83"/>
                    </a:lnTo>
                    <a:lnTo>
                      <a:pt x="248" y="7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553">
                <a:extLst>
                  <a:ext uri="{FF2B5EF4-FFF2-40B4-BE49-F238E27FC236}">
                    <a16:creationId xmlns:a16="http://schemas.microsoft.com/office/drawing/2014/main" id="{1349D869-DED7-071C-841C-2B0EA53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1" y="3042"/>
                <a:ext cx="90" cy="165"/>
              </a:xfrm>
              <a:custGeom>
                <a:avLst/>
                <a:gdLst>
                  <a:gd name="T0" fmla="*/ 357 w 357"/>
                  <a:gd name="T1" fmla="*/ 661 h 661"/>
                  <a:gd name="T2" fmla="*/ 328 w 357"/>
                  <a:gd name="T3" fmla="*/ 634 h 661"/>
                  <a:gd name="T4" fmla="*/ 183 w 357"/>
                  <a:gd name="T5" fmla="*/ 490 h 661"/>
                  <a:gd name="T6" fmla="*/ 84 w 357"/>
                  <a:gd name="T7" fmla="*/ 461 h 661"/>
                  <a:gd name="T8" fmla="*/ 132 w 357"/>
                  <a:gd name="T9" fmla="*/ 390 h 661"/>
                  <a:gd name="T10" fmla="*/ 27 w 357"/>
                  <a:gd name="T11" fmla="*/ 241 h 661"/>
                  <a:gd name="T12" fmla="*/ 61 w 357"/>
                  <a:gd name="T13" fmla="*/ 156 h 661"/>
                  <a:gd name="T14" fmla="*/ 0 w 357"/>
                  <a:gd name="T15" fmla="*/ 0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7" h="661">
                    <a:moveTo>
                      <a:pt x="357" y="661"/>
                    </a:moveTo>
                    <a:lnTo>
                      <a:pt x="328" y="634"/>
                    </a:lnTo>
                    <a:lnTo>
                      <a:pt x="183" y="490"/>
                    </a:lnTo>
                    <a:lnTo>
                      <a:pt x="84" y="461"/>
                    </a:lnTo>
                    <a:lnTo>
                      <a:pt x="132" y="390"/>
                    </a:lnTo>
                    <a:lnTo>
                      <a:pt x="27" y="241"/>
                    </a:lnTo>
                    <a:lnTo>
                      <a:pt x="61" y="15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554">
                <a:extLst>
                  <a:ext uri="{FF2B5EF4-FFF2-40B4-BE49-F238E27FC236}">
                    <a16:creationId xmlns:a16="http://schemas.microsoft.com/office/drawing/2014/main" id="{DB3CF9E7-0B6F-90FB-8349-F2D2A27FE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1" y="3168"/>
                <a:ext cx="277" cy="63"/>
              </a:xfrm>
              <a:custGeom>
                <a:avLst/>
                <a:gdLst>
                  <a:gd name="T0" fmla="*/ 1110 w 1110"/>
                  <a:gd name="T1" fmla="*/ 0 h 251"/>
                  <a:gd name="T2" fmla="*/ 832 w 1110"/>
                  <a:gd name="T3" fmla="*/ 11 h 251"/>
                  <a:gd name="T4" fmla="*/ 797 w 1110"/>
                  <a:gd name="T5" fmla="*/ 110 h 251"/>
                  <a:gd name="T6" fmla="*/ 774 w 1110"/>
                  <a:gd name="T7" fmla="*/ 96 h 251"/>
                  <a:gd name="T8" fmla="*/ 629 w 1110"/>
                  <a:gd name="T9" fmla="*/ 9 h 251"/>
                  <a:gd name="T10" fmla="*/ 340 w 1110"/>
                  <a:gd name="T11" fmla="*/ 251 h 251"/>
                  <a:gd name="T12" fmla="*/ 228 w 1110"/>
                  <a:gd name="T13" fmla="*/ 114 h 251"/>
                  <a:gd name="T14" fmla="*/ 150 w 1110"/>
                  <a:gd name="T15" fmla="*/ 164 h 251"/>
                  <a:gd name="T16" fmla="*/ 0 w 1110"/>
                  <a:gd name="T17" fmla="*/ 157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10" h="251">
                    <a:moveTo>
                      <a:pt x="1110" y="0"/>
                    </a:moveTo>
                    <a:lnTo>
                      <a:pt x="832" y="11"/>
                    </a:lnTo>
                    <a:lnTo>
                      <a:pt x="797" y="110"/>
                    </a:lnTo>
                    <a:lnTo>
                      <a:pt x="774" y="96"/>
                    </a:lnTo>
                    <a:lnTo>
                      <a:pt x="629" y="9"/>
                    </a:lnTo>
                    <a:lnTo>
                      <a:pt x="340" y="251"/>
                    </a:lnTo>
                    <a:lnTo>
                      <a:pt x="228" y="114"/>
                    </a:lnTo>
                    <a:lnTo>
                      <a:pt x="150" y="164"/>
                    </a:lnTo>
                    <a:lnTo>
                      <a:pt x="0" y="15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555">
                <a:extLst>
                  <a:ext uri="{FF2B5EF4-FFF2-40B4-BE49-F238E27FC236}">
                    <a16:creationId xmlns:a16="http://schemas.microsoft.com/office/drawing/2014/main" id="{E2377953-C136-DEB4-4F27-04C4F7D00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8" y="3168"/>
                <a:ext cx="101" cy="128"/>
              </a:xfrm>
              <a:custGeom>
                <a:avLst/>
                <a:gdLst>
                  <a:gd name="T0" fmla="*/ 0 w 405"/>
                  <a:gd name="T1" fmla="*/ 0 h 512"/>
                  <a:gd name="T2" fmla="*/ 156 w 405"/>
                  <a:gd name="T3" fmla="*/ 81 h 512"/>
                  <a:gd name="T4" fmla="*/ 206 w 405"/>
                  <a:gd name="T5" fmla="*/ 241 h 512"/>
                  <a:gd name="T6" fmla="*/ 364 w 405"/>
                  <a:gd name="T7" fmla="*/ 315 h 512"/>
                  <a:gd name="T8" fmla="*/ 343 w 405"/>
                  <a:gd name="T9" fmla="*/ 398 h 512"/>
                  <a:gd name="T10" fmla="*/ 405 w 405"/>
                  <a:gd name="T11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5" h="512">
                    <a:moveTo>
                      <a:pt x="0" y="0"/>
                    </a:moveTo>
                    <a:lnTo>
                      <a:pt x="156" y="81"/>
                    </a:lnTo>
                    <a:lnTo>
                      <a:pt x="206" y="241"/>
                    </a:lnTo>
                    <a:lnTo>
                      <a:pt x="364" y="315"/>
                    </a:lnTo>
                    <a:lnTo>
                      <a:pt x="343" y="398"/>
                    </a:lnTo>
                    <a:lnTo>
                      <a:pt x="405" y="51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556">
                <a:extLst>
                  <a:ext uri="{FF2B5EF4-FFF2-40B4-BE49-F238E27FC236}">
                    <a16:creationId xmlns:a16="http://schemas.microsoft.com/office/drawing/2014/main" id="{7B50A046-F01B-515E-7710-854B3DD4B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2020"/>
                <a:ext cx="228" cy="77"/>
              </a:xfrm>
              <a:custGeom>
                <a:avLst/>
                <a:gdLst>
                  <a:gd name="T0" fmla="*/ 0 w 912"/>
                  <a:gd name="T1" fmla="*/ 0 h 308"/>
                  <a:gd name="T2" fmla="*/ 122 w 912"/>
                  <a:gd name="T3" fmla="*/ 221 h 308"/>
                  <a:gd name="T4" fmla="*/ 206 w 912"/>
                  <a:gd name="T5" fmla="*/ 221 h 308"/>
                  <a:gd name="T6" fmla="*/ 207 w 912"/>
                  <a:gd name="T7" fmla="*/ 308 h 308"/>
                  <a:gd name="T8" fmla="*/ 249 w 912"/>
                  <a:gd name="T9" fmla="*/ 305 h 308"/>
                  <a:gd name="T10" fmla="*/ 291 w 912"/>
                  <a:gd name="T11" fmla="*/ 304 h 308"/>
                  <a:gd name="T12" fmla="*/ 405 w 912"/>
                  <a:gd name="T13" fmla="*/ 179 h 308"/>
                  <a:gd name="T14" fmla="*/ 500 w 912"/>
                  <a:gd name="T15" fmla="*/ 225 h 308"/>
                  <a:gd name="T16" fmla="*/ 511 w 912"/>
                  <a:gd name="T17" fmla="*/ 304 h 308"/>
                  <a:gd name="T18" fmla="*/ 623 w 912"/>
                  <a:gd name="T19" fmla="*/ 299 h 308"/>
                  <a:gd name="T20" fmla="*/ 701 w 912"/>
                  <a:gd name="T21" fmla="*/ 252 h 308"/>
                  <a:gd name="T22" fmla="*/ 778 w 912"/>
                  <a:gd name="T23" fmla="*/ 206 h 308"/>
                  <a:gd name="T24" fmla="*/ 912 w 912"/>
                  <a:gd name="T25" fmla="*/ 19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12" h="308">
                    <a:moveTo>
                      <a:pt x="0" y="0"/>
                    </a:moveTo>
                    <a:lnTo>
                      <a:pt x="122" y="221"/>
                    </a:lnTo>
                    <a:lnTo>
                      <a:pt x="206" y="221"/>
                    </a:lnTo>
                    <a:lnTo>
                      <a:pt x="207" y="308"/>
                    </a:lnTo>
                    <a:lnTo>
                      <a:pt x="249" y="305"/>
                    </a:lnTo>
                    <a:lnTo>
                      <a:pt x="291" y="304"/>
                    </a:lnTo>
                    <a:lnTo>
                      <a:pt x="405" y="179"/>
                    </a:lnTo>
                    <a:lnTo>
                      <a:pt x="500" y="225"/>
                    </a:lnTo>
                    <a:lnTo>
                      <a:pt x="511" y="304"/>
                    </a:lnTo>
                    <a:lnTo>
                      <a:pt x="623" y="299"/>
                    </a:lnTo>
                    <a:lnTo>
                      <a:pt x="701" y="252"/>
                    </a:lnTo>
                    <a:lnTo>
                      <a:pt x="778" y="206"/>
                    </a:lnTo>
                    <a:lnTo>
                      <a:pt x="912" y="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557">
                <a:extLst>
                  <a:ext uri="{FF2B5EF4-FFF2-40B4-BE49-F238E27FC236}">
                    <a16:creationId xmlns:a16="http://schemas.microsoft.com/office/drawing/2014/main" id="{75AAF58F-7924-9220-B74B-CD6EF50F4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2150"/>
                <a:ext cx="40" cy="87"/>
              </a:xfrm>
              <a:custGeom>
                <a:avLst/>
                <a:gdLst>
                  <a:gd name="T0" fmla="*/ 161 w 161"/>
                  <a:gd name="T1" fmla="*/ 0 h 349"/>
                  <a:gd name="T2" fmla="*/ 83 w 161"/>
                  <a:gd name="T3" fmla="*/ 82 h 349"/>
                  <a:gd name="T4" fmla="*/ 0 w 161"/>
                  <a:gd name="T5" fmla="*/ 82 h 349"/>
                  <a:gd name="T6" fmla="*/ 12 w 161"/>
                  <a:gd name="T7" fmla="*/ 218 h 349"/>
                  <a:gd name="T8" fmla="*/ 15 w 161"/>
                  <a:gd name="T9" fmla="*/ 278 h 349"/>
                  <a:gd name="T10" fmla="*/ 22 w 161"/>
                  <a:gd name="T11" fmla="*/ 348 h 349"/>
                  <a:gd name="T12" fmla="*/ 22 w 161"/>
                  <a:gd name="T13" fmla="*/ 349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1" h="349">
                    <a:moveTo>
                      <a:pt x="161" y="0"/>
                    </a:moveTo>
                    <a:lnTo>
                      <a:pt x="83" y="82"/>
                    </a:lnTo>
                    <a:lnTo>
                      <a:pt x="0" y="82"/>
                    </a:lnTo>
                    <a:lnTo>
                      <a:pt x="12" y="218"/>
                    </a:lnTo>
                    <a:lnTo>
                      <a:pt x="15" y="278"/>
                    </a:lnTo>
                    <a:lnTo>
                      <a:pt x="22" y="348"/>
                    </a:lnTo>
                    <a:lnTo>
                      <a:pt x="22" y="3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558">
                <a:extLst>
                  <a:ext uri="{FF2B5EF4-FFF2-40B4-BE49-F238E27FC236}">
                    <a16:creationId xmlns:a16="http://schemas.microsoft.com/office/drawing/2014/main" id="{9C5810FC-37EB-EB74-09C1-E6A6F686E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8" y="2913"/>
                <a:ext cx="87" cy="255"/>
              </a:xfrm>
              <a:custGeom>
                <a:avLst/>
                <a:gdLst>
                  <a:gd name="T0" fmla="*/ 258 w 349"/>
                  <a:gd name="T1" fmla="*/ 0 h 1019"/>
                  <a:gd name="T2" fmla="*/ 84 w 349"/>
                  <a:gd name="T3" fmla="*/ 197 h 1019"/>
                  <a:gd name="T4" fmla="*/ 27 w 349"/>
                  <a:gd name="T5" fmla="*/ 349 h 1019"/>
                  <a:gd name="T6" fmla="*/ 150 w 349"/>
                  <a:gd name="T7" fmla="*/ 592 h 1019"/>
                  <a:gd name="T8" fmla="*/ 349 w 349"/>
                  <a:gd name="T9" fmla="*/ 813 h 1019"/>
                  <a:gd name="T10" fmla="*/ 199 w 349"/>
                  <a:gd name="T11" fmla="*/ 794 h 1019"/>
                  <a:gd name="T12" fmla="*/ 51 w 349"/>
                  <a:gd name="T13" fmla="*/ 903 h 1019"/>
                  <a:gd name="T14" fmla="*/ 86 w 349"/>
                  <a:gd name="T15" fmla="*/ 977 h 1019"/>
                  <a:gd name="T16" fmla="*/ 0 w 349"/>
                  <a:gd name="T17" fmla="*/ 1019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9" h="1019">
                    <a:moveTo>
                      <a:pt x="258" y="0"/>
                    </a:moveTo>
                    <a:lnTo>
                      <a:pt x="84" y="197"/>
                    </a:lnTo>
                    <a:lnTo>
                      <a:pt x="27" y="349"/>
                    </a:lnTo>
                    <a:lnTo>
                      <a:pt x="150" y="592"/>
                    </a:lnTo>
                    <a:lnTo>
                      <a:pt x="349" y="813"/>
                    </a:lnTo>
                    <a:lnTo>
                      <a:pt x="199" y="794"/>
                    </a:lnTo>
                    <a:lnTo>
                      <a:pt x="51" y="903"/>
                    </a:lnTo>
                    <a:lnTo>
                      <a:pt x="86" y="977"/>
                    </a:lnTo>
                    <a:lnTo>
                      <a:pt x="0" y="10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559">
                <a:extLst>
                  <a:ext uri="{FF2B5EF4-FFF2-40B4-BE49-F238E27FC236}">
                    <a16:creationId xmlns:a16="http://schemas.microsoft.com/office/drawing/2014/main" id="{3242C0F5-3727-05A7-F989-474A74F672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1" y="3006"/>
                <a:ext cx="55" cy="36"/>
              </a:xfrm>
              <a:custGeom>
                <a:avLst/>
                <a:gdLst>
                  <a:gd name="T0" fmla="*/ 217 w 217"/>
                  <a:gd name="T1" fmla="*/ 0 h 145"/>
                  <a:gd name="T2" fmla="*/ 188 w 217"/>
                  <a:gd name="T3" fmla="*/ 6 h 145"/>
                  <a:gd name="T4" fmla="*/ 122 w 217"/>
                  <a:gd name="T5" fmla="*/ 7 h 145"/>
                  <a:gd name="T6" fmla="*/ 0 w 217"/>
                  <a:gd name="T7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7" h="145">
                    <a:moveTo>
                      <a:pt x="217" y="0"/>
                    </a:moveTo>
                    <a:lnTo>
                      <a:pt x="188" y="6"/>
                    </a:lnTo>
                    <a:lnTo>
                      <a:pt x="122" y="7"/>
                    </a:lnTo>
                    <a:lnTo>
                      <a:pt x="0" y="14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560">
                <a:extLst>
                  <a:ext uri="{FF2B5EF4-FFF2-40B4-BE49-F238E27FC236}">
                    <a16:creationId xmlns:a16="http://schemas.microsoft.com/office/drawing/2014/main" id="{462B677A-8573-8FCD-1689-93567CBF4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" y="2956"/>
                <a:ext cx="271" cy="86"/>
              </a:xfrm>
              <a:custGeom>
                <a:avLst/>
                <a:gdLst>
                  <a:gd name="T0" fmla="*/ 1086 w 1086"/>
                  <a:gd name="T1" fmla="*/ 342 h 342"/>
                  <a:gd name="T2" fmla="*/ 938 w 1086"/>
                  <a:gd name="T3" fmla="*/ 277 h 342"/>
                  <a:gd name="T4" fmla="*/ 936 w 1086"/>
                  <a:gd name="T5" fmla="*/ 195 h 342"/>
                  <a:gd name="T6" fmla="*/ 669 w 1086"/>
                  <a:gd name="T7" fmla="*/ 171 h 342"/>
                  <a:gd name="T8" fmla="*/ 655 w 1086"/>
                  <a:gd name="T9" fmla="*/ 6 h 342"/>
                  <a:gd name="T10" fmla="*/ 584 w 1086"/>
                  <a:gd name="T11" fmla="*/ 70 h 342"/>
                  <a:gd name="T12" fmla="*/ 514 w 1086"/>
                  <a:gd name="T13" fmla="*/ 29 h 342"/>
                  <a:gd name="T14" fmla="*/ 390 w 1086"/>
                  <a:gd name="T15" fmla="*/ 85 h 342"/>
                  <a:gd name="T16" fmla="*/ 267 w 1086"/>
                  <a:gd name="T17" fmla="*/ 141 h 342"/>
                  <a:gd name="T18" fmla="*/ 167 w 1086"/>
                  <a:gd name="T19" fmla="*/ 19 h 342"/>
                  <a:gd name="T20" fmla="*/ 0 w 1086"/>
                  <a:gd name="T21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86" h="342">
                    <a:moveTo>
                      <a:pt x="1086" y="342"/>
                    </a:moveTo>
                    <a:lnTo>
                      <a:pt x="938" y="277"/>
                    </a:lnTo>
                    <a:lnTo>
                      <a:pt x="936" y="195"/>
                    </a:lnTo>
                    <a:lnTo>
                      <a:pt x="669" y="171"/>
                    </a:lnTo>
                    <a:lnTo>
                      <a:pt x="655" y="6"/>
                    </a:lnTo>
                    <a:lnTo>
                      <a:pt x="584" y="70"/>
                    </a:lnTo>
                    <a:lnTo>
                      <a:pt x="514" y="29"/>
                    </a:lnTo>
                    <a:lnTo>
                      <a:pt x="390" y="85"/>
                    </a:lnTo>
                    <a:lnTo>
                      <a:pt x="267" y="141"/>
                    </a:lnTo>
                    <a:lnTo>
                      <a:pt x="167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561">
                <a:extLst>
                  <a:ext uri="{FF2B5EF4-FFF2-40B4-BE49-F238E27FC236}">
                    <a16:creationId xmlns:a16="http://schemas.microsoft.com/office/drawing/2014/main" id="{59CA0B54-65CA-1E1D-C056-D9CF73B02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778"/>
                <a:ext cx="110" cy="228"/>
              </a:xfrm>
              <a:custGeom>
                <a:avLst/>
                <a:gdLst>
                  <a:gd name="T0" fmla="*/ 442 w 442"/>
                  <a:gd name="T1" fmla="*/ 0 h 911"/>
                  <a:gd name="T2" fmla="*/ 432 w 442"/>
                  <a:gd name="T3" fmla="*/ 95 h 911"/>
                  <a:gd name="T4" fmla="*/ 268 w 442"/>
                  <a:gd name="T5" fmla="*/ 105 h 911"/>
                  <a:gd name="T6" fmla="*/ 197 w 442"/>
                  <a:gd name="T7" fmla="*/ 297 h 911"/>
                  <a:gd name="T8" fmla="*/ 282 w 442"/>
                  <a:gd name="T9" fmla="*/ 362 h 911"/>
                  <a:gd name="T10" fmla="*/ 211 w 442"/>
                  <a:gd name="T11" fmla="*/ 433 h 911"/>
                  <a:gd name="T12" fmla="*/ 93 w 442"/>
                  <a:gd name="T13" fmla="*/ 394 h 911"/>
                  <a:gd name="T14" fmla="*/ 47 w 442"/>
                  <a:gd name="T15" fmla="*/ 466 h 911"/>
                  <a:gd name="T16" fmla="*/ 0 w 442"/>
                  <a:gd name="T17" fmla="*/ 537 h 911"/>
                  <a:gd name="T18" fmla="*/ 42 w 442"/>
                  <a:gd name="T19" fmla="*/ 615 h 911"/>
                  <a:gd name="T20" fmla="*/ 328 w 442"/>
                  <a:gd name="T21" fmla="*/ 776 h 911"/>
                  <a:gd name="T22" fmla="*/ 322 w 442"/>
                  <a:gd name="T23" fmla="*/ 911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42" h="911">
                    <a:moveTo>
                      <a:pt x="442" y="0"/>
                    </a:moveTo>
                    <a:lnTo>
                      <a:pt x="432" y="95"/>
                    </a:lnTo>
                    <a:lnTo>
                      <a:pt x="268" y="105"/>
                    </a:lnTo>
                    <a:lnTo>
                      <a:pt x="197" y="297"/>
                    </a:lnTo>
                    <a:lnTo>
                      <a:pt x="282" y="362"/>
                    </a:lnTo>
                    <a:lnTo>
                      <a:pt x="211" y="433"/>
                    </a:lnTo>
                    <a:lnTo>
                      <a:pt x="93" y="394"/>
                    </a:lnTo>
                    <a:lnTo>
                      <a:pt x="47" y="466"/>
                    </a:lnTo>
                    <a:lnTo>
                      <a:pt x="0" y="537"/>
                    </a:lnTo>
                    <a:lnTo>
                      <a:pt x="42" y="615"/>
                    </a:lnTo>
                    <a:lnTo>
                      <a:pt x="328" y="776"/>
                    </a:lnTo>
                    <a:lnTo>
                      <a:pt x="322" y="91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562">
                <a:extLst>
                  <a:ext uri="{FF2B5EF4-FFF2-40B4-BE49-F238E27FC236}">
                    <a16:creationId xmlns:a16="http://schemas.microsoft.com/office/drawing/2014/main" id="{465B8824-1878-EBDF-EA19-1A05C73F2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0" y="2237"/>
                <a:ext cx="300" cy="104"/>
              </a:xfrm>
              <a:custGeom>
                <a:avLst/>
                <a:gdLst>
                  <a:gd name="T0" fmla="*/ 1200 w 1200"/>
                  <a:gd name="T1" fmla="*/ 215 h 417"/>
                  <a:gd name="T2" fmla="*/ 1198 w 1200"/>
                  <a:gd name="T3" fmla="*/ 224 h 417"/>
                  <a:gd name="T4" fmla="*/ 1134 w 1200"/>
                  <a:gd name="T5" fmla="*/ 267 h 417"/>
                  <a:gd name="T6" fmla="*/ 959 w 1200"/>
                  <a:gd name="T7" fmla="*/ 203 h 417"/>
                  <a:gd name="T8" fmla="*/ 896 w 1200"/>
                  <a:gd name="T9" fmla="*/ 150 h 417"/>
                  <a:gd name="T10" fmla="*/ 911 w 1200"/>
                  <a:gd name="T11" fmla="*/ 65 h 417"/>
                  <a:gd name="T12" fmla="*/ 842 w 1200"/>
                  <a:gd name="T13" fmla="*/ 19 h 417"/>
                  <a:gd name="T14" fmla="*/ 573 w 1200"/>
                  <a:gd name="T15" fmla="*/ 417 h 417"/>
                  <a:gd name="T16" fmla="*/ 443 w 1200"/>
                  <a:gd name="T17" fmla="*/ 315 h 417"/>
                  <a:gd name="T18" fmla="*/ 350 w 1200"/>
                  <a:gd name="T19" fmla="*/ 292 h 417"/>
                  <a:gd name="T20" fmla="*/ 276 w 1200"/>
                  <a:gd name="T21" fmla="*/ 337 h 417"/>
                  <a:gd name="T22" fmla="*/ 190 w 1200"/>
                  <a:gd name="T23" fmla="*/ 290 h 417"/>
                  <a:gd name="T24" fmla="*/ 155 w 1200"/>
                  <a:gd name="T25" fmla="*/ 217 h 417"/>
                  <a:gd name="T26" fmla="*/ 77 w 1200"/>
                  <a:gd name="T27" fmla="*/ 191 h 417"/>
                  <a:gd name="T28" fmla="*/ 0 w 1200"/>
                  <a:gd name="T29" fmla="*/ 0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0" h="417">
                    <a:moveTo>
                      <a:pt x="1200" y="215"/>
                    </a:moveTo>
                    <a:lnTo>
                      <a:pt x="1198" y="224"/>
                    </a:lnTo>
                    <a:lnTo>
                      <a:pt x="1134" y="267"/>
                    </a:lnTo>
                    <a:lnTo>
                      <a:pt x="959" y="203"/>
                    </a:lnTo>
                    <a:lnTo>
                      <a:pt x="896" y="150"/>
                    </a:lnTo>
                    <a:lnTo>
                      <a:pt x="911" y="65"/>
                    </a:lnTo>
                    <a:lnTo>
                      <a:pt x="842" y="19"/>
                    </a:lnTo>
                    <a:lnTo>
                      <a:pt x="573" y="417"/>
                    </a:lnTo>
                    <a:lnTo>
                      <a:pt x="443" y="315"/>
                    </a:lnTo>
                    <a:lnTo>
                      <a:pt x="350" y="292"/>
                    </a:lnTo>
                    <a:lnTo>
                      <a:pt x="276" y="337"/>
                    </a:lnTo>
                    <a:lnTo>
                      <a:pt x="190" y="290"/>
                    </a:lnTo>
                    <a:lnTo>
                      <a:pt x="155" y="217"/>
                    </a:lnTo>
                    <a:lnTo>
                      <a:pt x="77" y="19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563">
                <a:extLst>
                  <a:ext uri="{FF2B5EF4-FFF2-40B4-BE49-F238E27FC236}">
                    <a16:creationId xmlns:a16="http://schemas.microsoft.com/office/drawing/2014/main" id="{5563A2A5-ED39-D877-ABB6-20B7FD1E6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" y="2237"/>
                <a:ext cx="57" cy="145"/>
              </a:xfrm>
              <a:custGeom>
                <a:avLst/>
                <a:gdLst>
                  <a:gd name="T0" fmla="*/ 229 w 229"/>
                  <a:gd name="T1" fmla="*/ 0 h 578"/>
                  <a:gd name="T2" fmla="*/ 164 w 229"/>
                  <a:gd name="T3" fmla="*/ 388 h 578"/>
                  <a:gd name="T4" fmla="*/ 0 w 229"/>
                  <a:gd name="T5" fmla="*/ 578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9" h="578">
                    <a:moveTo>
                      <a:pt x="229" y="0"/>
                    </a:moveTo>
                    <a:lnTo>
                      <a:pt x="164" y="388"/>
                    </a:lnTo>
                    <a:lnTo>
                      <a:pt x="0" y="57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564">
                <a:extLst>
                  <a:ext uri="{FF2B5EF4-FFF2-40B4-BE49-F238E27FC236}">
                    <a16:creationId xmlns:a16="http://schemas.microsoft.com/office/drawing/2014/main" id="{363C06F5-28D6-F1EA-7075-7093128DA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" y="2509"/>
                <a:ext cx="321" cy="269"/>
              </a:xfrm>
              <a:custGeom>
                <a:avLst/>
                <a:gdLst>
                  <a:gd name="T0" fmla="*/ 1286 w 1286"/>
                  <a:gd name="T1" fmla="*/ 1078 h 1078"/>
                  <a:gd name="T2" fmla="*/ 1117 w 1286"/>
                  <a:gd name="T3" fmla="*/ 1055 h 1078"/>
                  <a:gd name="T4" fmla="*/ 965 w 1286"/>
                  <a:gd name="T5" fmla="*/ 941 h 1078"/>
                  <a:gd name="T6" fmla="*/ 880 w 1286"/>
                  <a:gd name="T7" fmla="*/ 956 h 1078"/>
                  <a:gd name="T8" fmla="*/ 854 w 1286"/>
                  <a:gd name="T9" fmla="*/ 456 h 1078"/>
                  <a:gd name="T10" fmla="*/ 769 w 1286"/>
                  <a:gd name="T11" fmla="*/ 503 h 1078"/>
                  <a:gd name="T12" fmla="*/ 535 w 1286"/>
                  <a:gd name="T13" fmla="*/ 449 h 1078"/>
                  <a:gd name="T14" fmla="*/ 458 w 1286"/>
                  <a:gd name="T15" fmla="*/ 478 h 1078"/>
                  <a:gd name="T16" fmla="*/ 489 w 1286"/>
                  <a:gd name="T17" fmla="*/ 299 h 1078"/>
                  <a:gd name="T18" fmla="*/ 396 w 1286"/>
                  <a:gd name="T19" fmla="*/ 75 h 1078"/>
                  <a:gd name="T20" fmla="*/ 327 w 1286"/>
                  <a:gd name="T21" fmla="*/ 37 h 1078"/>
                  <a:gd name="T22" fmla="*/ 257 w 1286"/>
                  <a:gd name="T23" fmla="*/ 0 h 1078"/>
                  <a:gd name="T24" fmla="*/ 0 w 1286"/>
                  <a:gd name="T25" fmla="*/ 87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86" h="1078">
                    <a:moveTo>
                      <a:pt x="1286" y="1078"/>
                    </a:moveTo>
                    <a:lnTo>
                      <a:pt x="1117" y="1055"/>
                    </a:lnTo>
                    <a:lnTo>
                      <a:pt x="965" y="941"/>
                    </a:lnTo>
                    <a:lnTo>
                      <a:pt x="880" y="956"/>
                    </a:lnTo>
                    <a:lnTo>
                      <a:pt x="854" y="456"/>
                    </a:lnTo>
                    <a:lnTo>
                      <a:pt x="769" y="503"/>
                    </a:lnTo>
                    <a:lnTo>
                      <a:pt x="535" y="449"/>
                    </a:lnTo>
                    <a:lnTo>
                      <a:pt x="458" y="478"/>
                    </a:lnTo>
                    <a:lnTo>
                      <a:pt x="489" y="299"/>
                    </a:lnTo>
                    <a:lnTo>
                      <a:pt x="396" y="75"/>
                    </a:lnTo>
                    <a:lnTo>
                      <a:pt x="327" y="37"/>
                    </a:lnTo>
                    <a:lnTo>
                      <a:pt x="257" y="0"/>
                    </a:lnTo>
                    <a:lnTo>
                      <a:pt x="0" y="8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565">
                <a:extLst>
                  <a:ext uri="{FF2B5EF4-FFF2-40B4-BE49-F238E27FC236}">
                    <a16:creationId xmlns:a16="http://schemas.microsoft.com/office/drawing/2014/main" id="{20205525-8A22-7EDC-E00A-2262A6FA8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0" y="2586"/>
                <a:ext cx="113" cy="26"/>
              </a:xfrm>
              <a:custGeom>
                <a:avLst/>
                <a:gdLst>
                  <a:gd name="T0" fmla="*/ 451 w 451"/>
                  <a:gd name="T1" fmla="*/ 9 h 100"/>
                  <a:gd name="T2" fmla="*/ 450 w 451"/>
                  <a:gd name="T3" fmla="*/ 9 h 100"/>
                  <a:gd name="T4" fmla="*/ 278 w 451"/>
                  <a:gd name="T5" fmla="*/ 43 h 100"/>
                  <a:gd name="T6" fmla="*/ 220 w 451"/>
                  <a:gd name="T7" fmla="*/ 100 h 100"/>
                  <a:gd name="T8" fmla="*/ 0 w 451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1" h="100">
                    <a:moveTo>
                      <a:pt x="451" y="9"/>
                    </a:moveTo>
                    <a:lnTo>
                      <a:pt x="450" y="9"/>
                    </a:lnTo>
                    <a:lnTo>
                      <a:pt x="278" y="43"/>
                    </a:lnTo>
                    <a:lnTo>
                      <a:pt x="220" y="10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566">
                <a:extLst>
                  <a:ext uri="{FF2B5EF4-FFF2-40B4-BE49-F238E27FC236}">
                    <a16:creationId xmlns:a16="http://schemas.microsoft.com/office/drawing/2014/main" id="{00C2CD65-A496-063B-187D-2FF925519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5" y="2586"/>
                <a:ext cx="168" cy="192"/>
              </a:xfrm>
              <a:custGeom>
                <a:avLst/>
                <a:gdLst>
                  <a:gd name="T0" fmla="*/ 538 w 668"/>
                  <a:gd name="T1" fmla="*/ 0 h 766"/>
                  <a:gd name="T2" fmla="*/ 493 w 668"/>
                  <a:gd name="T3" fmla="*/ 110 h 766"/>
                  <a:gd name="T4" fmla="*/ 543 w 668"/>
                  <a:gd name="T5" fmla="*/ 228 h 766"/>
                  <a:gd name="T6" fmla="*/ 668 w 668"/>
                  <a:gd name="T7" fmla="*/ 317 h 766"/>
                  <a:gd name="T8" fmla="*/ 657 w 668"/>
                  <a:gd name="T9" fmla="*/ 484 h 766"/>
                  <a:gd name="T10" fmla="*/ 569 w 668"/>
                  <a:gd name="T11" fmla="*/ 453 h 766"/>
                  <a:gd name="T12" fmla="*/ 209 w 668"/>
                  <a:gd name="T13" fmla="*/ 562 h 766"/>
                  <a:gd name="T14" fmla="*/ 184 w 668"/>
                  <a:gd name="T15" fmla="*/ 643 h 766"/>
                  <a:gd name="T16" fmla="*/ 26 w 668"/>
                  <a:gd name="T17" fmla="*/ 677 h 766"/>
                  <a:gd name="T18" fmla="*/ 0 w 668"/>
                  <a:gd name="T19" fmla="*/ 766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8" h="766">
                    <a:moveTo>
                      <a:pt x="538" y="0"/>
                    </a:moveTo>
                    <a:lnTo>
                      <a:pt x="493" y="110"/>
                    </a:lnTo>
                    <a:lnTo>
                      <a:pt x="543" y="228"/>
                    </a:lnTo>
                    <a:lnTo>
                      <a:pt x="668" y="317"/>
                    </a:lnTo>
                    <a:lnTo>
                      <a:pt x="657" y="484"/>
                    </a:lnTo>
                    <a:lnTo>
                      <a:pt x="569" y="453"/>
                    </a:lnTo>
                    <a:lnTo>
                      <a:pt x="209" y="562"/>
                    </a:lnTo>
                    <a:lnTo>
                      <a:pt x="184" y="643"/>
                    </a:lnTo>
                    <a:lnTo>
                      <a:pt x="26" y="677"/>
                    </a:lnTo>
                    <a:lnTo>
                      <a:pt x="0" y="76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567">
                <a:extLst>
                  <a:ext uri="{FF2B5EF4-FFF2-40B4-BE49-F238E27FC236}">
                    <a16:creationId xmlns:a16="http://schemas.microsoft.com/office/drawing/2014/main" id="{6F1569D1-CBDA-A3DD-00CB-B56442DE6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" y="2382"/>
                <a:ext cx="207" cy="204"/>
              </a:xfrm>
              <a:custGeom>
                <a:avLst/>
                <a:gdLst>
                  <a:gd name="T0" fmla="*/ 0 w 828"/>
                  <a:gd name="T1" fmla="*/ 0 h 820"/>
                  <a:gd name="T2" fmla="*/ 134 w 828"/>
                  <a:gd name="T3" fmla="*/ 217 h 820"/>
                  <a:gd name="T4" fmla="*/ 186 w 828"/>
                  <a:gd name="T5" fmla="*/ 303 h 820"/>
                  <a:gd name="T6" fmla="*/ 362 w 828"/>
                  <a:gd name="T7" fmla="*/ 306 h 820"/>
                  <a:gd name="T8" fmla="*/ 371 w 828"/>
                  <a:gd name="T9" fmla="*/ 228 h 820"/>
                  <a:gd name="T10" fmla="*/ 641 w 828"/>
                  <a:gd name="T11" fmla="*/ 287 h 820"/>
                  <a:gd name="T12" fmla="*/ 689 w 828"/>
                  <a:gd name="T13" fmla="*/ 404 h 820"/>
                  <a:gd name="T14" fmla="*/ 716 w 828"/>
                  <a:gd name="T15" fmla="*/ 468 h 820"/>
                  <a:gd name="T16" fmla="*/ 650 w 828"/>
                  <a:gd name="T17" fmla="*/ 624 h 820"/>
                  <a:gd name="T18" fmla="*/ 680 w 828"/>
                  <a:gd name="T19" fmla="*/ 778 h 820"/>
                  <a:gd name="T20" fmla="*/ 828 w 828"/>
                  <a:gd name="T21" fmla="*/ 82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8" h="820">
                    <a:moveTo>
                      <a:pt x="0" y="0"/>
                    </a:moveTo>
                    <a:lnTo>
                      <a:pt x="134" y="217"/>
                    </a:lnTo>
                    <a:lnTo>
                      <a:pt x="186" y="303"/>
                    </a:lnTo>
                    <a:lnTo>
                      <a:pt x="362" y="306"/>
                    </a:lnTo>
                    <a:lnTo>
                      <a:pt x="371" y="228"/>
                    </a:lnTo>
                    <a:lnTo>
                      <a:pt x="641" y="287"/>
                    </a:lnTo>
                    <a:lnTo>
                      <a:pt x="689" y="404"/>
                    </a:lnTo>
                    <a:lnTo>
                      <a:pt x="716" y="468"/>
                    </a:lnTo>
                    <a:lnTo>
                      <a:pt x="650" y="624"/>
                    </a:lnTo>
                    <a:lnTo>
                      <a:pt x="680" y="778"/>
                    </a:lnTo>
                    <a:lnTo>
                      <a:pt x="828" y="82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568">
                <a:extLst>
                  <a:ext uri="{FF2B5EF4-FFF2-40B4-BE49-F238E27FC236}">
                    <a16:creationId xmlns:a16="http://schemas.microsoft.com/office/drawing/2014/main" id="{DCB16056-68E8-B628-2D34-6D56B2837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" y="2781"/>
                <a:ext cx="388" cy="225"/>
              </a:xfrm>
              <a:custGeom>
                <a:avLst/>
                <a:gdLst>
                  <a:gd name="T0" fmla="*/ 0 w 1553"/>
                  <a:gd name="T1" fmla="*/ 900 h 900"/>
                  <a:gd name="T2" fmla="*/ 170 w 1553"/>
                  <a:gd name="T3" fmla="*/ 859 h 900"/>
                  <a:gd name="T4" fmla="*/ 277 w 1553"/>
                  <a:gd name="T5" fmla="*/ 888 h 900"/>
                  <a:gd name="T6" fmla="*/ 181 w 1553"/>
                  <a:gd name="T7" fmla="*/ 749 h 900"/>
                  <a:gd name="T8" fmla="*/ 291 w 1553"/>
                  <a:gd name="T9" fmla="*/ 780 h 900"/>
                  <a:gd name="T10" fmla="*/ 332 w 1553"/>
                  <a:gd name="T11" fmla="*/ 534 h 900"/>
                  <a:gd name="T12" fmla="*/ 483 w 1553"/>
                  <a:gd name="T13" fmla="*/ 421 h 900"/>
                  <a:gd name="T14" fmla="*/ 576 w 1553"/>
                  <a:gd name="T15" fmla="*/ 398 h 900"/>
                  <a:gd name="T16" fmla="*/ 675 w 1553"/>
                  <a:gd name="T17" fmla="*/ 527 h 900"/>
                  <a:gd name="T18" fmla="*/ 696 w 1553"/>
                  <a:gd name="T19" fmla="*/ 419 h 900"/>
                  <a:gd name="T20" fmla="*/ 733 w 1553"/>
                  <a:gd name="T21" fmla="*/ 379 h 900"/>
                  <a:gd name="T22" fmla="*/ 802 w 1553"/>
                  <a:gd name="T23" fmla="*/ 300 h 900"/>
                  <a:gd name="T24" fmla="*/ 1118 w 1553"/>
                  <a:gd name="T25" fmla="*/ 395 h 900"/>
                  <a:gd name="T26" fmla="*/ 1244 w 1553"/>
                  <a:gd name="T27" fmla="*/ 253 h 900"/>
                  <a:gd name="T28" fmla="*/ 1376 w 1553"/>
                  <a:gd name="T29" fmla="*/ 104 h 900"/>
                  <a:gd name="T30" fmla="*/ 1548 w 1553"/>
                  <a:gd name="T31" fmla="*/ 9 h 900"/>
                  <a:gd name="T32" fmla="*/ 1553 w 1553"/>
                  <a:gd name="T33" fmla="*/ 0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53" h="900">
                    <a:moveTo>
                      <a:pt x="0" y="900"/>
                    </a:moveTo>
                    <a:lnTo>
                      <a:pt x="170" y="859"/>
                    </a:lnTo>
                    <a:lnTo>
                      <a:pt x="277" y="888"/>
                    </a:lnTo>
                    <a:lnTo>
                      <a:pt x="181" y="749"/>
                    </a:lnTo>
                    <a:lnTo>
                      <a:pt x="291" y="780"/>
                    </a:lnTo>
                    <a:lnTo>
                      <a:pt x="332" y="534"/>
                    </a:lnTo>
                    <a:lnTo>
                      <a:pt x="483" y="421"/>
                    </a:lnTo>
                    <a:lnTo>
                      <a:pt x="576" y="398"/>
                    </a:lnTo>
                    <a:lnTo>
                      <a:pt x="675" y="527"/>
                    </a:lnTo>
                    <a:lnTo>
                      <a:pt x="696" y="419"/>
                    </a:lnTo>
                    <a:lnTo>
                      <a:pt x="733" y="379"/>
                    </a:lnTo>
                    <a:lnTo>
                      <a:pt x="802" y="300"/>
                    </a:lnTo>
                    <a:lnTo>
                      <a:pt x="1118" y="395"/>
                    </a:lnTo>
                    <a:lnTo>
                      <a:pt x="1244" y="253"/>
                    </a:lnTo>
                    <a:lnTo>
                      <a:pt x="1376" y="104"/>
                    </a:lnTo>
                    <a:lnTo>
                      <a:pt x="1548" y="9"/>
                    </a:lnTo>
                    <a:lnTo>
                      <a:pt x="155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569">
                <a:extLst>
                  <a:ext uri="{FF2B5EF4-FFF2-40B4-BE49-F238E27FC236}">
                    <a16:creationId xmlns:a16="http://schemas.microsoft.com/office/drawing/2014/main" id="{007535E4-5FDC-7BFA-9634-BF3189E51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3360"/>
                <a:ext cx="110" cy="71"/>
              </a:xfrm>
              <a:custGeom>
                <a:avLst/>
                <a:gdLst>
                  <a:gd name="T0" fmla="*/ 443 w 443"/>
                  <a:gd name="T1" fmla="*/ 3 h 285"/>
                  <a:gd name="T2" fmla="*/ 430 w 443"/>
                  <a:gd name="T3" fmla="*/ 27 h 285"/>
                  <a:gd name="T4" fmla="*/ 281 w 443"/>
                  <a:gd name="T5" fmla="*/ 77 h 285"/>
                  <a:gd name="T6" fmla="*/ 243 w 443"/>
                  <a:gd name="T7" fmla="*/ 0 h 285"/>
                  <a:gd name="T8" fmla="*/ 0 w 443"/>
                  <a:gd name="T9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3" h="285">
                    <a:moveTo>
                      <a:pt x="443" y="3"/>
                    </a:moveTo>
                    <a:lnTo>
                      <a:pt x="430" y="27"/>
                    </a:lnTo>
                    <a:lnTo>
                      <a:pt x="281" y="77"/>
                    </a:lnTo>
                    <a:lnTo>
                      <a:pt x="243" y="0"/>
                    </a:lnTo>
                    <a:lnTo>
                      <a:pt x="0" y="28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570">
                <a:extLst>
                  <a:ext uri="{FF2B5EF4-FFF2-40B4-BE49-F238E27FC236}">
                    <a16:creationId xmlns:a16="http://schemas.microsoft.com/office/drawing/2014/main" id="{99AA2AD1-8B28-8318-1947-EA0B2C2C1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70"/>
                <a:ext cx="57" cy="79"/>
              </a:xfrm>
              <a:custGeom>
                <a:avLst/>
                <a:gdLst>
                  <a:gd name="T0" fmla="*/ 231 w 231"/>
                  <a:gd name="T1" fmla="*/ 315 h 315"/>
                  <a:gd name="T2" fmla="*/ 118 w 231"/>
                  <a:gd name="T3" fmla="*/ 276 h 315"/>
                  <a:gd name="T4" fmla="*/ 118 w 231"/>
                  <a:gd name="T5" fmla="*/ 118 h 315"/>
                  <a:gd name="T6" fmla="*/ 0 w 231"/>
                  <a:gd name="T7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1" h="315">
                    <a:moveTo>
                      <a:pt x="231" y="315"/>
                    </a:moveTo>
                    <a:lnTo>
                      <a:pt x="118" y="276"/>
                    </a:lnTo>
                    <a:lnTo>
                      <a:pt x="118" y="1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571">
                <a:extLst>
                  <a:ext uri="{FF2B5EF4-FFF2-40B4-BE49-F238E27FC236}">
                    <a16:creationId xmlns:a16="http://schemas.microsoft.com/office/drawing/2014/main" id="{610B5AEC-E001-9932-1FF4-5948D0766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444"/>
                <a:ext cx="114" cy="136"/>
              </a:xfrm>
              <a:custGeom>
                <a:avLst/>
                <a:gdLst>
                  <a:gd name="T0" fmla="*/ 0 w 455"/>
                  <a:gd name="T1" fmla="*/ 0 h 546"/>
                  <a:gd name="T2" fmla="*/ 0 w 455"/>
                  <a:gd name="T3" fmla="*/ 1 h 546"/>
                  <a:gd name="T4" fmla="*/ 359 w 455"/>
                  <a:gd name="T5" fmla="*/ 306 h 546"/>
                  <a:gd name="T6" fmla="*/ 407 w 455"/>
                  <a:gd name="T7" fmla="*/ 425 h 546"/>
                  <a:gd name="T8" fmla="*/ 455 w 455"/>
                  <a:gd name="T9" fmla="*/ 546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5" h="546">
                    <a:moveTo>
                      <a:pt x="0" y="0"/>
                    </a:moveTo>
                    <a:lnTo>
                      <a:pt x="0" y="1"/>
                    </a:lnTo>
                    <a:lnTo>
                      <a:pt x="359" y="306"/>
                    </a:lnTo>
                    <a:lnTo>
                      <a:pt x="407" y="425"/>
                    </a:lnTo>
                    <a:lnTo>
                      <a:pt x="455" y="54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572">
                <a:extLst>
                  <a:ext uri="{FF2B5EF4-FFF2-40B4-BE49-F238E27FC236}">
                    <a16:creationId xmlns:a16="http://schemas.microsoft.com/office/drawing/2014/main" id="{2BDF9435-642E-DF9F-6B85-38E07E98F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" y="754"/>
                <a:ext cx="79" cy="107"/>
              </a:xfrm>
              <a:custGeom>
                <a:avLst/>
                <a:gdLst>
                  <a:gd name="T0" fmla="*/ 313 w 313"/>
                  <a:gd name="T1" fmla="*/ 0 h 426"/>
                  <a:gd name="T2" fmla="*/ 264 w 313"/>
                  <a:gd name="T3" fmla="*/ 87 h 426"/>
                  <a:gd name="T4" fmla="*/ 189 w 313"/>
                  <a:gd name="T5" fmla="*/ 41 h 426"/>
                  <a:gd name="T6" fmla="*/ 63 w 313"/>
                  <a:gd name="T7" fmla="*/ 116 h 426"/>
                  <a:gd name="T8" fmla="*/ 105 w 313"/>
                  <a:gd name="T9" fmla="*/ 318 h 426"/>
                  <a:gd name="T10" fmla="*/ 0 w 313"/>
                  <a:gd name="T11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426">
                    <a:moveTo>
                      <a:pt x="313" y="0"/>
                    </a:moveTo>
                    <a:lnTo>
                      <a:pt x="264" y="87"/>
                    </a:lnTo>
                    <a:lnTo>
                      <a:pt x="189" y="41"/>
                    </a:lnTo>
                    <a:lnTo>
                      <a:pt x="63" y="116"/>
                    </a:lnTo>
                    <a:lnTo>
                      <a:pt x="105" y="318"/>
                    </a:lnTo>
                    <a:lnTo>
                      <a:pt x="0" y="42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573">
                <a:extLst>
                  <a:ext uri="{FF2B5EF4-FFF2-40B4-BE49-F238E27FC236}">
                    <a16:creationId xmlns:a16="http://schemas.microsoft.com/office/drawing/2014/main" id="{34E0634D-6D5C-1A2E-AC39-B287A0949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0" y="770"/>
                <a:ext cx="59" cy="177"/>
              </a:xfrm>
              <a:custGeom>
                <a:avLst/>
                <a:gdLst>
                  <a:gd name="T0" fmla="*/ 234 w 234"/>
                  <a:gd name="T1" fmla="*/ 706 h 706"/>
                  <a:gd name="T2" fmla="*/ 155 w 234"/>
                  <a:gd name="T3" fmla="*/ 649 h 706"/>
                  <a:gd name="T4" fmla="*/ 155 w 234"/>
                  <a:gd name="T5" fmla="*/ 594 h 706"/>
                  <a:gd name="T6" fmla="*/ 50 w 234"/>
                  <a:gd name="T7" fmla="*/ 343 h 706"/>
                  <a:gd name="T8" fmla="*/ 113 w 234"/>
                  <a:gd name="T9" fmla="*/ 259 h 706"/>
                  <a:gd name="T10" fmla="*/ 0 w 234"/>
                  <a:gd name="T11" fmla="*/ 204 h 706"/>
                  <a:gd name="T12" fmla="*/ 71 w 234"/>
                  <a:gd name="T13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4" h="706">
                    <a:moveTo>
                      <a:pt x="234" y="706"/>
                    </a:moveTo>
                    <a:lnTo>
                      <a:pt x="155" y="649"/>
                    </a:lnTo>
                    <a:lnTo>
                      <a:pt x="155" y="594"/>
                    </a:lnTo>
                    <a:lnTo>
                      <a:pt x="50" y="343"/>
                    </a:lnTo>
                    <a:lnTo>
                      <a:pt x="113" y="259"/>
                    </a:lnTo>
                    <a:lnTo>
                      <a:pt x="0" y="204"/>
                    </a:lnTo>
                    <a:lnTo>
                      <a:pt x="7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574">
                <a:extLst>
                  <a:ext uri="{FF2B5EF4-FFF2-40B4-BE49-F238E27FC236}">
                    <a16:creationId xmlns:a16="http://schemas.microsoft.com/office/drawing/2014/main" id="{95DB19E9-7F8B-9620-F6D4-C2A9797843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2" y="730"/>
                <a:ext cx="110" cy="22"/>
              </a:xfrm>
              <a:custGeom>
                <a:avLst/>
                <a:gdLst>
                  <a:gd name="T0" fmla="*/ 443 w 443"/>
                  <a:gd name="T1" fmla="*/ 66 h 89"/>
                  <a:gd name="T2" fmla="*/ 292 w 443"/>
                  <a:gd name="T3" fmla="*/ 0 h 89"/>
                  <a:gd name="T4" fmla="*/ 83 w 443"/>
                  <a:gd name="T5" fmla="*/ 0 h 89"/>
                  <a:gd name="T6" fmla="*/ 0 w 443"/>
                  <a:gd name="T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3" h="89">
                    <a:moveTo>
                      <a:pt x="443" y="66"/>
                    </a:moveTo>
                    <a:lnTo>
                      <a:pt x="292" y="0"/>
                    </a:lnTo>
                    <a:lnTo>
                      <a:pt x="83" y="0"/>
                    </a:lnTo>
                    <a:lnTo>
                      <a:pt x="0" y="8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575">
                <a:extLst>
                  <a:ext uri="{FF2B5EF4-FFF2-40B4-BE49-F238E27FC236}">
                    <a16:creationId xmlns:a16="http://schemas.microsoft.com/office/drawing/2014/main" id="{EED0936A-25FF-D685-AC75-75B951287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2" y="746"/>
                <a:ext cx="45" cy="218"/>
              </a:xfrm>
              <a:custGeom>
                <a:avLst/>
                <a:gdLst>
                  <a:gd name="T0" fmla="*/ 0 w 180"/>
                  <a:gd name="T1" fmla="*/ 869 h 869"/>
                  <a:gd name="T2" fmla="*/ 97 w 180"/>
                  <a:gd name="T3" fmla="*/ 806 h 869"/>
                  <a:gd name="T4" fmla="*/ 180 w 180"/>
                  <a:gd name="T5" fmla="*/ 681 h 869"/>
                  <a:gd name="T6" fmla="*/ 180 w 180"/>
                  <a:gd name="T7" fmla="*/ 579 h 869"/>
                  <a:gd name="T8" fmla="*/ 109 w 180"/>
                  <a:gd name="T9" fmla="*/ 500 h 869"/>
                  <a:gd name="T10" fmla="*/ 109 w 180"/>
                  <a:gd name="T11" fmla="*/ 286 h 869"/>
                  <a:gd name="T12" fmla="*/ 38 w 180"/>
                  <a:gd name="T13" fmla="*/ 244 h 869"/>
                  <a:gd name="T14" fmla="*/ 38 w 180"/>
                  <a:gd name="T15" fmla="*/ 80 h 869"/>
                  <a:gd name="T16" fmla="*/ 80 w 180"/>
                  <a:gd name="T17" fmla="*/ 0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869">
                    <a:moveTo>
                      <a:pt x="0" y="869"/>
                    </a:moveTo>
                    <a:lnTo>
                      <a:pt x="97" y="806"/>
                    </a:lnTo>
                    <a:lnTo>
                      <a:pt x="180" y="681"/>
                    </a:lnTo>
                    <a:lnTo>
                      <a:pt x="180" y="579"/>
                    </a:lnTo>
                    <a:lnTo>
                      <a:pt x="109" y="500"/>
                    </a:lnTo>
                    <a:lnTo>
                      <a:pt x="109" y="286"/>
                    </a:lnTo>
                    <a:lnTo>
                      <a:pt x="38" y="244"/>
                    </a:lnTo>
                    <a:lnTo>
                      <a:pt x="38" y="80"/>
                    </a:lnTo>
                    <a:lnTo>
                      <a:pt x="8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576">
                <a:extLst>
                  <a:ext uri="{FF2B5EF4-FFF2-40B4-BE49-F238E27FC236}">
                    <a16:creationId xmlns:a16="http://schemas.microsoft.com/office/drawing/2014/main" id="{E30BD7A7-A529-336A-6F7B-FA586F1418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2" y="724"/>
                <a:ext cx="48" cy="25"/>
              </a:xfrm>
              <a:custGeom>
                <a:avLst/>
                <a:gdLst>
                  <a:gd name="T0" fmla="*/ 0 w 192"/>
                  <a:gd name="T1" fmla="*/ 92 h 101"/>
                  <a:gd name="T2" fmla="*/ 59 w 192"/>
                  <a:gd name="T3" fmla="*/ 46 h 101"/>
                  <a:gd name="T4" fmla="*/ 142 w 192"/>
                  <a:gd name="T5" fmla="*/ 101 h 101"/>
                  <a:gd name="T6" fmla="*/ 192 w 192"/>
                  <a:gd name="T7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2" h="101">
                    <a:moveTo>
                      <a:pt x="0" y="92"/>
                    </a:moveTo>
                    <a:lnTo>
                      <a:pt x="59" y="46"/>
                    </a:lnTo>
                    <a:lnTo>
                      <a:pt x="142" y="101"/>
                    </a:lnTo>
                    <a:lnTo>
                      <a:pt x="19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577">
                <a:extLst>
                  <a:ext uri="{FF2B5EF4-FFF2-40B4-BE49-F238E27FC236}">
                    <a16:creationId xmlns:a16="http://schemas.microsoft.com/office/drawing/2014/main" id="{095CC2A9-5555-AFF7-A9E5-60C20DCC4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737"/>
                <a:ext cx="82" cy="268"/>
              </a:xfrm>
              <a:custGeom>
                <a:avLst/>
                <a:gdLst>
                  <a:gd name="T0" fmla="*/ 51 w 327"/>
                  <a:gd name="T1" fmla="*/ 0 h 1071"/>
                  <a:gd name="T2" fmla="*/ 51 w 327"/>
                  <a:gd name="T3" fmla="*/ 1 h 1071"/>
                  <a:gd name="T4" fmla="*/ 69 w 327"/>
                  <a:gd name="T5" fmla="*/ 190 h 1071"/>
                  <a:gd name="T6" fmla="*/ 307 w 327"/>
                  <a:gd name="T7" fmla="*/ 278 h 1071"/>
                  <a:gd name="T8" fmla="*/ 251 w 327"/>
                  <a:gd name="T9" fmla="*/ 353 h 1071"/>
                  <a:gd name="T10" fmla="*/ 316 w 327"/>
                  <a:gd name="T11" fmla="*/ 586 h 1071"/>
                  <a:gd name="T12" fmla="*/ 83 w 327"/>
                  <a:gd name="T13" fmla="*/ 727 h 1071"/>
                  <a:gd name="T14" fmla="*/ 128 w 327"/>
                  <a:gd name="T15" fmla="*/ 793 h 1071"/>
                  <a:gd name="T16" fmla="*/ 0 w 327"/>
                  <a:gd name="T17" fmla="*/ 943 h 1071"/>
                  <a:gd name="T18" fmla="*/ 51 w 327"/>
                  <a:gd name="T19" fmla="*/ 1012 h 1071"/>
                  <a:gd name="T20" fmla="*/ 327 w 327"/>
                  <a:gd name="T21" fmla="*/ 1071 h 10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1071">
                    <a:moveTo>
                      <a:pt x="51" y="0"/>
                    </a:moveTo>
                    <a:lnTo>
                      <a:pt x="51" y="1"/>
                    </a:lnTo>
                    <a:lnTo>
                      <a:pt x="69" y="190"/>
                    </a:lnTo>
                    <a:lnTo>
                      <a:pt x="307" y="278"/>
                    </a:lnTo>
                    <a:lnTo>
                      <a:pt x="251" y="353"/>
                    </a:lnTo>
                    <a:lnTo>
                      <a:pt x="316" y="586"/>
                    </a:lnTo>
                    <a:lnTo>
                      <a:pt x="83" y="727"/>
                    </a:lnTo>
                    <a:lnTo>
                      <a:pt x="128" y="793"/>
                    </a:lnTo>
                    <a:lnTo>
                      <a:pt x="0" y="943"/>
                    </a:lnTo>
                    <a:lnTo>
                      <a:pt x="51" y="1012"/>
                    </a:lnTo>
                    <a:lnTo>
                      <a:pt x="327" y="10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578">
                <a:extLst>
                  <a:ext uri="{FF2B5EF4-FFF2-40B4-BE49-F238E27FC236}">
                    <a16:creationId xmlns:a16="http://schemas.microsoft.com/office/drawing/2014/main" id="{A5203615-AA72-9FE6-4AC7-C2E43C814C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2" y="964"/>
                <a:ext cx="65" cy="24"/>
              </a:xfrm>
              <a:custGeom>
                <a:avLst/>
                <a:gdLst>
                  <a:gd name="T0" fmla="*/ 259 w 259"/>
                  <a:gd name="T1" fmla="*/ 37 h 96"/>
                  <a:gd name="T2" fmla="*/ 186 w 259"/>
                  <a:gd name="T3" fmla="*/ 96 h 96"/>
                  <a:gd name="T4" fmla="*/ 76 w 259"/>
                  <a:gd name="T5" fmla="*/ 96 h 96"/>
                  <a:gd name="T6" fmla="*/ 0 w 259"/>
                  <a:gd name="T7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9" h="96">
                    <a:moveTo>
                      <a:pt x="259" y="37"/>
                    </a:moveTo>
                    <a:lnTo>
                      <a:pt x="186" y="96"/>
                    </a:lnTo>
                    <a:lnTo>
                      <a:pt x="76" y="9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579">
                <a:extLst>
                  <a:ext uri="{FF2B5EF4-FFF2-40B4-BE49-F238E27FC236}">
                    <a16:creationId xmlns:a16="http://schemas.microsoft.com/office/drawing/2014/main" id="{FE19112C-6FC1-E8FB-1F0D-9DFC106C81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6" y="861"/>
                <a:ext cx="49" cy="23"/>
              </a:xfrm>
              <a:custGeom>
                <a:avLst/>
                <a:gdLst>
                  <a:gd name="T0" fmla="*/ 197 w 197"/>
                  <a:gd name="T1" fmla="*/ 0 h 92"/>
                  <a:gd name="T2" fmla="*/ 67 w 197"/>
                  <a:gd name="T3" fmla="*/ 0 h 92"/>
                  <a:gd name="T4" fmla="*/ 0 w 197"/>
                  <a:gd name="T5" fmla="*/ 9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92">
                    <a:moveTo>
                      <a:pt x="197" y="0"/>
                    </a:moveTo>
                    <a:lnTo>
                      <a:pt x="67" y="0"/>
                    </a:lnTo>
                    <a:lnTo>
                      <a:pt x="0" y="9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580">
                <a:extLst>
                  <a:ext uri="{FF2B5EF4-FFF2-40B4-BE49-F238E27FC236}">
                    <a16:creationId xmlns:a16="http://schemas.microsoft.com/office/drawing/2014/main" id="{76C4CA27-81FA-A4E3-C1E4-437128856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5" y="940"/>
                <a:ext cx="67" cy="24"/>
              </a:xfrm>
              <a:custGeom>
                <a:avLst/>
                <a:gdLst>
                  <a:gd name="T0" fmla="*/ 0 w 270"/>
                  <a:gd name="T1" fmla="*/ 0 h 96"/>
                  <a:gd name="T2" fmla="*/ 83 w 270"/>
                  <a:gd name="T3" fmla="*/ 75 h 96"/>
                  <a:gd name="T4" fmla="*/ 170 w 270"/>
                  <a:gd name="T5" fmla="*/ 33 h 96"/>
                  <a:gd name="T6" fmla="*/ 170 w 270"/>
                  <a:gd name="T7" fmla="*/ 88 h 96"/>
                  <a:gd name="T8" fmla="*/ 228 w 270"/>
                  <a:gd name="T9" fmla="*/ 50 h 96"/>
                  <a:gd name="T10" fmla="*/ 270 w 270"/>
                  <a:gd name="T11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0" h="96">
                    <a:moveTo>
                      <a:pt x="0" y="0"/>
                    </a:moveTo>
                    <a:lnTo>
                      <a:pt x="83" y="75"/>
                    </a:lnTo>
                    <a:lnTo>
                      <a:pt x="170" y="33"/>
                    </a:lnTo>
                    <a:lnTo>
                      <a:pt x="170" y="88"/>
                    </a:lnTo>
                    <a:lnTo>
                      <a:pt x="228" y="50"/>
                    </a:lnTo>
                    <a:lnTo>
                      <a:pt x="270" y="9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581">
                <a:extLst>
                  <a:ext uri="{FF2B5EF4-FFF2-40B4-BE49-F238E27FC236}">
                    <a16:creationId xmlns:a16="http://schemas.microsoft.com/office/drawing/2014/main" id="{E6FF70B3-E330-8164-E0D2-A650AC3519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5" y="1052"/>
                <a:ext cx="143" cy="75"/>
              </a:xfrm>
              <a:custGeom>
                <a:avLst/>
                <a:gdLst>
                  <a:gd name="T0" fmla="*/ 0 w 569"/>
                  <a:gd name="T1" fmla="*/ 0 h 299"/>
                  <a:gd name="T2" fmla="*/ 104 w 569"/>
                  <a:gd name="T3" fmla="*/ 209 h 299"/>
                  <a:gd name="T4" fmla="*/ 135 w 569"/>
                  <a:gd name="T5" fmla="*/ 271 h 299"/>
                  <a:gd name="T6" fmla="*/ 210 w 569"/>
                  <a:gd name="T7" fmla="*/ 299 h 299"/>
                  <a:gd name="T8" fmla="*/ 413 w 569"/>
                  <a:gd name="T9" fmla="*/ 164 h 299"/>
                  <a:gd name="T10" fmla="*/ 569 w 569"/>
                  <a:gd name="T11" fmla="*/ 23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9" h="299">
                    <a:moveTo>
                      <a:pt x="0" y="0"/>
                    </a:moveTo>
                    <a:lnTo>
                      <a:pt x="104" y="209"/>
                    </a:lnTo>
                    <a:lnTo>
                      <a:pt x="135" y="271"/>
                    </a:lnTo>
                    <a:lnTo>
                      <a:pt x="210" y="299"/>
                    </a:lnTo>
                    <a:lnTo>
                      <a:pt x="413" y="164"/>
                    </a:lnTo>
                    <a:lnTo>
                      <a:pt x="569" y="23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582">
                <a:extLst>
                  <a:ext uri="{FF2B5EF4-FFF2-40B4-BE49-F238E27FC236}">
                    <a16:creationId xmlns:a16="http://schemas.microsoft.com/office/drawing/2014/main" id="{4D057112-E779-0FA1-5E6A-2C9B9FA83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3431"/>
                <a:ext cx="153" cy="269"/>
              </a:xfrm>
              <a:custGeom>
                <a:avLst/>
                <a:gdLst>
                  <a:gd name="T0" fmla="*/ 0 w 613"/>
                  <a:gd name="T1" fmla="*/ 0 h 1077"/>
                  <a:gd name="T2" fmla="*/ 66 w 613"/>
                  <a:gd name="T3" fmla="*/ 157 h 1077"/>
                  <a:gd name="T4" fmla="*/ 314 w 613"/>
                  <a:gd name="T5" fmla="*/ 268 h 1077"/>
                  <a:gd name="T6" fmla="*/ 325 w 613"/>
                  <a:gd name="T7" fmla="*/ 296 h 1077"/>
                  <a:gd name="T8" fmla="*/ 375 w 613"/>
                  <a:gd name="T9" fmla="*/ 418 h 1077"/>
                  <a:gd name="T10" fmla="*/ 381 w 613"/>
                  <a:gd name="T11" fmla="*/ 507 h 1077"/>
                  <a:gd name="T12" fmla="*/ 317 w 613"/>
                  <a:gd name="T13" fmla="*/ 570 h 1077"/>
                  <a:gd name="T14" fmla="*/ 387 w 613"/>
                  <a:gd name="T15" fmla="*/ 641 h 1077"/>
                  <a:gd name="T16" fmla="*/ 353 w 613"/>
                  <a:gd name="T17" fmla="*/ 728 h 1077"/>
                  <a:gd name="T18" fmla="*/ 262 w 613"/>
                  <a:gd name="T19" fmla="*/ 744 h 1077"/>
                  <a:gd name="T20" fmla="*/ 286 w 613"/>
                  <a:gd name="T21" fmla="*/ 910 h 1077"/>
                  <a:gd name="T22" fmla="*/ 382 w 613"/>
                  <a:gd name="T23" fmla="*/ 951 h 1077"/>
                  <a:gd name="T24" fmla="*/ 475 w 613"/>
                  <a:gd name="T25" fmla="*/ 916 h 1077"/>
                  <a:gd name="T26" fmla="*/ 613 w 613"/>
                  <a:gd name="T27" fmla="*/ 1077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3" h="1077">
                    <a:moveTo>
                      <a:pt x="0" y="0"/>
                    </a:moveTo>
                    <a:lnTo>
                      <a:pt x="66" y="157"/>
                    </a:lnTo>
                    <a:lnTo>
                      <a:pt x="314" y="268"/>
                    </a:lnTo>
                    <a:lnTo>
                      <a:pt x="325" y="296"/>
                    </a:lnTo>
                    <a:lnTo>
                      <a:pt x="375" y="418"/>
                    </a:lnTo>
                    <a:lnTo>
                      <a:pt x="381" y="507"/>
                    </a:lnTo>
                    <a:lnTo>
                      <a:pt x="317" y="570"/>
                    </a:lnTo>
                    <a:lnTo>
                      <a:pt x="387" y="641"/>
                    </a:lnTo>
                    <a:lnTo>
                      <a:pt x="353" y="728"/>
                    </a:lnTo>
                    <a:lnTo>
                      <a:pt x="262" y="744"/>
                    </a:lnTo>
                    <a:lnTo>
                      <a:pt x="286" y="910"/>
                    </a:lnTo>
                    <a:lnTo>
                      <a:pt x="382" y="951"/>
                    </a:lnTo>
                    <a:lnTo>
                      <a:pt x="475" y="916"/>
                    </a:lnTo>
                    <a:lnTo>
                      <a:pt x="613" y="10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583">
                <a:extLst>
                  <a:ext uri="{FF2B5EF4-FFF2-40B4-BE49-F238E27FC236}">
                    <a16:creationId xmlns:a16="http://schemas.microsoft.com/office/drawing/2014/main" id="{FF104EFE-F758-B70F-E176-F45D3B66E3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" y="1099"/>
                <a:ext cx="233" cy="77"/>
              </a:xfrm>
              <a:custGeom>
                <a:avLst/>
                <a:gdLst>
                  <a:gd name="T0" fmla="*/ 930 w 932"/>
                  <a:gd name="T1" fmla="*/ 308 h 308"/>
                  <a:gd name="T2" fmla="*/ 932 w 932"/>
                  <a:gd name="T3" fmla="*/ 306 h 308"/>
                  <a:gd name="T4" fmla="*/ 932 w 932"/>
                  <a:gd name="T5" fmla="*/ 223 h 308"/>
                  <a:gd name="T6" fmla="*/ 839 w 932"/>
                  <a:gd name="T7" fmla="*/ 178 h 308"/>
                  <a:gd name="T8" fmla="*/ 783 w 932"/>
                  <a:gd name="T9" fmla="*/ 7 h 308"/>
                  <a:gd name="T10" fmla="*/ 705 w 932"/>
                  <a:gd name="T11" fmla="*/ 0 h 308"/>
                  <a:gd name="T12" fmla="*/ 687 w 932"/>
                  <a:gd name="T13" fmla="*/ 78 h 308"/>
                  <a:gd name="T14" fmla="*/ 427 w 932"/>
                  <a:gd name="T15" fmla="*/ 78 h 308"/>
                  <a:gd name="T16" fmla="*/ 234 w 932"/>
                  <a:gd name="T17" fmla="*/ 170 h 308"/>
                  <a:gd name="T18" fmla="*/ 163 w 932"/>
                  <a:gd name="T19" fmla="*/ 122 h 308"/>
                  <a:gd name="T20" fmla="*/ 94 w 932"/>
                  <a:gd name="T21" fmla="*/ 168 h 308"/>
                  <a:gd name="T22" fmla="*/ 0 w 932"/>
                  <a:gd name="T23" fmla="*/ 6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2" h="308">
                    <a:moveTo>
                      <a:pt x="930" y="308"/>
                    </a:moveTo>
                    <a:lnTo>
                      <a:pt x="932" y="306"/>
                    </a:lnTo>
                    <a:lnTo>
                      <a:pt x="932" y="223"/>
                    </a:lnTo>
                    <a:lnTo>
                      <a:pt x="839" y="178"/>
                    </a:lnTo>
                    <a:lnTo>
                      <a:pt x="783" y="7"/>
                    </a:lnTo>
                    <a:lnTo>
                      <a:pt x="705" y="0"/>
                    </a:lnTo>
                    <a:lnTo>
                      <a:pt x="687" y="78"/>
                    </a:lnTo>
                    <a:lnTo>
                      <a:pt x="427" y="78"/>
                    </a:lnTo>
                    <a:lnTo>
                      <a:pt x="234" y="170"/>
                    </a:lnTo>
                    <a:lnTo>
                      <a:pt x="163" y="122"/>
                    </a:lnTo>
                    <a:lnTo>
                      <a:pt x="94" y="168"/>
                    </a:lnTo>
                    <a:lnTo>
                      <a:pt x="0" y="6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584">
                <a:extLst>
                  <a:ext uri="{FF2B5EF4-FFF2-40B4-BE49-F238E27FC236}">
                    <a16:creationId xmlns:a16="http://schemas.microsoft.com/office/drawing/2014/main" id="{3F92B4E6-1050-E072-B542-8474E133C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" y="1005"/>
                <a:ext cx="39" cy="110"/>
              </a:xfrm>
              <a:custGeom>
                <a:avLst/>
                <a:gdLst>
                  <a:gd name="T0" fmla="*/ 38 w 155"/>
                  <a:gd name="T1" fmla="*/ 0 h 439"/>
                  <a:gd name="T2" fmla="*/ 155 w 155"/>
                  <a:gd name="T3" fmla="*/ 119 h 439"/>
                  <a:gd name="T4" fmla="*/ 103 w 155"/>
                  <a:gd name="T5" fmla="*/ 312 h 439"/>
                  <a:gd name="T6" fmla="*/ 0 w 155"/>
                  <a:gd name="T7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5" h="439">
                    <a:moveTo>
                      <a:pt x="38" y="0"/>
                    </a:moveTo>
                    <a:lnTo>
                      <a:pt x="155" y="119"/>
                    </a:lnTo>
                    <a:lnTo>
                      <a:pt x="103" y="312"/>
                    </a:lnTo>
                    <a:lnTo>
                      <a:pt x="0" y="4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585">
                <a:extLst>
                  <a:ext uri="{FF2B5EF4-FFF2-40B4-BE49-F238E27FC236}">
                    <a16:creationId xmlns:a16="http://schemas.microsoft.com/office/drawing/2014/main" id="{0F110852-DC7C-DF48-5EE1-FEA8099745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" y="1109"/>
                <a:ext cx="61" cy="6"/>
              </a:xfrm>
              <a:custGeom>
                <a:avLst/>
                <a:gdLst>
                  <a:gd name="T0" fmla="*/ 246 w 246"/>
                  <a:gd name="T1" fmla="*/ 22 h 22"/>
                  <a:gd name="T2" fmla="*/ 245 w 246"/>
                  <a:gd name="T3" fmla="*/ 22 h 22"/>
                  <a:gd name="T4" fmla="*/ 0 w 24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6" h="22">
                    <a:moveTo>
                      <a:pt x="246" y="22"/>
                    </a:moveTo>
                    <a:lnTo>
                      <a:pt x="245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586">
                <a:extLst>
                  <a:ext uri="{FF2B5EF4-FFF2-40B4-BE49-F238E27FC236}">
                    <a16:creationId xmlns:a16="http://schemas.microsoft.com/office/drawing/2014/main" id="{7D1F70D6-4077-970A-416E-CA9970AE8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" y="922"/>
                <a:ext cx="366" cy="83"/>
              </a:xfrm>
              <a:custGeom>
                <a:avLst/>
                <a:gdLst>
                  <a:gd name="T0" fmla="*/ 1463 w 1463"/>
                  <a:gd name="T1" fmla="*/ 29 h 330"/>
                  <a:gd name="T2" fmla="*/ 1302 w 1463"/>
                  <a:gd name="T3" fmla="*/ 0 h 330"/>
                  <a:gd name="T4" fmla="*/ 1103 w 1463"/>
                  <a:gd name="T5" fmla="*/ 47 h 330"/>
                  <a:gd name="T6" fmla="*/ 1040 w 1463"/>
                  <a:gd name="T7" fmla="*/ 96 h 330"/>
                  <a:gd name="T8" fmla="*/ 900 w 1463"/>
                  <a:gd name="T9" fmla="*/ 202 h 330"/>
                  <a:gd name="T10" fmla="*/ 816 w 1463"/>
                  <a:gd name="T11" fmla="*/ 212 h 330"/>
                  <a:gd name="T12" fmla="*/ 653 w 1463"/>
                  <a:gd name="T13" fmla="*/ 179 h 330"/>
                  <a:gd name="T14" fmla="*/ 579 w 1463"/>
                  <a:gd name="T15" fmla="*/ 228 h 330"/>
                  <a:gd name="T16" fmla="*/ 438 w 1463"/>
                  <a:gd name="T17" fmla="*/ 143 h 330"/>
                  <a:gd name="T18" fmla="*/ 347 w 1463"/>
                  <a:gd name="T19" fmla="*/ 176 h 330"/>
                  <a:gd name="T20" fmla="*/ 257 w 1463"/>
                  <a:gd name="T21" fmla="*/ 208 h 330"/>
                  <a:gd name="T22" fmla="*/ 179 w 1463"/>
                  <a:gd name="T23" fmla="*/ 171 h 330"/>
                  <a:gd name="T24" fmla="*/ 154 w 1463"/>
                  <a:gd name="T25" fmla="*/ 247 h 330"/>
                  <a:gd name="T26" fmla="*/ 0 w 1463"/>
                  <a:gd name="T27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63" h="330">
                    <a:moveTo>
                      <a:pt x="1463" y="29"/>
                    </a:moveTo>
                    <a:lnTo>
                      <a:pt x="1302" y="0"/>
                    </a:lnTo>
                    <a:lnTo>
                      <a:pt x="1103" y="47"/>
                    </a:lnTo>
                    <a:lnTo>
                      <a:pt x="1040" y="96"/>
                    </a:lnTo>
                    <a:lnTo>
                      <a:pt x="900" y="202"/>
                    </a:lnTo>
                    <a:lnTo>
                      <a:pt x="816" y="212"/>
                    </a:lnTo>
                    <a:lnTo>
                      <a:pt x="653" y="179"/>
                    </a:lnTo>
                    <a:lnTo>
                      <a:pt x="579" y="228"/>
                    </a:lnTo>
                    <a:lnTo>
                      <a:pt x="438" y="143"/>
                    </a:lnTo>
                    <a:lnTo>
                      <a:pt x="347" y="176"/>
                    </a:lnTo>
                    <a:lnTo>
                      <a:pt x="257" y="208"/>
                    </a:lnTo>
                    <a:lnTo>
                      <a:pt x="179" y="171"/>
                    </a:lnTo>
                    <a:lnTo>
                      <a:pt x="154" y="247"/>
                    </a:lnTo>
                    <a:lnTo>
                      <a:pt x="0" y="33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587">
                <a:extLst>
                  <a:ext uri="{FF2B5EF4-FFF2-40B4-BE49-F238E27FC236}">
                    <a16:creationId xmlns:a16="http://schemas.microsoft.com/office/drawing/2014/main" id="{6947AC9C-6CBB-1F0F-542F-B13902033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" y="861"/>
                <a:ext cx="52" cy="106"/>
              </a:xfrm>
              <a:custGeom>
                <a:avLst/>
                <a:gdLst>
                  <a:gd name="T0" fmla="*/ 0 w 205"/>
                  <a:gd name="T1" fmla="*/ 0 h 423"/>
                  <a:gd name="T2" fmla="*/ 100 w 205"/>
                  <a:gd name="T3" fmla="*/ 97 h 423"/>
                  <a:gd name="T4" fmla="*/ 100 w 205"/>
                  <a:gd name="T5" fmla="*/ 193 h 423"/>
                  <a:gd name="T6" fmla="*/ 155 w 205"/>
                  <a:gd name="T7" fmla="*/ 260 h 423"/>
                  <a:gd name="T8" fmla="*/ 155 w 205"/>
                  <a:gd name="T9" fmla="*/ 332 h 423"/>
                  <a:gd name="T10" fmla="*/ 205 w 205"/>
                  <a:gd name="T11" fmla="*/ 332 h 423"/>
                  <a:gd name="T12" fmla="*/ 161 w 205"/>
                  <a:gd name="T13" fmla="*/ 42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423">
                    <a:moveTo>
                      <a:pt x="0" y="0"/>
                    </a:moveTo>
                    <a:lnTo>
                      <a:pt x="100" y="97"/>
                    </a:lnTo>
                    <a:lnTo>
                      <a:pt x="100" y="193"/>
                    </a:lnTo>
                    <a:lnTo>
                      <a:pt x="155" y="260"/>
                    </a:lnTo>
                    <a:lnTo>
                      <a:pt x="155" y="332"/>
                    </a:lnTo>
                    <a:lnTo>
                      <a:pt x="205" y="332"/>
                    </a:lnTo>
                    <a:lnTo>
                      <a:pt x="161" y="42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Line 588">
                <a:extLst>
                  <a:ext uri="{FF2B5EF4-FFF2-40B4-BE49-F238E27FC236}">
                    <a16:creationId xmlns:a16="http://schemas.microsoft.com/office/drawing/2014/main" id="{11E52DBA-963C-E62F-9E05-BB091C1A50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6" y="3410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589">
                <a:extLst>
                  <a:ext uri="{FF2B5EF4-FFF2-40B4-BE49-F238E27FC236}">
                    <a16:creationId xmlns:a16="http://schemas.microsoft.com/office/drawing/2014/main" id="{847BECF7-F1A0-A103-6B5D-B4BBFF55BF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3" y="580"/>
                <a:ext cx="21" cy="153"/>
              </a:xfrm>
              <a:custGeom>
                <a:avLst/>
                <a:gdLst>
                  <a:gd name="T0" fmla="*/ 0 w 86"/>
                  <a:gd name="T1" fmla="*/ 613 h 613"/>
                  <a:gd name="T2" fmla="*/ 39 w 86"/>
                  <a:gd name="T3" fmla="*/ 384 h 613"/>
                  <a:gd name="T4" fmla="*/ 0 w 86"/>
                  <a:gd name="T5" fmla="*/ 134 h 613"/>
                  <a:gd name="T6" fmla="*/ 86 w 86"/>
                  <a:gd name="T7" fmla="*/ 0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613">
                    <a:moveTo>
                      <a:pt x="0" y="613"/>
                    </a:moveTo>
                    <a:lnTo>
                      <a:pt x="39" y="384"/>
                    </a:lnTo>
                    <a:lnTo>
                      <a:pt x="0" y="134"/>
                    </a:lnTo>
                    <a:lnTo>
                      <a:pt x="8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590">
                <a:extLst>
                  <a:ext uri="{FF2B5EF4-FFF2-40B4-BE49-F238E27FC236}">
                    <a16:creationId xmlns:a16="http://schemas.microsoft.com/office/drawing/2014/main" id="{B76B202A-7808-BB9B-2914-C9A92556C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567"/>
                <a:ext cx="194" cy="142"/>
              </a:xfrm>
              <a:custGeom>
                <a:avLst/>
                <a:gdLst>
                  <a:gd name="T0" fmla="*/ 680 w 774"/>
                  <a:gd name="T1" fmla="*/ 567 h 567"/>
                  <a:gd name="T2" fmla="*/ 774 w 774"/>
                  <a:gd name="T3" fmla="*/ 365 h 567"/>
                  <a:gd name="T4" fmla="*/ 732 w 774"/>
                  <a:gd name="T5" fmla="*/ 268 h 567"/>
                  <a:gd name="T6" fmla="*/ 559 w 774"/>
                  <a:gd name="T7" fmla="*/ 332 h 567"/>
                  <a:gd name="T8" fmla="*/ 317 w 774"/>
                  <a:gd name="T9" fmla="*/ 252 h 567"/>
                  <a:gd name="T10" fmla="*/ 157 w 774"/>
                  <a:gd name="T11" fmla="*/ 164 h 567"/>
                  <a:gd name="T12" fmla="*/ 157 w 774"/>
                  <a:gd name="T13" fmla="*/ 67 h 567"/>
                  <a:gd name="T14" fmla="*/ 90 w 774"/>
                  <a:gd name="T15" fmla="*/ 0 h 567"/>
                  <a:gd name="T16" fmla="*/ 0 w 774"/>
                  <a:gd name="T17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4" h="567">
                    <a:moveTo>
                      <a:pt x="680" y="567"/>
                    </a:moveTo>
                    <a:lnTo>
                      <a:pt x="774" y="365"/>
                    </a:lnTo>
                    <a:lnTo>
                      <a:pt x="732" y="268"/>
                    </a:lnTo>
                    <a:lnTo>
                      <a:pt x="559" y="332"/>
                    </a:lnTo>
                    <a:lnTo>
                      <a:pt x="317" y="252"/>
                    </a:lnTo>
                    <a:lnTo>
                      <a:pt x="157" y="164"/>
                    </a:lnTo>
                    <a:lnTo>
                      <a:pt x="157" y="67"/>
                    </a:lnTo>
                    <a:lnTo>
                      <a:pt x="90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591">
                <a:extLst>
                  <a:ext uri="{FF2B5EF4-FFF2-40B4-BE49-F238E27FC236}">
                    <a16:creationId xmlns:a16="http://schemas.microsoft.com/office/drawing/2014/main" id="{B15A4784-5CBA-9406-6E6F-66EEAEC87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696"/>
                <a:ext cx="406" cy="234"/>
              </a:xfrm>
              <a:custGeom>
                <a:avLst/>
                <a:gdLst>
                  <a:gd name="T0" fmla="*/ 1623 w 1623"/>
                  <a:gd name="T1" fmla="*/ 152 h 937"/>
                  <a:gd name="T2" fmla="*/ 1250 w 1623"/>
                  <a:gd name="T3" fmla="*/ 54 h 937"/>
                  <a:gd name="T4" fmla="*/ 1114 w 1623"/>
                  <a:gd name="T5" fmla="*/ 257 h 937"/>
                  <a:gd name="T6" fmla="*/ 879 w 1623"/>
                  <a:gd name="T7" fmla="*/ 328 h 937"/>
                  <a:gd name="T8" fmla="*/ 839 w 1623"/>
                  <a:gd name="T9" fmla="*/ 404 h 937"/>
                  <a:gd name="T10" fmla="*/ 686 w 1623"/>
                  <a:gd name="T11" fmla="*/ 336 h 937"/>
                  <a:gd name="T12" fmla="*/ 627 w 1623"/>
                  <a:gd name="T13" fmla="*/ 276 h 937"/>
                  <a:gd name="T14" fmla="*/ 679 w 1623"/>
                  <a:gd name="T15" fmla="*/ 206 h 937"/>
                  <a:gd name="T16" fmla="*/ 539 w 1623"/>
                  <a:gd name="T17" fmla="*/ 121 h 937"/>
                  <a:gd name="T18" fmla="*/ 444 w 1623"/>
                  <a:gd name="T19" fmla="*/ 143 h 937"/>
                  <a:gd name="T20" fmla="*/ 386 w 1623"/>
                  <a:gd name="T21" fmla="*/ 105 h 937"/>
                  <a:gd name="T22" fmla="*/ 227 w 1623"/>
                  <a:gd name="T23" fmla="*/ 0 h 937"/>
                  <a:gd name="T24" fmla="*/ 38 w 1623"/>
                  <a:gd name="T25" fmla="*/ 74 h 937"/>
                  <a:gd name="T26" fmla="*/ 0 w 1623"/>
                  <a:gd name="T27" fmla="*/ 89 h 937"/>
                  <a:gd name="T28" fmla="*/ 0 w 1623"/>
                  <a:gd name="T29" fmla="*/ 93 h 937"/>
                  <a:gd name="T30" fmla="*/ 9 w 1623"/>
                  <a:gd name="T31" fmla="*/ 342 h 937"/>
                  <a:gd name="T32" fmla="*/ 90 w 1623"/>
                  <a:gd name="T33" fmla="*/ 342 h 937"/>
                  <a:gd name="T34" fmla="*/ 25 w 1623"/>
                  <a:gd name="T35" fmla="*/ 402 h 937"/>
                  <a:gd name="T36" fmla="*/ 104 w 1623"/>
                  <a:gd name="T37" fmla="*/ 671 h 937"/>
                  <a:gd name="T38" fmla="*/ 63 w 1623"/>
                  <a:gd name="T39" fmla="*/ 755 h 937"/>
                  <a:gd name="T40" fmla="*/ 129 w 1623"/>
                  <a:gd name="T41" fmla="*/ 874 h 937"/>
                  <a:gd name="T42" fmla="*/ 110 w 1623"/>
                  <a:gd name="T43" fmla="*/ 937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23" h="937">
                    <a:moveTo>
                      <a:pt x="1623" y="152"/>
                    </a:moveTo>
                    <a:lnTo>
                      <a:pt x="1250" y="54"/>
                    </a:lnTo>
                    <a:lnTo>
                      <a:pt x="1114" y="257"/>
                    </a:lnTo>
                    <a:lnTo>
                      <a:pt x="879" y="328"/>
                    </a:lnTo>
                    <a:lnTo>
                      <a:pt x="839" y="404"/>
                    </a:lnTo>
                    <a:lnTo>
                      <a:pt x="686" y="336"/>
                    </a:lnTo>
                    <a:lnTo>
                      <a:pt x="627" y="276"/>
                    </a:lnTo>
                    <a:lnTo>
                      <a:pt x="679" y="206"/>
                    </a:lnTo>
                    <a:lnTo>
                      <a:pt x="539" y="121"/>
                    </a:lnTo>
                    <a:lnTo>
                      <a:pt x="444" y="143"/>
                    </a:lnTo>
                    <a:lnTo>
                      <a:pt x="386" y="105"/>
                    </a:lnTo>
                    <a:lnTo>
                      <a:pt x="227" y="0"/>
                    </a:lnTo>
                    <a:lnTo>
                      <a:pt x="38" y="74"/>
                    </a:lnTo>
                    <a:lnTo>
                      <a:pt x="0" y="89"/>
                    </a:lnTo>
                    <a:lnTo>
                      <a:pt x="0" y="93"/>
                    </a:lnTo>
                    <a:lnTo>
                      <a:pt x="9" y="342"/>
                    </a:lnTo>
                    <a:lnTo>
                      <a:pt x="90" y="342"/>
                    </a:lnTo>
                    <a:lnTo>
                      <a:pt x="25" y="402"/>
                    </a:lnTo>
                    <a:lnTo>
                      <a:pt x="104" y="671"/>
                    </a:lnTo>
                    <a:lnTo>
                      <a:pt x="63" y="755"/>
                    </a:lnTo>
                    <a:lnTo>
                      <a:pt x="129" y="874"/>
                    </a:lnTo>
                    <a:lnTo>
                      <a:pt x="110" y="93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592">
                <a:extLst>
                  <a:ext uri="{FF2B5EF4-FFF2-40B4-BE49-F238E27FC236}">
                    <a16:creationId xmlns:a16="http://schemas.microsoft.com/office/drawing/2014/main" id="{8EE686D9-B23C-6720-15C8-EB5E294575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823"/>
                <a:ext cx="141" cy="56"/>
              </a:xfrm>
              <a:custGeom>
                <a:avLst/>
                <a:gdLst>
                  <a:gd name="T0" fmla="*/ 549 w 567"/>
                  <a:gd name="T1" fmla="*/ 222 h 222"/>
                  <a:gd name="T2" fmla="*/ 567 w 567"/>
                  <a:gd name="T3" fmla="*/ 126 h 222"/>
                  <a:gd name="T4" fmla="*/ 425 w 567"/>
                  <a:gd name="T5" fmla="*/ 126 h 222"/>
                  <a:gd name="T6" fmla="*/ 257 w 567"/>
                  <a:gd name="T7" fmla="*/ 214 h 222"/>
                  <a:gd name="T8" fmla="*/ 48 w 567"/>
                  <a:gd name="T9" fmla="*/ 109 h 222"/>
                  <a:gd name="T10" fmla="*/ 110 w 567"/>
                  <a:gd name="T11" fmla="*/ 62 h 222"/>
                  <a:gd name="T12" fmla="*/ 0 w 567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7" h="222">
                    <a:moveTo>
                      <a:pt x="549" y="222"/>
                    </a:moveTo>
                    <a:lnTo>
                      <a:pt x="567" y="126"/>
                    </a:lnTo>
                    <a:lnTo>
                      <a:pt x="425" y="126"/>
                    </a:lnTo>
                    <a:lnTo>
                      <a:pt x="257" y="214"/>
                    </a:lnTo>
                    <a:lnTo>
                      <a:pt x="48" y="109"/>
                    </a:lnTo>
                    <a:lnTo>
                      <a:pt x="110" y="6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Line 593">
                <a:extLst>
                  <a:ext uri="{FF2B5EF4-FFF2-40B4-BE49-F238E27FC236}">
                    <a16:creationId xmlns:a16="http://schemas.microsoft.com/office/drawing/2014/main" id="{EF735273-CC75-5E49-E844-9AF5F6EA64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57" y="797"/>
                <a:ext cx="0" cy="26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594">
                <a:extLst>
                  <a:ext uri="{FF2B5EF4-FFF2-40B4-BE49-F238E27FC236}">
                    <a16:creationId xmlns:a16="http://schemas.microsoft.com/office/drawing/2014/main" id="{BB5D8964-A6A2-8E61-DAB6-2A7EBA495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733"/>
                <a:ext cx="29" cy="79"/>
              </a:xfrm>
              <a:custGeom>
                <a:avLst/>
                <a:gdLst>
                  <a:gd name="T0" fmla="*/ 0 w 114"/>
                  <a:gd name="T1" fmla="*/ 312 h 312"/>
                  <a:gd name="T2" fmla="*/ 114 w 114"/>
                  <a:gd name="T3" fmla="*/ 240 h 312"/>
                  <a:gd name="T4" fmla="*/ 14 w 114"/>
                  <a:gd name="T5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4" h="312">
                    <a:moveTo>
                      <a:pt x="0" y="312"/>
                    </a:moveTo>
                    <a:lnTo>
                      <a:pt x="114" y="240"/>
                    </a:lnTo>
                    <a:lnTo>
                      <a:pt x="1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595">
                <a:extLst>
                  <a:ext uri="{FF2B5EF4-FFF2-40B4-BE49-F238E27FC236}">
                    <a16:creationId xmlns:a16="http://schemas.microsoft.com/office/drawing/2014/main" id="{DDD34B79-B059-54C3-C88A-CADE382EF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" y="544"/>
                <a:ext cx="75" cy="52"/>
              </a:xfrm>
              <a:custGeom>
                <a:avLst/>
                <a:gdLst>
                  <a:gd name="T0" fmla="*/ 302 w 302"/>
                  <a:gd name="T1" fmla="*/ 91 h 204"/>
                  <a:gd name="T2" fmla="*/ 212 w 302"/>
                  <a:gd name="T3" fmla="*/ 91 h 204"/>
                  <a:gd name="T4" fmla="*/ 137 w 302"/>
                  <a:gd name="T5" fmla="*/ 204 h 204"/>
                  <a:gd name="T6" fmla="*/ 66 w 302"/>
                  <a:gd name="T7" fmla="*/ 124 h 204"/>
                  <a:gd name="T8" fmla="*/ 66 w 302"/>
                  <a:gd name="T9" fmla="*/ 45 h 204"/>
                  <a:gd name="T10" fmla="*/ 0 w 302"/>
                  <a:gd name="T11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2" h="204">
                    <a:moveTo>
                      <a:pt x="302" y="91"/>
                    </a:moveTo>
                    <a:lnTo>
                      <a:pt x="212" y="91"/>
                    </a:lnTo>
                    <a:lnTo>
                      <a:pt x="137" y="204"/>
                    </a:lnTo>
                    <a:lnTo>
                      <a:pt x="66" y="124"/>
                    </a:lnTo>
                    <a:lnTo>
                      <a:pt x="66" y="4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596">
                <a:extLst>
                  <a:ext uri="{FF2B5EF4-FFF2-40B4-BE49-F238E27FC236}">
                    <a16:creationId xmlns:a16="http://schemas.microsoft.com/office/drawing/2014/main" id="{689CE257-E0DF-D6FB-85B8-BF9CB2D7C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567"/>
                <a:ext cx="54" cy="155"/>
              </a:xfrm>
              <a:custGeom>
                <a:avLst/>
                <a:gdLst>
                  <a:gd name="T0" fmla="*/ 36 w 220"/>
                  <a:gd name="T1" fmla="*/ 618 h 618"/>
                  <a:gd name="T2" fmla="*/ 92 w 220"/>
                  <a:gd name="T3" fmla="*/ 516 h 618"/>
                  <a:gd name="T4" fmla="*/ 0 w 220"/>
                  <a:gd name="T5" fmla="*/ 470 h 618"/>
                  <a:gd name="T6" fmla="*/ 0 w 220"/>
                  <a:gd name="T7" fmla="*/ 374 h 618"/>
                  <a:gd name="T8" fmla="*/ 62 w 220"/>
                  <a:gd name="T9" fmla="*/ 244 h 618"/>
                  <a:gd name="T10" fmla="*/ 130 w 220"/>
                  <a:gd name="T11" fmla="*/ 244 h 618"/>
                  <a:gd name="T12" fmla="*/ 177 w 220"/>
                  <a:gd name="T13" fmla="*/ 164 h 618"/>
                  <a:gd name="T14" fmla="*/ 177 w 220"/>
                  <a:gd name="T15" fmla="*/ 67 h 618"/>
                  <a:gd name="T16" fmla="*/ 220 w 220"/>
                  <a:gd name="T17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0" h="618">
                    <a:moveTo>
                      <a:pt x="36" y="618"/>
                    </a:moveTo>
                    <a:lnTo>
                      <a:pt x="92" y="516"/>
                    </a:lnTo>
                    <a:lnTo>
                      <a:pt x="0" y="470"/>
                    </a:lnTo>
                    <a:lnTo>
                      <a:pt x="0" y="374"/>
                    </a:lnTo>
                    <a:lnTo>
                      <a:pt x="62" y="244"/>
                    </a:lnTo>
                    <a:lnTo>
                      <a:pt x="130" y="244"/>
                    </a:lnTo>
                    <a:lnTo>
                      <a:pt x="177" y="164"/>
                    </a:lnTo>
                    <a:lnTo>
                      <a:pt x="177" y="67"/>
                    </a:lnTo>
                    <a:lnTo>
                      <a:pt x="22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597">
                <a:extLst>
                  <a:ext uri="{FF2B5EF4-FFF2-40B4-BE49-F238E27FC236}">
                    <a16:creationId xmlns:a16="http://schemas.microsoft.com/office/drawing/2014/main" id="{3CF948CD-3031-65B7-6AFE-F0D050957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814"/>
                <a:ext cx="149" cy="142"/>
              </a:xfrm>
              <a:custGeom>
                <a:avLst/>
                <a:gdLst>
                  <a:gd name="T0" fmla="*/ 51 w 594"/>
                  <a:gd name="T1" fmla="*/ 569 h 569"/>
                  <a:gd name="T2" fmla="*/ 0 w 594"/>
                  <a:gd name="T3" fmla="*/ 492 h 569"/>
                  <a:gd name="T4" fmla="*/ 147 w 594"/>
                  <a:gd name="T5" fmla="*/ 534 h 569"/>
                  <a:gd name="T6" fmla="*/ 340 w 594"/>
                  <a:gd name="T7" fmla="*/ 370 h 569"/>
                  <a:gd name="T8" fmla="*/ 457 w 594"/>
                  <a:gd name="T9" fmla="*/ 370 h 569"/>
                  <a:gd name="T10" fmla="*/ 398 w 594"/>
                  <a:gd name="T11" fmla="*/ 302 h 569"/>
                  <a:gd name="T12" fmla="*/ 440 w 594"/>
                  <a:gd name="T13" fmla="*/ 173 h 569"/>
                  <a:gd name="T14" fmla="*/ 377 w 594"/>
                  <a:gd name="T15" fmla="*/ 173 h 569"/>
                  <a:gd name="T16" fmla="*/ 377 w 594"/>
                  <a:gd name="T17" fmla="*/ 64 h 569"/>
                  <a:gd name="T18" fmla="*/ 515 w 594"/>
                  <a:gd name="T19" fmla="*/ 0 h 569"/>
                  <a:gd name="T20" fmla="*/ 594 w 594"/>
                  <a:gd name="T21" fmla="*/ 3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4" h="569">
                    <a:moveTo>
                      <a:pt x="51" y="569"/>
                    </a:moveTo>
                    <a:lnTo>
                      <a:pt x="0" y="492"/>
                    </a:lnTo>
                    <a:lnTo>
                      <a:pt x="147" y="534"/>
                    </a:lnTo>
                    <a:lnTo>
                      <a:pt x="340" y="370"/>
                    </a:lnTo>
                    <a:lnTo>
                      <a:pt x="457" y="370"/>
                    </a:lnTo>
                    <a:lnTo>
                      <a:pt x="398" y="302"/>
                    </a:lnTo>
                    <a:lnTo>
                      <a:pt x="440" y="173"/>
                    </a:lnTo>
                    <a:lnTo>
                      <a:pt x="377" y="173"/>
                    </a:lnTo>
                    <a:lnTo>
                      <a:pt x="377" y="64"/>
                    </a:lnTo>
                    <a:lnTo>
                      <a:pt x="515" y="0"/>
                    </a:lnTo>
                    <a:lnTo>
                      <a:pt x="594" y="3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598">
                <a:extLst>
                  <a:ext uri="{FF2B5EF4-FFF2-40B4-BE49-F238E27FC236}">
                    <a16:creationId xmlns:a16="http://schemas.microsoft.com/office/drawing/2014/main" id="{36CD20DD-F9D0-4CD0-B5A5-DD05E38D9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930"/>
                <a:ext cx="114" cy="125"/>
              </a:xfrm>
              <a:custGeom>
                <a:avLst/>
                <a:gdLst>
                  <a:gd name="T0" fmla="*/ 457 w 457"/>
                  <a:gd name="T1" fmla="*/ 500 h 500"/>
                  <a:gd name="T2" fmla="*/ 358 w 457"/>
                  <a:gd name="T3" fmla="*/ 441 h 500"/>
                  <a:gd name="T4" fmla="*/ 408 w 457"/>
                  <a:gd name="T5" fmla="*/ 376 h 500"/>
                  <a:gd name="T6" fmla="*/ 296 w 457"/>
                  <a:gd name="T7" fmla="*/ 240 h 500"/>
                  <a:gd name="T8" fmla="*/ 186 w 457"/>
                  <a:gd name="T9" fmla="*/ 105 h 500"/>
                  <a:gd name="T10" fmla="*/ 5 w 457"/>
                  <a:gd name="T11" fmla="*/ 90 h 500"/>
                  <a:gd name="T12" fmla="*/ 0 w 457"/>
                  <a:gd name="T13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7" h="500">
                    <a:moveTo>
                      <a:pt x="457" y="500"/>
                    </a:moveTo>
                    <a:lnTo>
                      <a:pt x="358" y="441"/>
                    </a:lnTo>
                    <a:lnTo>
                      <a:pt x="408" y="376"/>
                    </a:lnTo>
                    <a:lnTo>
                      <a:pt x="296" y="240"/>
                    </a:lnTo>
                    <a:lnTo>
                      <a:pt x="186" y="105"/>
                    </a:lnTo>
                    <a:lnTo>
                      <a:pt x="5" y="9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599">
                <a:extLst>
                  <a:ext uri="{FF2B5EF4-FFF2-40B4-BE49-F238E27FC236}">
                    <a16:creationId xmlns:a16="http://schemas.microsoft.com/office/drawing/2014/main" id="{F451FD95-9F55-C4A4-1F2B-B75B94C62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3416"/>
                <a:ext cx="277" cy="208"/>
              </a:xfrm>
              <a:custGeom>
                <a:avLst/>
                <a:gdLst>
                  <a:gd name="T0" fmla="*/ 1105 w 1105"/>
                  <a:gd name="T1" fmla="*/ 60 h 831"/>
                  <a:gd name="T2" fmla="*/ 1051 w 1105"/>
                  <a:gd name="T3" fmla="*/ 126 h 831"/>
                  <a:gd name="T4" fmla="*/ 929 w 1105"/>
                  <a:gd name="T5" fmla="*/ 79 h 831"/>
                  <a:gd name="T6" fmla="*/ 888 w 1105"/>
                  <a:gd name="T7" fmla="*/ 64 h 831"/>
                  <a:gd name="T8" fmla="*/ 869 w 1105"/>
                  <a:gd name="T9" fmla="*/ 144 h 831"/>
                  <a:gd name="T10" fmla="*/ 792 w 1105"/>
                  <a:gd name="T11" fmla="*/ 158 h 831"/>
                  <a:gd name="T12" fmla="*/ 694 w 1105"/>
                  <a:gd name="T13" fmla="*/ 0 h 831"/>
                  <a:gd name="T14" fmla="*/ 613 w 1105"/>
                  <a:gd name="T15" fmla="*/ 32 h 831"/>
                  <a:gd name="T16" fmla="*/ 699 w 1105"/>
                  <a:gd name="T17" fmla="*/ 168 h 831"/>
                  <a:gd name="T18" fmla="*/ 547 w 1105"/>
                  <a:gd name="T19" fmla="*/ 214 h 831"/>
                  <a:gd name="T20" fmla="*/ 557 w 1105"/>
                  <a:gd name="T21" fmla="*/ 375 h 831"/>
                  <a:gd name="T22" fmla="*/ 379 w 1105"/>
                  <a:gd name="T23" fmla="*/ 258 h 831"/>
                  <a:gd name="T24" fmla="*/ 340 w 1105"/>
                  <a:gd name="T25" fmla="*/ 273 h 831"/>
                  <a:gd name="T26" fmla="*/ 301 w 1105"/>
                  <a:gd name="T27" fmla="*/ 290 h 831"/>
                  <a:gd name="T28" fmla="*/ 190 w 1105"/>
                  <a:gd name="T29" fmla="*/ 402 h 831"/>
                  <a:gd name="T30" fmla="*/ 190 w 1105"/>
                  <a:gd name="T31" fmla="*/ 571 h 831"/>
                  <a:gd name="T32" fmla="*/ 109 w 1105"/>
                  <a:gd name="T33" fmla="*/ 599 h 831"/>
                  <a:gd name="T34" fmla="*/ 0 w 1105"/>
                  <a:gd name="T35" fmla="*/ 750 h 831"/>
                  <a:gd name="T36" fmla="*/ 28 w 1105"/>
                  <a:gd name="T37" fmla="*/ 831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05" h="831">
                    <a:moveTo>
                      <a:pt x="1105" y="60"/>
                    </a:moveTo>
                    <a:lnTo>
                      <a:pt x="1051" y="126"/>
                    </a:lnTo>
                    <a:lnTo>
                      <a:pt x="929" y="79"/>
                    </a:lnTo>
                    <a:lnTo>
                      <a:pt x="888" y="64"/>
                    </a:lnTo>
                    <a:lnTo>
                      <a:pt x="869" y="144"/>
                    </a:lnTo>
                    <a:lnTo>
                      <a:pt x="792" y="158"/>
                    </a:lnTo>
                    <a:lnTo>
                      <a:pt x="694" y="0"/>
                    </a:lnTo>
                    <a:lnTo>
                      <a:pt x="613" y="32"/>
                    </a:lnTo>
                    <a:lnTo>
                      <a:pt x="699" y="168"/>
                    </a:lnTo>
                    <a:lnTo>
                      <a:pt x="547" y="214"/>
                    </a:lnTo>
                    <a:lnTo>
                      <a:pt x="557" y="375"/>
                    </a:lnTo>
                    <a:lnTo>
                      <a:pt x="379" y="258"/>
                    </a:lnTo>
                    <a:lnTo>
                      <a:pt x="340" y="273"/>
                    </a:lnTo>
                    <a:lnTo>
                      <a:pt x="301" y="290"/>
                    </a:lnTo>
                    <a:lnTo>
                      <a:pt x="190" y="402"/>
                    </a:lnTo>
                    <a:lnTo>
                      <a:pt x="190" y="571"/>
                    </a:lnTo>
                    <a:lnTo>
                      <a:pt x="109" y="599"/>
                    </a:lnTo>
                    <a:lnTo>
                      <a:pt x="0" y="750"/>
                    </a:lnTo>
                    <a:lnTo>
                      <a:pt x="28" y="8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600">
                <a:extLst>
                  <a:ext uri="{FF2B5EF4-FFF2-40B4-BE49-F238E27FC236}">
                    <a16:creationId xmlns:a16="http://schemas.microsoft.com/office/drawing/2014/main" id="{D4C9C727-8180-9B6B-4AD3-F44353EB6C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2" y="1135"/>
                <a:ext cx="248" cy="129"/>
              </a:xfrm>
              <a:custGeom>
                <a:avLst/>
                <a:gdLst>
                  <a:gd name="T0" fmla="*/ 993 w 993"/>
                  <a:gd name="T1" fmla="*/ 516 h 516"/>
                  <a:gd name="T2" fmla="*/ 903 w 993"/>
                  <a:gd name="T3" fmla="*/ 495 h 516"/>
                  <a:gd name="T4" fmla="*/ 812 w 993"/>
                  <a:gd name="T5" fmla="*/ 395 h 516"/>
                  <a:gd name="T6" fmla="*/ 731 w 993"/>
                  <a:gd name="T7" fmla="*/ 424 h 516"/>
                  <a:gd name="T8" fmla="*/ 524 w 993"/>
                  <a:gd name="T9" fmla="*/ 283 h 516"/>
                  <a:gd name="T10" fmla="*/ 480 w 993"/>
                  <a:gd name="T11" fmla="*/ 43 h 516"/>
                  <a:gd name="T12" fmla="*/ 401 w 993"/>
                  <a:gd name="T13" fmla="*/ 0 h 516"/>
                  <a:gd name="T14" fmla="*/ 400 w 993"/>
                  <a:gd name="T15" fmla="*/ 0 h 516"/>
                  <a:gd name="T16" fmla="*/ 88 w 993"/>
                  <a:gd name="T17" fmla="*/ 165 h 516"/>
                  <a:gd name="T18" fmla="*/ 0 w 993"/>
                  <a:gd name="T19" fmla="*/ 164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93" h="516">
                    <a:moveTo>
                      <a:pt x="993" y="516"/>
                    </a:moveTo>
                    <a:lnTo>
                      <a:pt x="903" y="495"/>
                    </a:lnTo>
                    <a:lnTo>
                      <a:pt x="812" y="395"/>
                    </a:lnTo>
                    <a:lnTo>
                      <a:pt x="731" y="424"/>
                    </a:lnTo>
                    <a:lnTo>
                      <a:pt x="524" y="283"/>
                    </a:lnTo>
                    <a:lnTo>
                      <a:pt x="480" y="43"/>
                    </a:lnTo>
                    <a:lnTo>
                      <a:pt x="401" y="0"/>
                    </a:lnTo>
                    <a:lnTo>
                      <a:pt x="400" y="0"/>
                    </a:lnTo>
                    <a:lnTo>
                      <a:pt x="88" y="165"/>
                    </a:lnTo>
                    <a:lnTo>
                      <a:pt x="0" y="16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601">
                <a:extLst>
                  <a:ext uri="{FF2B5EF4-FFF2-40B4-BE49-F238E27FC236}">
                    <a16:creationId xmlns:a16="http://schemas.microsoft.com/office/drawing/2014/main" id="{56473465-660A-FDB7-18ED-1816F7C07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6" y="3202"/>
                <a:ext cx="181" cy="208"/>
              </a:xfrm>
              <a:custGeom>
                <a:avLst/>
                <a:gdLst>
                  <a:gd name="T0" fmla="*/ 459 w 721"/>
                  <a:gd name="T1" fmla="*/ 0 h 831"/>
                  <a:gd name="T2" fmla="*/ 496 w 721"/>
                  <a:gd name="T3" fmla="*/ 53 h 831"/>
                  <a:gd name="T4" fmla="*/ 721 w 721"/>
                  <a:gd name="T5" fmla="*/ 381 h 831"/>
                  <a:gd name="T6" fmla="*/ 533 w 721"/>
                  <a:gd name="T7" fmla="*/ 554 h 831"/>
                  <a:gd name="T8" fmla="*/ 514 w 721"/>
                  <a:gd name="T9" fmla="*/ 719 h 831"/>
                  <a:gd name="T10" fmla="*/ 189 w 721"/>
                  <a:gd name="T11" fmla="*/ 648 h 831"/>
                  <a:gd name="T12" fmla="*/ 152 w 721"/>
                  <a:gd name="T13" fmla="*/ 702 h 831"/>
                  <a:gd name="T14" fmla="*/ 88 w 721"/>
                  <a:gd name="T15" fmla="*/ 800 h 831"/>
                  <a:gd name="T16" fmla="*/ 0 w 721"/>
                  <a:gd name="T17" fmla="*/ 831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1" h="831">
                    <a:moveTo>
                      <a:pt x="459" y="0"/>
                    </a:moveTo>
                    <a:lnTo>
                      <a:pt x="496" y="53"/>
                    </a:lnTo>
                    <a:lnTo>
                      <a:pt x="721" y="381"/>
                    </a:lnTo>
                    <a:lnTo>
                      <a:pt x="533" y="554"/>
                    </a:lnTo>
                    <a:lnTo>
                      <a:pt x="514" y="719"/>
                    </a:lnTo>
                    <a:lnTo>
                      <a:pt x="189" y="648"/>
                    </a:lnTo>
                    <a:lnTo>
                      <a:pt x="152" y="702"/>
                    </a:lnTo>
                    <a:lnTo>
                      <a:pt x="88" y="800"/>
                    </a:lnTo>
                    <a:lnTo>
                      <a:pt x="0" y="8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602">
                <a:extLst>
                  <a:ext uri="{FF2B5EF4-FFF2-40B4-BE49-F238E27FC236}">
                    <a16:creationId xmlns:a16="http://schemas.microsoft.com/office/drawing/2014/main" id="{8644917C-C7D0-76BA-232B-D1EE0C97B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1055"/>
                <a:ext cx="54" cy="209"/>
              </a:xfrm>
              <a:custGeom>
                <a:avLst/>
                <a:gdLst>
                  <a:gd name="T0" fmla="*/ 66 w 213"/>
                  <a:gd name="T1" fmla="*/ 0 h 838"/>
                  <a:gd name="T2" fmla="*/ 69 w 213"/>
                  <a:gd name="T3" fmla="*/ 93 h 838"/>
                  <a:gd name="T4" fmla="*/ 204 w 213"/>
                  <a:gd name="T5" fmla="*/ 218 h 838"/>
                  <a:gd name="T6" fmla="*/ 199 w 213"/>
                  <a:gd name="T7" fmla="*/ 346 h 838"/>
                  <a:gd name="T8" fmla="*/ 213 w 213"/>
                  <a:gd name="T9" fmla="*/ 477 h 838"/>
                  <a:gd name="T10" fmla="*/ 0 w 213"/>
                  <a:gd name="T11" fmla="*/ 624 h 838"/>
                  <a:gd name="T12" fmla="*/ 31 w 213"/>
                  <a:gd name="T13" fmla="*/ 838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838">
                    <a:moveTo>
                      <a:pt x="66" y="0"/>
                    </a:moveTo>
                    <a:lnTo>
                      <a:pt x="69" y="93"/>
                    </a:lnTo>
                    <a:lnTo>
                      <a:pt x="204" y="218"/>
                    </a:lnTo>
                    <a:lnTo>
                      <a:pt x="199" y="346"/>
                    </a:lnTo>
                    <a:lnTo>
                      <a:pt x="213" y="477"/>
                    </a:lnTo>
                    <a:lnTo>
                      <a:pt x="0" y="624"/>
                    </a:lnTo>
                    <a:lnTo>
                      <a:pt x="31" y="83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603">
                <a:extLst>
                  <a:ext uri="{FF2B5EF4-FFF2-40B4-BE49-F238E27FC236}">
                    <a16:creationId xmlns:a16="http://schemas.microsoft.com/office/drawing/2014/main" id="{E77AA8EB-419E-B519-FF2A-1AD2128513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939"/>
                <a:ext cx="201" cy="116"/>
              </a:xfrm>
              <a:custGeom>
                <a:avLst/>
                <a:gdLst>
                  <a:gd name="T0" fmla="*/ 806 w 806"/>
                  <a:gd name="T1" fmla="*/ 0 h 465"/>
                  <a:gd name="T2" fmla="*/ 635 w 806"/>
                  <a:gd name="T3" fmla="*/ 199 h 465"/>
                  <a:gd name="T4" fmla="*/ 641 w 806"/>
                  <a:gd name="T5" fmla="*/ 277 h 465"/>
                  <a:gd name="T6" fmla="*/ 470 w 806"/>
                  <a:gd name="T7" fmla="*/ 315 h 465"/>
                  <a:gd name="T8" fmla="*/ 388 w 806"/>
                  <a:gd name="T9" fmla="*/ 270 h 465"/>
                  <a:gd name="T10" fmla="*/ 237 w 806"/>
                  <a:gd name="T11" fmla="*/ 361 h 465"/>
                  <a:gd name="T12" fmla="*/ 69 w 806"/>
                  <a:gd name="T13" fmla="*/ 392 h 465"/>
                  <a:gd name="T14" fmla="*/ 0 w 806"/>
                  <a:gd name="T15" fmla="*/ 465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6" h="465">
                    <a:moveTo>
                      <a:pt x="806" y="0"/>
                    </a:moveTo>
                    <a:lnTo>
                      <a:pt x="635" y="199"/>
                    </a:lnTo>
                    <a:lnTo>
                      <a:pt x="641" y="277"/>
                    </a:lnTo>
                    <a:lnTo>
                      <a:pt x="470" y="315"/>
                    </a:lnTo>
                    <a:lnTo>
                      <a:pt x="388" y="270"/>
                    </a:lnTo>
                    <a:lnTo>
                      <a:pt x="237" y="361"/>
                    </a:lnTo>
                    <a:lnTo>
                      <a:pt x="69" y="392"/>
                    </a:lnTo>
                    <a:lnTo>
                      <a:pt x="0" y="46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604">
                <a:extLst>
                  <a:ext uri="{FF2B5EF4-FFF2-40B4-BE49-F238E27FC236}">
                    <a16:creationId xmlns:a16="http://schemas.microsoft.com/office/drawing/2014/main" id="{77A9EAD6-BCCE-7205-2CCF-CCE34B6963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939"/>
                <a:ext cx="120" cy="219"/>
              </a:xfrm>
              <a:custGeom>
                <a:avLst/>
                <a:gdLst>
                  <a:gd name="T0" fmla="*/ 481 w 481"/>
                  <a:gd name="T1" fmla="*/ 857 h 877"/>
                  <a:gd name="T2" fmla="*/ 392 w 481"/>
                  <a:gd name="T3" fmla="*/ 877 h 877"/>
                  <a:gd name="T4" fmla="*/ 328 w 481"/>
                  <a:gd name="T5" fmla="*/ 813 h 877"/>
                  <a:gd name="T6" fmla="*/ 293 w 481"/>
                  <a:gd name="T7" fmla="*/ 653 h 877"/>
                  <a:gd name="T8" fmla="*/ 118 w 481"/>
                  <a:gd name="T9" fmla="*/ 501 h 877"/>
                  <a:gd name="T10" fmla="*/ 118 w 481"/>
                  <a:gd name="T11" fmla="*/ 500 h 877"/>
                  <a:gd name="T12" fmla="*/ 115 w 481"/>
                  <a:gd name="T13" fmla="*/ 451 h 877"/>
                  <a:gd name="T14" fmla="*/ 104 w 481"/>
                  <a:gd name="T15" fmla="*/ 190 h 877"/>
                  <a:gd name="T16" fmla="*/ 0 w 481"/>
                  <a:gd name="T17" fmla="*/ 0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877">
                    <a:moveTo>
                      <a:pt x="481" y="857"/>
                    </a:moveTo>
                    <a:lnTo>
                      <a:pt x="392" y="877"/>
                    </a:lnTo>
                    <a:lnTo>
                      <a:pt x="328" y="813"/>
                    </a:lnTo>
                    <a:lnTo>
                      <a:pt x="293" y="653"/>
                    </a:lnTo>
                    <a:lnTo>
                      <a:pt x="118" y="501"/>
                    </a:lnTo>
                    <a:lnTo>
                      <a:pt x="118" y="500"/>
                    </a:lnTo>
                    <a:lnTo>
                      <a:pt x="115" y="451"/>
                    </a:lnTo>
                    <a:lnTo>
                      <a:pt x="104" y="19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605">
                <a:extLst>
                  <a:ext uri="{FF2B5EF4-FFF2-40B4-BE49-F238E27FC236}">
                    <a16:creationId xmlns:a16="http://schemas.microsoft.com/office/drawing/2014/main" id="{E4F39104-27E6-010B-20DC-DA0E942DE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959"/>
                <a:ext cx="82" cy="92"/>
              </a:xfrm>
              <a:custGeom>
                <a:avLst/>
                <a:gdLst>
                  <a:gd name="T0" fmla="*/ 326 w 326"/>
                  <a:gd name="T1" fmla="*/ 39 h 368"/>
                  <a:gd name="T2" fmla="*/ 183 w 326"/>
                  <a:gd name="T3" fmla="*/ 0 h 368"/>
                  <a:gd name="T4" fmla="*/ 122 w 326"/>
                  <a:gd name="T5" fmla="*/ 84 h 368"/>
                  <a:gd name="T6" fmla="*/ 122 w 326"/>
                  <a:gd name="T7" fmla="*/ 306 h 368"/>
                  <a:gd name="T8" fmla="*/ 0 w 326"/>
                  <a:gd name="T9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368">
                    <a:moveTo>
                      <a:pt x="326" y="39"/>
                    </a:moveTo>
                    <a:lnTo>
                      <a:pt x="183" y="0"/>
                    </a:lnTo>
                    <a:lnTo>
                      <a:pt x="122" y="84"/>
                    </a:lnTo>
                    <a:lnTo>
                      <a:pt x="122" y="306"/>
                    </a:lnTo>
                    <a:lnTo>
                      <a:pt x="0" y="36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606">
                <a:extLst>
                  <a:ext uri="{FF2B5EF4-FFF2-40B4-BE49-F238E27FC236}">
                    <a16:creationId xmlns:a16="http://schemas.microsoft.com/office/drawing/2014/main" id="{2A1E9FD9-9ECB-80A1-2CC4-D3218FA22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879"/>
                <a:ext cx="43" cy="60"/>
              </a:xfrm>
              <a:custGeom>
                <a:avLst/>
                <a:gdLst>
                  <a:gd name="T0" fmla="*/ 175 w 175"/>
                  <a:gd name="T1" fmla="*/ 2 h 239"/>
                  <a:gd name="T2" fmla="*/ 66 w 175"/>
                  <a:gd name="T3" fmla="*/ 0 h 239"/>
                  <a:gd name="T4" fmla="*/ 0 w 175"/>
                  <a:gd name="T5" fmla="*/ 73 h 239"/>
                  <a:gd name="T6" fmla="*/ 51 w 175"/>
                  <a:gd name="T7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239">
                    <a:moveTo>
                      <a:pt x="175" y="2"/>
                    </a:moveTo>
                    <a:lnTo>
                      <a:pt x="66" y="0"/>
                    </a:lnTo>
                    <a:lnTo>
                      <a:pt x="0" y="73"/>
                    </a:lnTo>
                    <a:lnTo>
                      <a:pt x="51" y="2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2A673A72-0B49-DDB7-E81E-898FA1ADE3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1" y="720"/>
              <a:ext cx="3435" cy="3089"/>
              <a:chOff x="2081" y="720"/>
              <a:chExt cx="3435" cy="3089"/>
            </a:xfrm>
          </p:grpSpPr>
          <p:sp>
            <p:nvSpPr>
              <p:cNvPr id="250" name="Freeform 608">
                <a:extLst>
                  <a:ext uri="{FF2B5EF4-FFF2-40B4-BE49-F238E27FC236}">
                    <a16:creationId xmlns:a16="http://schemas.microsoft.com/office/drawing/2014/main" id="{42FEAB0D-5C7F-938F-18DE-1CB1BB561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192"/>
                <a:ext cx="253" cy="51"/>
              </a:xfrm>
              <a:custGeom>
                <a:avLst/>
                <a:gdLst>
                  <a:gd name="T0" fmla="*/ 1010 w 1010"/>
                  <a:gd name="T1" fmla="*/ 93 h 204"/>
                  <a:gd name="T2" fmla="*/ 924 w 1010"/>
                  <a:gd name="T3" fmla="*/ 112 h 204"/>
                  <a:gd name="T4" fmla="*/ 873 w 1010"/>
                  <a:gd name="T5" fmla="*/ 204 h 204"/>
                  <a:gd name="T6" fmla="*/ 706 w 1010"/>
                  <a:gd name="T7" fmla="*/ 77 h 204"/>
                  <a:gd name="T8" fmla="*/ 388 w 1010"/>
                  <a:gd name="T9" fmla="*/ 11 h 204"/>
                  <a:gd name="T10" fmla="*/ 254 w 1010"/>
                  <a:gd name="T11" fmla="*/ 79 h 204"/>
                  <a:gd name="T12" fmla="*/ 180 w 1010"/>
                  <a:gd name="T13" fmla="*/ 0 h 204"/>
                  <a:gd name="T14" fmla="*/ 0 w 1010"/>
                  <a:gd name="T15" fmla="*/ 133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0" h="204">
                    <a:moveTo>
                      <a:pt x="1010" y="93"/>
                    </a:moveTo>
                    <a:lnTo>
                      <a:pt x="924" y="112"/>
                    </a:lnTo>
                    <a:lnTo>
                      <a:pt x="873" y="204"/>
                    </a:lnTo>
                    <a:lnTo>
                      <a:pt x="706" y="77"/>
                    </a:lnTo>
                    <a:lnTo>
                      <a:pt x="388" y="11"/>
                    </a:lnTo>
                    <a:lnTo>
                      <a:pt x="254" y="79"/>
                    </a:lnTo>
                    <a:lnTo>
                      <a:pt x="180" y="0"/>
                    </a:lnTo>
                    <a:lnTo>
                      <a:pt x="0" y="1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609">
                <a:extLst>
                  <a:ext uri="{FF2B5EF4-FFF2-40B4-BE49-F238E27FC236}">
                    <a16:creationId xmlns:a16="http://schemas.microsoft.com/office/drawing/2014/main" id="{2AD39096-101F-2298-897D-221F9878D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3078"/>
                <a:ext cx="64" cy="124"/>
              </a:xfrm>
              <a:custGeom>
                <a:avLst/>
                <a:gdLst>
                  <a:gd name="T0" fmla="*/ 0 w 259"/>
                  <a:gd name="T1" fmla="*/ 0 h 494"/>
                  <a:gd name="T2" fmla="*/ 153 w 259"/>
                  <a:gd name="T3" fmla="*/ 48 h 494"/>
                  <a:gd name="T4" fmla="*/ 58 w 259"/>
                  <a:gd name="T5" fmla="*/ 181 h 494"/>
                  <a:gd name="T6" fmla="*/ 202 w 259"/>
                  <a:gd name="T7" fmla="*/ 298 h 494"/>
                  <a:gd name="T8" fmla="*/ 259 w 259"/>
                  <a:gd name="T9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9" h="494">
                    <a:moveTo>
                      <a:pt x="0" y="0"/>
                    </a:moveTo>
                    <a:lnTo>
                      <a:pt x="153" y="48"/>
                    </a:lnTo>
                    <a:lnTo>
                      <a:pt x="58" y="181"/>
                    </a:lnTo>
                    <a:lnTo>
                      <a:pt x="202" y="298"/>
                    </a:lnTo>
                    <a:lnTo>
                      <a:pt x="259" y="49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610">
                <a:extLst>
                  <a:ext uri="{FF2B5EF4-FFF2-40B4-BE49-F238E27FC236}">
                    <a16:creationId xmlns:a16="http://schemas.microsoft.com/office/drawing/2014/main" id="{06914CE7-CF99-96EA-731E-874BFEA07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3147"/>
                <a:ext cx="192" cy="65"/>
              </a:xfrm>
              <a:custGeom>
                <a:avLst/>
                <a:gdLst>
                  <a:gd name="T0" fmla="*/ 767 w 767"/>
                  <a:gd name="T1" fmla="*/ 0 h 260"/>
                  <a:gd name="T2" fmla="*/ 434 w 767"/>
                  <a:gd name="T3" fmla="*/ 124 h 260"/>
                  <a:gd name="T4" fmla="*/ 498 w 767"/>
                  <a:gd name="T5" fmla="*/ 189 h 260"/>
                  <a:gd name="T6" fmla="*/ 331 w 767"/>
                  <a:gd name="T7" fmla="*/ 260 h 260"/>
                  <a:gd name="T8" fmla="*/ 283 w 767"/>
                  <a:gd name="T9" fmla="*/ 195 h 260"/>
                  <a:gd name="T10" fmla="*/ 141 w 767"/>
                  <a:gd name="T11" fmla="*/ 208 h 260"/>
                  <a:gd name="T12" fmla="*/ 0 w 767"/>
                  <a:gd name="T13" fmla="*/ 221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7" h="260">
                    <a:moveTo>
                      <a:pt x="767" y="0"/>
                    </a:moveTo>
                    <a:lnTo>
                      <a:pt x="434" y="124"/>
                    </a:lnTo>
                    <a:lnTo>
                      <a:pt x="498" y="189"/>
                    </a:lnTo>
                    <a:lnTo>
                      <a:pt x="331" y="260"/>
                    </a:lnTo>
                    <a:lnTo>
                      <a:pt x="283" y="195"/>
                    </a:lnTo>
                    <a:lnTo>
                      <a:pt x="141" y="208"/>
                    </a:lnTo>
                    <a:lnTo>
                      <a:pt x="0" y="22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Line 611">
                <a:extLst>
                  <a:ext uri="{FF2B5EF4-FFF2-40B4-BE49-F238E27FC236}">
                    <a16:creationId xmlns:a16="http://schemas.microsoft.com/office/drawing/2014/main" id="{CB45F8B3-F10C-EFC2-6ED5-6F74125967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21" y="812"/>
                <a:ext cx="28" cy="6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612">
                <a:extLst>
                  <a:ext uri="{FF2B5EF4-FFF2-40B4-BE49-F238E27FC236}">
                    <a16:creationId xmlns:a16="http://schemas.microsoft.com/office/drawing/2014/main" id="{9B42C0BC-90D2-792C-1168-20B7E718F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990"/>
                <a:ext cx="57" cy="135"/>
              </a:xfrm>
              <a:custGeom>
                <a:avLst/>
                <a:gdLst>
                  <a:gd name="T0" fmla="*/ 228 w 228"/>
                  <a:gd name="T1" fmla="*/ 541 h 541"/>
                  <a:gd name="T2" fmla="*/ 152 w 228"/>
                  <a:gd name="T3" fmla="*/ 403 h 541"/>
                  <a:gd name="T4" fmla="*/ 203 w 228"/>
                  <a:gd name="T5" fmla="*/ 261 h 541"/>
                  <a:gd name="T6" fmla="*/ 77 w 228"/>
                  <a:gd name="T7" fmla="*/ 310 h 541"/>
                  <a:gd name="T8" fmla="*/ 0 w 228"/>
                  <a:gd name="T9" fmla="*/ 239 h 541"/>
                  <a:gd name="T10" fmla="*/ 0 w 228"/>
                  <a:gd name="T11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8" h="541">
                    <a:moveTo>
                      <a:pt x="228" y="541"/>
                    </a:moveTo>
                    <a:lnTo>
                      <a:pt x="152" y="403"/>
                    </a:lnTo>
                    <a:lnTo>
                      <a:pt x="203" y="261"/>
                    </a:lnTo>
                    <a:lnTo>
                      <a:pt x="77" y="310"/>
                    </a:lnTo>
                    <a:lnTo>
                      <a:pt x="0" y="23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613">
                <a:extLst>
                  <a:ext uri="{FF2B5EF4-FFF2-40B4-BE49-F238E27FC236}">
                    <a16:creationId xmlns:a16="http://schemas.microsoft.com/office/drawing/2014/main" id="{BE3BF4D4-2BB5-BBE1-8CCD-1B96F472F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" y="1125"/>
                <a:ext cx="51" cy="22"/>
              </a:xfrm>
              <a:custGeom>
                <a:avLst/>
                <a:gdLst>
                  <a:gd name="T0" fmla="*/ 0 w 205"/>
                  <a:gd name="T1" fmla="*/ 85 h 85"/>
                  <a:gd name="T2" fmla="*/ 158 w 205"/>
                  <a:gd name="T3" fmla="*/ 51 h 85"/>
                  <a:gd name="T4" fmla="*/ 205 w 205"/>
                  <a:gd name="T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5" h="85">
                    <a:moveTo>
                      <a:pt x="0" y="85"/>
                    </a:moveTo>
                    <a:lnTo>
                      <a:pt x="158" y="51"/>
                    </a:lnTo>
                    <a:lnTo>
                      <a:pt x="20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614">
                <a:extLst>
                  <a:ext uri="{FF2B5EF4-FFF2-40B4-BE49-F238E27FC236}">
                    <a16:creationId xmlns:a16="http://schemas.microsoft.com/office/drawing/2014/main" id="{F8CF7FC2-048C-521A-C35C-89D99481E4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9" y="966"/>
                <a:ext cx="337" cy="266"/>
              </a:xfrm>
              <a:custGeom>
                <a:avLst/>
                <a:gdLst>
                  <a:gd name="T0" fmla="*/ 0 w 1345"/>
                  <a:gd name="T1" fmla="*/ 636 h 1065"/>
                  <a:gd name="T2" fmla="*/ 96 w 1345"/>
                  <a:gd name="T3" fmla="*/ 636 h 1065"/>
                  <a:gd name="T4" fmla="*/ 181 w 1345"/>
                  <a:gd name="T5" fmla="*/ 536 h 1065"/>
                  <a:gd name="T6" fmla="*/ 457 w 1345"/>
                  <a:gd name="T7" fmla="*/ 465 h 1065"/>
                  <a:gd name="T8" fmla="*/ 551 w 1345"/>
                  <a:gd name="T9" fmla="*/ 462 h 1065"/>
                  <a:gd name="T10" fmla="*/ 745 w 1345"/>
                  <a:gd name="T11" fmla="*/ 418 h 1065"/>
                  <a:gd name="T12" fmla="*/ 809 w 1345"/>
                  <a:gd name="T13" fmla="*/ 243 h 1065"/>
                  <a:gd name="T14" fmla="*/ 905 w 1345"/>
                  <a:gd name="T15" fmla="*/ 154 h 1065"/>
                  <a:gd name="T16" fmla="*/ 985 w 1345"/>
                  <a:gd name="T17" fmla="*/ 108 h 1065"/>
                  <a:gd name="T18" fmla="*/ 1027 w 1345"/>
                  <a:gd name="T19" fmla="*/ 28 h 1065"/>
                  <a:gd name="T20" fmla="*/ 1112 w 1345"/>
                  <a:gd name="T21" fmla="*/ 0 h 1065"/>
                  <a:gd name="T22" fmla="*/ 1111 w 1345"/>
                  <a:gd name="T23" fmla="*/ 61 h 1065"/>
                  <a:gd name="T24" fmla="*/ 1191 w 1345"/>
                  <a:gd name="T25" fmla="*/ 112 h 1065"/>
                  <a:gd name="T26" fmla="*/ 1069 w 1345"/>
                  <a:gd name="T27" fmla="*/ 234 h 1065"/>
                  <a:gd name="T28" fmla="*/ 1136 w 1345"/>
                  <a:gd name="T29" fmla="*/ 351 h 1065"/>
                  <a:gd name="T30" fmla="*/ 1223 w 1345"/>
                  <a:gd name="T31" fmla="*/ 221 h 1065"/>
                  <a:gd name="T32" fmla="*/ 1287 w 1345"/>
                  <a:gd name="T33" fmla="*/ 418 h 1065"/>
                  <a:gd name="T34" fmla="*/ 1191 w 1345"/>
                  <a:gd name="T35" fmla="*/ 531 h 1065"/>
                  <a:gd name="T36" fmla="*/ 1073 w 1345"/>
                  <a:gd name="T37" fmla="*/ 871 h 1065"/>
                  <a:gd name="T38" fmla="*/ 1169 w 1345"/>
                  <a:gd name="T39" fmla="*/ 922 h 1065"/>
                  <a:gd name="T40" fmla="*/ 1253 w 1345"/>
                  <a:gd name="T41" fmla="*/ 838 h 1065"/>
                  <a:gd name="T42" fmla="*/ 1253 w 1345"/>
                  <a:gd name="T43" fmla="*/ 935 h 1065"/>
                  <a:gd name="T44" fmla="*/ 1345 w 1345"/>
                  <a:gd name="T45" fmla="*/ 935 h 1065"/>
                  <a:gd name="T46" fmla="*/ 1292 w 1345"/>
                  <a:gd name="T47" fmla="*/ 1065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5" h="1065">
                    <a:moveTo>
                      <a:pt x="0" y="636"/>
                    </a:moveTo>
                    <a:lnTo>
                      <a:pt x="96" y="636"/>
                    </a:lnTo>
                    <a:lnTo>
                      <a:pt x="181" y="536"/>
                    </a:lnTo>
                    <a:lnTo>
                      <a:pt x="457" y="465"/>
                    </a:lnTo>
                    <a:lnTo>
                      <a:pt x="551" y="462"/>
                    </a:lnTo>
                    <a:lnTo>
                      <a:pt x="745" y="418"/>
                    </a:lnTo>
                    <a:lnTo>
                      <a:pt x="809" y="243"/>
                    </a:lnTo>
                    <a:lnTo>
                      <a:pt x="905" y="154"/>
                    </a:lnTo>
                    <a:lnTo>
                      <a:pt x="985" y="108"/>
                    </a:lnTo>
                    <a:lnTo>
                      <a:pt x="1027" y="28"/>
                    </a:lnTo>
                    <a:lnTo>
                      <a:pt x="1112" y="0"/>
                    </a:lnTo>
                    <a:lnTo>
                      <a:pt x="1111" y="61"/>
                    </a:lnTo>
                    <a:lnTo>
                      <a:pt x="1191" y="112"/>
                    </a:lnTo>
                    <a:lnTo>
                      <a:pt x="1069" y="234"/>
                    </a:lnTo>
                    <a:lnTo>
                      <a:pt x="1136" y="351"/>
                    </a:lnTo>
                    <a:lnTo>
                      <a:pt x="1223" y="221"/>
                    </a:lnTo>
                    <a:lnTo>
                      <a:pt x="1287" y="418"/>
                    </a:lnTo>
                    <a:lnTo>
                      <a:pt x="1191" y="531"/>
                    </a:lnTo>
                    <a:lnTo>
                      <a:pt x="1073" y="871"/>
                    </a:lnTo>
                    <a:lnTo>
                      <a:pt x="1169" y="922"/>
                    </a:lnTo>
                    <a:lnTo>
                      <a:pt x="1253" y="838"/>
                    </a:lnTo>
                    <a:lnTo>
                      <a:pt x="1253" y="935"/>
                    </a:lnTo>
                    <a:lnTo>
                      <a:pt x="1345" y="935"/>
                    </a:lnTo>
                    <a:lnTo>
                      <a:pt x="1292" y="106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615">
                <a:extLst>
                  <a:ext uri="{FF2B5EF4-FFF2-40B4-BE49-F238E27FC236}">
                    <a16:creationId xmlns:a16="http://schemas.microsoft.com/office/drawing/2014/main" id="{D2326C23-8FAE-9E08-2ED5-82CF8333B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999"/>
                <a:ext cx="27" cy="208"/>
              </a:xfrm>
              <a:custGeom>
                <a:avLst/>
                <a:gdLst>
                  <a:gd name="T0" fmla="*/ 0 w 108"/>
                  <a:gd name="T1" fmla="*/ 0 h 835"/>
                  <a:gd name="T2" fmla="*/ 6 w 108"/>
                  <a:gd name="T3" fmla="*/ 82 h 835"/>
                  <a:gd name="T4" fmla="*/ 108 w 108"/>
                  <a:gd name="T5" fmla="*/ 214 h 835"/>
                  <a:gd name="T6" fmla="*/ 72 w 108"/>
                  <a:gd name="T7" fmla="*/ 333 h 835"/>
                  <a:gd name="T8" fmla="*/ 37 w 108"/>
                  <a:gd name="T9" fmla="*/ 453 h 835"/>
                  <a:gd name="T10" fmla="*/ 108 w 108"/>
                  <a:gd name="T11" fmla="*/ 716 h 835"/>
                  <a:gd name="T12" fmla="*/ 48 w 108"/>
                  <a:gd name="T13" fmla="*/ 835 h 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835">
                    <a:moveTo>
                      <a:pt x="0" y="0"/>
                    </a:moveTo>
                    <a:lnTo>
                      <a:pt x="6" y="82"/>
                    </a:lnTo>
                    <a:lnTo>
                      <a:pt x="108" y="214"/>
                    </a:lnTo>
                    <a:lnTo>
                      <a:pt x="72" y="333"/>
                    </a:lnTo>
                    <a:lnTo>
                      <a:pt x="37" y="453"/>
                    </a:lnTo>
                    <a:lnTo>
                      <a:pt x="108" y="716"/>
                    </a:lnTo>
                    <a:lnTo>
                      <a:pt x="48" y="83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616">
                <a:extLst>
                  <a:ext uri="{FF2B5EF4-FFF2-40B4-BE49-F238E27FC236}">
                    <a16:creationId xmlns:a16="http://schemas.microsoft.com/office/drawing/2014/main" id="{8C1DE22A-C36B-4931-181F-2012BB3E9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1038"/>
                <a:ext cx="32" cy="32"/>
              </a:xfrm>
              <a:custGeom>
                <a:avLst/>
                <a:gdLst>
                  <a:gd name="T0" fmla="*/ 129 w 129"/>
                  <a:gd name="T1" fmla="*/ 130 h 130"/>
                  <a:gd name="T2" fmla="*/ 82 w 129"/>
                  <a:gd name="T3" fmla="*/ 3 h 130"/>
                  <a:gd name="T4" fmla="*/ 1 w 129"/>
                  <a:gd name="T5" fmla="*/ 0 h 130"/>
                  <a:gd name="T6" fmla="*/ 1 w 129"/>
                  <a:gd name="T7" fmla="*/ 4 h 130"/>
                  <a:gd name="T8" fmla="*/ 0 w 129"/>
                  <a:gd name="T9" fmla="*/ 53 h 130"/>
                  <a:gd name="T10" fmla="*/ 45 w 129"/>
                  <a:gd name="T11" fmla="*/ 119 h 130"/>
                  <a:gd name="T12" fmla="*/ 125 w 129"/>
                  <a:gd name="T13" fmla="*/ 130 h 130"/>
                  <a:gd name="T14" fmla="*/ 129 w 129"/>
                  <a:gd name="T15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9" h="130">
                    <a:moveTo>
                      <a:pt x="129" y="130"/>
                    </a:moveTo>
                    <a:lnTo>
                      <a:pt x="82" y="3"/>
                    </a:lnTo>
                    <a:lnTo>
                      <a:pt x="1" y="0"/>
                    </a:lnTo>
                    <a:lnTo>
                      <a:pt x="1" y="4"/>
                    </a:lnTo>
                    <a:lnTo>
                      <a:pt x="0" y="53"/>
                    </a:lnTo>
                    <a:lnTo>
                      <a:pt x="45" y="119"/>
                    </a:lnTo>
                    <a:lnTo>
                      <a:pt x="125" y="130"/>
                    </a:lnTo>
                    <a:lnTo>
                      <a:pt x="129" y="13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617">
                <a:extLst>
                  <a:ext uri="{FF2B5EF4-FFF2-40B4-BE49-F238E27FC236}">
                    <a16:creationId xmlns:a16="http://schemas.microsoft.com/office/drawing/2014/main" id="{E1C31137-5A18-8D1A-CA31-5A0C7C39B2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0" y="1026"/>
                <a:ext cx="74" cy="224"/>
              </a:xfrm>
              <a:custGeom>
                <a:avLst/>
                <a:gdLst>
                  <a:gd name="T0" fmla="*/ 67 w 294"/>
                  <a:gd name="T1" fmla="*/ 899 h 899"/>
                  <a:gd name="T2" fmla="*/ 0 w 294"/>
                  <a:gd name="T3" fmla="*/ 613 h 899"/>
                  <a:gd name="T4" fmla="*/ 127 w 294"/>
                  <a:gd name="T5" fmla="*/ 512 h 899"/>
                  <a:gd name="T6" fmla="*/ 127 w 294"/>
                  <a:gd name="T7" fmla="*/ 390 h 899"/>
                  <a:gd name="T8" fmla="*/ 244 w 294"/>
                  <a:gd name="T9" fmla="*/ 390 h 899"/>
                  <a:gd name="T10" fmla="*/ 244 w 294"/>
                  <a:gd name="T11" fmla="*/ 228 h 899"/>
                  <a:gd name="T12" fmla="*/ 118 w 294"/>
                  <a:gd name="T13" fmla="*/ 228 h 899"/>
                  <a:gd name="T14" fmla="*/ 180 w 294"/>
                  <a:gd name="T15" fmla="*/ 97 h 899"/>
                  <a:gd name="T16" fmla="*/ 294 w 294"/>
                  <a:gd name="T17" fmla="*/ 97 h 899"/>
                  <a:gd name="T18" fmla="*/ 256 w 294"/>
                  <a:gd name="T19" fmla="*/ 0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899">
                    <a:moveTo>
                      <a:pt x="67" y="899"/>
                    </a:moveTo>
                    <a:lnTo>
                      <a:pt x="0" y="613"/>
                    </a:lnTo>
                    <a:lnTo>
                      <a:pt x="127" y="512"/>
                    </a:lnTo>
                    <a:lnTo>
                      <a:pt x="127" y="390"/>
                    </a:lnTo>
                    <a:lnTo>
                      <a:pt x="244" y="390"/>
                    </a:lnTo>
                    <a:lnTo>
                      <a:pt x="244" y="228"/>
                    </a:lnTo>
                    <a:lnTo>
                      <a:pt x="118" y="228"/>
                    </a:lnTo>
                    <a:lnTo>
                      <a:pt x="180" y="97"/>
                    </a:lnTo>
                    <a:lnTo>
                      <a:pt x="294" y="97"/>
                    </a:lnTo>
                    <a:lnTo>
                      <a:pt x="25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618">
                <a:extLst>
                  <a:ext uri="{FF2B5EF4-FFF2-40B4-BE49-F238E27FC236}">
                    <a16:creationId xmlns:a16="http://schemas.microsoft.com/office/drawing/2014/main" id="{E64F2C89-AF4C-2435-2B93-C2BEA6358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" y="1070"/>
                <a:ext cx="110" cy="186"/>
              </a:xfrm>
              <a:custGeom>
                <a:avLst/>
                <a:gdLst>
                  <a:gd name="T0" fmla="*/ 371 w 441"/>
                  <a:gd name="T1" fmla="*/ 0 h 742"/>
                  <a:gd name="T2" fmla="*/ 429 w 441"/>
                  <a:gd name="T3" fmla="*/ 44 h 742"/>
                  <a:gd name="T4" fmla="*/ 438 w 441"/>
                  <a:gd name="T5" fmla="*/ 50 h 742"/>
                  <a:gd name="T6" fmla="*/ 441 w 441"/>
                  <a:gd name="T7" fmla="*/ 212 h 742"/>
                  <a:gd name="T8" fmla="*/ 395 w 441"/>
                  <a:gd name="T9" fmla="*/ 467 h 742"/>
                  <a:gd name="T10" fmla="*/ 140 w 441"/>
                  <a:gd name="T11" fmla="*/ 542 h 742"/>
                  <a:gd name="T12" fmla="*/ 0 w 441"/>
                  <a:gd name="T13" fmla="*/ 742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1" h="742">
                    <a:moveTo>
                      <a:pt x="371" y="0"/>
                    </a:moveTo>
                    <a:lnTo>
                      <a:pt x="429" y="44"/>
                    </a:lnTo>
                    <a:lnTo>
                      <a:pt x="438" y="50"/>
                    </a:lnTo>
                    <a:lnTo>
                      <a:pt x="441" y="212"/>
                    </a:lnTo>
                    <a:lnTo>
                      <a:pt x="395" y="467"/>
                    </a:lnTo>
                    <a:lnTo>
                      <a:pt x="140" y="542"/>
                    </a:lnTo>
                    <a:lnTo>
                      <a:pt x="0" y="74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619">
                <a:extLst>
                  <a:ext uri="{FF2B5EF4-FFF2-40B4-BE49-F238E27FC236}">
                    <a16:creationId xmlns:a16="http://schemas.microsoft.com/office/drawing/2014/main" id="{DDDB1541-B258-6F7B-9334-7F09636AB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3" y="3147"/>
                <a:ext cx="150" cy="213"/>
              </a:xfrm>
              <a:custGeom>
                <a:avLst/>
                <a:gdLst>
                  <a:gd name="T0" fmla="*/ 601 w 601"/>
                  <a:gd name="T1" fmla="*/ 855 h 855"/>
                  <a:gd name="T2" fmla="*/ 573 w 601"/>
                  <a:gd name="T3" fmla="*/ 775 h 855"/>
                  <a:gd name="T4" fmla="*/ 165 w 601"/>
                  <a:gd name="T5" fmla="*/ 508 h 855"/>
                  <a:gd name="T6" fmla="*/ 186 w 601"/>
                  <a:gd name="T7" fmla="*/ 354 h 855"/>
                  <a:gd name="T8" fmla="*/ 119 w 601"/>
                  <a:gd name="T9" fmla="*/ 296 h 855"/>
                  <a:gd name="T10" fmla="*/ 115 w 601"/>
                  <a:gd name="T11" fmla="*/ 216 h 855"/>
                  <a:gd name="T12" fmla="*/ 41 w 601"/>
                  <a:gd name="T13" fmla="*/ 180 h 855"/>
                  <a:gd name="T14" fmla="*/ 0 w 601"/>
                  <a:gd name="T15" fmla="*/ 0 h 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1" h="855">
                    <a:moveTo>
                      <a:pt x="601" y="855"/>
                    </a:moveTo>
                    <a:lnTo>
                      <a:pt x="573" y="775"/>
                    </a:lnTo>
                    <a:lnTo>
                      <a:pt x="165" y="508"/>
                    </a:lnTo>
                    <a:lnTo>
                      <a:pt x="186" y="354"/>
                    </a:lnTo>
                    <a:lnTo>
                      <a:pt x="119" y="296"/>
                    </a:lnTo>
                    <a:lnTo>
                      <a:pt x="115" y="216"/>
                    </a:lnTo>
                    <a:lnTo>
                      <a:pt x="41" y="18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620">
                <a:extLst>
                  <a:ext uri="{FF2B5EF4-FFF2-40B4-BE49-F238E27FC236}">
                    <a16:creationId xmlns:a16="http://schemas.microsoft.com/office/drawing/2014/main" id="{7D27AE0F-7023-56D6-5362-E3CED7631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3" y="3046"/>
                <a:ext cx="139" cy="101"/>
              </a:xfrm>
              <a:custGeom>
                <a:avLst/>
                <a:gdLst>
                  <a:gd name="T0" fmla="*/ 554 w 554"/>
                  <a:gd name="T1" fmla="*/ 0 h 403"/>
                  <a:gd name="T2" fmla="*/ 290 w 554"/>
                  <a:gd name="T3" fmla="*/ 92 h 403"/>
                  <a:gd name="T4" fmla="*/ 215 w 554"/>
                  <a:gd name="T5" fmla="*/ 61 h 403"/>
                  <a:gd name="T6" fmla="*/ 129 w 554"/>
                  <a:gd name="T7" fmla="*/ 92 h 403"/>
                  <a:gd name="T8" fmla="*/ 180 w 554"/>
                  <a:gd name="T9" fmla="*/ 156 h 403"/>
                  <a:gd name="T10" fmla="*/ 153 w 554"/>
                  <a:gd name="T11" fmla="*/ 231 h 403"/>
                  <a:gd name="T12" fmla="*/ 14 w 554"/>
                  <a:gd name="T13" fmla="*/ 323 h 403"/>
                  <a:gd name="T14" fmla="*/ 0 w 554"/>
                  <a:gd name="T15" fmla="*/ 40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4" h="403">
                    <a:moveTo>
                      <a:pt x="554" y="0"/>
                    </a:moveTo>
                    <a:lnTo>
                      <a:pt x="290" y="92"/>
                    </a:lnTo>
                    <a:lnTo>
                      <a:pt x="215" y="61"/>
                    </a:lnTo>
                    <a:lnTo>
                      <a:pt x="129" y="92"/>
                    </a:lnTo>
                    <a:lnTo>
                      <a:pt x="180" y="156"/>
                    </a:lnTo>
                    <a:lnTo>
                      <a:pt x="153" y="231"/>
                    </a:lnTo>
                    <a:lnTo>
                      <a:pt x="14" y="323"/>
                    </a:lnTo>
                    <a:lnTo>
                      <a:pt x="0" y="40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621">
                <a:extLst>
                  <a:ext uri="{FF2B5EF4-FFF2-40B4-BE49-F238E27FC236}">
                    <a16:creationId xmlns:a16="http://schemas.microsoft.com/office/drawing/2014/main" id="{59F0729F-A08E-1143-1EC1-8F56A4B30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" y="1256"/>
                <a:ext cx="62" cy="223"/>
              </a:xfrm>
              <a:custGeom>
                <a:avLst/>
                <a:gdLst>
                  <a:gd name="T0" fmla="*/ 174 w 248"/>
                  <a:gd name="T1" fmla="*/ 891 h 891"/>
                  <a:gd name="T2" fmla="*/ 146 w 248"/>
                  <a:gd name="T3" fmla="*/ 728 h 891"/>
                  <a:gd name="T4" fmla="*/ 230 w 248"/>
                  <a:gd name="T5" fmla="*/ 706 h 891"/>
                  <a:gd name="T6" fmla="*/ 151 w 248"/>
                  <a:gd name="T7" fmla="*/ 663 h 891"/>
                  <a:gd name="T8" fmla="*/ 220 w 248"/>
                  <a:gd name="T9" fmla="*/ 602 h 891"/>
                  <a:gd name="T10" fmla="*/ 248 w 248"/>
                  <a:gd name="T11" fmla="*/ 510 h 891"/>
                  <a:gd name="T12" fmla="*/ 181 w 248"/>
                  <a:gd name="T13" fmla="*/ 461 h 891"/>
                  <a:gd name="T14" fmla="*/ 224 w 248"/>
                  <a:gd name="T15" fmla="*/ 387 h 891"/>
                  <a:gd name="T16" fmla="*/ 192 w 248"/>
                  <a:gd name="T17" fmla="*/ 315 h 891"/>
                  <a:gd name="T18" fmla="*/ 46 w 248"/>
                  <a:gd name="T19" fmla="*/ 236 h 891"/>
                  <a:gd name="T20" fmla="*/ 31 w 248"/>
                  <a:gd name="T21" fmla="*/ 156 h 891"/>
                  <a:gd name="T22" fmla="*/ 130 w 248"/>
                  <a:gd name="T23" fmla="*/ 129 h 891"/>
                  <a:gd name="T24" fmla="*/ 30 w 248"/>
                  <a:gd name="T25" fmla="*/ 124 h 891"/>
                  <a:gd name="T26" fmla="*/ 0 w 248"/>
                  <a:gd name="T27" fmla="*/ 0 h 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8" h="891">
                    <a:moveTo>
                      <a:pt x="174" y="891"/>
                    </a:moveTo>
                    <a:lnTo>
                      <a:pt x="146" y="728"/>
                    </a:lnTo>
                    <a:lnTo>
                      <a:pt x="230" y="706"/>
                    </a:lnTo>
                    <a:lnTo>
                      <a:pt x="151" y="663"/>
                    </a:lnTo>
                    <a:lnTo>
                      <a:pt x="220" y="602"/>
                    </a:lnTo>
                    <a:lnTo>
                      <a:pt x="248" y="510"/>
                    </a:lnTo>
                    <a:lnTo>
                      <a:pt x="181" y="461"/>
                    </a:lnTo>
                    <a:lnTo>
                      <a:pt x="224" y="387"/>
                    </a:lnTo>
                    <a:lnTo>
                      <a:pt x="192" y="315"/>
                    </a:lnTo>
                    <a:lnTo>
                      <a:pt x="46" y="236"/>
                    </a:lnTo>
                    <a:lnTo>
                      <a:pt x="31" y="156"/>
                    </a:lnTo>
                    <a:lnTo>
                      <a:pt x="130" y="129"/>
                    </a:lnTo>
                    <a:lnTo>
                      <a:pt x="30" y="1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622">
                <a:extLst>
                  <a:ext uri="{FF2B5EF4-FFF2-40B4-BE49-F238E27FC236}">
                    <a16:creationId xmlns:a16="http://schemas.microsoft.com/office/drawing/2014/main" id="{3970B173-FBF0-8C51-C434-6253CBE28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1" y="1207"/>
                <a:ext cx="372" cy="85"/>
              </a:xfrm>
              <a:custGeom>
                <a:avLst/>
                <a:gdLst>
                  <a:gd name="T0" fmla="*/ 1489 w 1489"/>
                  <a:gd name="T1" fmla="*/ 195 h 338"/>
                  <a:gd name="T2" fmla="*/ 1407 w 1489"/>
                  <a:gd name="T3" fmla="*/ 228 h 338"/>
                  <a:gd name="T4" fmla="*/ 1364 w 1489"/>
                  <a:gd name="T5" fmla="*/ 148 h 338"/>
                  <a:gd name="T6" fmla="*/ 1262 w 1489"/>
                  <a:gd name="T7" fmla="*/ 125 h 338"/>
                  <a:gd name="T8" fmla="*/ 1224 w 1489"/>
                  <a:gd name="T9" fmla="*/ 172 h 338"/>
                  <a:gd name="T10" fmla="*/ 1156 w 1489"/>
                  <a:gd name="T11" fmla="*/ 254 h 338"/>
                  <a:gd name="T12" fmla="*/ 1087 w 1489"/>
                  <a:gd name="T13" fmla="*/ 338 h 338"/>
                  <a:gd name="T14" fmla="*/ 1034 w 1489"/>
                  <a:gd name="T15" fmla="*/ 167 h 338"/>
                  <a:gd name="T16" fmla="*/ 949 w 1489"/>
                  <a:gd name="T17" fmla="*/ 195 h 338"/>
                  <a:gd name="T18" fmla="*/ 765 w 1489"/>
                  <a:gd name="T19" fmla="*/ 101 h 338"/>
                  <a:gd name="T20" fmla="*/ 582 w 1489"/>
                  <a:gd name="T21" fmla="*/ 7 h 338"/>
                  <a:gd name="T22" fmla="*/ 358 w 1489"/>
                  <a:gd name="T23" fmla="*/ 94 h 338"/>
                  <a:gd name="T24" fmla="*/ 1 w 1489"/>
                  <a:gd name="T25" fmla="*/ 0 h 338"/>
                  <a:gd name="T26" fmla="*/ 0 w 1489"/>
                  <a:gd name="T27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89" h="338">
                    <a:moveTo>
                      <a:pt x="1489" y="195"/>
                    </a:moveTo>
                    <a:lnTo>
                      <a:pt x="1407" y="228"/>
                    </a:lnTo>
                    <a:lnTo>
                      <a:pt x="1364" y="148"/>
                    </a:lnTo>
                    <a:lnTo>
                      <a:pt x="1262" y="125"/>
                    </a:lnTo>
                    <a:lnTo>
                      <a:pt x="1224" y="172"/>
                    </a:lnTo>
                    <a:lnTo>
                      <a:pt x="1156" y="254"/>
                    </a:lnTo>
                    <a:lnTo>
                      <a:pt x="1087" y="338"/>
                    </a:lnTo>
                    <a:lnTo>
                      <a:pt x="1034" y="167"/>
                    </a:lnTo>
                    <a:lnTo>
                      <a:pt x="949" y="195"/>
                    </a:lnTo>
                    <a:lnTo>
                      <a:pt x="765" y="101"/>
                    </a:lnTo>
                    <a:lnTo>
                      <a:pt x="582" y="7"/>
                    </a:lnTo>
                    <a:lnTo>
                      <a:pt x="358" y="94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623">
                <a:extLst>
                  <a:ext uri="{FF2B5EF4-FFF2-40B4-BE49-F238E27FC236}">
                    <a16:creationId xmlns:a16="http://schemas.microsoft.com/office/drawing/2014/main" id="{5D12DA7C-9A45-A914-819F-B656D5709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271"/>
                <a:ext cx="145" cy="127"/>
              </a:xfrm>
              <a:custGeom>
                <a:avLst/>
                <a:gdLst>
                  <a:gd name="T0" fmla="*/ 447 w 579"/>
                  <a:gd name="T1" fmla="*/ 0 h 510"/>
                  <a:gd name="T2" fmla="*/ 541 w 579"/>
                  <a:gd name="T3" fmla="*/ 123 h 510"/>
                  <a:gd name="T4" fmla="*/ 579 w 579"/>
                  <a:gd name="T5" fmla="*/ 258 h 510"/>
                  <a:gd name="T6" fmla="*/ 579 w 579"/>
                  <a:gd name="T7" fmla="*/ 375 h 510"/>
                  <a:gd name="T8" fmla="*/ 486 w 579"/>
                  <a:gd name="T9" fmla="*/ 375 h 510"/>
                  <a:gd name="T10" fmla="*/ 415 w 579"/>
                  <a:gd name="T11" fmla="*/ 455 h 510"/>
                  <a:gd name="T12" fmla="*/ 353 w 579"/>
                  <a:gd name="T13" fmla="*/ 510 h 510"/>
                  <a:gd name="T14" fmla="*/ 184 w 579"/>
                  <a:gd name="T15" fmla="*/ 510 h 510"/>
                  <a:gd name="T16" fmla="*/ 184 w 579"/>
                  <a:gd name="T17" fmla="*/ 392 h 510"/>
                  <a:gd name="T18" fmla="*/ 0 w 579"/>
                  <a:gd name="T19" fmla="*/ 446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9" h="510">
                    <a:moveTo>
                      <a:pt x="447" y="0"/>
                    </a:moveTo>
                    <a:lnTo>
                      <a:pt x="541" y="123"/>
                    </a:lnTo>
                    <a:lnTo>
                      <a:pt x="579" y="258"/>
                    </a:lnTo>
                    <a:lnTo>
                      <a:pt x="579" y="375"/>
                    </a:lnTo>
                    <a:lnTo>
                      <a:pt x="486" y="375"/>
                    </a:lnTo>
                    <a:lnTo>
                      <a:pt x="415" y="455"/>
                    </a:lnTo>
                    <a:lnTo>
                      <a:pt x="353" y="510"/>
                    </a:lnTo>
                    <a:lnTo>
                      <a:pt x="184" y="510"/>
                    </a:lnTo>
                    <a:lnTo>
                      <a:pt x="184" y="392"/>
                    </a:lnTo>
                    <a:lnTo>
                      <a:pt x="0" y="44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624">
                <a:extLst>
                  <a:ext uri="{FF2B5EF4-FFF2-40B4-BE49-F238E27FC236}">
                    <a16:creationId xmlns:a16="http://schemas.microsoft.com/office/drawing/2014/main" id="{6007E54E-E200-114D-EEE6-84139567B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7" y="1404"/>
                <a:ext cx="255" cy="75"/>
              </a:xfrm>
              <a:custGeom>
                <a:avLst/>
                <a:gdLst>
                  <a:gd name="T0" fmla="*/ 1019 w 1019"/>
                  <a:gd name="T1" fmla="*/ 101 h 301"/>
                  <a:gd name="T2" fmla="*/ 826 w 1019"/>
                  <a:gd name="T3" fmla="*/ 0 h 301"/>
                  <a:gd name="T4" fmla="*/ 570 w 1019"/>
                  <a:gd name="T5" fmla="*/ 112 h 301"/>
                  <a:gd name="T6" fmla="*/ 524 w 1019"/>
                  <a:gd name="T7" fmla="*/ 192 h 301"/>
                  <a:gd name="T8" fmla="*/ 149 w 1019"/>
                  <a:gd name="T9" fmla="*/ 204 h 301"/>
                  <a:gd name="T10" fmla="*/ 0 w 1019"/>
                  <a:gd name="T11" fmla="*/ 301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19" h="301">
                    <a:moveTo>
                      <a:pt x="1019" y="101"/>
                    </a:moveTo>
                    <a:lnTo>
                      <a:pt x="826" y="0"/>
                    </a:lnTo>
                    <a:lnTo>
                      <a:pt x="570" y="112"/>
                    </a:lnTo>
                    <a:lnTo>
                      <a:pt x="524" y="192"/>
                    </a:lnTo>
                    <a:lnTo>
                      <a:pt x="149" y="204"/>
                    </a:lnTo>
                    <a:lnTo>
                      <a:pt x="0" y="30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625">
                <a:extLst>
                  <a:ext uri="{FF2B5EF4-FFF2-40B4-BE49-F238E27FC236}">
                    <a16:creationId xmlns:a16="http://schemas.microsoft.com/office/drawing/2014/main" id="{61BFCBE7-B23A-69A1-9736-FA9FB0017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9" y="1282"/>
                <a:ext cx="139" cy="100"/>
              </a:xfrm>
              <a:custGeom>
                <a:avLst/>
                <a:gdLst>
                  <a:gd name="T0" fmla="*/ 558 w 558"/>
                  <a:gd name="T1" fmla="*/ 403 h 403"/>
                  <a:gd name="T2" fmla="*/ 471 w 558"/>
                  <a:gd name="T3" fmla="*/ 307 h 403"/>
                  <a:gd name="T4" fmla="*/ 387 w 558"/>
                  <a:gd name="T5" fmla="*/ 374 h 403"/>
                  <a:gd name="T6" fmla="*/ 387 w 558"/>
                  <a:gd name="T7" fmla="*/ 194 h 403"/>
                  <a:gd name="T8" fmla="*/ 315 w 558"/>
                  <a:gd name="T9" fmla="*/ 139 h 403"/>
                  <a:gd name="T10" fmla="*/ 315 w 558"/>
                  <a:gd name="T11" fmla="*/ 0 h 403"/>
                  <a:gd name="T12" fmla="*/ 214 w 558"/>
                  <a:gd name="T13" fmla="*/ 55 h 403"/>
                  <a:gd name="T14" fmla="*/ 118 w 558"/>
                  <a:gd name="T15" fmla="*/ 55 h 403"/>
                  <a:gd name="T16" fmla="*/ 63 w 558"/>
                  <a:gd name="T17" fmla="*/ 167 h 403"/>
                  <a:gd name="T18" fmla="*/ 0 w 558"/>
                  <a:gd name="T19" fmla="*/ 167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8" h="403">
                    <a:moveTo>
                      <a:pt x="558" y="403"/>
                    </a:moveTo>
                    <a:lnTo>
                      <a:pt x="471" y="307"/>
                    </a:lnTo>
                    <a:lnTo>
                      <a:pt x="387" y="374"/>
                    </a:lnTo>
                    <a:lnTo>
                      <a:pt x="387" y="194"/>
                    </a:lnTo>
                    <a:lnTo>
                      <a:pt x="315" y="139"/>
                    </a:lnTo>
                    <a:lnTo>
                      <a:pt x="315" y="0"/>
                    </a:lnTo>
                    <a:lnTo>
                      <a:pt x="214" y="55"/>
                    </a:lnTo>
                    <a:lnTo>
                      <a:pt x="118" y="55"/>
                    </a:lnTo>
                    <a:lnTo>
                      <a:pt x="63" y="167"/>
                    </a:lnTo>
                    <a:lnTo>
                      <a:pt x="0" y="16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626">
                <a:extLst>
                  <a:ext uri="{FF2B5EF4-FFF2-40B4-BE49-F238E27FC236}">
                    <a16:creationId xmlns:a16="http://schemas.microsoft.com/office/drawing/2014/main" id="{DEDF5B88-72DC-1577-BA34-F726E08E2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" y="3408"/>
                <a:ext cx="16" cy="19"/>
              </a:xfrm>
              <a:custGeom>
                <a:avLst/>
                <a:gdLst>
                  <a:gd name="T0" fmla="*/ 0 w 63"/>
                  <a:gd name="T1" fmla="*/ 32 h 78"/>
                  <a:gd name="T2" fmla="*/ 62 w 63"/>
                  <a:gd name="T3" fmla="*/ 0 h 78"/>
                  <a:gd name="T4" fmla="*/ 63 w 63"/>
                  <a:gd name="T5" fmla="*/ 78 h 78"/>
                  <a:gd name="T6" fmla="*/ 0 w 63"/>
                  <a:gd name="T7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78">
                    <a:moveTo>
                      <a:pt x="0" y="32"/>
                    </a:moveTo>
                    <a:lnTo>
                      <a:pt x="62" y="0"/>
                    </a:lnTo>
                    <a:lnTo>
                      <a:pt x="63" y="78"/>
                    </a:lnTo>
                    <a:lnTo>
                      <a:pt x="0" y="3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627">
                <a:extLst>
                  <a:ext uri="{FF2B5EF4-FFF2-40B4-BE49-F238E27FC236}">
                    <a16:creationId xmlns:a16="http://schemas.microsoft.com/office/drawing/2014/main" id="{92C3BDAF-878D-5281-D905-4AEA4AA82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3" y="1382"/>
                <a:ext cx="24" cy="89"/>
              </a:xfrm>
              <a:custGeom>
                <a:avLst/>
                <a:gdLst>
                  <a:gd name="T0" fmla="*/ 23 w 95"/>
                  <a:gd name="T1" fmla="*/ 355 h 355"/>
                  <a:gd name="T2" fmla="*/ 95 w 95"/>
                  <a:gd name="T3" fmla="*/ 270 h 355"/>
                  <a:gd name="T4" fmla="*/ 95 w 95"/>
                  <a:gd name="T5" fmla="*/ 106 h 355"/>
                  <a:gd name="T6" fmla="*/ 0 w 95"/>
                  <a:gd name="T7" fmla="*/ 106 h 355"/>
                  <a:gd name="T8" fmla="*/ 62 w 95"/>
                  <a:gd name="T9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355">
                    <a:moveTo>
                      <a:pt x="23" y="355"/>
                    </a:moveTo>
                    <a:lnTo>
                      <a:pt x="95" y="270"/>
                    </a:lnTo>
                    <a:lnTo>
                      <a:pt x="95" y="106"/>
                    </a:lnTo>
                    <a:lnTo>
                      <a:pt x="0" y="106"/>
                    </a:lnTo>
                    <a:lnTo>
                      <a:pt x="6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628">
                <a:extLst>
                  <a:ext uri="{FF2B5EF4-FFF2-40B4-BE49-F238E27FC236}">
                    <a16:creationId xmlns:a16="http://schemas.microsoft.com/office/drawing/2014/main" id="{28E83541-7738-D37A-0DE7-7C051EBB9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3284"/>
                <a:ext cx="112" cy="320"/>
              </a:xfrm>
              <a:custGeom>
                <a:avLst/>
                <a:gdLst>
                  <a:gd name="T0" fmla="*/ 0 w 448"/>
                  <a:gd name="T1" fmla="*/ 1279 h 1279"/>
                  <a:gd name="T2" fmla="*/ 0 w 448"/>
                  <a:gd name="T3" fmla="*/ 1277 h 1279"/>
                  <a:gd name="T4" fmla="*/ 35 w 448"/>
                  <a:gd name="T5" fmla="*/ 1030 h 1279"/>
                  <a:gd name="T6" fmla="*/ 81 w 448"/>
                  <a:gd name="T7" fmla="*/ 950 h 1279"/>
                  <a:gd name="T8" fmla="*/ 176 w 448"/>
                  <a:gd name="T9" fmla="*/ 929 h 1279"/>
                  <a:gd name="T10" fmla="*/ 166 w 448"/>
                  <a:gd name="T11" fmla="*/ 844 h 1279"/>
                  <a:gd name="T12" fmla="*/ 231 w 448"/>
                  <a:gd name="T13" fmla="*/ 769 h 1279"/>
                  <a:gd name="T14" fmla="*/ 394 w 448"/>
                  <a:gd name="T15" fmla="*/ 579 h 1279"/>
                  <a:gd name="T16" fmla="*/ 372 w 448"/>
                  <a:gd name="T17" fmla="*/ 492 h 1279"/>
                  <a:gd name="T18" fmla="*/ 448 w 448"/>
                  <a:gd name="T19" fmla="*/ 451 h 1279"/>
                  <a:gd name="T20" fmla="*/ 433 w 448"/>
                  <a:gd name="T21" fmla="*/ 244 h 1279"/>
                  <a:gd name="T22" fmla="*/ 353 w 448"/>
                  <a:gd name="T23" fmla="*/ 244 h 1279"/>
                  <a:gd name="T24" fmla="*/ 393 w 448"/>
                  <a:gd name="T25" fmla="*/ 165 h 1279"/>
                  <a:gd name="T26" fmla="*/ 323 w 448"/>
                  <a:gd name="T27" fmla="*/ 0 h 1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8" h="1279">
                    <a:moveTo>
                      <a:pt x="0" y="1279"/>
                    </a:moveTo>
                    <a:lnTo>
                      <a:pt x="0" y="1277"/>
                    </a:lnTo>
                    <a:lnTo>
                      <a:pt x="35" y="1030"/>
                    </a:lnTo>
                    <a:lnTo>
                      <a:pt x="81" y="950"/>
                    </a:lnTo>
                    <a:lnTo>
                      <a:pt x="176" y="929"/>
                    </a:lnTo>
                    <a:lnTo>
                      <a:pt x="166" y="844"/>
                    </a:lnTo>
                    <a:lnTo>
                      <a:pt x="231" y="769"/>
                    </a:lnTo>
                    <a:lnTo>
                      <a:pt x="394" y="579"/>
                    </a:lnTo>
                    <a:lnTo>
                      <a:pt x="372" y="492"/>
                    </a:lnTo>
                    <a:lnTo>
                      <a:pt x="448" y="451"/>
                    </a:lnTo>
                    <a:lnTo>
                      <a:pt x="433" y="244"/>
                    </a:lnTo>
                    <a:lnTo>
                      <a:pt x="353" y="244"/>
                    </a:lnTo>
                    <a:lnTo>
                      <a:pt x="393" y="165"/>
                    </a:lnTo>
                    <a:lnTo>
                      <a:pt x="32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629">
                <a:extLst>
                  <a:ext uri="{FF2B5EF4-FFF2-40B4-BE49-F238E27FC236}">
                    <a16:creationId xmlns:a16="http://schemas.microsoft.com/office/drawing/2014/main" id="{AAA062BA-7E2A-F308-7B09-72C3312D1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5" y="3205"/>
                <a:ext cx="133" cy="37"/>
              </a:xfrm>
              <a:custGeom>
                <a:avLst/>
                <a:gdLst>
                  <a:gd name="T0" fmla="*/ 533 w 533"/>
                  <a:gd name="T1" fmla="*/ 79 h 147"/>
                  <a:gd name="T2" fmla="*/ 376 w 533"/>
                  <a:gd name="T3" fmla="*/ 0 h 147"/>
                  <a:gd name="T4" fmla="*/ 376 w 533"/>
                  <a:gd name="T5" fmla="*/ 86 h 147"/>
                  <a:gd name="T6" fmla="*/ 231 w 533"/>
                  <a:gd name="T7" fmla="*/ 147 h 147"/>
                  <a:gd name="T8" fmla="*/ 0 w 533"/>
                  <a:gd name="T9" fmla="*/ 3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3" h="147">
                    <a:moveTo>
                      <a:pt x="533" y="79"/>
                    </a:moveTo>
                    <a:lnTo>
                      <a:pt x="376" y="0"/>
                    </a:lnTo>
                    <a:lnTo>
                      <a:pt x="376" y="86"/>
                    </a:lnTo>
                    <a:lnTo>
                      <a:pt x="231" y="147"/>
                    </a:lnTo>
                    <a:lnTo>
                      <a:pt x="0" y="3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630">
                <a:extLst>
                  <a:ext uri="{FF2B5EF4-FFF2-40B4-BE49-F238E27FC236}">
                    <a16:creationId xmlns:a16="http://schemas.microsoft.com/office/drawing/2014/main" id="{5D140C91-F5C2-F660-A4A2-83EE693D2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5" y="3281"/>
                <a:ext cx="228" cy="395"/>
              </a:xfrm>
              <a:custGeom>
                <a:avLst/>
                <a:gdLst>
                  <a:gd name="T0" fmla="*/ 697 w 910"/>
                  <a:gd name="T1" fmla="*/ 1583 h 1583"/>
                  <a:gd name="T2" fmla="*/ 678 w 910"/>
                  <a:gd name="T3" fmla="*/ 1362 h 1583"/>
                  <a:gd name="T4" fmla="*/ 834 w 910"/>
                  <a:gd name="T5" fmla="*/ 1269 h 1583"/>
                  <a:gd name="T6" fmla="*/ 910 w 910"/>
                  <a:gd name="T7" fmla="*/ 1118 h 1583"/>
                  <a:gd name="T8" fmla="*/ 886 w 910"/>
                  <a:gd name="T9" fmla="*/ 1042 h 1583"/>
                  <a:gd name="T10" fmla="*/ 798 w 910"/>
                  <a:gd name="T11" fmla="*/ 1049 h 1583"/>
                  <a:gd name="T12" fmla="*/ 814 w 910"/>
                  <a:gd name="T13" fmla="*/ 949 h 1583"/>
                  <a:gd name="T14" fmla="*/ 686 w 910"/>
                  <a:gd name="T15" fmla="*/ 835 h 1583"/>
                  <a:gd name="T16" fmla="*/ 712 w 910"/>
                  <a:gd name="T17" fmla="*/ 791 h 1583"/>
                  <a:gd name="T18" fmla="*/ 885 w 910"/>
                  <a:gd name="T19" fmla="*/ 516 h 1583"/>
                  <a:gd name="T20" fmla="*/ 533 w 910"/>
                  <a:gd name="T21" fmla="*/ 452 h 1583"/>
                  <a:gd name="T22" fmla="*/ 493 w 910"/>
                  <a:gd name="T23" fmla="*/ 368 h 1583"/>
                  <a:gd name="T24" fmla="*/ 335 w 910"/>
                  <a:gd name="T25" fmla="*/ 385 h 1583"/>
                  <a:gd name="T26" fmla="*/ 260 w 910"/>
                  <a:gd name="T27" fmla="*/ 137 h 1583"/>
                  <a:gd name="T28" fmla="*/ 169 w 910"/>
                  <a:gd name="T29" fmla="*/ 99 h 1583"/>
                  <a:gd name="T30" fmla="*/ 112 w 910"/>
                  <a:gd name="T31" fmla="*/ 0 h 1583"/>
                  <a:gd name="T32" fmla="*/ 0 w 910"/>
                  <a:gd name="T33" fmla="*/ 14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0" h="1583">
                    <a:moveTo>
                      <a:pt x="697" y="1583"/>
                    </a:moveTo>
                    <a:lnTo>
                      <a:pt x="678" y="1362"/>
                    </a:lnTo>
                    <a:lnTo>
                      <a:pt x="834" y="1269"/>
                    </a:lnTo>
                    <a:lnTo>
                      <a:pt x="910" y="1118"/>
                    </a:lnTo>
                    <a:lnTo>
                      <a:pt x="886" y="1042"/>
                    </a:lnTo>
                    <a:lnTo>
                      <a:pt x="798" y="1049"/>
                    </a:lnTo>
                    <a:lnTo>
                      <a:pt x="814" y="949"/>
                    </a:lnTo>
                    <a:lnTo>
                      <a:pt x="686" y="835"/>
                    </a:lnTo>
                    <a:lnTo>
                      <a:pt x="712" y="791"/>
                    </a:lnTo>
                    <a:lnTo>
                      <a:pt x="885" y="516"/>
                    </a:lnTo>
                    <a:lnTo>
                      <a:pt x="533" y="452"/>
                    </a:lnTo>
                    <a:lnTo>
                      <a:pt x="493" y="368"/>
                    </a:lnTo>
                    <a:lnTo>
                      <a:pt x="335" y="385"/>
                    </a:lnTo>
                    <a:lnTo>
                      <a:pt x="260" y="137"/>
                    </a:lnTo>
                    <a:lnTo>
                      <a:pt x="169" y="99"/>
                    </a:lnTo>
                    <a:lnTo>
                      <a:pt x="112" y="0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631">
                <a:extLst>
                  <a:ext uri="{FF2B5EF4-FFF2-40B4-BE49-F238E27FC236}">
                    <a16:creationId xmlns:a16="http://schemas.microsoft.com/office/drawing/2014/main" id="{8D1F90BA-477B-2974-EC67-5C5D180BA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4" y="1479"/>
                <a:ext cx="113" cy="75"/>
              </a:xfrm>
              <a:custGeom>
                <a:avLst/>
                <a:gdLst>
                  <a:gd name="T0" fmla="*/ 0 w 450"/>
                  <a:gd name="T1" fmla="*/ 302 h 302"/>
                  <a:gd name="T2" fmla="*/ 439 w 450"/>
                  <a:gd name="T3" fmla="*/ 172 h 302"/>
                  <a:gd name="T4" fmla="*/ 441 w 450"/>
                  <a:gd name="T5" fmla="*/ 126 h 302"/>
                  <a:gd name="T6" fmla="*/ 450 w 450"/>
                  <a:gd name="T7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0" h="302">
                    <a:moveTo>
                      <a:pt x="0" y="302"/>
                    </a:moveTo>
                    <a:lnTo>
                      <a:pt x="439" y="172"/>
                    </a:lnTo>
                    <a:lnTo>
                      <a:pt x="441" y="126"/>
                    </a:lnTo>
                    <a:lnTo>
                      <a:pt x="45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632">
                <a:extLst>
                  <a:ext uri="{FF2B5EF4-FFF2-40B4-BE49-F238E27FC236}">
                    <a16:creationId xmlns:a16="http://schemas.microsoft.com/office/drawing/2014/main" id="{45A8F51A-569C-4CA3-57D5-7EA4B3396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225"/>
                <a:ext cx="167" cy="153"/>
              </a:xfrm>
              <a:custGeom>
                <a:avLst/>
                <a:gdLst>
                  <a:gd name="T0" fmla="*/ 0 w 666"/>
                  <a:gd name="T1" fmla="*/ 0 h 609"/>
                  <a:gd name="T2" fmla="*/ 66 w 666"/>
                  <a:gd name="T3" fmla="*/ 71 h 609"/>
                  <a:gd name="T4" fmla="*/ 107 w 666"/>
                  <a:gd name="T5" fmla="*/ 213 h 609"/>
                  <a:gd name="T6" fmla="*/ 297 w 666"/>
                  <a:gd name="T7" fmla="*/ 213 h 609"/>
                  <a:gd name="T8" fmla="*/ 462 w 666"/>
                  <a:gd name="T9" fmla="*/ 335 h 609"/>
                  <a:gd name="T10" fmla="*/ 462 w 666"/>
                  <a:gd name="T11" fmla="*/ 465 h 609"/>
                  <a:gd name="T12" fmla="*/ 666 w 666"/>
                  <a:gd name="T13" fmla="*/ 609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609">
                    <a:moveTo>
                      <a:pt x="0" y="0"/>
                    </a:moveTo>
                    <a:lnTo>
                      <a:pt x="66" y="71"/>
                    </a:lnTo>
                    <a:lnTo>
                      <a:pt x="107" y="213"/>
                    </a:lnTo>
                    <a:lnTo>
                      <a:pt x="297" y="213"/>
                    </a:lnTo>
                    <a:lnTo>
                      <a:pt x="462" y="335"/>
                    </a:lnTo>
                    <a:lnTo>
                      <a:pt x="462" y="465"/>
                    </a:lnTo>
                    <a:lnTo>
                      <a:pt x="666" y="60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633">
                <a:extLst>
                  <a:ext uri="{FF2B5EF4-FFF2-40B4-BE49-F238E27FC236}">
                    <a16:creationId xmlns:a16="http://schemas.microsoft.com/office/drawing/2014/main" id="{D1643C92-C017-8820-3C7E-B0C1C6A05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" y="3278"/>
                <a:ext cx="411" cy="31"/>
              </a:xfrm>
              <a:custGeom>
                <a:avLst/>
                <a:gdLst>
                  <a:gd name="T0" fmla="*/ 1643 w 1643"/>
                  <a:gd name="T1" fmla="*/ 14 h 122"/>
                  <a:gd name="T2" fmla="*/ 1398 w 1643"/>
                  <a:gd name="T3" fmla="*/ 58 h 122"/>
                  <a:gd name="T4" fmla="*/ 1307 w 1643"/>
                  <a:gd name="T5" fmla="*/ 25 h 122"/>
                  <a:gd name="T6" fmla="*/ 1166 w 1643"/>
                  <a:gd name="T7" fmla="*/ 80 h 122"/>
                  <a:gd name="T8" fmla="*/ 1107 w 1643"/>
                  <a:gd name="T9" fmla="*/ 23 h 122"/>
                  <a:gd name="T10" fmla="*/ 1041 w 1643"/>
                  <a:gd name="T11" fmla="*/ 66 h 122"/>
                  <a:gd name="T12" fmla="*/ 968 w 1643"/>
                  <a:gd name="T13" fmla="*/ 0 h 122"/>
                  <a:gd name="T14" fmla="*/ 688 w 1643"/>
                  <a:gd name="T15" fmla="*/ 57 h 122"/>
                  <a:gd name="T16" fmla="*/ 641 w 1643"/>
                  <a:gd name="T17" fmla="*/ 122 h 122"/>
                  <a:gd name="T18" fmla="*/ 570 w 1643"/>
                  <a:gd name="T19" fmla="*/ 80 h 122"/>
                  <a:gd name="T20" fmla="*/ 495 w 1643"/>
                  <a:gd name="T21" fmla="*/ 118 h 122"/>
                  <a:gd name="T22" fmla="*/ 460 w 1643"/>
                  <a:gd name="T23" fmla="*/ 37 h 122"/>
                  <a:gd name="T24" fmla="*/ 147 w 1643"/>
                  <a:gd name="T25" fmla="*/ 108 h 122"/>
                  <a:gd name="T26" fmla="*/ 0 w 1643"/>
                  <a:gd name="T27" fmla="*/ 4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43" h="122">
                    <a:moveTo>
                      <a:pt x="1643" y="14"/>
                    </a:moveTo>
                    <a:lnTo>
                      <a:pt x="1398" y="58"/>
                    </a:lnTo>
                    <a:lnTo>
                      <a:pt x="1307" y="25"/>
                    </a:lnTo>
                    <a:lnTo>
                      <a:pt x="1166" y="80"/>
                    </a:lnTo>
                    <a:lnTo>
                      <a:pt x="1107" y="23"/>
                    </a:lnTo>
                    <a:lnTo>
                      <a:pt x="1041" y="66"/>
                    </a:lnTo>
                    <a:lnTo>
                      <a:pt x="968" y="0"/>
                    </a:lnTo>
                    <a:lnTo>
                      <a:pt x="688" y="57"/>
                    </a:lnTo>
                    <a:lnTo>
                      <a:pt x="641" y="122"/>
                    </a:lnTo>
                    <a:lnTo>
                      <a:pt x="570" y="80"/>
                    </a:lnTo>
                    <a:lnTo>
                      <a:pt x="495" y="118"/>
                    </a:lnTo>
                    <a:lnTo>
                      <a:pt x="460" y="37"/>
                    </a:lnTo>
                    <a:lnTo>
                      <a:pt x="147" y="108"/>
                    </a:lnTo>
                    <a:lnTo>
                      <a:pt x="0" y="4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634">
                <a:extLst>
                  <a:ext uri="{FF2B5EF4-FFF2-40B4-BE49-F238E27FC236}">
                    <a16:creationId xmlns:a16="http://schemas.microsoft.com/office/drawing/2014/main" id="{B0476F82-7E57-B513-8314-EFBF4C8AF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6" y="1732"/>
                <a:ext cx="250" cy="94"/>
              </a:xfrm>
              <a:custGeom>
                <a:avLst/>
                <a:gdLst>
                  <a:gd name="T0" fmla="*/ 0 w 999"/>
                  <a:gd name="T1" fmla="*/ 55 h 375"/>
                  <a:gd name="T2" fmla="*/ 85 w 999"/>
                  <a:gd name="T3" fmla="*/ 144 h 375"/>
                  <a:gd name="T4" fmla="*/ 171 w 999"/>
                  <a:gd name="T5" fmla="*/ 233 h 375"/>
                  <a:gd name="T6" fmla="*/ 506 w 999"/>
                  <a:gd name="T7" fmla="*/ 375 h 375"/>
                  <a:gd name="T8" fmla="*/ 512 w 999"/>
                  <a:gd name="T9" fmla="*/ 104 h 375"/>
                  <a:gd name="T10" fmla="*/ 607 w 999"/>
                  <a:gd name="T11" fmla="*/ 97 h 375"/>
                  <a:gd name="T12" fmla="*/ 607 w 999"/>
                  <a:gd name="T13" fmla="*/ 187 h 375"/>
                  <a:gd name="T14" fmla="*/ 673 w 999"/>
                  <a:gd name="T15" fmla="*/ 235 h 375"/>
                  <a:gd name="T16" fmla="*/ 743 w 999"/>
                  <a:gd name="T17" fmla="*/ 176 h 375"/>
                  <a:gd name="T18" fmla="*/ 729 w 999"/>
                  <a:gd name="T19" fmla="*/ 90 h 375"/>
                  <a:gd name="T20" fmla="*/ 819 w 999"/>
                  <a:gd name="T21" fmla="*/ 69 h 375"/>
                  <a:gd name="T22" fmla="*/ 861 w 999"/>
                  <a:gd name="T23" fmla="*/ 0 h 375"/>
                  <a:gd name="T24" fmla="*/ 999 w 999"/>
                  <a:gd name="T25" fmla="*/ 99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99" h="375">
                    <a:moveTo>
                      <a:pt x="0" y="55"/>
                    </a:moveTo>
                    <a:lnTo>
                      <a:pt x="85" y="144"/>
                    </a:lnTo>
                    <a:lnTo>
                      <a:pt x="171" y="233"/>
                    </a:lnTo>
                    <a:lnTo>
                      <a:pt x="506" y="375"/>
                    </a:lnTo>
                    <a:lnTo>
                      <a:pt x="512" y="104"/>
                    </a:lnTo>
                    <a:lnTo>
                      <a:pt x="607" y="97"/>
                    </a:lnTo>
                    <a:lnTo>
                      <a:pt x="607" y="187"/>
                    </a:lnTo>
                    <a:lnTo>
                      <a:pt x="673" y="235"/>
                    </a:lnTo>
                    <a:lnTo>
                      <a:pt x="743" y="176"/>
                    </a:lnTo>
                    <a:lnTo>
                      <a:pt x="729" y="90"/>
                    </a:lnTo>
                    <a:lnTo>
                      <a:pt x="819" y="69"/>
                    </a:lnTo>
                    <a:lnTo>
                      <a:pt x="861" y="0"/>
                    </a:lnTo>
                    <a:lnTo>
                      <a:pt x="999" y="9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635">
                <a:extLst>
                  <a:ext uri="{FF2B5EF4-FFF2-40B4-BE49-F238E27FC236}">
                    <a16:creationId xmlns:a16="http://schemas.microsoft.com/office/drawing/2014/main" id="{1C24F797-DB0F-13A8-959D-21A135066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2" y="1207"/>
                <a:ext cx="87" cy="156"/>
              </a:xfrm>
              <a:custGeom>
                <a:avLst/>
                <a:gdLst>
                  <a:gd name="T0" fmla="*/ 194 w 346"/>
                  <a:gd name="T1" fmla="*/ 0 h 623"/>
                  <a:gd name="T2" fmla="*/ 0 w 346"/>
                  <a:gd name="T3" fmla="*/ 93 h 623"/>
                  <a:gd name="T4" fmla="*/ 7 w 346"/>
                  <a:gd name="T5" fmla="*/ 142 h 623"/>
                  <a:gd name="T6" fmla="*/ 15 w 346"/>
                  <a:gd name="T7" fmla="*/ 192 h 623"/>
                  <a:gd name="T8" fmla="*/ 111 w 346"/>
                  <a:gd name="T9" fmla="*/ 348 h 623"/>
                  <a:gd name="T10" fmla="*/ 344 w 346"/>
                  <a:gd name="T11" fmla="*/ 388 h 623"/>
                  <a:gd name="T12" fmla="*/ 345 w 346"/>
                  <a:gd name="T13" fmla="*/ 464 h 623"/>
                  <a:gd name="T14" fmla="*/ 346 w 346"/>
                  <a:gd name="T15" fmla="*/ 540 h 623"/>
                  <a:gd name="T16" fmla="*/ 275 w 346"/>
                  <a:gd name="T17" fmla="*/ 623 h 623"/>
                  <a:gd name="T18" fmla="*/ 195 w 346"/>
                  <a:gd name="T19" fmla="*/ 599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6" h="623">
                    <a:moveTo>
                      <a:pt x="194" y="0"/>
                    </a:moveTo>
                    <a:lnTo>
                      <a:pt x="0" y="93"/>
                    </a:lnTo>
                    <a:lnTo>
                      <a:pt x="7" y="142"/>
                    </a:lnTo>
                    <a:lnTo>
                      <a:pt x="15" y="192"/>
                    </a:lnTo>
                    <a:lnTo>
                      <a:pt x="111" y="348"/>
                    </a:lnTo>
                    <a:lnTo>
                      <a:pt x="344" y="388"/>
                    </a:lnTo>
                    <a:lnTo>
                      <a:pt x="345" y="464"/>
                    </a:lnTo>
                    <a:lnTo>
                      <a:pt x="346" y="540"/>
                    </a:lnTo>
                    <a:lnTo>
                      <a:pt x="275" y="623"/>
                    </a:lnTo>
                    <a:lnTo>
                      <a:pt x="195" y="59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636">
                <a:extLst>
                  <a:ext uri="{FF2B5EF4-FFF2-40B4-BE49-F238E27FC236}">
                    <a16:creationId xmlns:a16="http://schemas.microsoft.com/office/drawing/2014/main" id="{ACA069FA-0110-9427-919E-4B3D38069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1" y="1202"/>
                <a:ext cx="173" cy="67"/>
              </a:xfrm>
              <a:custGeom>
                <a:avLst/>
                <a:gdLst>
                  <a:gd name="T0" fmla="*/ 0 w 692"/>
                  <a:gd name="T1" fmla="*/ 124 h 269"/>
                  <a:gd name="T2" fmla="*/ 71 w 692"/>
                  <a:gd name="T3" fmla="*/ 176 h 269"/>
                  <a:gd name="T4" fmla="*/ 243 w 692"/>
                  <a:gd name="T5" fmla="*/ 118 h 269"/>
                  <a:gd name="T6" fmla="*/ 318 w 692"/>
                  <a:gd name="T7" fmla="*/ 0 h 269"/>
                  <a:gd name="T8" fmla="*/ 444 w 692"/>
                  <a:gd name="T9" fmla="*/ 50 h 269"/>
                  <a:gd name="T10" fmla="*/ 507 w 692"/>
                  <a:gd name="T11" fmla="*/ 155 h 269"/>
                  <a:gd name="T12" fmla="*/ 448 w 692"/>
                  <a:gd name="T13" fmla="*/ 218 h 269"/>
                  <a:gd name="T14" fmla="*/ 507 w 692"/>
                  <a:gd name="T15" fmla="*/ 269 h 269"/>
                  <a:gd name="T16" fmla="*/ 692 w 692"/>
                  <a:gd name="T17" fmla="*/ 163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2" h="269">
                    <a:moveTo>
                      <a:pt x="0" y="124"/>
                    </a:moveTo>
                    <a:lnTo>
                      <a:pt x="71" y="176"/>
                    </a:lnTo>
                    <a:lnTo>
                      <a:pt x="243" y="118"/>
                    </a:lnTo>
                    <a:lnTo>
                      <a:pt x="318" y="0"/>
                    </a:lnTo>
                    <a:lnTo>
                      <a:pt x="444" y="50"/>
                    </a:lnTo>
                    <a:lnTo>
                      <a:pt x="507" y="155"/>
                    </a:lnTo>
                    <a:lnTo>
                      <a:pt x="448" y="218"/>
                    </a:lnTo>
                    <a:lnTo>
                      <a:pt x="507" y="269"/>
                    </a:lnTo>
                    <a:lnTo>
                      <a:pt x="692" y="16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637">
                <a:extLst>
                  <a:ext uri="{FF2B5EF4-FFF2-40B4-BE49-F238E27FC236}">
                    <a16:creationId xmlns:a16="http://schemas.microsoft.com/office/drawing/2014/main" id="{1F2A1F1E-B84B-83A6-000B-36E836BBA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8" y="3282"/>
                <a:ext cx="47" cy="2"/>
              </a:xfrm>
              <a:custGeom>
                <a:avLst/>
                <a:gdLst>
                  <a:gd name="T0" fmla="*/ 189 w 189"/>
                  <a:gd name="T1" fmla="*/ 10 h 10"/>
                  <a:gd name="T2" fmla="*/ 188 w 189"/>
                  <a:gd name="T3" fmla="*/ 9 h 10"/>
                  <a:gd name="T4" fmla="*/ 0 w 189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9" h="10">
                    <a:moveTo>
                      <a:pt x="189" y="10"/>
                    </a:moveTo>
                    <a:lnTo>
                      <a:pt x="188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638">
                <a:extLst>
                  <a:ext uri="{FF2B5EF4-FFF2-40B4-BE49-F238E27FC236}">
                    <a16:creationId xmlns:a16="http://schemas.microsoft.com/office/drawing/2014/main" id="{1CB997EA-7A04-91BF-C097-CBA1D012C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5" y="3078"/>
                <a:ext cx="212" cy="36"/>
              </a:xfrm>
              <a:custGeom>
                <a:avLst/>
                <a:gdLst>
                  <a:gd name="T0" fmla="*/ 847 w 847"/>
                  <a:gd name="T1" fmla="*/ 0 h 142"/>
                  <a:gd name="T2" fmla="*/ 770 w 847"/>
                  <a:gd name="T3" fmla="*/ 38 h 142"/>
                  <a:gd name="T4" fmla="*/ 719 w 847"/>
                  <a:gd name="T5" fmla="*/ 33 h 142"/>
                  <a:gd name="T6" fmla="*/ 525 w 847"/>
                  <a:gd name="T7" fmla="*/ 10 h 142"/>
                  <a:gd name="T8" fmla="*/ 383 w 847"/>
                  <a:gd name="T9" fmla="*/ 91 h 142"/>
                  <a:gd name="T10" fmla="*/ 146 w 847"/>
                  <a:gd name="T11" fmla="*/ 71 h 142"/>
                  <a:gd name="T12" fmla="*/ 106 w 847"/>
                  <a:gd name="T13" fmla="*/ 142 h 142"/>
                  <a:gd name="T14" fmla="*/ 0 w 847"/>
                  <a:gd name="T15" fmla="*/ 123 h 142"/>
                  <a:gd name="T16" fmla="*/ 0 w 847"/>
                  <a:gd name="T17" fmla="*/ 12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47" h="142">
                    <a:moveTo>
                      <a:pt x="847" y="0"/>
                    </a:moveTo>
                    <a:lnTo>
                      <a:pt x="770" y="38"/>
                    </a:lnTo>
                    <a:lnTo>
                      <a:pt x="719" y="33"/>
                    </a:lnTo>
                    <a:lnTo>
                      <a:pt x="525" y="10"/>
                    </a:lnTo>
                    <a:lnTo>
                      <a:pt x="383" y="91"/>
                    </a:lnTo>
                    <a:lnTo>
                      <a:pt x="146" y="71"/>
                    </a:lnTo>
                    <a:lnTo>
                      <a:pt x="106" y="142"/>
                    </a:lnTo>
                    <a:lnTo>
                      <a:pt x="0" y="123"/>
                    </a:lnTo>
                    <a:lnTo>
                      <a:pt x="0" y="12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639">
                <a:extLst>
                  <a:ext uri="{FF2B5EF4-FFF2-40B4-BE49-F238E27FC236}">
                    <a16:creationId xmlns:a16="http://schemas.microsoft.com/office/drawing/2014/main" id="{190CDC4F-166F-A92E-084B-2D23DAE10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3110"/>
                <a:ext cx="118" cy="172"/>
              </a:xfrm>
              <a:custGeom>
                <a:avLst/>
                <a:gdLst>
                  <a:gd name="T0" fmla="*/ 44 w 472"/>
                  <a:gd name="T1" fmla="*/ 688 h 688"/>
                  <a:gd name="T2" fmla="*/ 0 w 472"/>
                  <a:gd name="T3" fmla="*/ 610 h 688"/>
                  <a:gd name="T4" fmla="*/ 72 w 472"/>
                  <a:gd name="T5" fmla="*/ 420 h 688"/>
                  <a:gd name="T6" fmla="*/ 120 w 472"/>
                  <a:gd name="T7" fmla="*/ 294 h 688"/>
                  <a:gd name="T8" fmla="*/ 107 w 472"/>
                  <a:gd name="T9" fmla="*/ 112 h 688"/>
                  <a:gd name="T10" fmla="*/ 372 w 472"/>
                  <a:gd name="T11" fmla="*/ 35 h 688"/>
                  <a:gd name="T12" fmla="*/ 392 w 472"/>
                  <a:gd name="T13" fmla="*/ 120 h 688"/>
                  <a:gd name="T14" fmla="*/ 463 w 472"/>
                  <a:gd name="T15" fmla="*/ 83 h 688"/>
                  <a:gd name="T16" fmla="*/ 472 w 472"/>
                  <a:gd name="T17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2" h="688">
                    <a:moveTo>
                      <a:pt x="44" y="688"/>
                    </a:moveTo>
                    <a:lnTo>
                      <a:pt x="0" y="610"/>
                    </a:lnTo>
                    <a:lnTo>
                      <a:pt x="72" y="420"/>
                    </a:lnTo>
                    <a:lnTo>
                      <a:pt x="120" y="294"/>
                    </a:lnTo>
                    <a:lnTo>
                      <a:pt x="107" y="112"/>
                    </a:lnTo>
                    <a:lnTo>
                      <a:pt x="372" y="35"/>
                    </a:lnTo>
                    <a:lnTo>
                      <a:pt x="392" y="120"/>
                    </a:lnTo>
                    <a:lnTo>
                      <a:pt x="463" y="83"/>
                    </a:lnTo>
                    <a:lnTo>
                      <a:pt x="47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640">
                <a:extLst>
                  <a:ext uri="{FF2B5EF4-FFF2-40B4-BE49-F238E27FC236}">
                    <a16:creationId xmlns:a16="http://schemas.microsoft.com/office/drawing/2014/main" id="{4663E8A2-6EA9-38E5-65E1-F4545F5C6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3000"/>
                <a:ext cx="0" cy="1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lnTo>
                      <a:pt x="0" y="0"/>
                    </a:lnTo>
                    <a:lnTo>
                      <a:pt x="2" y="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641">
                <a:extLst>
                  <a:ext uri="{FF2B5EF4-FFF2-40B4-BE49-F238E27FC236}">
                    <a16:creationId xmlns:a16="http://schemas.microsoft.com/office/drawing/2014/main" id="{D5507387-9B27-A478-98F6-F60CDF943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3001"/>
                <a:ext cx="86" cy="109"/>
              </a:xfrm>
              <a:custGeom>
                <a:avLst/>
                <a:gdLst>
                  <a:gd name="T0" fmla="*/ 263 w 345"/>
                  <a:gd name="T1" fmla="*/ 437 h 437"/>
                  <a:gd name="T2" fmla="*/ 244 w 345"/>
                  <a:gd name="T3" fmla="*/ 362 h 437"/>
                  <a:gd name="T4" fmla="*/ 345 w 345"/>
                  <a:gd name="T5" fmla="*/ 214 h 437"/>
                  <a:gd name="T6" fmla="*/ 13 w 345"/>
                  <a:gd name="T7" fmla="*/ 131 h 437"/>
                  <a:gd name="T8" fmla="*/ 0 w 345"/>
                  <a:gd name="T9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437">
                    <a:moveTo>
                      <a:pt x="263" y="437"/>
                    </a:moveTo>
                    <a:lnTo>
                      <a:pt x="244" y="362"/>
                    </a:lnTo>
                    <a:lnTo>
                      <a:pt x="345" y="214"/>
                    </a:lnTo>
                    <a:lnTo>
                      <a:pt x="13" y="1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642">
                <a:extLst>
                  <a:ext uri="{FF2B5EF4-FFF2-40B4-BE49-F238E27FC236}">
                    <a16:creationId xmlns:a16="http://schemas.microsoft.com/office/drawing/2014/main" id="{8E8BC778-643D-B150-9347-94A895FFD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7" y="2094"/>
                <a:ext cx="18" cy="19"/>
              </a:xfrm>
              <a:custGeom>
                <a:avLst/>
                <a:gdLst>
                  <a:gd name="T0" fmla="*/ 66 w 71"/>
                  <a:gd name="T1" fmla="*/ 64 h 76"/>
                  <a:gd name="T2" fmla="*/ 69 w 71"/>
                  <a:gd name="T3" fmla="*/ 63 h 76"/>
                  <a:gd name="T4" fmla="*/ 71 w 71"/>
                  <a:gd name="T5" fmla="*/ 62 h 76"/>
                  <a:gd name="T6" fmla="*/ 70 w 71"/>
                  <a:gd name="T7" fmla="*/ 62 h 76"/>
                  <a:gd name="T8" fmla="*/ 0 w 71"/>
                  <a:gd name="T9" fmla="*/ 0 h 76"/>
                  <a:gd name="T10" fmla="*/ 1 w 71"/>
                  <a:gd name="T11" fmla="*/ 6 h 76"/>
                  <a:gd name="T12" fmla="*/ 29 w 71"/>
                  <a:gd name="T13" fmla="*/ 76 h 76"/>
                  <a:gd name="T14" fmla="*/ 43 w 71"/>
                  <a:gd name="T15" fmla="*/ 7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76">
                    <a:moveTo>
                      <a:pt x="66" y="64"/>
                    </a:moveTo>
                    <a:lnTo>
                      <a:pt x="69" y="63"/>
                    </a:lnTo>
                    <a:lnTo>
                      <a:pt x="71" y="62"/>
                    </a:lnTo>
                    <a:lnTo>
                      <a:pt x="70" y="62"/>
                    </a:lnTo>
                    <a:lnTo>
                      <a:pt x="0" y="0"/>
                    </a:lnTo>
                    <a:lnTo>
                      <a:pt x="1" y="6"/>
                    </a:lnTo>
                    <a:lnTo>
                      <a:pt x="29" y="76"/>
                    </a:lnTo>
                    <a:lnTo>
                      <a:pt x="43" y="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643">
                <a:extLst>
                  <a:ext uri="{FF2B5EF4-FFF2-40B4-BE49-F238E27FC236}">
                    <a16:creationId xmlns:a16="http://schemas.microsoft.com/office/drawing/2014/main" id="{A594912B-37C8-C72E-2735-4EFAA8535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2768"/>
                <a:ext cx="145" cy="233"/>
              </a:xfrm>
              <a:custGeom>
                <a:avLst/>
                <a:gdLst>
                  <a:gd name="T0" fmla="*/ 577 w 577"/>
                  <a:gd name="T1" fmla="*/ 5 h 931"/>
                  <a:gd name="T2" fmla="*/ 488 w 577"/>
                  <a:gd name="T3" fmla="*/ 0 h 931"/>
                  <a:gd name="T4" fmla="*/ 456 w 577"/>
                  <a:gd name="T5" fmla="*/ 71 h 931"/>
                  <a:gd name="T6" fmla="*/ 378 w 577"/>
                  <a:gd name="T7" fmla="*/ 47 h 931"/>
                  <a:gd name="T8" fmla="*/ 346 w 577"/>
                  <a:gd name="T9" fmla="*/ 141 h 931"/>
                  <a:gd name="T10" fmla="*/ 431 w 577"/>
                  <a:gd name="T11" fmla="*/ 179 h 931"/>
                  <a:gd name="T12" fmla="*/ 186 w 577"/>
                  <a:gd name="T13" fmla="*/ 426 h 931"/>
                  <a:gd name="T14" fmla="*/ 171 w 577"/>
                  <a:gd name="T15" fmla="*/ 681 h 931"/>
                  <a:gd name="T16" fmla="*/ 86 w 577"/>
                  <a:gd name="T17" fmla="*/ 747 h 931"/>
                  <a:gd name="T18" fmla="*/ 128 w 577"/>
                  <a:gd name="T19" fmla="*/ 817 h 931"/>
                  <a:gd name="T20" fmla="*/ 0 w 577"/>
                  <a:gd name="T21" fmla="*/ 931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7" h="931">
                    <a:moveTo>
                      <a:pt x="577" y="5"/>
                    </a:moveTo>
                    <a:lnTo>
                      <a:pt x="488" y="0"/>
                    </a:lnTo>
                    <a:lnTo>
                      <a:pt x="456" y="71"/>
                    </a:lnTo>
                    <a:lnTo>
                      <a:pt x="378" y="47"/>
                    </a:lnTo>
                    <a:lnTo>
                      <a:pt x="346" y="141"/>
                    </a:lnTo>
                    <a:lnTo>
                      <a:pt x="431" y="179"/>
                    </a:lnTo>
                    <a:lnTo>
                      <a:pt x="186" y="426"/>
                    </a:lnTo>
                    <a:lnTo>
                      <a:pt x="171" y="681"/>
                    </a:lnTo>
                    <a:lnTo>
                      <a:pt x="86" y="747"/>
                    </a:lnTo>
                    <a:lnTo>
                      <a:pt x="128" y="817"/>
                    </a:lnTo>
                    <a:lnTo>
                      <a:pt x="0" y="9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644">
                <a:extLst>
                  <a:ext uri="{FF2B5EF4-FFF2-40B4-BE49-F238E27FC236}">
                    <a16:creationId xmlns:a16="http://schemas.microsoft.com/office/drawing/2014/main" id="{38E0EDC0-6730-39A5-20EA-B5CEAA3CE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2" y="2856"/>
                <a:ext cx="347" cy="151"/>
              </a:xfrm>
              <a:custGeom>
                <a:avLst/>
                <a:gdLst>
                  <a:gd name="T0" fmla="*/ 0 w 1386"/>
                  <a:gd name="T1" fmla="*/ 99 h 604"/>
                  <a:gd name="T2" fmla="*/ 225 w 1386"/>
                  <a:gd name="T3" fmla="*/ 0 h 604"/>
                  <a:gd name="T4" fmla="*/ 331 w 1386"/>
                  <a:gd name="T5" fmla="*/ 37 h 604"/>
                  <a:gd name="T6" fmla="*/ 290 w 1386"/>
                  <a:gd name="T7" fmla="*/ 190 h 604"/>
                  <a:gd name="T8" fmla="*/ 716 w 1386"/>
                  <a:gd name="T9" fmla="*/ 171 h 604"/>
                  <a:gd name="T10" fmla="*/ 780 w 1386"/>
                  <a:gd name="T11" fmla="*/ 168 h 604"/>
                  <a:gd name="T12" fmla="*/ 767 w 1386"/>
                  <a:gd name="T13" fmla="*/ 252 h 604"/>
                  <a:gd name="T14" fmla="*/ 1083 w 1386"/>
                  <a:gd name="T15" fmla="*/ 468 h 604"/>
                  <a:gd name="T16" fmla="*/ 1100 w 1386"/>
                  <a:gd name="T17" fmla="*/ 604 h 604"/>
                  <a:gd name="T18" fmla="*/ 1284 w 1386"/>
                  <a:gd name="T19" fmla="*/ 604 h 604"/>
                  <a:gd name="T20" fmla="*/ 1328 w 1386"/>
                  <a:gd name="T21" fmla="*/ 502 h 604"/>
                  <a:gd name="T22" fmla="*/ 1386 w 1386"/>
                  <a:gd name="T23" fmla="*/ 577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6" h="604">
                    <a:moveTo>
                      <a:pt x="0" y="99"/>
                    </a:moveTo>
                    <a:lnTo>
                      <a:pt x="225" y="0"/>
                    </a:lnTo>
                    <a:lnTo>
                      <a:pt x="331" y="37"/>
                    </a:lnTo>
                    <a:lnTo>
                      <a:pt x="290" y="190"/>
                    </a:lnTo>
                    <a:lnTo>
                      <a:pt x="716" y="171"/>
                    </a:lnTo>
                    <a:lnTo>
                      <a:pt x="780" y="168"/>
                    </a:lnTo>
                    <a:lnTo>
                      <a:pt x="767" y="252"/>
                    </a:lnTo>
                    <a:lnTo>
                      <a:pt x="1083" y="468"/>
                    </a:lnTo>
                    <a:lnTo>
                      <a:pt x="1100" y="604"/>
                    </a:lnTo>
                    <a:lnTo>
                      <a:pt x="1284" y="604"/>
                    </a:lnTo>
                    <a:lnTo>
                      <a:pt x="1328" y="502"/>
                    </a:lnTo>
                    <a:lnTo>
                      <a:pt x="1386" y="5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645">
                <a:extLst>
                  <a:ext uri="{FF2B5EF4-FFF2-40B4-BE49-F238E27FC236}">
                    <a16:creationId xmlns:a16="http://schemas.microsoft.com/office/drawing/2014/main" id="{67C1825B-55C4-2FBA-4A09-AE3B388D2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295"/>
                <a:ext cx="199" cy="77"/>
              </a:xfrm>
              <a:custGeom>
                <a:avLst/>
                <a:gdLst>
                  <a:gd name="T0" fmla="*/ 795 w 795"/>
                  <a:gd name="T1" fmla="*/ 262 h 309"/>
                  <a:gd name="T2" fmla="*/ 703 w 795"/>
                  <a:gd name="T3" fmla="*/ 208 h 309"/>
                  <a:gd name="T4" fmla="*/ 544 w 795"/>
                  <a:gd name="T5" fmla="*/ 309 h 309"/>
                  <a:gd name="T6" fmla="*/ 179 w 795"/>
                  <a:gd name="T7" fmla="*/ 0 h 309"/>
                  <a:gd name="T8" fmla="*/ 0 w 795"/>
                  <a:gd name="T9" fmla="*/ 38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5" h="309">
                    <a:moveTo>
                      <a:pt x="795" y="262"/>
                    </a:moveTo>
                    <a:lnTo>
                      <a:pt x="703" y="208"/>
                    </a:lnTo>
                    <a:lnTo>
                      <a:pt x="544" y="309"/>
                    </a:lnTo>
                    <a:lnTo>
                      <a:pt x="179" y="0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646">
                <a:extLst>
                  <a:ext uri="{FF2B5EF4-FFF2-40B4-BE49-F238E27FC236}">
                    <a16:creationId xmlns:a16="http://schemas.microsoft.com/office/drawing/2014/main" id="{735B4E2B-6543-E3DA-5D90-CB40E129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613"/>
                <a:ext cx="102" cy="156"/>
              </a:xfrm>
              <a:custGeom>
                <a:avLst/>
                <a:gdLst>
                  <a:gd name="T0" fmla="*/ 407 w 407"/>
                  <a:gd name="T1" fmla="*/ 625 h 625"/>
                  <a:gd name="T2" fmla="*/ 379 w 407"/>
                  <a:gd name="T3" fmla="*/ 587 h 625"/>
                  <a:gd name="T4" fmla="*/ 406 w 407"/>
                  <a:gd name="T5" fmla="*/ 503 h 625"/>
                  <a:gd name="T6" fmla="*/ 338 w 407"/>
                  <a:gd name="T7" fmla="*/ 430 h 625"/>
                  <a:gd name="T8" fmla="*/ 279 w 407"/>
                  <a:gd name="T9" fmla="*/ 520 h 625"/>
                  <a:gd name="T10" fmla="*/ 0 w 407"/>
                  <a:gd name="T11" fmla="*/ 456 h 625"/>
                  <a:gd name="T12" fmla="*/ 58 w 407"/>
                  <a:gd name="T13" fmla="*/ 399 h 625"/>
                  <a:gd name="T14" fmla="*/ 63 w 407"/>
                  <a:gd name="T15" fmla="*/ 235 h 625"/>
                  <a:gd name="T16" fmla="*/ 104 w 407"/>
                  <a:gd name="T17" fmla="*/ 156 h 625"/>
                  <a:gd name="T18" fmla="*/ 143 w 407"/>
                  <a:gd name="T19" fmla="*/ 78 h 625"/>
                  <a:gd name="T20" fmla="*/ 111 w 407"/>
                  <a:gd name="T21" fmla="*/ 0 h 625"/>
                  <a:gd name="T22" fmla="*/ 2 w 407"/>
                  <a:gd name="T23" fmla="*/ 1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7" h="625">
                    <a:moveTo>
                      <a:pt x="407" y="625"/>
                    </a:moveTo>
                    <a:lnTo>
                      <a:pt x="379" y="587"/>
                    </a:lnTo>
                    <a:lnTo>
                      <a:pt x="406" y="503"/>
                    </a:lnTo>
                    <a:lnTo>
                      <a:pt x="338" y="430"/>
                    </a:lnTo>
                    <a:lnTo>
                      <a:pt x="279" y="520"/>
                    </a:lnTo>
                    <a:lnTo>
                      <a:pt x="0" y="456"/>
                    </a:lnTo>
                    <a:lnTo>
                      <a:pt x="58" y="399"/>
                    </a:lnTo>
                    <a:lnTo>
                      <a:pt x="63" y="235"/>
                    </a:lnTo>
                    <a:lnTo>
                      <a:pt x="104" y="156"/>
                    </a:lnTo>
                    <a:lnTo>
                      <a:pt x="143" y="78"/>
                    </a:lnTo>
                    <a:lnTo>
                      <a:pt x="111" y="0"/>
                    </a:lnTo>
                    <a:lnTo>
                      <a:pt x="2" y="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647">
                <a:extLst>
                  <a:ext uri="{FF2B5EF4-FFF2-40B4-BE49-F238E27FC236}">
                    <a16:creationId xmlns:a16="http://schemas.microsoft.com/office/drawing/2014/main" id="{AE4F8297-036C-DF71-F7CC-B7F5B0CC2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1304"/>
                <a:ext cx="187" cy="233"/>
              </a:xfrm>
              <a:custGeom>
                <a:avLst/>
                <a:gdLst>
                  <a:gd name="T0" fmla="*/ 742 w 744"/>
                  <a:gd name="T1" fmla="*/ 0 h 929"/>
                  <a:gd name="T2" fmla="*/ 685 w 744"/>
                  <a:gd name="T3" fmla="*/ 60 h 929"/>
                  <a:gd name="T4" fmla="*/ 734 w 744"/>
                  <a:gd name="T5" fmla="*/ 123 h 929"/>
                  <a:gd name="T6" fmla="*/ 744 w 744"/>
                  <a:gd name="T7" fmla="*/ 282 h 929"/>
                  <a:gd name="T8" fmla="*/ 588 w 744"/>
                  <a:gd name="T9" fmla="*/ 549 h 929"/>
                  <a:gd name="T10" fmla="*/ 567 w 744"/>
                  <a:gd name="T11" fmla="*/ 584 h 929"/>
                  <a:gd name="T12" fmla="*/ 475 w 744"/>
                  <a:gd name="T13" fmla="*/ 615 h 929"/>
                  <a:gd name="T14" fmla="*/ 458 w 744"/>
                  <a:gd name="T15" fmla="*/ 714 h 929"/>
                  <a:gd name="T16" fmla="*/ 458 w 744"/>
                  <a:gd name="T17" fmla="*/ 715 h 929"/>
                  <a:gd name="T18" fmla="*/ 238 w 744"/>
                  <a:gd name="T19" fmla="*/ 844 h 929"/>
                  <a:gd name="T20" fmla="*/ 158 w 744"/>
                  <a:gd name="T21" fmla="*/ 835 h 929"/>
                  <a:gd name="T22" fmla="*/ 172 w 744"/>
                  <a:gd name="T23" fmla="*/ 929 h 929"/>
                  <a:gd name="T24" fmla="*/ 0 w 744"/>
                  <a:gd name="T25" fmla="*/ 855 h 9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4" h="929">
                    <a:moveTo>
                      <a:pt x="742" y="0"/>
                    </a:moveTo>
                    <a:lnTo>
                      <a:pt x="685" y="60"/>
                    </a:lnTo>
                    <a:lnTo>
                      <a:pt x="734" y="123"/>
                    </a:lnTo>
                    <a:lnTo>
                      <a:pt x="744" y="282"/>
                    </a:lnTo>
                    <a:lnTo>
                      <a:pt x="588" y="549"/>
                    </a:lnTo>
                    <a:lnTo>
                      <a:pt x="567" y="584"/>
                    </a:lnTo>
                    <a:lnTo>
                      <a:pt x="475" y="615"/>
                    </a:lnTo>
                    <a:lnTo>
                      <a:pt x="458" y="714"/>
                    </a:lnTo>
                    <a:lnTo>
                      <a:pt x="458" y="715"/>
                    </a:lnTo>
                    <a:lnTo>
                      <a:pt x="238" y="844"/>
                    </a:lnTo>
                    <a:lnTo>
                      <a:pt x="158" y="835"/>
                    </a:lnTo>
                    <a:lnTo>
                      <a:pt x="172" y="929"/>
                    </a:lnTo>
                    <a:lnTo>
                      <a:pt x="0" y="85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648">
                <a:extLst>
                  <a:ext uri="{FF2B5EF4-FFF2-40B4-BE49-F238E27FC236}">
                    <a16:creationId xmlns:a16="http://schemas.microsoft.com/office/drawing/2014/main" id="{701ED423-740C-BAA9-DA44-DC390FD2D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1264"/>
                <a:ext cx="15" cy="40"/>
              </a:xfrm>
              <a:custGeom>
                <a:avLst/>
                <a:gdLst>
                  <a:gd name="T0" fmla="*/ 0 w 59"/>
                  <a:gd name="T1" fmla="*/ 0 h 161"/>
                  <a:gd name="T2" fmla="*/ 59 w 59"/>
                  <a:gd name="T3" fmla="*/ 109 h 161"/>
                  <a:gd name="T4" fmla="*/ 48 w 59"/>
                  <a:gd name="T5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161">
                    <a:moveTo>
                      <a:pt x="0" y="0"/>
                    </a:moveTo>
                    <a:lnTo>
                      <a:pt x="59" y="109"/>
                    </a:lnTo>
                    <a:lnTo>
                      <a:pt x="48" y="16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649">
                <a:extLst>
                  <a:ext uri="{FF2B5EF4-FFF2-40B4-BE49-F238E27FC236}">
                    <a16:creationId xmlns:a16="http://schemas.microsoft.com/office/drawing/2014/main" id="{A2F5510C-9E5F-D050-963B-460695B6D7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2578"/>
                <a:ext cx="14" cy="38"/>
              </a:xfrm>
              <a:custGeom>
                <a:avLst/>
                <a:gdLst>
                  <a:gd name="T0" fmla="*/ 60 w 60"/>
                  <a:gd name="T1" fmla="*/ 0 h 154"/>
                  <a:gd name="T2" fmla="*/ 57 w 60"/>
                  <a:gd name="T3" fmla="*/ 14 h 154"/>
                  <a:gd name="T4" fmla="*/ 0 w 60"/>
                  <a:gd name="T5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154">
                    <a:moveTo>
                      <a:pt x="60" y="0"/>
                    </a:moveTo>
                    <a:lnTo>
                      <a:pt x="57" y="14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650">
                <a:extLst>
                  <a:ext uri="{FF2B5EF4-FFF2-40B4-BE49-F238E27FC236}">
                    <a16:creationId xmlns:a16="http://schemas.microsoft.com/office/drawing/2014/main" id="{DECBA2B4-5534-6ADC-0672-1DC61D202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" y="2505"/>
                <a:ext cx="207" cy="112"/>
              </a:xfrm>
              <a:custGeom>
                <a:avLst/>
                <a:gdLst>
                  <a:gd name="T0" fmla="*/ 826 w 826"/>
                  <a:gd name="T1" fmla="*/ 445 h 446"/>
                  <a:gd name="T2" fmla="*/ 826 w 826"/>
                  <a:gd name="T3" fmla="*/ 446 h 446"/>
                  <a:gd name="T4" fmla="*/ 558 w 826"/>
                  <a:gd name="T5" fmla="*/ 417 h 446"/>
                  <a:gd name="T6" fmla="*/ 471 w 826"/>
                  <a:gd name="T7" fmla="*/ 356 h 446"/>
                  <a:gd name="T8" fmla="*/ 385 w 826"/>
                  <a:gd name="T9" fmla="*/ 295 h 446"/>
                  <a:gd name="T10" fmla="*/ 368 w 826"/>
                  <a:gd name="T11" fmla="*/ 130 h 446"/>
                  <a:gd name="T12" fmla="*/ 185 w 826"/>
                  <a:gd name="T13" fmla="*/ 80 h 446"/>
                  <a:gd name="T14" fmla="*/ 166 w 826"/>
                  <a:gd name="T15" fmla="*/ 0 h 446"/>
                  <a:gd name="T16" fmla="*/ 0 w 826"/>
                  <a:gd name="T17" fmla="*/ 23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6" h="446">
                    <a:moveTo>
                      <a:pt x="826" y="445"/>
                    </a:moveTo>
                    <a:lnTo>
                      <a:pt x="826" y="446"/>
                    </a:lnTo>
                    <a:lnTo>
                      <a:pt x="558" y="417"/>
                    </a:lnTo>
                    <a:lnTo>
                      <a:pt x="471" y="356"/>
                    </a:lnTo>
                    <a:lnTo>
                      <a:pt x="385" y="295"/>
                    </a:lnTo>
                    <a:lnTo>
                      <a:pt x="368" y="130"/>
                    </a:lnTo>
                    <a:lnTo>
                      <a:pt x="185" y="80"/>
                    </a:lnTo>
                    <a:lnTo>
                      <a:pt x="166" y="0"/>
                    </a:lnTo>
                    <a:lnTo>
                      <a:pt x="0" y="2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651">
                <a:extLst>
                  <a:ext uri="{FF2B5EF4-FFF2-40B4-BE49-F238E27FC236}">
                    <a16:creationId xmlns:a16="http://schemas.microsoft.com/office/drawing/2014/main" id="{DB96773C-7F4E-CF9A-4C92-EB2F9B1DB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" y="2963"/>
                <a:ext cx="37" cy="83"/>
              </a:xfrm>
              <a:custGeom>
                <a:avLst/>
                <a:gdLst>
                  <a:gd name="T0" fmla="*/ 11 w 145"/>
                  <a:gd name="T1" fmla="*/ 0 h 333"/>
                  <a:gd name="T2" fmla="*/ 12 w 145"/>
                  <a:gd name="T3" fmla="*/ 0 h 333"/>
                  <a:gd name="T4" fmla="*/ 0 w 145"/>
                  <a:gd name="T5" fmla="*/ 84 h 333"/>
                  <a:gd name="T6" fmla="*/ 87 w 145"/>
                  <a:gd name="T7" fmla="*/ 164 h 333"/>
                  <a:gd name="T8" fmla="*/ 21 w 145"/>
                  <a:gd name="T9" fmla="*/ 233 h 333"/>
                  <a:gd name="T10" fmla="*/ 145 w 145"/>
                  <a:gd name="T11" fmla="*/ 333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5" h="333">
                    <a:moveTo>
                      <a:pt x="11" y="0"/>
                    </a:moveTo>
                    <a:lnTo>
                      <a:pt x="12" y="0"/>
                    </a:lnTo>
                    <a:lnTo>
                      <a:pt x="0" y="84"/>
                    </a:lnTo>
                    <a:lnTo>
                      <a:pt x="87" y="164"/>
                    </a:lnTo>
                    <a:lnTo>
                      <a:pt x="21" y="233"/>
                    </a:lnTo>
                    <a:lnTo>
                      <a:pt x="145" y="3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652">
                <a:extLst>
                  <a:ext uri="{FF2B5EF4-FFF2-40B4-BE49-F238E27FC236}">
                    <a16:creationId xmlns:a16="http://schemas.microsoft.com/office/drawing/2014/main" id="{697D658C-D0A6-C75E-B0A8-8AF602D53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1" y="1483"/>
                <a:ext cx="208" cy="227"/>
              </a:xfrm>
              <a:custGeom>
                <a:avLst/>
                <a:gdLst>
                  <a:gd name="T0" fmla="*/ 833 w 833"/>
                  <a:gd name="T1" fmla="*/ 907 h 907"/>
                  <a:gd name="T2" fmla="*/ 711 w 833"/>
                  <a:gd name="T3" fmla="*/ 718 h 907"/>
                  <a:gd name="T4" fmla="*/ 638 w 833"/>
                  <a:gd name="T5" fmla="*/ 754 h 907"/>
                  <a:gd name="T6" fmla="*/ 571 w 833"/>
                  <a:gd name="T7" fmla="*/ 700 h 907"/>
                  <a:gd name="T8" fmla="*/ 605 w 833"/>
                  <a:gd name="T9" fmla="*/ 441 h 907"/>
                  <a:gd name="T10" fmla="*/ 506 w 833"/>
                  <a:gd name="T11" fmla="*/ 295 h 907"/>
                  <a:gd name="T12" fmla="*/ 526 w 833"/>
                  <a:gd name="T13" fmla="*/ 216 h 907"/>
                  <a:gd name="T14" fmla="*/ 397 w 833"/>
                  <a:gd name="T15" fmla="*/ 143 h 907"/>
                  <a:gd name="T16" fmla="*/ 356 w 833"/>
                  <a:gd name="T17" fmla="*/ 120 h 907"/>
                  <a:gd name="T18" fmla="*/ 293 w 833"/>
                  <a:gd name="T19" fmla="*/ 172 h 907"/>
                  <a:gd name="T20" fmla="*/ 298 w 833"/>
                  <a:gd name="T21" fmla="*/ 15 h 907"/>
                  <a:gd name="T22" fmla="*/ 0 w 833"/>
                  <a:gd name="T23" fmla="*/ 0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3" h="907">
                    <a:moveTo>
                      <a:pt x="833" y="907"/>
                    </a:moveTo>
                    <a:lnTo>
                      <a:pt x="711" y="718"/>
                    </a:lnTo>
                    <a:lnTo>
                      <a:pt x="638" y="754"/>
                    </a:lnTo>
                    <a:lnTo>
                      <a:pt x="571" y="700"/>
                    </a:lnTo>
                    <a:lnTo>
                      <a:pt x="605" y="441"/>
                    </a:lnTo>
                    <a:lnTo>
                      <a:pt x="506" y="295"/>
                    </a:lnTo>
                    <a:lnTo>
                      <a:pt x="526" y="216"/>
                    </a:lnTo>
                    <a:lnTo>
                      <a:pt x="397" y="143"/>
                    </a:lnTo>
                    <a:lnTo>
                      <a:pt x="356" y="120"/>
                    </a:lnTo>
                    <a:lnTo>
                      <a:pt x="293" y="172"/>
                    </a:lnTo>
                    <a:lnTo>
                      <a:pt x="298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653">
                <a:extLst>
                  <a:ext uri="{FF2B5EF4-FFF2-40B4-BE49-F238E27FC236}">
                    <a16:creationId xmlns:a16="http://schemas.microsoft.com/office/drawing/2014/main" id="{CDED97C2-68D4-AD64-3E53-0A79788E7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1518"/>
                <a:ext cx="242" cy="382"/>
              </a:xfrm>
              <a:custGeom>
                <a:avLst/>
                <a:gdLst>
                  <a:gd name="T0" fmla="*/ 235 w 970"/>
                  <a:gd name="T1" fmla="*/ 0 h 1527"/>
                  <a:gd name="T2" fmla="*/ 213 w 970"/>
                  <a:gd name="T3" fmla="*/ 70 h 1527"/>
                  <a:gd name="T4" fmla="*/ 165 w 970"/>
                  <a:gd name="T5" fmla="*/ 333 h 1527"/>
                  <a:gd name="T6" fmla="*/ 0 w 970"/>
                  <a:gd name="T7" fmla="*/ 771 h 1527"/>
                  <a:gd name="T8" fmla="*/ 1 w 970"/>
                  <a:gd name="T9" fmla="*/ 772 h 1527"/>
                  <a:gd name="T10" fmla="*/ 156 w 970"/>
                  <a:gd name="T11" fmla="*/ 865 h 1527"/>
                  <a:gd name="T12" fmla="*/ 165 w 970"/>
                  <a:gd name="T13" fmla="*/ 955 h 1527"/>
                  <a:gd name="T14" fmla="*/ 249 w 970"/>
                  <a:gd name="T15" fmla="*/ 949 h 1527"/>
                  <a:gd name="T16" fmla="*/ 285 w 970"/>
                  <a:gd name="T17" fmla="*/ 1122 h 1527"/>
                  <a:gd name="T18" fmla="*/ 365 w 970"/>
                  <a:gd name="T19" fmla="*/ 1162 h 1527"/>
                  <a:gd name="T20" fmla="*/ 651 w 970"/>
                  <a:gd name="T21" fmla="*/ 1150 h 1527"/>
                  <a:gd name="T22" fmla="*/ 609 w 970"/>
                  <a:gd name="T23" fmla="*/ 1067 h 1527"/>
                  <a:gd name="T24" fmla="*/ 761 w 970"/>
                  <a:gd name="T25" fmla="*/ 1152 h 1527"/>
                  <a:gd name="T26" fmla="*/ 769 w 970"/>
                  <a:gd name="T27" fmla="*/ 1241 h 1527"/>
                  <a:gd name="T28" fmla="*/ 970 w 970"/>
                  <a:gd name="T29" fmla="*/ 1527 h 1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70" h="1527">
                    <a:moveTo>
                      <a:pt x="235" y="0"/>
                    </a:moveTo>
                    <a:lnTo>
                      <a:pt x="213" y="70"/>
                    </a:lnTo>
                    <a:lnTo>
                      <a:pt x="165" y="333"/>
                    </a:lnTo>
                    <a:lnTo>
                      <a:pt x="0" y="771"/>
                    </a:lnTo>
                    <a:lnTo>
                      <a:pt x="1" y="772"/>
                    </a:lnTo>
                    <a:lnTo>
                      <a:pt x="156" y="865"/>
                    </a:lnTo>
                    <a:lnTo>
                      <a:pt x="165" y="955"/>
                    </a:lnTo>
                    <a:lnTo>
                      <a:pt x="249" y="949"/>
                    </a:lnTo>
                    <a:lnTo>
                      <a:pt x="285" y="1122"/>
                    </a:lnTo>
                    <a:lnTo>
                      <a:pt x="365" y="1162"/>
                    </a:lnTo>
                    <a:lnTo>
                      <a:pt x="651" y="1150"/>
                    </a:lnTo>
                    <a:lnTo>
                      <a:pt x="609" y="1067"/>
                    </a:lnTo>
                    <a:lnTo>
                      <a:pt x="761" y="1152"/>
                    </a:lnTo>
                    <a:lnTo>
                      <a:pt x="769" y="1241"/>
                    </a:lnTo>
                    <a:lnTo>
                      <a:pt x="970" y="152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654">
                <a:extLst>
                  <a:ext uri="{FF2B5EF4-FFF2-40B4-BE49-F238E27FC236}">
                    <a16:creationId xmlns:a16="http://schemas.microsoft.com/office/drawing/2014/main" id="{BF553B35-6AC8-A374-D8E8-47BFCB1CC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2" y="2841"/>
                <a:ext cx="109" cy="122"/>
              </a:xfrm>
              <a:custGeom>
                <a:avLst/>
                <a:gdLst>
                  <a:gd name="T0" fmla="*/ 437 w 437"/>
                  <a:gd name="T1" fmla="*/ 0 h 485"/>
                  <a:gd name="T2" fmla="*/ 436 w 437"/>
                  <a:gd name="T3" fmla="*/ 1 h 485"/>
                  <a:gd name="T4" fmla="*/ 387 w 437"/>
                  <a:gd name="T5" fmla="*/ 43 h 485"/>
                  <a:gd name="T6" fmla="*/ 220 w 437"/>
                  <a:gd name="T7" fmla="*/ 82 h 485"/>
                  <a:gd name="T8" fmla="*/ 0 w 437"/>
                  <a:gd name="T9" fmla="*/ 225 h 485"/>
                  <a:gd name="T10" fmla="*/ 17 w 437"/>
                  <a:gd name="T11" fmla="*/ 398 h 485"/>
                  <a:gd name="T12" fmla="*/ 25 w 437"/>
                  <a:gd name="T13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485">
                    <a:moveTo>
                      <a:pt x="437" y="0"/>
                    </a:moveTo>
                    <a:lnTo>
                      <a:pt x="436" y="1"/>
                    </a:lnTo>
                    <a:lnTo>
                      <a:pt x="387" y="43"/>
                    </a:lnTo>
                    <a:lnTo>
                      <a:pt x="220" y="82"/>
                    </a:lnTo>
                    <a:lnTo>
                      <a:pt x="0" y="225"/>
                    </a:lnTo>
                    <a:lnTo>
                      <a:pt x="17" y="398"/>
                    </a:lnTo>
                    <a:lnTo>
                      <a:pt x="25" y="48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655">
                <a:extLst>
                  <a:ext uri="{FF2B5EF4-FFF2-40B4-BE49-F238E27FC236}">
                    <a16:creationId xmlns:a16="http://schemas.microsoft.com/office/drawing/2014/main" id="{EA6E65EF-574A-56CC-E790-96C16DDE3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0" y="2939"/>
                <a:ext cx="258" cy="70"/>
              </a:xfrm>
              <a:custGeom>
                <a:avLst/>
                <a:gdLst>
                  <a:gd name="T0" fmla="*/ 0 w 1031"/>
                  <a:gd name="T1" fmla="*/ 15 h 280"/>
                  <a:gd name="T2" fmla="*/ 89 w 1031"/>
                  <a:gd name="T3" fmla="*/ 0 h 280"/>
                  <a:gd name="T4" fmla="*/ 30 w 1031"/>
                  <a:gd name="T5" fmla="*/ 66 h 280"/>
                  <a:gd name="T6" fmla="*/ 158 w 1031"/>
                  <a:gd name="T7" fmla="*/ 179 h 280"/>
                  <a:gd name="T8" fmla="*/ 235 w 1031"/>
                  <a:gd name="T9" fmla="*/ 210 h 280"/>
                  <a:gd name="T10" fmla="*/ 302 w 1031"/>
                  <a:gd name="T11" fmla="*/ 167 h 280"/>
                  <a:gd name="T12" fmla="*/ 318 w 1031"/>
                  <a:gd name="T13" fmla="*/ 280 h 280"/>
                  <a:gd name="T14" fmla="*/ 565 w 1031"/>
                  <a:gd name="T15" fmla="*/ 210 h 280"/>
                  <a:gd name="T16" fmla="*/ 641 w 1031"/>
                  <a:gd name="T17" fmla="*/ 273 h 280"/>
                  <a:gd name="T18" fmla="*/ 854 w 1031"/>
                  <a:gd name="T19" fmla="*/ 116 h 280"/>
                  <a:gd name="T20" fmla="*/ 1031 w 1031"/>
                  <a:gd name="T21" fmla="*/ 94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31" h="280">
                    <a:moveTo>
                      <a:pt x="0" y="15"/>
                    </a:moveTo>
                    <a:lnTo>
                      <a:pt x="89" y="0"/>
                    </a:lnTo>
                    <a:lnTo>
                      <a:pt x="30" y="66"/>
                    </a:lnTo>
                    <a:lnTo>
                      <a:pt x="158" y="179"/>
                    </a:lnTo>
                    <a:lnTo>
                      <a:pt x="235" y="210"/>
                    </a:lnTo>
                    <a:lnTo>
                      <a:pt x="302" y="167"/>
                    </a:lnTo>
                    <a:lnTo>
                      <a:pt x="318" y="280"/>
                    </a:lnTo>
                    <a:lnTo>
                      <a:pt x="565" y="210"/>
                    </a:lnTo>
                    <a:lnTo>
                      <a:pt x="641" y="273"/>
                    </a:lnTo>
                    <a:lnTo>
                      <a:pt x="854" y="116"/>
                    </a:lnTo>
                    <a:lnTo>
                      <a:pt x="1031" y="9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656">
                <a:extLst>
                  <a:ext uri="{FF2B5EF4-FFF2-40B4-BE49-F238E27FC236}">
                    <a16:creationId xmlns:a16="http://schemas.microsoft.com/office/drawing/2014/main" id="{9733E8EC-8EF8-193C-3E15-55E1B5FD5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2943"/>
                <a:ext cx="103" cy="135"/>
              </a:xfrm>
              <a:custGeom>
                <a:avLst/>
                <a:gdLst>
                  <a:gd name="T0" fmla="*/ 415 w 415"/>
                  <a:gd name="T1" fmla="*/ 0 h 542"/>
                  <a:gd name="T2" fmla="*/ 202 w 415"/>
                  <a:gd name="T3" fmla="*/ 55 h 542"/>
                  <a:gd name="T4" fmla="*/ 202 w 415"/>
                  <a:gd name="T5" fmla="*/ 98 h 542"/>
                  <a:gd name="T6" fmla="*/ 202 w 415"/>
                  <a:gd name="T7" fmla="*/ 140 h 542"/>
                  <a:gd name="T8" fmla="*/ 271 w 415"/>
                  <a:gd name="T9" fmla="*/ 180 h 542"/>
                  <a:gd name="T10" fmla="*/ 145 w 415"/>
                  <a:gd name="T11" fmla="*/ 336 h 542"/>
                  <a:gd name="T12" fmla="*/ 182 w 415"/>
                  <a:gd name="T13" fmla="*/ 415 h 542"/>
                  <a:gd name="T14" fmla="*/ 102 w 415"/>
                  <a:gd name="T15" fmla="*/ 407 h 542"/>
                  <a:gd name="T16" fmla="*/ 0 w 415"/>
                  <a:gd name="T17" fmla="*/ 542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5" h="542">
                    <a:moveTo>
                      <a:pt x="415" y="0"/>
                    </a:moveTo>
                    <a:lnTo>
                      <a:pt x="202" y="55"/>
                    </a:lnTo>
                    <a:lnTo>
                      <a:pt x="202" y="98"/>
                    </a:lnTo>
                    <a:lnTo>
                      <a:pt x="202" y="140"/>
                    </a:lnTo>
                    <a:lnTo>
                      <a:pt x="271" y="180"/>
                    </a:lnTo>
                    <a:lnTo>
                      <a:pt x="145" y="336"/>
                    </a:lnTo>
                    <a:lnTo>
                      <a:pt x="182" y="415"/>
                    </a:lnTo>
                    <a:lnTo>
                      <a:pt x="102" y="407"/>
                    </a:lnTo>
                    <a:lnTo>
                      <a:pt x="0" y="54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657">
                <a:extLst>
                  <a:ext uri="{FF2B5EF4-FFF2-40B4-BE49-F238E27FC236}">
                    <a16:creationId xmlns:a16="http://schemas.microsoft.com/office/drawing/2014/main" id="{D15C6AB3-0E42-B03A-BCF8-087B81A876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2769"/>
                <a:ext cx="242" cy="86"/>
              </a:xfrm>
              <a:custGeom>
                <a:avLst/>
                <a:gdLst>
                  <a:gd name="T0" fmla="*/ 968 w 968"/>
                  <a:gd name="T1" fmla="*/ 344 h 344"/>
                  <a:gd name="T2" fmla="*/ 846 w 968"/>
                  <a:gd name="T3" fmla="*/ 228 h 344"/>
                  <a:gd name="T4" fmla="*/ 695 w 968"/>
                  <a:gd name="T5" fmla="*/ 305 h 344"/>
                  <a:gd name="T6" fmla="*/ 651 w 968"/>
                  <a:gd name="T7" fmla="*/ 131 h 344"/>
                  <a:gd name="T8" fmla="*/ 476 w 968"/>
                  <a:gd name="T9" fmla="*/ 162 h 344"/>
                  <a:gd name="T10" fmla="*/ 415 w 968"/>
                  <a:gd name="T11" fmla="*/ 109 h 344"/>
                  <a:gd name="T12" fmla="*/ 334 w 968"/>
                  <a:gd name="T13" fmla="*/ 168 h 344"/>
                  <a:gd name="T14" fmla="*/ 254 w 968"/>
                  <a:gd name="T15" fmla="*/ 172 h 344"/>
                  <a:gd name="T16" fmla="*/ 81 w 968"/>
                  <a:gd name="T17" fmla="*/ 181 h 344"/>
                  <a:gd name="T18" fmla="*/ 0 w 968"/>
                  <a:gd name="T19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8" h="344">
                    <a:moveTo>
                      <a:pt x="968" y="344"/>
                    </a:moveTo>
                    <a:lnTo>
                      <a:pt x="846" y="228"/>
                    </a:lnTo>
                    <a:lnTo>
                      <a:pt x="695" y="305"/>
                    </a:lnTo>
                    <a:lnTo>
                      <a:pt x="651" y="131"/>
                    </a:lnTo>
                    <a:lnTo>
                      <a:pt x="476" y="162"/>
                    </a:lnTo>
                    <a:lnTo>
                      <a:pt x="415" y="109"/>
                    </a:lnTo>
                    <a:lnTo>
                      <a:pt x="334" y="168"/>
                    </a:lnTo>
                    <a:lnTo>
                      <a:pt x="254" y="172"/>
                    </a:lnTo>
                    <a:lnTo>
                      <a:pt x="81" y="18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658">
                <a:extLst>
                  <a:ext uri="{FF2B5EF4-FFF2-40B4-BE49-F238E27FC236}">
                    <a16:creationId xmlns:a16="http://schemas.microsoft.com/office/drawing/2014/main" id="{F36789D1-7A80-2B74-C351-605640939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1710"/>
                <a:ext cx="146" cy="190"/>
              </a:xfrm>
              <a:custGeom>
                <a:avLst/>
                <a:gdLst>
                  <a:gd name="T0" fmla="*/ 556 w 584"/>
                  <a:gd name="T1" fmla="*/ 0 h 760"/>
                  <a:gd name="T2" fmla="*/ 584 w 584"/>
                  <a:gd name="T3" fmla="*/ 141 h 760"/>
                  <a:gd name="T4" fmla="*/ 513 w 584"/>
                  <a:gd name="T5" fmla="*/ 201 h 760"/>
                  <a:gd name="T6" fmla="*/ 438 w 584"/>
                  <a:gd name="T7" fmla="*/ 301 h 760"/>
                  <a:gd name="T8" fmla="*/ 372 w 584"/>
                  <a:gd name="T9" fmla="*/ 253 h 760"/>
                  <a:gd name="T10" fmla="*/ 226 w 584"/>
                  <a:gd name="T11" fmla="*/ 331 h 760"/>
                  <a:gd name="T12" fmla="*/ 201 w 584"/>
                  <a:gd name="T13" fmla="*/ 426 h 760"/>
                  <a:gd name="T14" fmla="*/ 134 w 584"/>
                  <a:gd name="T15" fmla="*/ 670 h 760"/>
                  <a:gd name="T16" fmla="*/ 160 w 584"/>
                  <a:gd name="T17" fmla="*/ 747 h 760"/>
                  <a:gd name="T18" fmla="*/ 0 w 584"/>
                  <a:gd name="T19" fmla="*/ 760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4" h="760">
                    <a:moveTo>
                      <a:pt x="556" y="0"/>
                    </a:moveTo>
                    <a:lnTo>
                      <a:pt x="584" y="141"/>
                    </a:lnTo>
                    <a:lnTo>
                      <a:pt x="513" y="201"/>
                    </a:lnTo>
                    <a:lnTo>
                      <a:pt x="438" y="301"/>
                    </a:lnTo>
                    <a:lnTo>
                      <a:pt x="372" y="253"/>
                    </a:lnTo>
                    <a:lnTo>
                      <a:pt x="226" y="331"/>
                    </a:lnTo>
                    <a:lnTo>
                      <a:pt x="201" y="426"/>
                    </a:lnTo>
                    <a:lnTo>
                      <a:pt x="134" y="670"/>
                    </a:lnTo>
                    <a:lnTo>
                      <a:pt x="160" y="747"/>
                    </a:lnTo>
                    <a:lnTo>
                      <a:pt x="0" y="76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659">
                <a:extLst>
                  <a:ext uri="{FF2B5EF4-FFF2-40B4-BE49-F238E27FC236}">
                    <a16:creationId xmlns:a16="http://schemas.microsoft.com/office/drawing/2014/main" id="{3A95A632-82BB-BD54-CF0E-65ADE6DF9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1672"/>
                <a:ext cx="154" cy="38"/>
              </a:xfrm>
              <a:custGeom>
                <a:avLst/>
                <a:gdLst>
                  <a:gd name="T0" fmla="*/ 614 w 614"/>
                  <a:gd name="T1" fmla="*/ 100 h 153"/>
                  <a:gd name="T2" fmla="*/ 466 w 614"/>
                  <a:gd name="T3" fmla="*/ 0 h 153"/>
                  <a:gd name="T4" fmla="*/ 284 w 614"/>
                  <a:gd name="T5" fmla="*/ 25 h 153"/>
                  <a:gd name="T6" fmla="*/ 243 w 614"/>
                  <a:gd name="T7" fmla="*/ 100 h 153"/>
                  <a:gd name="T8" fmla="*/ 171 w 614"/>
                  <a:gd name="T9" fmla="*/ 63 h 153"/>
                  <a:gd name="T10" fmla="*/ 0 w 614"/>
                  <a:gd name="T11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4" h="153">
                    <a:moveTo>
                      <a:pt x="614" y="100"/>
                    </a:moveTo>
                    <a:lnTo>
                      <a:pt x="466" y="0"/>
                    </a:lnTo>
                    <a:lnTo>
                      <a:pt x="284" y="25"/>
                    </a:lnTo>
                    <a:lnTo>
                      <a:pt x="243" y="100"/>
                    </a:lnTo>
                    <a:lnTo>
                      <a:pt x="171" y="63"/>
                    </a:lnTo>
                    <a:lnTo>
                      <a:pt x="0" y="15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660">
                <a:extLst>
                  <a:ext uri="{FF2B5EF4-FFF2-40B4-BE49-F238E27FC236}">
                    <a16:creationId xmlns:a16="http://schemas.microsoft.com/office/drawing/2014/main" id="{3B47E78B-762A-59D6-CDFF-CB8715896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2855"/>
                <a:ext cx="24" cy="88"/>
              </a:xfrm>
              <a:custGeom>
                <a:avLst/>
                <a:gdLst>
                  <a:gd name="T0" fmla="*/ 97 w 97"/>
                  <a:gd name="T1" fmla="*/ 0 h 352"/>
                  <a:gd name="T2" fmla="*/ 0 w 97"/>
                  <a:gd name="T3" fmla="*/ 91 h 352"/>
                  <a:gd name="T4" fmla="*/ 75 w 97"/>
                  <a:gd name="T5" fmla="*/ 3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7" h="352">
                    <a:moveTo>
                      <a:pt x="97" y="0"/>
                    </a:moveTo>
                    <a:lnTo>
                      <a:pt x="0" y="91"/>
                    </a:lnTo>
                    <a:lnTo>
                      <a:pt x="75" y="35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661">
                <a:extLst>
                  <a:ext uri="{FF2B5EF4-FFF2-40B4-BE49-F238E27FC236}">
                    <a16:creationId xmlns:a16="http://schemas.microsoft.com/office/drawing/2014/main" id="{D824A010-E922-193A-EEBE-6CC2FA833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5" y="2658"/>
                <a:ext cx="191" cy="43"/>
              </a:xfrm>
              <a:custGeom>
                <a:avLst/>
                <a:gdLst>
                  <a:gd name="T0" fmla="*/ 765 w 765"/>
                  <a:gd name="T1" fmla="*/ 102 h 173"/>
                  <a:gd name="T2" fmla="*/ 572 w 765"/>
                  <a:gd name="T3" fmla="*/ 98 h 173"/>
                  <a:gd name="T4" fmla="*/ 497 w 765"/>
                  <a:gd name="T5" fmla="*/ 135 h 173"/>
                  <a:gd name="T6" fmla="*/ 422 w 765"/>
                  <a:gd name="T7" fmla="*/ 173 h 173"/>
                  <a:gd name="T8" fmla="*/ 231 w 765"/>
                  <a:gd name="T9" fmla="*/ 0 h 173"/>
                  <a:gd name="T10" fmla="*/ 0 w 765"/>
                  <a:gd name="T11" fmla="*/ 22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173">
                    <a:moveTo>
                      <a:pt x="765" y="102"/>
                    </a:moveTo>
                    <a:lnTo>
                      <a:pt x="572" y="98"/>
                    </a:lnTo>
                    <a:lnTo>
                      <a:pt x="497" y="135"/>
                    </a:lnTo>
                    <a:lnTo>
                      <a:pt x="422" y="173"/>
                    </a:lnTo>
                    <a:lnTo>
                      <a:pt x="231" y="0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662">
                <a:extLst>
                  <a:ext uri="{FF2B5EF4-FFF2-40B4-BE49-F238E27FC236}">
                    <a16:creationId xmlns:a16="http://schemas.microsoft.com/office/drawing/2014/main" id="{D6FE7987-9962-B0AD-2502-BD7C042F01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5" y="1176"/>
                <a:ext cx="357" cy="277"/>
              </a:xfrm>
              <a:custGeom>
                <a:avLst/>
                <a:gdLst>
                  <a:gd name="T0" fmla="*/ 0 w 1427"/>
                  <a:gd name="T1" fmla="*/ 950 h 1109"/>
                  <a:gd name="T2" fmla="*/ 298 w 1427"/>
                  <a:gd name="T3" fmla="*/ 1048 h 1109"/>
                  <a:gd name="T4" fmla="*/ 359 w 1427"/>
                  <a:gd name="T5" fmla="*/ 994 h 1109"/>
                  <a:gd name="T6" fmla="*/ 607 w 1427"/>
                  <a:gd name="T7" fmla="*/ 1097 h 1109"/>
                  <a:gd name="T8" fmla="*/ 693 w 1427"/>
                  <a:gd name="T9" fmla="*/ 1109 h 1109"/>
                  <a:gd name="T10" fmla="*/ 862 w 1427"/>
                  <a:gd name="T11" fmla="*/ 1030 h 1109"/>
                  <a:gd name="T12" fmla="*/ 934 w 1427"/>
                  <a:gd name="T13" fmla="*/ 1055 h 1109"/>
                  <a:gd name="T14" fmla="*/ 1006 w 1427"/>
                  <a:gd name="T15" fmla="*/ 1080 h 1109"/>
                  <a:gd name="T16" fmla="*/ 963 w 1427"/>
                  <a:gd name="T17" fmla="*/ 921 h 1109"/>
                  <a:gd name="T18" fmla="*/ 1040 w 1427"/>
                  <a:gd name="T19" fmla="*/ 810 h 1109"/>
                  <a:gd name="T20" fmla="*/ 1119 w 1427"/>
                  <a:gd name="T21" fmla="*/ 701 h 1109"/>
                  <a:gd name="T22" fmla="*/ 1081 w 1427"/>
                  <a:gd name="T23" fmla="*/ 601 h 1109"/>
                  <a:gd name="T24" fmla="*/ 1152 w 1427"/>
                  <a:gd name="T25" fmla="*/ 536 h 1109"/>
                  <a:gd name="T26" fmla="*/ 1223 w 1427"/>
                  <a:gd name="T27" fmla="*/ 471 h 1109"/>
                  <a:gd name="T28" fmla="*/ 1188 w 1427"/>
                  <a:gd name="T29" fmla="*/ 390 h 1109"/>
                  <a:gd name="T30" fmla="*/ 1250 w 1427"/>
                  <a:gd name="T31" fmla="*/ 333 h 1109"/>
                  <a:gd name="T32" fmla="*/ 1313 w 1427"/>
                  <a:gd name="T33" fmla="*/ 275 h 1109"/>
                  <a:gd name="T34" fmla="*/ 1304 w 1427"/>
                  <a:gd name="T35" fmla="*/ 77 h 1109"/>
                  <a:gd name="T36" fmla="*/ 1427 w 1427"/>
                  <a:gd name="T37" fmla="*/ 0 h 1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27" h="1109">
                    <a:moveTo>
                      <a:pt x="0" y="950"/>
                    </a:moveTo>
                    <a:lnTo>
                      <a:pt x="298" y="1048"/>
                    </a:lnTo>
                    <a:lnTo>
                      <a:pt x="359" y="994"/>
                    </a:lnTo>
                    <a:lnTo>
                      <a:pt x="607" y="1097"/>
                    </a:lnTo>
                    <a:lnTo>
                      <a:pt x="693" y="1109"/>
                    </a:lnTo>
                    <a:lnTo>
                      <a:pt x="862" y="1030"/>
                    </a:lnTo>
                    <a:lnTo>
                      <a:pt x="934" y="1055"/>
                    </a:lnTo>
                    <a:lnTo>
                      <a:pt x="1006" y="1080"/>
                    </a:lnTo>
                    <a:lnTo>
                      <a:pt x="963" y="921"/>
                    </a:lnTo>
                    <a:lnTo>
                      <a:pt x="1040" y="810"/>
                    </a:lnTo>
                    <a:lnTo>
                      <a:pt x="1119" y="701"/>
                    </a:lnTo>
                    <a:lnTo>
                      <a:pt x="1081" y="601"/>
                    </a:lnTo>
                    <a:lnTo>
                      <a:pt x="1152" y="536"/>
                    </a:lnTo>
                    <a:lnTo>
                      <a:pt x="1223" y="471"/>
                    </a:lnTo>
                    <a:lnTo>
                      <a:pt x="1188" y="390"/>
                    </a:lnTo>
                    <a:lnTo>
                      <a:pt x="1250" y="333"/>
                    </a:lnTo>
                    <a:lnTo>
                      <a:pt x="1313" y="275"/>
                    </a:lnTo>
                    <a:lnTo>
                      <a:pt x="1304" y="77"/>
                    </a:lnTo>
                    <a:lnTo>
                      <a:pt x="142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663">
                <a:extLst>
                  <a:ext uri="{FF2B5EF4-FFF2-40B4-BE49-F238E27FC236}">
                    <a16:creationId xmlns:a16="http://schemas.microsoft.com/office/drawing/2014/main" id="{793F894B-A339-1F56-1E16-FD57E84E98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663"/>
                <a:ext cx="119" cy="192"/>
              </a:xfrm>
              <a:custGeom>
                <a:avLst/>
                <a:gdLst>
                  <a:gd name="T0" fmla="*/ 476 w 476"/>
                  <a:gd name="T1" fmla="*/ 0 h 768"/>
                  <a:gd name="T2" fmla="*/ 457 w 476"/>
                  <a:gd name="T3" fmla="*/ 142 h 768"/>
                  <a:gd name="T4" fmla="*/ 416 w 476"/>
                  <a:gd name="T5" fmla="*/ 295 h 768"/>
                  <a:gd name="T6" fmla="*/ 288 w 476"/>
                  <a:gd name="T7" fmla="*/ 386 h 768"/>
                  <a:gd name="T8" fmla="*/ 306 w 476"/>
                  <a:gd name="T9" fmla="*/ 488 h 768"/>
                  <a:gd name="T10" fmla="*/ 133 w 476"/>
                  <a:gd name="T11" fmla="*/ 586 h 768"/>
                  <a:gd name="T12" fmla="*/ 0 w 476"/>
                  <a:gd name="T13" fmla="*/ 768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6" h="768">
                    <a:moveTo>
                      <a:pt x="476" y="0"/>
                    </a:moveTo>
                    <a:lnTo>
                      <a:pt x="457" y="142"/>
                    </a:lnTo>
                    <a:lnTo>
                      <a:pt x="416" y="295"/>
                    </a:lnTo>
                    <a:lnTo>
                      <a:pt x="288" y="386"/>
                    </a:lnTo>
                    <a:lnTo>
                      <a:pt x="306" y="488"/>
                    </a:lnTo>
                    <a:lnTo>
                      <a:pt x="133" y="586"/>
                    </a:lnTo>
                    <a:lnTo>
                      <a:pt x="0" y="76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664">
                <a:extLst>
                  <a:ext uri="{FF2B5EF4-FFF2-40B4-BE49-F238E27FC236}">
                    <a16:creationId xmlns:a16="http://schemas.microsoft.com/office/drawing/2014/main" id="{2E05D399-ABDD-31DF-2659-AA08AC9944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9" y="2475"/>
                <a:ext cx="66" cy="188"/>
              </a:xfrm>
              <a:custGeom>
                <a:avLst/>
                <a:gdLst>
                  <a:gd name="T0" fmla="*/ 263 w 263"/>
                  <a:gd name="T1" fmla="*/ 751 h 751"/>
                  <a:gd name="T2" fmla="*/ 164 w 263"/>
                  <a:gd name="T3" fmla="*/ 551 h 751"/>
                  <a:gd name="T4" fmla="*/ 71 w 263"/>
                  <a:gd name="T5" fmla="*/ 531 h 751"/>
                  <a:gd name="T6" fmla="*/ 65 w 263"/>
                  <a:gd name="T7" fmla="*/ 446 h 751"/>
                  <a:gd name="T8" fmla="*/ 0 w 263"/>
                  <a:gd name="T9" fmla="*/ 403 h 751"/>
                  <a:gd name="T10" fmla="*/ 57 w 263"/>
                  <a:gd name="T11" fmla="*/ 351 h 751"/>
                  <a:gd name="T12" fmla="*/ 8 w 263"/>
                  <a:gd name="T13" fmla="*/ 267 h 751"/>
                  <a:gd name="T14" fmla="*/ 58 w 263"/>
                  <a:gd name="T15" fmla="*/ 201 h 751"/>
                  <a:gd name="T16" fmla="*/ 110 w 263"/>
                  <a:gd name="T17" fmla="*/ 135 h 751"/>
                  <a:gd name="T18" fmla="*/ 29 w 263"/>
                  <a:gd name="T19" fmla="*/ 0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3" h="751">
                    <a:moveTo>
                      <a:pt x="263" y="751"/>
                    </a:moveTo>
                    <a:lnTo>
                      <a:pt x="164" y="551"/>
                    </a:lnTo>
                    <a:lnTo>
                      <a:pt x="71" y="531"/>
                    </a:lnTo>
                    <a:lnTo>
                      <a:pt x="65" y="446"/>
                    </a:lnTo>
                    <a:lnTo>
                      <a:pt x="0" y="403"/>
                    </a:lnTo>
                    <a:lnTo>
                      <a:pt x="57" y="351"/>
                    </a:lnTo>
                    <a:lnTo>
                      <a:pt x="8" y="267"/>
                    </a:lnTo>
                    <a:lnTo>
                      <a:pt x="58" y="201"/>
                    </a:lnTo>
                    <a:lnTo>
                      <a:pt x="110" y="135"/>
                    </a:lnTo>
                    <a:lnTo>
                      <a:pt x="2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665">
                <a:extLst>
                  <a:ext uri="{FF2B5EF4-FFF2-40B4-BE49-F238E27FC236}">
                    <a16:creationId xmlns:a16="http://schemas.microsoft.com/office/drawing/2014/main" id="{08788584-B7DE-C2B7-E6AF-D5CD77AD7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1446"/>
                <a:ext cx="179" cy="72"/>
              </a:xfrm>
              <a:custGeom>
                <a:avLst/>
                <a:gdLst>
                  <a:gd name="T0" fmla="*/ 719 w 719"/>
                  <a:gd name="T1" fmla="*/ 288 h 288"/>
                  <a:gd name="T2" fmla="*/ 508 w 719"/>
                  <a:gd name="T3" fmla="*/ 285 h 288"/>
                  <a:gd name="T4" fmla="*/ 358 w 719"/>
                  <a:gd name="T5" fmla="*/ 191 h 288"/>
                  <a:gd name="T6" fmla="*/ 272 w 719"/>
                  <a:gd name="T7" fmla="*/ 227 h 288"/>
                  <a:gd name="T8" fmla="*/ 212 w 719"/>
                  <a:gd name="T9" fmla="*/ 172 h 288"/>
                  <a:gd name="T10" fmla="*/ 207 w 719"/>
                  <a:gd name="T11" fmla="*/ 72 h 288"/>
                  <a:gd name="T12" fmla="*/ 17 w 719"/>
                  <a:gd name="T13" fmla="*/ 77 h 288"/>
                  <a:gd name="T14" fmla="*/ 0 w 719"/>
                  <a:gd name="T15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9" h="288">
                    <a:moveTo>
                      <a:pt x="719" y="288"/>
                    </a:moveTo>
                    <a:lnTo>
                      <a:pt x="508" y="285"/>
                    </a:lnTo>
                    <a:lnTo>
                      <a:pt x="358" y="191"/>
                    </a:lnTo>
                    <a:lnTo>
                      <a:pt x="272" y="227"/>
                    </a:lnTo>
                    <a:lnTo>
                      <a:pt x="212" y="172"/>
                    </a:lnTo>
                    <a:lnTo>
                      <a:pt x="207" y="72"/>
                    </a:lnTo>
                    <a:lnTo>
                      <a:pt x="17" y="7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666">
                <a:extLst>
                  <a:ext uri="{FF2B5EF4-FFF2-40B4-BE49-F238E27FC236}">
                    <a16:creationId xmlns:a16="http://schemas.microsoft.com/office/drawing/2014/main" id="{E7AF50EA-5554-82DB-C4B6-5450B3D20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720"/>
                <a:ext cx="47" cy="49"/>
              </a:xfrm>
              <a:custGeom>
                <a:avLst/>
                <a:gdLst>
                  <a:gd name="T0" fmla="*/ 187 w 187"/>
                  <a:gd name="T1" fmla="*/ 0 h 196"/>
                  <a:gd name="T2" fmla="*/ 95 w 187"/>
                  <a:gd name="T3" fmla="*/ 49 h 196"/>
                  <a:gd name="T4" fmla="*/ 57 w 187"/>
                  <a:gd name="T5" fmla="*/ 18 h 196"/>
                  <a:gd name="T6" fmla="*/ 0 w 187"/>
                  <a:gd name="T7" fmla="*/ 100 h 196"/>
                  <a:gd name="T8" fmla="*/ 0 w 187"/>
                  <a:gd name="T9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196">
                    <a:moveTo>
                      <a:pt x="187" y="0"/>
                    </a:moveTo>
                    <a:lnTo>
                      <a:pt x="95" y="49"/>
                    </a:lnTo>
                    <a:lnTo>
                      <a:pt x="57" y="18"/>
                    </a:lnTo>
                    <a:lnTo>
                      <a:pt x="0" y="100"/>
                    </a:lnTo>
                    <a:lnTo>
                      <a:pt x="0" y="19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667">
                <a:extLst>
                  <a:ext uri="{FF2B5EF4-FFF2-40B4-BE49-F238E27FC236}">
                    <a16:creationId xmlns:a16="http://schemas.microsoft.com/office/drawing/2014/main" id="{0A38A351-88E8-DEC0-429C-437C8AE1A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366"/>
                <a:ext cx="201" cy="109"/>
              </a:xfrm>
              <a:custGeom>
                <a:avLst/>
                <a:gdLst>
                  <a:gd name="T0" fmla="*/ 0 w 802"/>
                  <a:gd name="T1" fmla="*/ 438 h 438"/>
                  <a:gd name="T2" fmla="*/ 46 w 802"/>
                  <a:gd name="T3" fmla="*/ 362 h 438"/>
                  <a:gd name="T4" fmla="*/ 117 w 802"/>
                  <a:gd name="T5" fmla="*/ 395 h 438"/>
                  <a:gd name="T6" fmla="*/ 250 w 802"/>
                  <a:gd name="T7" fmla="*/ 280 h 438"/>
                  <a:gd name="T8" fmla="*/ 331 w 802"/>
                  <a:gd name="T9" fmla="*/ 263 h 438"/>
                  <a:gd name="T10" fmla="*/ 414 w 802"/>
                  <a:gd name="T11" fmla="*/ 245 h 438"/>
                  <a:gd name="T12" fmla="*/ 552 w 802"/>
                  <a:gd name="T13" fmla="*/ 113 h 438"/>
                  <a:gd name="T14" fmla="*/ 802 w 802"/>
                  <a:gd name="T15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2" h="438">
                    <a:moveTo>
                      <a:pt x="0" y="438"/>
                    </a:moveTo>
                    <a:lnTo>
                      <a:pt x="46" y="362"/>
                    </a:lnTo>
                    <a:lnTo>
                      <a:pt x="117" y="395"/>
                    </a:lnTo>
                    <a:lnTo>
                      <a:pt x="250" y="280"/>
                    </a:lnTo>
                    <a:lnTo>
                      <a:pt x="331" y="263"/>
                    </a:lnTo>
                    <a:lnTo>
                      <a:pt x="414" y="245"/>
                    </a:lnTo>
                    <a:lnTo>
                      <a:pt x="552" y="113"/>
                    </a:lnTo>
                    <a:lnTo>
                      <a:pt x="80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668">
                <a:extLst>
                  <a:ext uri="{FF2B5EF4-FFF2-40B4-BE49-F238E27FC236}">
                    <a16:creationId xmlns:a16="http://schemas.microsoft.com/office/drawing/2014/main" id="{245CAE66-918D-544E-DFE3-A78A28369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5" y="1109"/>
                <a:ext cx="65" cy="305"/>
              </a:xfrm>
              <a:custGeom>
                <a:avLst/>
                <a:gdLst>
                  <a:gd name="T0" fmla="*/ 251 w 259"/>
                  <a:gd name="T1" fmla="*/ 0 h 1218"/>
                  <a:gd name="T2" fmla="*/ 249 w 259"/>
                  <a:gd name="T3" fmla="*/ 345 h 1218"/>
                  <a:gd name="T4" fmla="*/ 241 w 259"/>
                  <a:gd name="T5" fmla="*/ 357 h 1218"/>
                  <a:gd name="T6" fmla="*/ 206 w 259"/>
                  <a:gd name="T7" fmla="*/ 412 h 1218"/>
                  <a:gd name="T8" fmla="*/ 259 w 259"/>
                  <a:gd name="T9" fmla="*/ 907 h 1218"/>
                  <a:gd name="T10" fmla="*/ 102 w 259"/>
                  <a:gd name="T11" fmla="*/ 971 h 1218"/>
                  <a:gd name="T12" fmla="*/ 0 w 259"/>
                  <a:gd name="T13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1218">
                    <a:moveTo>
                      <a:pt x="251" y="0"/>
                    </a:moveTo>
                    <a:lnTo>
                      <a:pt x="249" y="345"/>
                    </a:lnTo>
                    <a:lnTo>
                      <a:pt x="241" y="357"/>
                    </a:lnTo>
                    <a:lnTo>
                      <a:pt x="206" y="412"/>
                    </a:lnTo>
                    <a:lnTo>
                      <a:pt x="259" y="907"/>
                    </a:lnTo>
                    <a:lnTo>
                      <a:pt x="102" y="971"/>
                    </a:lnTo>
                    <a:lnTo>
                      <a:pt x="0" y="12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669">
                <a:extLst>
                  <a:ext uri="{FF2B5EF4-FFF2-40B4-BE49-F238E27FC236}">
                    <a16:creationId xmlns:a16="http://schemas.microsoft.com/office/drawing/2014/main" id="{48A8C760-58C5-C508-2261-5C7F23342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7" y="2353"/>
                <a:ext cx="389" cy="225"/>
              </a:xfrm>
              <a:custGeom>
                <a:avLst/>
                <a:gdLst>
                  <a:gd name="T0" fmla="*/ 0 w 1555"/>
                  <a:gd name="T1" fmla="*/ 898 h 898"/>
                  <a:gd name="T2" fmla="*/ 59 w 1555"/>
                  <a:gd name="T3" fmla="*/ 842 h 898"/>
                  <a:gd name="T4" fmla="*/ 214 w 1555"/>
                  <a:gd name="T5" fmla="*/ 822 h 898"/>
                  <a:gd name="T6" fmla="*/ 331 w 1555"/>
                  <a:gd name="T7" fmla="*/ 657 h 898"/>
                  <a:gd name="T8" fmla="*/ 352 w 1555"/>
                  <a:gd name="T9" fmla="*/ 494 h 898"/>
                  <a:gd name="T10" fmla="*/ 434 w 1555"/>
                  <a:gd name="T11" fmla="*/ 433 h 898"/>
                  <a:gd name="T12" fmla="*/ 577 w 1555"/>
                  <a:gd name="T13" fmla="*/ 327 h 898"/>
                  <a:gd name="T14" fmla="*/ 638 w 1555"/>
                  <a:gd name="T15" fmla="*/ 175 h 898"/>
                  <a:gd name="T16" fmla="*/ 798 w 1555"/>
                  <a:gd name="T17" fmla="*/ 0 h 898"/>
                  <a:gd name="T18" fmla="*/ 975 w 1555"/>
                  <a:gd name="T19" fmla="*/ 85 h 898"/>
                  <a:gd name="T20" fmla="*/ 974 w 1555"/>
                  <a:gd name="T21" fmla="*/ 220 h 898"/>
                  <a:gd name="T22" fmla="*/ 1244 w 1555"/>
                  <a:gd name="T23" fmla="*/ 188 h 898"/>
                  <a:gd name="T24" fmla="*/ 1449 w 1555"/>
                  <a:gd name="T25" fmla="*/ 348 h 898"/>
                  <a:gd name="T26" fmla="*/ 1392 w 1555"/>
                  <a:gd name="T27" fmla="*/ 426 h 898"/>
                  <a:gd name="T28" fmla="*/ 1555 w 1555"/>
                  <a:gd name="T29" fmla="*/ 488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55" h="898">
                    <a:moveTo>
                      <a:pt x="0" y="898"/>
                    </a:moveTo>
                    <a:lnTo>
                      <a:pt x="59" y="842"/>
                    </a:lnTo>
                    <a:lnTo>
                      <a:pt x="214" y="822"/>
                    </a:lnTo>
                    <a:lnTo>
                      <a:pt x="331" y="657"/>
                    </a:lnTo>
                    <a:lnTo>
                      <a:pt x="352" y="494"/>
                    </a:lnTo>
                    <a:lnTo>
                      <a:pt x="434" y="433"/>
                    </a:lnTo>
                    <a:lnTo>
                      <a:pt x="577" y="327"/>
                    </a:lnTo>
                    <a:lnTo>
                      <a:pt x="638" y="175"/>
                    </a:lnTo>
                    <a:lnTo>
                      <a:pt x="798" y="0"/>
                    </a:lnTo>
                    <a:lnTo>
                      <a:pt x="975" y="85"/>
                    </a:lnTo>
                    <a:lnTo>
                      <a:pt x="974" y="220"/>
                    </a:lnTo>
                    <a:lnTo>
                      <a:pt x="1244" y="188"/>
                    </a:lnTo>
                    <a:lnTo>
                      <a:pt x="1449" y="348"/>
                    </a:lnTo>
                    <a:lnTo>
                      <a:pt x="1392" y="426"/>
                    </a:lnTo>
                    <a:lnTo>
                      <a:pt x="1555" y="4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Line 670">
                <a:extLst>
                  <a:ext uri="{FF2B5EF4-FFF2-40B4-BE49-F238E27FC236}">
                    <a16:creationId xmlns:a16="http://schemas.microsoft.com/office/drawing/2014/main" id="{D4C133A9-3364-328A-4AF8-8BA23E74BD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972" y="1414"/>
                <a:ext cx="3" cy="15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671">
                <a:extLst>
                  <a:ext uri="{FF2B5EF4-FFF2-40B4-BE49-F238E27FC236}">
                    <a16:creationId xmlns:a16="http://schemas.microsoft.com/office/drawing/2014/main" id="{95ABB751-F9AC-FF7C-9930-757627F3A8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1429"/>
                <a:ext cx="123" cy="328"/>
              </a:xfrm>
              <a:custGeom>
                <a:avLst/>
                <a:gdLst>
                  <a:gd name="T0" fmla="*/ 223 w 491"/>
                  <a:gd name="T1" fmla="*/ 1313 h 1313"/>
                  <a:gd name="T2" fmla="*/ 211 w 491"/>
                  <a:gd name="T3" fmla="*/ 1228 h 1313"/>
                  <a:gd name="T4" fmla="*/ 133 w 491"/>
                  <a:gd name="T5" fmla="*/ 1189 h 1313"/>
                  <a:gd name="T6" fmla="*/ 211 w 491"/>
                  <a:gd name="T7" fmla="*/ 1062 h 1313"/>
                  <a:gd name="T8" fmla="*/ 189 w 491"/>
                  <a:gd name="T9" fmla="*/ 982 h 1313"/>
                  <a:gd name="T10" fmla="*/ 88 w 491"/>
                  <a:gd name="T11" fmla="*/ 847 h 1313"/>
                  <a:gd name="T12" fmla="*/ 0 w 491"/>
                  <a:gd name="T13" fmla="*/ 824 h 1313"/>
                  <a:gd name="T14" fmla="*/ 83 w 491"/>
                  <a:gd name="T15" fmla="*/ 761 h 1313"/>
                  <a:gd name="T16" fmla="*/ 491 w 491"/>
                  <a:gd name="T17" fmla="*/ 700 h 1313"/>
                  <a:gd name="T18" fmla="*/ 484 w 491"/>
                  <a:gd name="T19" fmla="*/ 533 h 1313"/>
                  <a:gd name="T20" fmla="*/ 362 w 491"/>
                  <a:gd name="T21" fmla="*/ 485 h 1313"/>
                  <a:gd name="T22" fmla="*/ 240 w 491"/>
                  <a:gd name="T23" fmla="*/ 438 h 1313"/>
                  <a:gd name="T24" fmla="*/ 295 w 491"/>
                  <a:gd name="T25" fmla="*/ 368 h 1313"/>
                  <a:gd name="T26" fmla="*/ 374 w 491"/>
                  <a:gd name="T27" fmla="*/ 380 h 1313"/>
                  <a:gd name="T28" fmla="*/ 306 w 491"/>
                  <a:gd name="T29" fmla="*/ 255 h 1313"/>
                  <a:gd name="T30" fmla="*/ 165 w 491"/>
                  <a:gd name="T31" fmla="*/ 0 h 1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1" h="1313">
                    <a:moveTo>
                      <a:pt x="223" y="1313"/>
                    </a:moveTo>
                    <a:lnTo>
                      <a:pt x="211" y="1228"/>
                    </a:lnTo>
                    <a:lnTo>
                      <a:pt x="133" y="1189"/>
                    </a:lnTo>
                    <a:lnTo>
                      <a:pt x="211" y="1062"/>
                    </a:lnTo>
                    <a:lnTo>
                      <a:pt x="189" y="982"/>
                    </a:lnTo>
                    <a:lnTo>
                      <a:pt x="88" y="847"/>
                    </a:lnTo>
                    <a:lnTo>
                      <a:pt x="0" y="824"/>
                    </a:lnTo>
                    <a:lnTo>
                      <a:pt x="83" y="761"/>
                    </a:lnTo>
                    <a:lnTo>
                      <a:pt x="491" y="700"/>
                    </a:lnTo>
                    <a:lnTo>
                      <a:pt x="484" y="533"/>
                    </a:lnTo>
                    <a:lnTo>
                      <a:pt x="362" y="485"/>
                    </a:lnTo>
                    <a:lnTo>
                      <a:pt x="240" y="438"/>
                    </a:lnTo>
                    <a:lnTo>
                      <a:pt x="295" y="368"/>
                    </a:lnTo>
                    <a:lnTo>
                      <a:pt x="374" y="380"/>
                    </a:lnTo>
                    <a:lnTo>
                      <a:pt x="306" y="255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672">
                <a:extLst>
                  <a:ext uri="{FF2B5EF4-FFF2-40B4-BE49-F238E27FC236}">
                    <a16:creationId xmlns:a16="http://schemas.microsoft.com/office/drawing/2014/main" id="{07814619-0305-5109-729C-3FC6EF780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172"/>
                <a:ext cx="95" cy="181"/>
              </a:xfrm>
              <a:custGeom>
                <a:avLst/>
                <a:gdLst>
                  <a:gd name="T0" fmla="*/ 251 w 382"/>
                  <a:gd name="T1" fmla="*/ 0 h 724"/>
                  <a:gd name="T2" fmla="*/ 246 w 382"/>
                  <a:gd name="T3" fmla="*/ 146 h 724"/>
                  <a:gd name="T4" fmla="*/ 382 w 382"/>
                  <a:gd name="T5" fmla="*/ 248 h 724"/>
                  <a:gd name="T6" fmla="*/ 363 w 382"/>
                  <a:gd name="T7" fmla="*/ 338 h 724"/>
                  <a:gd name="T8" fmla="*/ 288 w 382"/>
                  <a:gd name="T9" fmla="*/ 370 h 724"/>
                  <a:gd name="T10" fmla="*/ 175 w 382"/>
                  <a:gd name="T11" fmla="*/ 598 h 724"/>
                  <a:gd name="T12" fmla="*/ 96 w 382"/>
                  <a:gd name="T13" fmla="*/ 615 h 724"/>
                  <a:gd name="T14" fmla="*/ 0 w 382"/>
                  <a:gd name="T15" fmla="*/ 724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2" h="724">
                    <a:moveTo>
                      <a:pt x="251" y="0"/>
                    </a:moveTo>
                    <a:lnTo>
                      <a:pt x="246" y="146"/>
                    </a:lnTo>
                    <a:lnTo>
                      <a:pt x="382" y="248"/>
                    </a:lnTo>
                    <a:lnTo>
                      <a:pt x="363" y="338"/>
                    </a:lnTo>
                    <a:lnTo>
                      <a:pt x="288" y="370"/>
                    </a:lnTo>
                    <a:lnTo>
                      <a:pt x="175" y="598"/>
                    </a:lnTo>
                    <a:lnTo>
                      <a:pt x="96" y="615"/>
                    </a:lnTo>
                    <a:lnTo>
                      <a:pt x="0" y="7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673">
                <a:extLst>
                  <a:ext uri="{FF2B5EF4-FFF2-40B4-BE49-F238E27FC236}">
                    <a16:creationId xmlns:a16="http://schemas.microsoft.com/office/drawing/2014/main" id="{812DABB4-19E3-7EDB-4254-83F9FFF78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2167"/>
                <a:ext cx="192" cy="36"/>
              </a:xfrm>
              <a:custGeom>
                <a:avLst/>
                <a:gdLst>
                  <a:gd name="T0" fmla="*/ 0 w 765"/>
                  <a:gd name="T1" fmla="*/ 60 h 143"/>
                  <a:gd name="T2" fmla="*/ 260 w 765"/>
                  <a:gd name="T3" fmla="*/ 143 h 143"/>
                  <a:gd name="T4" fmla="*/ 345 w 765"/>
                  <a:gd name="T5" fmla="*/ 122 h 143"/>
                  <a:gd name="T6" fmla="*/ 303 w 765"/>
                  <a:gd name="T7" fmla="*/ 52 h 143"/>
                  <a:gd name="T8" fmla="*/ 367 w 765"/>
                  <a:gd name="T9" fmla="*/ 0 h 143"/>
                  <a:gd name="T10" fmla="*/ 485 w 765"/>
                  <a:gd name="T11" fmla="*/ 112 h 143"/>
                  <a:gd name="T12" fmla="*/ 591 w 765"/>
                  <a:gd name="T13" fmla="*/ 71 h 143"/>
                  <a:gd name="T14" fmla="*/ 631 w 765"/>
                  <a:gd name="T15" fmla="*/ 0 h 143"/>
                  <a:gd name="T16" fmla="*/ 765 w 765"/>
                  <a:gd name="T17" fmla="*/ 19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5" h="143">
                    <a:moveTo>
                      <a:pt x="0" y="60"/>
                    </a:moveTo>
                    <a:lnTo>
                      <a:pt x="260" y="143"/>
                    </a:lnTo>
                    <a:lnTo>
                      <a:pt x="345" y="122"/>
                    </a:lnTo>
                    <a:lnTo>
                      <a:pt x="303" y="52"/>
                    </a:lnTo>
                    <a:lnTo>
                      <a:pt x="367" y="0"/>
                    </a:lnTo>
                    <a:lnTo>
                      <a:pt x="485" y="112"/>
                    </a:lnTo>
                    <a:lnTo>
                      <a:pt x="591" y="71"/>
                    </a:lnTo>
                    <a:lnTo>
                      <a:pt x="631" y="0"/>
                    </a:lnTo>
                    <a:lnTo>
                      <a:pt x="765" y="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Line 674">
                <a:extLst>
                  <a:ext uri="{FF2B5EF4-FFF2-40B4-BE49-F238E27FC236}">
                    <a16:creationId xmlns:a16="http://schemas.microsoft.com/office/drawing/2014/main" id="{B291E1DD-24D3-8CEE-933D-636FAD5DC9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986" y="1757"/>
                <a:ext cx="76" cy="2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Line 675">
                <a:extLst>
                  <a:ext uri="{FF2B5EF4-FFF2-40B4-BE49-F238E27FC236}">
                    <a16:creationId xmlns:a16="http://schemas.microsoft.com/office/drawing/2014/main" id="{D683F8ED-D1A8-D980-C8F2-FF5ABDA2D3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83" y="2006"/>
                <a:ext cx="6" cy="5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676">
                <a:extLst>
                  <a:ext uri="{FF2B5EF4-FFF2-40B4-BE49-F238E27FC236}">
                    <a16:creationId xmlns:a16="http://schemas.microsoft.com/office/drawing/2014/main" id="{1FF462E3-00CC-B8B3-D0D2-E2390C74E5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2080"/>
                <a:ext cx="159" cy="286"/>
              </a:xfrm>
              <a:custGeom>
                <a:avLst/>
                <a:gdLst>
                  <a:gd name="T0" fmla="*/ 634 w 634"/>
                  <a:gd name="T1" fmla="*/ 1144 h 1144"/>
                  <a:gd name="T2" fmla="*/ 616 w 634"/>
                  <a:gd name="T3" fmla="*/ 973 h 1144"/>
                  <a:gd name="T4" fmla="*/ 481 w 634"/>
                  <a:gd name="T5" fmla="*/ 890 h 1144"/>
                  <a:gd name="T6" fmla="*/ 299 w 634"/>
                  <a:gd name="T7" fmla="*/ 876 h 1144"/>
                  <a:gd name="T8" fmla="*/ 298 w 634"/>
                  <a:gd name="T9" fmla="*/ 876 h 1144"/>
                  <a:gd name="T10" fmla="*/ 297 w 634"/>
                  <a:gd name="T11" fmla="*/ 794 h 1144"/>
                  <a:gd name="T12" fmla="*/ 214 w 634"/>
                  <a:gd name="T13" fmla="*/ 751 h 1144"/>
                  <a:gd name="T14" fmla="*/ 238 w 634"/>
                  <a:gd name="T15" fmla="*/ 653 h 1144"/>
                  <a:gd name="T16" fmla="*/ 189 w 634"/>
                  <a:gd name="T17" fmla="*/ 506 h 1144"/>
                  <a:gd name="T18" fmla="*/ 125 w 634"/>
                  <a:gd name="T19" fmla="*/ 411 h 1144"/>
                  <a:gd name="T20" fmla="*/ 0 w 634"/>
                  <a:gd name="T21" fmla="*/ 225 h 1144"/>
                  <a:gd name="T22" fmla="*/ 85 w 634"/>
                  <a:gd name="T23" fmla="*/ 74 h 1144"/>
                  <a:gd name="T24" fmla="*/ 50 w 634"/>
                  <a:gd name="T25" fmla="*/ 0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34" h="1144">
                    <a:moveTo>
                      <a:pt x="634" y="1144"/>
                    </a:moveTo>
                    <a:lnTo>
                      <a:pt x="616" y="973"/>
                    </a:lnTo>
                    <a:lnTo>
                      <a:pt x="481" y="890"/>
                    </a:lnTo>
                    <a:lnTo>
                      <a:pt x="299" y="876"/>
                    </a:lnTo>
                    <a:lnTo>
                      <a:pt x="298" y="876"/>
                    </a:lnTo>
                    <a:lnTo>
                      <a:pt x="297" y="794"/>
                    </a:lnTo>
                    <a:lnTo>
                      <a:pt x="214" y="751"/>
                    </a:lnTo>
                    <a:lnTo>
                      <a:pt x="238" y="653"/>
                    </a:lnTo>
                    <a:lnTo>
                      <a:pt x="189" y="506"/>
                    </a:lnTo>
                    <a:lnTo>
                      <a:pt x="125" y="411"/>
                    </a:lnTo>
                    <a:lnTo>
                      <a:pt x="0" y="225"/>
                    </a:lnTo>
                    <a:lnTo>
                      <a:pt x="85" y="74"/>
                    </a:lnTo>
                    <a:lnTo>
                      <a:pt x="5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677">
                <a:extLst>
                  <a:ext uri="{FF2B5EF4-FFF2-40B4-BE49-F238E27FC236}">
                    <a16:creationId xmlns:a16="http://schemas.microsoft.com/office/drawing/2014/main" id="{50101DA0-DB36-610E-5718-9162FFD6C0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1900"/>
                <a:ext cx="100" cy="162"/>
              </a:xfrm>
              <a:custGeom>
                <a:avLst/>
                <a:gdLst>
                  <a:gd name="T0" fmla="*/ 0 w 399"/>
                  <a:gd name="T1" fmla="*/ 0 h 648"/>
                  <a:gd name="T2" fmla="*/ 60 w 399"/>
                  <a:gd name="T3" fmla="*/ 86 h 648"/>
                  <a:gd name="T4" fmla="*/ 39 w 399"/>
                  <a:gd name="T5" fmla="*/ 253 h 648"/>
                  <a:gd name="T6" fmla="*/ 170 w 399"/>
                  <a:gd name="T7" fmla="*/ 376 h 648"/>
                  <a:gd name="T8" fmla="*/ 253 w 399"/>
                  <a:gd name="T9" fmla="*/ 376 h 648"/>
                  <a:gd name="T10" fmla="*/ 328 w 399"/>
                  <a:gd name="T11" fmla="*/ 532 h 648"/>
                  <a:gd name="T12" fmla="*/ 399 w 399"/>
                  <a:gd name="T13" fmla="*/ 568 h 648"/>
                  <a:gd name="T14" fmla="*/ 356 w 399"/>
                  <a:gd name="T15" fmla="*/ 648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9" h="648">
                    <a:moveTo>
                      <a:pt x="0" y="0"/>
                    </a:moveTo>
                    <a:lnTo>
                      <a:pt x="60" y="86"/>
                    </a:lnTo>
                    <a:lnTo>
                      <a:pt x="39" y="253"/>
                    </a:lnTo>
                    <a:lnTo>
                      <a:pt x="170" y="376"/>
                    </a:lnTo>
                    <a:lnTo>
                      <a:pt x="253" y="376"/>
                    </a:lnTo>
                    <a:lnTo>
                      <a:pt x="328" y="532"/>
                    </a:lnTo>
                    <a:lnTo>
                      <a:pt x="399" y="568"/>
                    </a:lnTo>
                    <a:lnTo>
                      <a:pt x="356" y="64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678">
                <a:extLst>
                  <a:ext uri="{FF2B5EF4-FFF2-40B4-BE49-F238E27FC236}">
                    <a16:creationId xmlns:a16="http://schemas.microsoft.com/office/drawing/2014/main" id="{09FFF485-904C-E927-C1DD-FD43EC429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2" y="1737"/>
                <a:ext cx="238" cy="47"/>
              </a:xfrm>
              <a:custGeom>
                <a:avLst/>
                <a:gdLst>
                  <a:gd name="T0" fmla="*/ 954 w 954"/>
                  <a:gd name="T1" fmla="*/ 66 h 188"/>
                  <a:gd name="T2" fmla="*/ 890 w 954"/>
                  <a:gd name="T3" fmla="*/ 0 h 188"/>
                  <a:gd name="T4" fmla="*/ 615 w 954"/>
                  <a:gd name="T5" fmla="*/ 6 h 188"/>
                  <a:gd name="T6" fmla="*/ 454 w 954"/>
                  <a:gd name="T7" fmla="*/ 29 h 188"/>
                  <a:gd name="T8" fmla="*/ 349 w 954"/>
                  <a:gd name="T9" fmla="*/ 165 h 188"/>
                  <a:gd name="T10" fmla="*/ 0 w 954"/>
                  <a:gd name="T11" fmla="*/ 18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54" h="188">
                    <a:moveTo>
                      <a:pt x="954" y="66"/>
                    </a:moveTo>
                    <a:lnTo>
                      <a:pt x="890" y="0"/>
                    </a:lnTo>
                    <a:lnTo>
                      <a:pt x="615" y="6"/>
                    </a:lnTo>
                    <a:lnTo>
                      <a:pt x="454" y="29"/>
                    </a:lnTo>
                    <a:lnTo>
                      <a:pt x="349" y="165"/>
                    </a:lnTo>
                    <a:lnTo>
                      <a:pt x="0" y="1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Line 679">
                <a:extLst>
                  <a:ext uri="{FF2B5EF4-FFF2-40B4-BE49-F238E27FC236}">
                    <a16:creationId xmlns:a16="http://schemas.microsoft.com/office/drawing/2014/main" id="{06CAF059-1229-E5A8-8D56-EC8F691AAE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8" y="1711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Line 680">
                <a:extLst>
                  <a:ext uri="{FF2B5EF4-FFF2-40B4-BE49-F238E27FC236}">
                    <a16:creationId xmlns:a16="http://schemas.microsoft.com/office/drawing/2014/main" id="{16C33859-F7B5-85C3-EF9E-865E1A1221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00" y="1712"/>
                <a:ext cx="48" cy="4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681">
                <a:extLst>
                  <a:ext uri="{FF2B5EF4-FFF2-40B4-BE49-F238E27FC236}">
                    <a16:creationId xmlns:a16="http://schemas.microsoft.com/office/drawing/2014/main" id="{B28E7CCC-3447-E197-EDC7-B7DB0644C4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0" y="2060"/>
                <a:ext cx="109" cy="112"/>
              </a:xfrm>
              <a:custGeom>
                <a:avLst/>
                <a:gdLst>
                  <a:gd name="T0" fmla="*/ 0 w 438"/>
                  <a:gd name="T1" fmla="*/ 450 h 450"/>
                  <a:gd name="T2" fmla="*/ 0 w 438"/>
                  <a:gd name="T3" fmla="*/ 351 h 450"/>
                  <a:gd name="T4" fmla="*/ 86 w 438"/>
                  <a:gd name="T5" fmla="*/ 207 h 450"/>
                  <a:gd name="T6" fmla="*/ 247 w 438"/>
                  <a:gd name="T7" fmla="*/ 130 h 450"/>
                  <a:gd name="T8" fmla="*/ 283 w 438"/>
                  <a:gd name="T9" fmla="*/ 45 h 450"/>
                  <a:gd name="T10" fmla="*/ 378 w 438"/>
                  <a:gd name="T11" fmla="*/ 69 h 450"/>
                  <a:gd name="T12" fmla="*/ 414 w 438"/>
                  <a:gd name="T13" fmla="*/ 0 h 450"/>
                  <a:gd name="T14" fmla="*/ 438 w 438"/>
                  <a:gd name="T15" fmla="*/ 9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8" h="450">
                    <a:moveTo>
                      <a:pt x="0" y="450"/>
                    </a:moveTo>
                    <a:lnTo>
                      <a:pt x="0" y="351"/>
                    </a:lnTo>
                    <a:lnTo>
                      <a:pt x="86" y="207"/>
                    </a:lnTo>
                    <a:lnTo>
                      <a:pt x="247" y="130"/>
                    </a:lnTo>
                    <a:lnTo>
                      <a:pt x="283" y="45"/>
                    </a:lnTo>
                    <a:lnTo>
                      <a:pt x="378" y="69"/>
                    </a:lnTo>
                    <a:lnTo>
                      <a:pt x="414" y="0"/>
                    </a:lnTo>
                    <a:lnTo>
                      <a:pt x="438" y="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682">
                <a:extLst>
                  <a:ext uri="{FF2B5EF4-FFF2-40B4-BE49-F238E27FC236}">
                    <a16:creationId xmlns:a16="http://schemas.microsoft.com/office/drawing/2014/main" id="{970F920A-6C56-DB2A-6C1B-03AC684EE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062"/>
                <a:ext cx="72" cy="18"/>
              </a:xfrm>
              <a:custGeom>
                <a:avLst/>
                <a:gdLst>
                  <a:gd name="T0" fmla="*/ 0 w 286"/>
                  <a:gd name="T1" fmla="*/ 0 h 71"/>
                  <a:gd name="T2" fmla="*/ 75 w 286"/>
                  <a:gd name="T3" fmla="*/ 31 h 71"/>
                  <a:gd name="T4" fmla="*/ 240 w 286"/>
                  <a:gd name="T5" fmla="*/ 1 h 71"/>
                  <a:gd name="T6" fmla="*/ 286 w 286"/>
                  <a:gd name="T7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6" h="71">
                    <a:moveTo>
                      <a:pt x="0" y="0"/>
                    </a:moveTo>
                    <a:lnTo>
                      <a:pt x="75" y="31"/>
                    </a:lnTo>
                    <a:lnTo>
                      <a:pt x="240" y="1"/>
                    </a:lnTo>
                    <a:lnTo>
                      <a:pt x="286" y="7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683">
                <a:extLst>
                  <a:ext uri="{FF2B5EF4-FFF2-40B4-BE49-F238E27FC236}">
                    <a16:creationId xmlns:a16="http://schemas.microsoft.com/office/drawing/2014/main" id="{7D0CF3A9-44C4-1B56-6F7E-0E67AEB1C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" y="1754"/>
                <a:ext cx="85" cy="428"/>
              </a:xfrm>
              <a:custGeom>
                <a:avLst/>
                <a:gdLst>
                  <a:gd name="T0" fmla="*/ 312 w 337"/>
                  <a:gd name="T1" fmla="*/ 1714 h 1714"/>
                  <a:gd name="T2" fmla="*/ 337 w 337"/>
                  <a:gd name="T3" fmla="*/ 1634 h 1714"/>
                  <a:gd name="T4" fmla="*/ 209 w 337"/>
                  <a:gd name="T5" fmla="*/ 1547 h 1714"/>
                  <a:gd name="T6" fmla="*/ 301 w 337"/>
                  <a:gd name="T7" fmla="*/ 1304 h 1714"/>
                  <a:gd name="T8" fmla="*/ 119 w 337"/>
                  <a:gd name="T9" fmla="*/ 1298 h 1714"/>
                  <a:gd name="T10" fmla="*/ 120 w 337"/>
                  <a:gd name="T11" fmla="*/ 1219 h 1714"/>
                  <a:gd name="T12" fmla="*/ 62 w 337"/>
                  <a:gd name="T13" fmla="*/ 1162 h 1714"/>
                  <a:gd name="T14" fmla="*/ 46 w 337"/>
                  <a:gd name="T15" fmla="*/ 996 h 1714"/>
                  <a:gd name="T16" fmla="*/ 142 w 337"/>
                  <a:gd name="T17" fmla="*/ 839 h 1714"/>
                  <a:gd name="T18" fmla="*/ 99 w 337"/>
                  <a:gd name="T19" fmla="*/ 753 h 1714"/>
                  <a:gd name="T20" fmla="*/ 24 w 337"/>
                  <a:gd name="T21" fmla="*/ 778 h 1714"/>
                  <a:gd name="T22" fmla="*/ 105 w 337"/>
                  <a:gd name="T23" fmla="*/ 524 h 1714"/>
                  <a:gd name="T24" fmla="*/ 152 w 337"/>
                  <a:gd name="T25" fmla="*/ 376 h 1714"/>
                  <a:gd name="T26" fmla="*/ 73 w 337"/>
                  <a:gd name="T27" fmla="*/ 343 h 1714"/>
                  <a:gd name="T28" fmla="*/ 98 w 337"/>
                  <a:gd name="T29" fmla="*/ 255 h 1714"/>
                  <a:gd name="T30" fmla="*/ 0 w 337"/>
                  <a:gd name="T31" fmla="*/ 0 h 1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7" h="1714">
                    <a:moveTo>
                      <a:pt x="312" y="1714"/>
                    </a:moveTo>
                    <a:lnTo>
                      <a:pt x="337" y="1634"/>
                    </a:lnTo>
                    <a:lnTo>
                      <a:pt x="209" y="1547"/>
                    </a:lnTo>
                    <a:lnTo>
                      <a:pt x="301" y="1304"/>
                    </a:lnTo>
                    <a:lnTo>
                      <a:pt x="119" y="1298"/>
                    </a:lnTo>
                    <a:lnTo>
                      <a:pt x="120" y="1219"/>
                    </a:lnTo>
                    <a:lnTo>
                      <a:pt x="62" y="1162"/>
                    </a:lnTo>
                    <a:lnTo>
                      <a:pt x="46" y="996"/>
                    </a:lnTo>
                    <a:lnTo>
                      <a:pt x="142" y="839"/>
                    </a:lnTo>
                    <a:lnTo>
                      <a:pt x="99" y="753"/>
                    </a:lnTo>
                    <a:lnTo>
                      <a:pt x="24" y="778"/>
                    </a:lnTo>
                    <a:lnTo>
                      <a:pt x="105" y="524"/>
                    </a:lnTo>
                    <a:lnTo>
                      <a:pt x="152" y="376"/>
                    </a:lnTo>
                    <a:lnTo>
                      <a:pt x="73" y="343"/>
                    </a:lnTo>
                    <a:lnTo>
                      <a:pt x="98" y="2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684">
                <a:extLst>
                  <a:ext uri="{FF2B5EF4-FFF2-40B4-BE49-F238E27FC236}">
                    <a16:creationId xmlns:a16="http://schemas.microsoft.com/office/drawing/2014/main" id="{8BFFFE96-94CA-B614-7B5F-36310EBA49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2" y="2235"/>
                <a:ext cx="135" cy="343"/>
              </a:xfrm>
              <a:custGeom>
                <a:avLst/>
                <a:gdLst>
                  <a:gd name="T0" fmla="*/ 450 w 542"/>
                  <a:gd name="T1" fmla="*/ 0 h 1369"/>
                  <a:gd name="T2" fmla="*/ 405 w 542"/>
                  <a:gd name="T3" fmla="*/ 200 h 1369"/>
                  <a:gd name="T4" fmla="*/ 376 w 542"/>
                  <a:gd name="T5" fmla="*/ 331 h 1369"/>
                  <a:gd name="T6" fmla="*/ 297 w 542"/>
                  <a:gd name="T7" fmla="*/ 335 h 1369"/>
                  <a:gd name="T8" fmla="*/ 233 w 542"/>
                  <a:gd name="T9" fmla="*/ 279 h 1369"/>
                  <a:gd name="T10" fmla="*/ 233 w 542"/>
                  <a:gd name="T11" fmla="*/ 278 h 1369"/>
                  <a:gd name="T12" fmla="*/ 232 w 542"/>
                  <a:gd name="T13" fmla="*/ 278 h 1369"/>
                  <a:gd name="T14" fmla="*/ 0 w 542"/>
                  <a:gd name="T15" fmla="*/ 371 h 1369"/>
                  <a:gd name="T16" fmla="*/ 94 w 542"/>
                  <a:gd name="T17" fmla="*/ 532 h 1369"/>
                  <a:gd name="T18" fmla="*/ 29 w 542"/>
                  <a:gd name="T19" fmla="*/ 592 h 1369"/>
                  <a:gd name="T20" fmla="*/ 29 w 542"/>
                  <a:gd name="T21" fmla="*/ 593 h 1369"/>
                  <a:gd name="T22" fmla="*/ 174 w 542"/>
                  <a:gd name="T23" fmla="*/ 681 h 1369"/>
                  <a:gd name="T24" fmla="*/ 180 w 542"/>
                  <a:gd name="T25" fmla="*/ 766 h 1369"/>
                  <a:gd name="T26" fmla="*/ 250 w 542"/>
                  <a:gd name="T27" fmla="*/ 813 h 1369"/>
                  <a:gd name="T28" fmla="*/ 200 w 542"/>
                  <a:gd name="T29" fmla="*/ 887 h 1369"/>
                  <a:gd name="T30" fmla="*/ 245 w 542"/>
                  <a:gd name="T31" fmla="*/ 962 h 1369"/>
                  <a:gd name="T32" fmla="*/ 175 w 542"/>
                  <a:gd name="T33" fmla="*/ 1012 h 1369"/>
                  <a:gd name="T34" fmla="*/ 240 w 542"/>
                  <a:gd name="T35" fmla="*/ 1068 h 1369"/>
                  <a:gd name="T36" fmla="*/ 193 w 542"/>
                  <a:gd name="T37" fmla="*/ 1155 h 1369"/>
                  <a:gd name="T38" fmla="*/ 364 w 542"/>
                  <a:gd name="T39" fmla="*/ 1188 h 1369"/>
                  <a:gd name="T40" fmla="*/ 453 w 542"/>
                  <a:gd name="T41" fmla="*/ 1278 h 1369"/>
                  <a:gd name="T42" fmla="*/ 542 w 542"/>
                  <a:gd name="T43" fmla="*/ 1369 h 1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42" h="1369">
                    <a:moveTo>
                      <a:pt x="450" y="0"/>
                    </a:moveTo>
                    <a:lnTo>
                      <a:pt x="405" y="200"/>
                    </a:lnTo>
                    <a:lnTo>
                      <a:pt x="376" y="331"/>
                    </a:lnTo>
                    <a:lnTo>
                      <a:pt x="297" y="335"/>
                    </a:lnTo>
                    <a:lnTo>
                      <a:pt x="233" y="279"/>
                    </a:lnTo>
                    <a:lnTo>
                      <a:pt x="233" y="278"/>
                    </a:lnTo>
                    <a:lnTo>
                      <a:pt x="232" y="278"/>
                    </a:lnTo>
                    <a:lnTo>
                      <a:pt x="0" y="371"/>
                    </a:lnTo>
                    <a:lnTo>
                      <a:pt x="94" y="532"/>
                    </a:lnTo>
                    <a:lnTo>
                      <a:pt x="29" y="592"/>
                    </a:lnTo>
                    <a:lnTo>
                      <a:pt x="29" y="593"/>
                    </a:lnTo>
                    <a:lnTo>
                      <a:pt x="174" y="681"/>
                    </a:lnTo>
                    <a:lnTo>
                      <a:pt x="180" y="766"/>
                    </a:lnTo>
                    <a:lnTo>
                      <a:pt x="250" y="813"/>
                    </a:lnTo>
                    <a:lnTo>
                      <a:pt x="200" y="887"/>
                    </a:lnTo>
                    <a:lnTo>
                      <a:pt x="245" y="962"/>
                    </a:lnTo>
                    <a:lnTo>
                      <a:pt x="175" y="1012"/>
                    </a:lnTo>
                    <a:lnTo>
                      <a:pt x="240" y="1068"/>
                    </a:lnTo>
                    <a:lnTo>
                      <a:pt x="193" y="1155"/>
                    </a:lnTo>
                    <a:lnTo>
                      <a:pt x="364" y="1188"/>
                    </a:lnTo>
                    <a:lnTo>
                      <a:pt x="453" y="1278"/>
                    </a:lnTo>
                    <a:lnTo>
                      <a:pt x="542" y="136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685">
                <a:extLst>
                  <a:ext uri="{FF2B5EF4-FFF2-40B4-BE49-F238E27FC236}">
                    <a16:creationId xmlns:a16="http://schemas.microsoft.com/office/drawing/2014/main" id="{8E199BC3-5004-FEA7-2539-B67804684A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2" y="1784"/>
                <a:ext cx="96" cy="297"/>
              </a:xfrm>
              <a:custGeom>
                <a:avLst/>
                <a:gdLst>
                  <a:gd name="T0" fmla="*/ 0 w 383"/>
                  <a:gd name="T1" fmla="*/ 0 h 1186"/>
                  <a:gd name="T2" fmla="*/ 64 w 383"/>
                  <a:gd name="T3" fmla="*/ 162 h 1186"/>
                  <a:gd name="T4" fmla="*/ 184 w 383"/>
                  <a:gd name="T5" fmla="*/ 279 h 1186"/>
                  <a:gd name="T6" fmla="*/ 252 w 383"/>
                  <a:gd name="T7" fmla="*/ 535 h 1186"/>
                  <a:gd name="T8" fmla="*/ 269 w 383"/>
                  <a:gd name="T9" fmla="*/ 596 h 1186"/>
                  <a:gd name="T10" fmla="*/ 319 w 383"/>
                  <a:gd name="T11" fmla="*/ 791 h 1186"/>
                  <a:gd name="T12" fmla="*/ 312 w 383"/>
                  <a:gd name="T13" fmla="*/ 1003 h 1186"/>
                  <a:gd name="T14" fmla="*/ 383 w 383"/>
                  <a:gd name="T15" fmla="*/ 1059 h 1186"/>
                  <a:gd name="T16" fmla="*/ 124 w 383"/>
                  <a:gd name="T17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3" h="1186">
                    <a:moveTo>
                      <a:pt x="0" y="0"/>
                    </a:moveTo>
                    <a:lnTo>
                      <a:pt x="64" y="162"/>
                    </a:lnTo>
                    <a:lnTo>
                      <a:pt x="184" y="279"/>
                    </a:lnTo>
                    <a:lnTo>
                      <a:pt x="252" y="535"/>
                    </a:lnTo>
                    <a:lnTo>
                      <a:pt x="269" y="596"/>
                    </a:lnTo>
                    <a:lnTo>
                      <a:pt x="319" y="791"/>
                    </a:lnTo>
                    <a:lnTo>
                      <a:pt x="312" y="1003"/>
                    </a:lnTo>
                    <a:lnTo>
                      <a:pt x="383" y="1059"/>
                    </a:lnTo>
                    <a:lnTo>
                      <a:pt x="124" y="118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686">
                <a:extLst>
                  <a:ext uri="{FF2B5EF4-FFF2-40B4-BE49-F238E27FC236}">
                    <a16:creationId xmlns:a16="http://schemas.microsoft.com/office/drawing/2014/main" id="{1FBB4A9B-7DE8-6A21-B391-3CC9F14CD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2182"/>
                <a:ext cx="93" cy="53"/>
              </a:xfrm>
              <a:custGeom>
                <a:avLst/>
                <a:gdLst>
                  <a:gd name="T0" fmla="*/ 0 w 376"/>
                  <a:gd name="T1" fmla="*/ 212 h 212"/>
                  <a:gd name="T2" fmla="*/ 79 w 376"/>
                  <a:gd name="T3" fmla="*/ 166 h 212"/>
                  <a:gd name="T4" fmla="*/ 88 w 376"/>
                  <a:gd name="T5" fmla="*/ 82 h 212"/>
                  <a:gd name="T6" fmla="*/ 252 w 376"/>
                  <a:gd name="T7" fmla="*/ 8 h 212"/>
                  <a:gd name="T8" fmla="*/ 353 w 376"/>
                  <a:gd name="T9" fmla="*/ 20 h 212"/>
                  <a:gd name="T10" fmla="*/ 376 w 376"/>
                  <a:gd name="T11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6" h="212">
                    <a:moveTo>
                      <a:pt x="0" y="212"/>
                    </a:moveTo>
                    <a:lnTo>
                      <a:pt x="79" y="166"/>
                    </a:lnTo>
                    <a:lnTo>
                      <a:pt x="88" y="82"/>
                    </a:lnTo>
                    <a:lnTo>
                      <a:pt x="252" y="8"/>
                    </a:lnTo>
                    <a:lnTo>
                      <a:pt x="353" y="20"/>
                    </a:lnTo>
                    <a:lnTo>
                      <a:pt x="37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687">
                <a:extLst>
                  <a:ext uri="{FF2B5EF4-FFF2-40B4-BE49-F238E27FC236}">
                    <a16:creationId xmlns:a16="http://schemas.microsoft.com/office/drawing/2014/main" id="{FB568403-B2F8-1499-8E66-7DD80C014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2081"/>
                <a:ext cx="192" cy="154"/>
              </a:xfrm>
              <a:custGeom>
                <a:avLst/>
                <a:gdLst>
                  <a:gd name="T0" fmla="*/ 0 w 766"/>
                  <a:gd name="T1" fmla="*/ 0 h 618"/>
                  <a:gd name="T2" fmla="*/ 0 w 766"/>
                  <a:gd name="T3" fmla="*/ 108 h 618"/>
                  <a:gd name="T4" fmla="*/ 52 w 766"/>
                  <a:gd name="T5" fmla="*/ 164 h 618"/>
                  <a:gd name="T6" fmla="*/ 169 w 766"/>
                  <a:gd name="T7" fmla="*/ 291 h 618"/>
                  <a:gd name="T8" fmla="*/ 666 w 766"/>
                  <a:gd name="T9" fmla="*/ 484 h 618"/>
                  <a:gd name="T10" fmla="*/ 766 w 766"/>
                  <a:gd name="T11" fmla="*/ 618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6" h="618">
                    <a:moveTo>
                      <a:pt x="0" y="0"/>
                    </a:moveTo>
                    <a:lnTo>
                      <a:pt x="0" y="108"/>
                    </a:lnTo>
                    <a:lnTo>
                      <a:pt x="52" y="164"/>
                    </a:lnTo>
                    <a:lnTo>
                      <a:pt x="169" y="291"/>
                    </a:lnTo>
                    <a:lnTo>
                      <a:pt x="666" y="484"/>
                    </a:lnTo>
                    <a:lnTo>
                      <a:pt x="766" y="6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688">
                <a:extLst>
                  <a:ext uri="{FF2B5EF4-FFF2-40B4-BE49-F238E27FC236}">
                    <a16:creationId xmlns:a16="http://schemas.microsoft.com/office/drawing/2014/main" id="{B972398F-2FB0-967F-6514-D35FB0ED4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7" y="2050"/>
                <a:ext cx="116" cy="31"/>
              </a:xfrm>
              <a:custGeom>
                <a:avLst/>
                <a:gdLst>
                  <a:gd name="T0" fmla="*/ 464 w 464"/>
                  <a:gd name="T1" fmla="*/ 125 h 125"/>
                  <a:gd name="T2" fmla="*/ 397 w 464"/>
                  <a:gd name="T3" fmla="*/ 76 h 125"/>
                  <a:gd name="T4" fmla="*/ 212 w 464"/>
                  <a:gd name="T5" fmla="*/ 83 h 125"/>
                  <a:gd name="T6" fmla="*/ 251 w 464"/>
                  <a:gd name="T7" fmla="*/ 0 h 125"/>
                  <a:gd name="T8" fmla="*/ 0 w 464"/>
                  <a:gd name="T9" fmla="*/ 9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4" h="125">
                    <a:moveTo>
                      <a:pt x="464" y="125"/>
                    </a:moveTo>
                    <a:lnTo>
                      <a:pt x="397" y="76"/>
                    </a:lnTo>
                    <a:lnTo>
                      <a:pt x="212" y="83"/>
                    </a:lnTo>
                    <a:lnTo>
                      <a:pt x="251" y="0"/>
                    </a:lnTo>
                    <a:lnTo>
                      <a:pt x="0" y="9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689">
                <a:extLst>
                  <a:ext uri="{FF2B5EF4-FFF2-40B4-BE49-F238E27FC236}">
                    <a16:creationId xmlns:a16="http://schemas.microsoft.com/office/drawing/2014/main" id="{7F53CA07-4A01-DDD1-61C0-55815F2BA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1" y="1995"/>
                <a:ext cx="33" cy="82"/>
              </a:xfrm>
              <a:custGeom>
                <a:avLst/>
                <a:gdLst>
                  <a:gd name="T0" fmla="*/ 130 w 130"/>
                  <a:gd name="T1" fmla="*/ 0 h 328"/>
                  <a:gd name="T2" fmla="*/ 0 w 130"/>
                  <a:gd name="T3" fmla="*/ 146 h 328"/>
                  <a:gd name="T4" fmla="*/ 95 w 130"/>
                  <a:gd name="T5" fmla="*/ 328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" h="328">
                    <a:moveTo>
                      <a:pt x="130" y="0"/>
                    </a:moveTo>
                    <a:lnTo>
                      <a:pt x="0" y="146"/>
                    </a:lnTo>
                    <a:lnTo>
                      <a:pt x="95" y="32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690">
                <a:extLst>
                  <a:ext uri="{FF2B5EF4-FFF2-40B4-BE49-F238E27FC236}">
                    <a16:creationId xmlns:a16="http://schemas.microsoft.com/office/drawing/2014/main" id="{0B2D2D9C-C12A-842F-36BE-874FFD44A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" y="1825"/>
                <a:ext cx="134" cy="170"/>
              </a:xfrm>
              <a:custGeom>
                <a:avLst/>
                <a:gdLst>
                  <a:gd name="T0" fmla="*/ 0 w 538"/>
                  <a:gd name="T1" fmla="*/ 680 h 680"/>
                  <a:gd name="T2" fmla="*/ 111 w 538"/>
                  <a:gd name="T3" fmla="*/ 680 h 680"/>
                  <a:gd name="T4" fmla="*/ 318 w 538"/>
                  <a:gd name="T5" fmla="*/ 451 h 680"/>
                  <a:gd name="T6" fmla="*/ 391 w 538"/>
                  <a:gd name="T7" fmla="*/ 230 h 680"/>
                  <a:gd name="T8" fmla="*/ 343 w 538"/>
                  <a:gd name="T9" fmla="*/ 125 h 680"/>
                  <a:gd name="T10" fmla="*/ 538 w 538"/>
                  <a:gd name="T11" fmla="*/ 0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8" h="680">
                    <a:moveTo>
                      <a:pt x="0" y="680"/>
                    </a:moveTo>
                    <a:lnTo>
                      <a:pt x="111" y="680"/>
                    </a:lnTo>
                    <a:lnTo>
                      <a:pt x="318" y="451"/>
                    </a:lnTo>
                    <a:lnTo>
                      <a:pt x="391" y="230"/>
                    </a:lnTo>
                    <a:lnTo>
                      <a:pt x="343" y="125"/>
                    </a:lnTo>
                    <a:lnTo>
                      <a:pt x="538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691">
                <a:extLst>
                  <a:ext uri="{FF2B5EF4-FFF2-40B4-BE49-F238E27FC236}">
                    <a16:creationId xmlns:a16="http://schemas.microsoft.com/office/drawing/2014/main" id="{3BE0A0F4-765A-EE1A-8884-63F9A0119D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6" y="2122"/>
                <a:ext cx="120" cy="67"/>
              </a:xfrm>
              <a:custGeom>
                <a:avLst/>
                <a:gdLst>
                  <a:gd name="T0" fmla="*/ 0 w 480"/>
                  <a:gd name="T1" fmla="*/ 270 h 270"/>
                  <a:gd name="T2" fmla="*/ 262 w 480"/>
                  <a:gd name="T3" fmla="*/ 46 h 270"/>
                  <a:gd name="T4" fmla="*/ 480 w 480"/>
                  <a:gd name="T5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0" h="270">
                    <a:moveTo>
                      <a:pt x="0" y="270"/>
                    </a:moveTo>
                    <a:lnTo>
                      <a:pt x="262" y="46"/>
                    </a:lnTo>
                    <a:lnTo>
                      <a:pt x="48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692">
                <a:extLst>
                  <a:ext uri="{FF2B5EF4-FFF2-40B4-BE49-F238E27FC236}">
                    <a16:creationId xmlns:a16="http://schemas.microsoft.com/office/drawing/2014/main" id="{C108DE6E-FEC9-BA31-7B3C-D64C6CFAF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6" y="2154"/>
                <a:ext cx="59" cy="92"/>
              </a:xfrm>
              <a:custGeom>
                <a:avLst/>
                <a:gdLst>
                  <a:gd name="T0" fmla="*/ 0 w 237"/>
                  <a:gd name="T1" fmla="*/ 369 h 369"/>
                  <a:gd name="T2" fmla="*/ 86 w 237"/>
                  <a:gd name="T3" fmla="*/ 151 h 369"/>
                  <a:gd name="T4" fmla="*/ 237 w 237"/>
                  <a:gd name="T5" fmla="*/ 0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7" h="369">
                    <a:moveTo>
                      <a:pt x="0" y="369"/>
                    </a:moveTo>
                    <a:lnTo>
                      <a:pt x="86" y="151"/>
                    </a:lnTo>
                    <a:lnTo>
                      <a:pt x="237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693">
                <a:extLst>
                  <a:ext uri="{FF2B5EF4-FFF2-40B4-BE49-F238E27FC236}">
                    <a16:creationId xmlns:a16="http://schemas.microsoft.com/office/drawing/2014/main" id="{5C6138B7-C342-D84D-BABC-D6B1EA1216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9" y="2246"/>
                <a:ext cx="57" cy="157"/>
              </a:xfrm>
              <a:custGeom>
                <a:avLst/>
                <a:gdLst>
                  <a:gd name="T0" fmla="*/ 6 w 228"/>
                  <a:gd name="T1" fmla="*/ 629 h 629"/>
                  <a:gd name="T2" fmla="*/ 0 w 228"/>
                  <a:gd name="T3" fmla="*/ 428 h 629"/>
                  <a:gd name="T4" fmla="*/ 73 w 228"/>
                  <a:gd name="T5" fmla="*/ 321 h 629"/>
                  <a:gd name="T6" fmla="*/ 73 w 228"/>
                  <a:gd name="T7" fmla="*/ 0 h 629"/>
                  <a:gd name="T8" fmla="*/ 228 w 228"/>
                  <a:gd name="T9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629">
                    <a:moveTo>
                      <a:pt x="6" y="629"/>
                    </a:moveTo>
                    <a:lnTo>
                      <a:pt x="0" y="428"/>
                    </a:lnTo>
                    <a:lnTo>
                      <a:pt x="73" y="321"/>
                    </a:lnTo>
                    <a:lnTo>
                      <a:pt x="73" y="0"/>
                    </a:lnTo>
                    <a:lnTo>
                      <a:pt x="228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694">
                <a:extLst>
                  <a:ext uri="{FF2B5EF4-FFF2-40B4-BE49-F238E27FC236}">
                    <a16:creationId xmlns:a16="http://schemas.microsoft.com/office/drawing/2014/main" id="{ABEB58CD-03A9-5FF1-73CD-DB72622469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1060"/>
                <a:ext cx="131" cy="184"/>
              </a:xfrm>
              <a:custGeom>
                <a:avLst/>
                <a:gdLst>
                  <a:gd name="T0" fmla="*/ 436 w 524"/>
                  <a:gd name="T1" fmla="*/ 0 h 739"/>
                  <a:gd name="T2" fmla="*/ 524 w 524"/>
                  <a:gd name="T3" fmla="*/ 135 h 739"/>
                  <a:gd name="T4" fmla="*/ 476 w 524"/>
                  <a:gd name="T5" fmla="*/ 482 h 739"/>
                  <a:gd name="T6" fmla="*/ 275 w 524"/>
                  <a:gd name="T7" fmla="*/ 526 h 739"/>
                  <a:gd name="T8" fmla="*/ 275 w 524"/>
                  <a:gd name="T9" fmla="*/ 641 h 739"/>
                  <a:gd name="T10" fmla="*/ 181 w 524"/>
                  <a:gd name="T11" fmla="*/ 711 h 739"/>
                  <a:gd name="T12" fmla="*/ 0 w 524"/>
                  <a:gd name="T13" fmla="*/ 739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4" h="739">
                    <a:moveTo>
                      <a:pt x="436" y="0"/>
                    </a:moveTo>
                    <a:lnTo>
                      <a:pt x="524" y="135"/>
                    </a:lnTo>
                    <a:lnTo>
                      <a:pt x="476" y="482"/>
                    </a:lnTo>
                    <a:lnTo>
                      <a:pt x="275" y="526"/>
                    </a:lnTo>
                    <a:lnTo>
                      <a:pt x="275" y="641"/>
                    </a:lnTo>
                    <a:lnTo>
                      <a:pt x="181" y="711"/>
                    </a:lnTo>
                    <a:lnTo>
                      <a:pt x="0" y="739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695">
                <a:extLst>
                  <a:ext uri="{FF2B5EF4-FFF2-40B4-BE49-F238E27FC236}">
                    <a16:creationId xmlns:a16="http://schemas.microsoft.com/office/drawing/2014/main" id="{65AE4DFC-9D69-6A30-D699-96C37C5DD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6" y="2246"/>
                <a:ext cx="154" cy="59"/>
              </a:xfrm>
              <a:custGeom>
                <a:avLst/>
                <a:gdLst>
                  <a:gd name="T0" fmla="*/ 0 w 617"/>
                  <a:gd name="T1" fmla="*/ 0 h 237"/>
                  <a:gd name="T2" fmla="*/ 211 w 617"/>
                  <a:gd name="T3" fmla="*/ 162 h 237"/>
                  <a:gd name="T4" fmla="*/ 338 w 617"/>
                  <a:gd name="T5" fmla="*/ 105 h 237"/>
                  <a:gd name="T6" fmla="*/ 616 w 617"/>
                  <a:gd name="T7" fmla="*/ 236 h 237"/>
                  <a:gd name="T8" fmla="*/ 617 w 617"/>
                  <a:gd name="T9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7" h="237">
                    <a:moveTo>
                      <a:pt x="0" y="0"/>
                    </a:moveTo>
                    <a:lnTo>
                      <a:pt x="211" y="162"/>
                    </a:lnTo>
                    <a:lnTo>
                      <a:pt x="338" y="105"/>
                    </a:lnTo>
                    <a:lnTo>
                      <a:pt x="616" y="236"/>
                    </a:lnTo>
                    <a:lnTo>
                      <a:pt x="617" y="23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696">
                <a:extLst>
                  <a:ext uri="{FF2B5EF4-FFF2-40B4-BE49-F238E27FC236}">
                    <a16:creationId xmlns:a16="http://schemas.microsoft.com/office/drawing/2014/main" id="{84075D87-1BC8-610E-9CFD-71FD72C63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1933"/>
                <a:ext cx="183" cy="76"/>
              </a:xfrm>
              <a:custGeom>
                <a:avLst/>
                <a:gdLst>
                  <a:gd name="T0" fmla="*/ 731 w 731"/>
                  <a:gd name="T1" fmla="*/ 278 h 303"/>
                  <a:gd name="T2" fmla="*/ 505 w 731"/>
                  <a:gd name="T3" fmla="*/ 303 h 303"/>
                  <a:gd name="T4" fmla="*/ 243 w 731"/>
                  <a:gd name="T5" fmla="*/ 160 h 303"/>
                  <a:gd name="T6" fmla="*/ 203 w 731"/>
                  <a:gd name="T7" fmla="*/ 49 h 303"/>
                  <a:gd name="T8" fmla="*/ 0 w 731"/>
                  <a:gd name="T9" fmla="*/ 0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1" h="303">
                    <a:moveTo>
                      <a:pt x="731" y="278"/>
                    </a:moveTo>
                    <a:lnTo>
                      <a:pt x="505" y="303"/>
                    </a:lnTo>
                    <a:lnTo>
                      <a:pt x="243" y="160"/>
                    </a:lnTo>
                    <a:lnTo>
                      <a:pt x="203" y="4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697">
                <a:extLst>
                  <a:ext uri="{FF2B5EF4-FFF2-40B4-BE49-F238E27FC236}">
                    <a16:creationId xmlns:a16="http://schemas.microsoft.com/office/drawing/2014/main" id="{6A3DEDEA-4CDB-97A3-1F70-61E40BEAC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7" y="1876"/>
                <a:ext cx="198" cy="79"/>
              </a:xfrm>
              <a:custGeom>
                <a:avLst/>
                <a:gdLst>
                  <a:gd name="T0" fmla="*/ 794 w 794"/>
                  <a:gd name="T1" fmla="*/ 314 h 314"/>
                  <a:gd name="T2" fmla="*/ 628 w 794"/>
                  <a:gd name="T3" fmla="*/ 235 h 314"/>
                  <a:gd name="T4" fmla="*/ 603 w 794"/>
                  <a:gd name="T5" fmla="*/ 118 h 314"/>
                  <a:gd name="T6" fmla="*/ 377 w 794"/>
                  <a:gd name="T7" fmla="*/ 0 h 314"/>
                  <a:gd name="T8" fmla="*/ 206 w 794"/>
                  <a:gd name="T9" fmla="*/ 0 h 314"/>
                  <a:gd name="T10" fmla="*/ 76 w 794"/>
                  <a:gd name="T11" fmla="*/ 95 h 314"/>
                  <a:gd name="T12" fmla="*/ 0 w 794"/>
                  <a:gd name="T13" fmla="*/ 35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4" h="314">
                    <a:moveTo>
                      <a:pt x="794" y="314"/>
                    </a:moveTo>
                    <a:lnTo>
                      <a:pt x="628" y="235"/>
                    </a:lnTo>
                    <a:lnTo>
                      <a:pt x="603" y="118"/>
                    </a:lnTo>
                    <a:lnTo>
                      <a:pt x="377" y="0"/>
                    </a:lnTo>
                    <a:lnTo>
                      <a:pt x="206" y="0"/>
                    </a:lnTo>
                    <a:lnTo>
                      <a:pt x="76" y="95"/>
                    </a:lnTo>
                    <a:lnTo>
                      <a:pt x="0" y="3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698">
                <a:extLst>
                  <a:ext uri="{FF2B5EF4-FFF2-40B4-BE49-F238E27FC236}">
                    <a16:creationId xmlns:a16="http://schemas.microsoft.com/office/drawing/2014/main" id="{F54BDC12-2CAB-959A-D66E-17C19A286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2273"/>
                <a:ext cx="53" cy="282"/>
              </a:xfrm>
              <a:custGeom>
                <a:avLst/>
                <a:gdLst>
                  <a:gd name="T0" fmla="*/ 0 w 211"/>
                  <a:gd name="T1" fmla="*/ 1127 h 1127"/>
                  <a:gd name="T2" fmla="*/ 170 w 211"/>
                  <a:gd name="T3" fmla="*/ 930 h 1127"/>
                  <a:gd name="T4" fmla="*/ 51 w 211"/>
                  <a:gd name="T5" fmla="*/ 824 h 1127"/>
                  <a:gd name="T6" fmla="*/ 51 w 211"/>
                  <a:gd name="T7" fmla="*/ 629 h 1127"/>
                  <a:gd name="T8" fmla="*/ 108 w 211"/>
                  <a:gd name="T9" fmla="*/ 494 h 1127"/>
                  <a:gd name="T10" fmla="*/ 35 w 211"/>
                  <a:gd name="T11" fmla="*/ 302 h 1127"/>
                  <a:gd name="T12" fmla="*/ 211 w 211"/>
                  <a:gd name="T13" fmla="*/ 179 h 1127"/>
                  <a:gd name="T14" fmla="*/ 145 w 211"/>
                  <a:gd name="T15" fmla="*/ 0 h 1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1127">
                    <a:moveTo>
                      <a:pt x="0" y="1127"/>
                    </a:moveTo>
                    <a:lnTo>
                      <a:pt x="170" y="930"/>
                    </a:lnTo>
                    <a:lnTo>
                      <a:pt x="51" y="824"/>
                    </a:lnTo>
                    <a:lnTo>
                      <a:pt x="51" y="629"/>
                    </a:lnTo>
                    <a:lnTo>
                      <a:pt x="108" y="494"/>
                    </a:lnTo>
                    <a:lnTo>
                      <a:pt x="35" y="302"/>
                    </a:lnTo>
                    <a:lnTo>
                      <a:pt x="211" y="179"/>
                    </a:lnTo>
                    <a:lnTo>
                      <a:pt x="145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699">
                <a:extLst>
                  <a:ext uri="{FF2B5EF4-FFF2-40B4-BE49-F238E27FC236}">
                    <a16:creationId xmlns:a16="http://schemas.microsoft.com/office/drawing/2014/main" id="{3E502991-92BA-899B-3FA0-8BBF33C96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273"/>
                <a:ext cx="186" cy="80"/>
              </a:xfrm>
              <a:custGeom>
                <a:avLst/>
                <a:gdLst>
                  <a:gd name="T0" fmla="*/ 742 w 742"/>
                  <a:gd name="T1" fmla="*/ 320 h 320"/>
                  <a:gd name="T2" fmla="*/ 583 w 742"/>
                  <a:gd name="T3" fmla="*/ 304 h 320"/>
                  <a:gd name="T4" fmla="*/ 501 w 742"/>
                  <a:gd name="T5" fmla="*/ 179 h 320"/>
                  <a:gd name="T6" fmla="*/ 250 w 742"/>
                  <a:gd name="T7" fmla="*/ 89 h 320"/>
                  <a:gd name="T8" fmla="*/ 110 w 742"/>
                  <a:gd name="T9" fmla="*/ 90 h 320"/>
                  <a:gd name="T10" fmla="*/ 0 w 742"/>
                  <a:gd name="T11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2" h="320">
                    <a:moveTo>
                      <a:pt x="742" y="320"/>
                    </a:moveTo>
                    <a:lnTo>
                      <a:pt x="583" y="304"/>
                    </a:lnTo>
                    <a:lnTo>
                      <a:pt x="501" y="179"/>
                    </a:lnTo>
                    <a:lnTo>
                      <a:pt x="250" y="89"/>
                    </a:lnTo>
                    <a:lnTo>
                      <a:pt x="110" y="9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Line 700">
                <a:extLst>
                  <a:ext uri="{FF2B5EF4-FFF2-40B4-BE49-F238E27FC236}">
                    <a16:creationId xmlns:a16="http://schemas.microsoft.com/office/drawing/2014/main" id="{C278F102-59CF-E6EC-9493-19BA823B1D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73" y="2273"/>
                <a:ext cx="48" cy="13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701">
                <a:extLst>
                  <a:ext uri="{FF2B5EF4-FFF2-40B4-BE49-F238E27FC236}">
                    <a16:creationId xmlns:a16="http://schemas.microsoft.com/office/drawing/2014/main" id="{E6723BBF-FE6C-C88F-CAEA-711B35E34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816"/>
                <a:ext cx="269" cy="190"/>
              </a:xfrm>
              <a:custGeom>
                <a:avLst/>
                <a:gdLst>
                  <a:gd name="T0" fmla="*/ 0 w 1076"/>
                  <a:gd name="T1" fmla="*/ 0 h 760"/>
                  <a:gd name="T2" fmla="*/ 179 w 1076"/>
                  <a:gd name="T3" fmla="*/ 112 h 760"/>
                  <a:gd name="T4" fmla="*/ 416 w 1076"/>
                  <a:gd name="T5" fmla="*/ 112 h 760"/>
                  <a:gd name="T6" fmla="*/ 293 w 1076"/>
                  <a:gd name="T7" fmla="*/ 357 h 760"/>
                  <a:gd name="T8" fmla="*/ 534 w 1076"/>
                  <a:gd name="T9" fmla="*/ 423 h 760"/>
                  <a:gd name="T10" fmla="*/ 477 w 1076"/>
                  <a:gd name="T11" fmla="*/ 652 h 760"/>
                  <a:gd name="T12" fmla="*/ 568 w 1076"/>
                  <a:gd name="T13" fmla="*/ 760 h 760"/>
                  <a:gd name="T14" fmla="*/ 676 w 1076"/>
                  <a:gd name="T15" fmla="*/ 706 h 760"/>
                  <a:gd name="T16" fmla="*/ 737 w 1076"/>
                  <a:gd name="T17" fmla="*/ 592 h 760"/>
                  <a:gd name="T18" fmla="*/ 889 w 1076"/>
                  <a:gd name="T19" fmla="*/ 592 h 760"/>
                  <a:gd name="T20" fmla="*/ 1076 w 1076"/>
                  <a:gd name="T21" fmla="*/ 351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76" h="760">
                    <a:moveTo>
                      <a:pt x="0" y="0"/>
                    </a:moveTo>
                    <a:lnTo>
                      <a:pt x="179" y="112"/>
                    </a:lnTo>
                    <a:lnTo>
                      <a:pt x="416" y="112"/>
                    </a:lnTo>
                    <a:lnTo>
                      <a:pt x="293" y="357"/>
                    </a:lnTo>
                    <a:lnTo>
                      <a:pt x="534" y="423"/>
                    </a:lnTo>
                    <a:lnTo>
                      <a:pt x="477" y="652"/>
                    </a:lnTo>
                    <a:lnTo>
                      <a:pt x="568" y="760"/>
                    </a:lnTo>
                    <a:lnTo>
                      <a:pt x="676" y="706"/>
                    </a:lnTo>
                    <a:lnTo>
                      <a:pt x="737" y="592"/>
                    </a:lnTo>
                    <a:lnTo>
                      <a:pt x="889" y="592"/>
                    </a:lnTo>
                    <a:lnTo>
                      <a:pt x="1076" y="35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702">
                <a:extLst>
                  <a:ext uri="{FF2B5EF4-FFF2-40B4-BE49-F238E27FC236}">
                    <a16:creationId xmlns:a16="http://schemas.microsoft.com/office/drawing/2014/main" id="{C8519F36-9F46-0FA8-8E80-3AF1138A8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1817"/>
                <a:ext cx="200" cy="101"/>
              </a:xfrm>
              <a:custGeom>
                <a:avLst/>
                <a:gdLst>
                  <a:gd name="T0" fmla="*/ 800 w 800"/>
                  <a:gd name="T1" fmla="*/ 1 h 403"/>
                  <a:gd name="T2" fmla="*/ 614 w 800"/>
                  <a:gd name="T3" fmla="*/ 0 h 403"/>
                  <a:gd name="T4" fmla="*/ 371 w 800"/>
                  <a:gd name="T5" fmla="*/ 244 h 403"/>
                  <a:gd name="T6" fmla="*/ 166 w 800"/>
                  <a:gd name="T7" fmla="*/ 195 h 403"/>
                  <a:gd name="T8" fmla="*/ 0 w 800"/>
                  <a:gd name="T9" fmla="*/ 40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0" h="403">
                    <a:moveTo>
                      <a:pt x="800" y="1"/>
                    </a:moveTo>
                    <a:lnTo>
                      <a:pt x="614" y="0"/>
                    </a:lnTo>
                    <a:lnTo>
                      <a:pt x="371" y="244"/>
                    </a:lnTo>
                    <a:lnTo>
                      <a:pt x="166" y="195"/>
                    </a:lnTo>
                    <a:lnTo>
                      <a:pt x="0" y="40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703">
                <a:extLst>
                  <a:ext uri="{FF2B5EF4-FFF2-40B4-BE49-F238E27FC236}">
                    <a16:creationId xmlns:a16="http://schemas.microsoft.com/office/drawing/2014/main" id="{EDF56D44-9CE6-E366-418B-CB770F9F3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" y="1693"/>
                <a:ext cx="22" cy="86"/>
              </a:xfrm>
              <a:custGeom>
                <a:avLst/>
                <a:gdLst>
                  <a:gd name="T0" fmla="*/ 65 w 89"/>
                  <a:gd name="T1" fmla="*/ 0 h 343"/>
                  <a:gd name="T2" fmla="*/ 0 w 89"/>
                  <a:gd name="T3" fmla="*/ 114 h 343"/>
                  <a:gd name="T4" fmla="*/ 89 w 89"/>
                  <a:gd name="T5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9" h="343">
                    <a:moveTo>
                      <a:pt x="65" y="0"/>
                    </a:moveTo>
                    <a:lnTo>
                      <a:pt x="0" y="114"/>
                    </a:lnTo>
                    <a:lnTo>
                      <a:pt x="89" y="34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704">
                <a:extLst>
                  <a:ext uri="{FF2B5EF4-FFF2-40B4-BE49-F238E27FC236}">
                    <a16:creationId xmlns:a16="http://schemas.microsoft.com/office/drawing/2014/main" id="{C69CE7E1-3097-4DD9-CDEF-F7AB51754B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" y="1489"/>
                <a:ext cx="159" cy="204"/>
              </a:xfrm>
              <a:custGeom>
                <a:avLst/>
                <a:gdLst>
                  <a:gd name="T0" fmla="*/ 546 w 635"/>
                  <a:gd name="T1" fmla="*/ 0 h 815"/>
                  <a:gd name="T2" fmla="*/ 484 w 635"/>
                  <a:gd name="T3" fmla="*/ 110 h 815"/>
                  <a:gd name="T4" fmla="*/ 635 w 635"/>
                  <a:gd name="T5" fmla="*/ 354 h 815"/>
                  <a:gd name="T6" fmla="*/ 329 w 635"/>
                  <a:gd name="T7" fmla="*/ 481 h 815"/>
                  <a:gd name="T8" fmla="*/ 329 w 635"/>
                  <a:gd name="T9" fmla="*/ 632 h 815"/>
                  <a:gd name="T10" fmla="*/ 0 w 635"/>
                  <a:gd name="T11" fmla="*/ 815 h 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5" h="815">
                    <a:moveTo>
                      <a:pt x="546" y="0"/>
                    </a:moveTo>
                    <a:lnTo>
                      <a:pt x="484" y="110"/>
                    </a:lnTo>
                    <a:lnTo>
                      <a:pt x="635" y="354"/>
                    </a:lnTo>
                    <a:lnTo>
                      <a:pt x="329" y="481"/>
                    </a:lnTo>
                    <a:lnTo>
                      <a:pt x="329" y="632"/>
                    </a:lnTo>
                    <a:lnTo>
                      <a:pt x="0" y="81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Line 705">
                <a:extLst>
                  <a:ext uri="{FF2B5EF4-FFF2-40B4-BE49-F238E27FC236}">
                    <a16:creationId xmlns:a16="http://schemas.microsoft.com/office/drawing/2014/main" id="{5881F8F9-6500-D64F-8E59-14EB687930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10" y="1619"/>
                <a:ext cx="20" cy="16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706">
                <a:extLst>
                  <a:ext uri="{FF2B5EF4-FFF2-40B4-BE49-F238E27FC236}">
                    <a16:creationId xmlns:a16="http://schemas.microsoft.com/office/drawing/2014/main" id="{4251AAD1-85AC-F2D1-A5BD-B54E6A4BD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1604"/>
                <a:ext cx="90" cy="89"/>
              </a:xfrm>
              <a:custGeom>
                <a:avLst/>
                <a:gdLst>
                  <a:gd name="T0" fmla="*/ 361 w 361"/>
                  <a:gd name="T1" fmla="*/ 357 h 357"/>
                  <a:gd name="T2" fmla="*/ 251 w 361"/>
                  <a:gd name="T3" fmla="*/ 137 h 357"/>
                  <a:gd name="T4" fmla="*/ 0 w 361"/>
                  <a:gd name="T5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1" h="357">
                    <a:moveTo>
                      <a:pt x="361" y="357"/>
                    </a:moveTo>
                    <a:lnTo>
                      <a:pt x="251" y="13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707">
                <a:extLst>
                  <a:ext uri="{FF2B5EF4-FFF2-40B4-BE49-F238E27FC236}">
                    <a16:creationId xmlns:a16="http://schemas.microsoft.com/office/drawing/2014/main" id="{190A3536-5C15-F298-694A-9CC3697EE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5" y="1911"/>
                <a:ext cx="80" cy="47"/>
              </a:xfrm>
              <a:custGeom>
                <a:avLst/>
                <a:gdLst>
                  <a:gd name="T0" fmla="*/ 320 w 320"/>
                  <a:gd name="T1" fmla="*/ 41 h 188"/>
                  <a:gd name="T2" fmla="*/ 141 w 320"/>
                  <a:gd name="T3" fmla="*/ 0 h 188"/>
                  <a:gd name="T4" fmla="*/ 141 w 320"/>
                  <a:gd name="T5" fmla="*/ 188 h 188"/>
                  <a:gd name="T6" fmla="*/ 31 w 320"/>
                  <a:gd name="T7" fmla="*/ 188 h 188"/>
                  <a:gd name="T8" fmla="*/ 0 w 320"/>
                  <a:gd name="T9" fmla="*/ 174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188">
                    <a:moveTo>
                      <a:pt x="320" y="41"/>
                    </a:moveTo>
                    <a:lnTo>
                      <a:pt x="141" y="0"/>
                    </a:lnTo>
                    <a:lnTo>
                      <a:pt x="141" y="188"/>
                    </a:lnTo>
                    <a:lnTo>
                      <a:pt x="31" y="188"/>
                    </a:lnTo>
                    <a:lnTo>
                      <a:pt x="0" y="17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708">
                <a:extLst>
                  <a:ext uri="{FF2B5EF4-FFF2-40B4-BE49-F238E27FC236}">
                    <a16:creationId xmlns:a16="http://schemas.microsoft.com/office/drawing/2014/main" id="{65605B64-7BA7-762E-4C8D-63FFC63C0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" y="1955"/>
                <a:ext cx="149" cy="125"/>
              </a:xfrm>
              <a:custGeom>
                <a:avLst/>
                <a:gdLst>
                  <a:gd name="T0" fmla="*/ 598 w 598"/>
                  <a:gd name="T1" fmla="*/ 0 h 501"/>
                  <a:gd name="T2" fmla="*/ 479 w 598"/>
                  <a:gd name="T3" fmla="*/ 251 h 501"/>
                  <a:gd name="T4" fmla="*/ 511 w 598"/>
                  <a:gd name="T5" fmla="*/ 321 h 501"/>
                  <a:gd name="T6" fmla="*/ 435 w 598"/>
                  <a:gd name="T7" fmla="*/ 414 h 501"/>
                  <a:gd name="T8" fmla="*/ 299 w 598"/>
                  <a:gd name="T9" fmla="*/ 369 h 501"/>
                  <a:gd name="T10" fmla="*/ 242 w 598"/>
                  <a:gd name="T11" fmla="*/ 461 h 501"/>
                  <a:gd name="T12" fmla="*/ 102 w 598"/>
                  <a:gd name="T13" fmla="*/ 416 h 501"/>
                  <a:gd name="T14" fmla="*/ 0 w 598"/>
                  <a:gd name="T15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8" h="501">
                    <a:moveTo>
                      <a:pt x="598" y="0"/>
                    </a:moveTo>
                    <a:lnTo>
                      <a:pt x="479" y="251"/>
                    </a:lnTo>
                    <a:lnTo>
                      <a:pt x="511" y="321"/>
                    </a:lnTo>
                    <a:lnTo>
                      <a:pt x="435" y="414"/>
                    </a:lnTo>
                    <a:lnTo>
                      <a:pt x="299" y="369"/>
                    </a:lnTo>
                    <a:lnTo>
                      <a:pt x="242" y="461"/>
                    </a:lnTo>
                    <a:lnTo>
                      <a:pt x="102" y="416"/>
                    </a:lnTo>
                    <a:lnTo>
                      <a:pt x="0" y="50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Line 709">
                <a:extLst>
                  <a:ext uri="{FF2B5EF4-FFF2-40B4-BE49-F238E27FC236}">
                    <a16:creationId xmlns:a16="http://schemas.microsoft.com/office/drawing/2014/main" id="{592DC922-129E-5B2E-2DA9-4657CB2776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02" y="2234"/>
                <a:ext cx="35" cy="14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710">
                <a:extLst>
                  <a:ext uri="{FF2B5EF4-FFF2-40B4-BE49-F238E27FC236}">
                    <a16:creationId xmlns:a16="http://schemas.microsoft.com/office/drawing/2014/main" id="{0EE34FDE-2F2C-9EA3-9A4D-290EB389A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1493"/>
                <a:ext cx="117" cy="126"/>
              </a:xfrm>
              <a:custGeom>
                <a:avLst/>
                <a:gdLst>
                  <a:gd name="T0" fmla="*/ 468 w 468"/>
                  <a:gd name="T1" fmla="*/ 0 h 504"/>
                  <a:gd name="T2" fmla="*/ 293 w 468"/>
                  <a:gd name="T3" fmla="*/ 117 h 504"/>
                  <a:gd name="T4" fmla="*/ 0 w 468"/>
                  <a:gd name="T5" fmla="*/ 174 h 504"/>
                  <a:gd name="T6" fmla="*/ 151 w 468"/>
                  <a:gd name="T7" fmla="*/ 337 h 504"/>
                  <a:gd name="T8" fmla="*/ 81 w 468"/>
                  <a:gd name="T9" fmla="*/ 504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8" h="504">
                    <a:moveTo>
                      <a:pt x="468" y="0"/>
                    </a:moveTo>
                    <a:lnTo>
                      <a:pt x="293" y="117"/>
                    </a:lnTo>
                    <a:lnTo>
                      <a:pt x="0" y="174"/>
                    </a:lnTo>
                    <a:lnTo>
                      <a:pt x="151" y="337"/>
                    </a:lnTo>
                    <a:lnTo>
                      <a:pt x="81" y="50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711">
                <a:extLst>
                  <a:ext uri="{FF2B5EF4-FFF2-40B4-BE49-F238E27FC236}">
                    <a16:creationId xmlns:a16="http://schemas.microsoft.com/office/drawing/2014/main" id="{DD2F72FE-5F9B-ECAD-334A-EABF9D249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1440"/>
                <a:ext cx="187" cy="110"/>
              </a:xfrm>
              <a:custGeom>
                <a:avLst/>
                <a:gdLst>
                  <a:gd name="T0" fmla="*/ 0 w 751"/>
                  <a:gd name="T1" fmla="*/ 440 h 440"/>
                  <a:gd name="T2" fmla="*/ 91 w 751"/>
                  <a:gd name="T3" fmla="*/ 342 h 440"/>
                  <a:gd name="T4" fmla="*/ 303 w 751"/>
                  <a:gd name="T5" fmla="*/ 384 h 440"/>
                  <a:gd name="T6" fmla="*/ 465 w 751"/>
                  <a:gd name="T7" fmla="*/ 338 h 440"/>
                  <a:gd name="T8" fmla="*/ 681 w 751"/>
                  <a:gd name="T9" fmla="*/ 224 h 440"/>
                  <a:gd name="T10" fmla="*/ 751 w 751"/>
                  <a:gd name="T11" fmla="*/ 0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1" h="440">
                    <a:moveTo>
                      <a:pt x="0" y="440"/>
                    </a:moveTo>
                    <a:lnTo>
                      <a:pt x="91" y="342"/>
                    </a:lnTo>
                    <a:lnTo>
                      <a:pt x="303" y="384"/>
                    </a:lnTo>
                    <a:lnTo>
                      <a:pt x="465" y="338"/>
                    </a:lnTo>
                    <a:lnTo>
                      <a:pt x="681" y="224"/>
                    </a:lnTo>
                    <a:lnTo>
                      <a:pt x="75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712">
                <a:extLst>
                  <a:ext uri="{FF2B5EF4-FFF2-40B4-BE49-F238E27FC236}">
                    <a16:creationId xmlns:a16="http://schemas.microsoft.com/office/drawing/2014/main" id="{AD12F1C5-1EBC-BBE1-996B-FBEB27DE4E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4" y="1359"/>
                <a:ext cx="19" cy="45"/>
              </a:xfrm>
              <a:custGeom>
                <a:avLst/>
                <a:gdLst>
                  <a:gd name="T0" fmla="*/ 77 w 77"/>
                  <a:gd name="T1" fmla="*/ 179 h 179"/>
                  <a:gd name="T2" fmla="*/ 0 w 77"/>
                  <a:gd name="T3" fmla="*/ 101 h 179"/>
                  <a:gd name="T4" fmla="*/ 20 w 77"/>
                  <a:gd name="T5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179">
                    <a:moveTo>
                      <a:pt x="77" y="179"/>
                    </a:moveTo>
                    <a:lnTo>
                      <a:pt x="0" y="101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713">
                <a:extLst>
                  <a:ext uri="{FF2B5EF4-FFF2-40B4-BE49-F238E27FC236}">
                    <a16:creationId xmlns:a16="http://schemas.microsoft.com/office/drawing/2014/main" id="{B5BC6A0B-9E96-8131-4EC0-AE7D933FE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1143"/>
                <a:ext cx="103" cy="216"/>
              </a:xfrm>
              <a:custGeom>
                <a:avLst/>
                <a:gdLst>
                  <a:gd name="T0" fmla="*/ 184 w 413"/>
                  <a:gd name="T1" fmla="*/ 862 h 862"/>
                  <a:gd name="T2" fmla="*/ 204 w 413"/>
                  <a:gd name="T3" fmla="*/ 763 h 862"/>
                  <a:gd name="T4" fmla="*/ 302 w 413"/>
                  <a:gd name="T5" fmla="*/ 682 h 862"/>
                  <a:gd name="T6" fmla="*/ 184 w 413"/>
                  <a:gd name="T7" fmla="*/ 571 h 862"/>
                  <a:gd name="T8" fmla="*/ 413 w 413"/>
                  <a:gd name="T9" fmla="*/ 273 h 862"/>
                  <a:gd name="T10" fmla="*/ 180 w 413"/>
                  <a:gd name="T11" fmla="*/ 273 h 862"/>
                  <a:gd name="T12" fmla="*/ 180 w 413"/>
                  <a:gd name="T13" fmla="*/ 0 h 862"/>
                  <a:gd name="T14" fmla="*/ 107 w 413"/>
                  <a:gd name="T15" fmla="*/ 82 h 862"/>
                  <a:gd name="T16" fmla="*/ 0 w 413"/>
                  <a:gd name="T17" fmla="*/ 33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3" h="862">
                    <a:moveTo>
                      <a:pt x="184" y="862"/>
                    </a:moveTo>
                    <a:lnTo>
                      <a:pt x="204" y="763"/>
                    </a:lnTo>
                    <a:lnTo>
                      <a:pt x="302" y="682"/>
                    </a:lnTo>
                    <a:lnTo>
                      <a:pt x="184" y="571"/>
                    </a:lnTo>
                    <a:lnTo>
                      <a:pt x="413" y="273"/>
                    </a:lnTo>
                    <a:lnTo>
                      <a:pt x="180" y="273"/>
                    </a:lnTo>
                    <a:lnTo>
                      <a:pt x="180" y="0"/>
                    </a:lnTo>
                    <a:lnTo>
                      <a:pt x="107" y="82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714">
                <a:extLst>
                  <a:ext uri="{FF2B5EF4-FFF2-40B4-BE49-F238E27FC236}">
                    <a16:creationId xmlns:a16="http://schemas.microsoft.com/office/drawing/2014/main" id="{66843D11-DD7F-334E-73E9-8E89F87E56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2248"/>
                <a:ext cx="49" cy="152"/>
              </a:xfrm>
              <a:custGeom>
                <a:avLst/>
                <a:gdLst>
                  <a:gd name="T0" fmla="*/ 162 w 194"/>
                  <a:gd name="T1" fmla="*/ 0 h 610"/>
                  <a:gd name="T2" fmla="*/ 194 w 194"/>
                  <a:gd name="T3" fmla="*/ 159 h 610"/>
                  <a:gd name="T4" fmla="*/ 69 w 194"/>
                  <a:gd name="T5" fmla="*/ 481 h 610"/>
                  <a:gd name="T6" fmla="*/ 0 w 194"/>
                  <a:gd name="T7" fmla="*/ 481 h 610"/>
                  <a:gd name="T8" fmla="*/ 88 w 194"/>
                  <a:gd name="T9" fmla="*/ 578 h 610"/>
                  <a:gd name="T10" fmla="*/ 88 w 194"/>
                  <a:gd name="T11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4" h="610">
                    <a:moveTo>
                      <a:pt x="162" y="0"/>
                    </a:moveTo>
                    <a:lnTo>
                      <a:pt x="194" y="159"/>
                    </a:lnTo>
                    <a:lnTo>
                      <a:pt x="69" y="481"/>
                    </a:lnTo>
                    <a:lnTo>
                      <a:pt x="0" y="481"/>
                    </a:lnTo>
                    <a:lnTo>
                      <a:pt x="88" y="578"/>
                    </a:lnTo>
                    <a:lnTo>
                      <a:pt x="88" y="61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715">
                <a:extLst>
                  <a:ext uri="{FF2B5EF4-FFF2-40B4-BE49-F238E27FC236}">
                    <a16:creationId xmlns:a16="http://schemas.microsoft.com/office/drawing/2014/main" id="{81351D96-FE27-2FA5-BE50-45D3425D2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2182"/>
                <a:ext cx="133" cy="66"/>
              </a:xfrm>
              <a:custGeom>
                <a:avLst/>
                <a:gdLst>
                  <a:gd name="T0" fmla="*/ 530 w 530"/>
                  <a:gd name="T1" fmla="*/ 0 h 261"/>
                  <a:gd name="T2" fmla="*/ 400 w 530"/>
                  <a:gd name="T3" fmla="*/ 45 h 261"/>
                  <a:gd name="T4" fmla="*/ 317 w 530"/>
                  <a:gd name="T5" fmla="*/ 259 h 261"/>
                  <a:gd name="T6" fmla="*/ 57 w 530"/>
                  <a:gd name="T7" fmla="*/ 204 h 261"/>
                  <a:gd name="T8" fmla="*/ 0 w 530"/>
                  <a:gd name="T9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0" h="261">
                    <a:moveTo>
                      <a:pt x="530" y="0"/>
                    </a:moveTo>
                    <a:lnTo>
                      <a:pt x="400" y="45"/>
                    </a:lnTo>
                    <a:lnTo>
                      <a:pt x="317" y="259"/>
                    </a:lnTo>
                    <a:lnTo>
                      <a:pt x="57" y="204"/>
                    </a:lnTo>
                    <a:lnTo>
                      <a:pt x="0" y="26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716">
                <a:extLst>
                  <a:ext uri="{FF2B5EF4-FFF2-40B4-BE49-F238E27FC236}">
                    <a16:creationId xmlns:a16="http://schemas.microsoft.com/office/drawing/2014/main" id="{30ABCD19-3EFA-E839-4978-28D16A9E5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310"/>
                <a:ext cx="89" cy="21"/>
              </a:xfrm>
              <a:custGeom>
                <a:avLst/>
                <a:gdLst>
                  <a:gd name="T0" fmla="*/ 354 w 354"/>
                  <a:gd name="T1" fmla="*/ 84 h 84"/>
                  <a:gd name="T2" fmla="*/ 335 w 354"/>
                  <a:gd name="T3" fmla="*/ 15 h 84"/>
                  <a:gd name="T4" fmla="*/ 176 w 354"/>
                  <a:gd name="T5" fmla="*/ 51 h 84"/>
                  <a:gd name="T6" fmla="*/ 0 w 354"/>
                  <a:gd name="T7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4" h="84">
                    <a:moveTo>
                      <a:pt x="354" y="84"/>
                    </a:moveTo>
                    <a:lnTo>
                      <a:pt x="335" y="15"/>
                    </a:lnTo>
                    <a:lnTo>
                      <a:pt x="176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717">
                <a:extLst>
                  <a:ext uri="{FF2B5EF4-FFF2-40B4-BE49-F238E27FC236}">
                    <a16:creationId xmlns:a16="http://schemas.microsoft.com/office/drawing/2014/main" id="{BB14608E-1DBF-1B29-9BB5-2D0894747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2366"/>
                <a:ext cx="134" cy="183"/>
              </a:xfrm>
              <a:custGeom>
                <a:avLst/>
                <a:gdLst>
                  <a:gd name="T0" fmla="*/ 72 w 538"/>
                  <a:gd name="T1" fmla="*/ 0 h 734"/>
                  <a:gd name="T2" fmla="*/ 0 w 538"/>
                  <a:gd name="T3" fmla="*/ 216 h 734"/>
                  <a:gd name="T4" fmla="*/ 70 w 538"/>
                  <a:gd name="T5" fmla="*/ 428 h 734"/>
                  <a:gd name="T6" fmla="*/ 200 w 538"/>
                  <a:gd name="T7" fmla="*/ 364 h 734"/>
                  <a:gd name="T8" fmla="*/ 391 w 538"/>
                  <a:gd name="T9" fmla="*/ 676 h 734"/>
                  <a:gd name="T10" fmla="*/ 467 w 538"/>
                  <a:gd name="T11" fmla="*/ 644 h 734"/>
                  <a:gd name="T12" fmla="*/ 538 w 538"/>
                  <a:gd name="T13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8" h="734">
                    <a:moveTo>
                      <a:pt x="72" y="0"/>
                    </a:moveTo>
                    <a:lnTo>
                      <a:pt x="0" y="216"/>
                    </a:lnTo>
                    <a:lnTo>
                      <a:pt x="70" y="428"/>
                    </a:lnTo>
                    <a:lnTo>
                      <a:pt x="200" y="364"/>
                    </a:lnTo>
                    <a:lnTo>
                      <a:pt x="391" y="676"/>
                    </a:lnTo>
                    <a:lnTo>
                      <a:pt x="467" y="644"/>
                    </a:lnTo>
                    <a:lnTo>
                      <a:pt x="538" y="73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718">
                <a:extLst>
                  <a:ext uri="{FF2B5EF4-FFF2-40B4-BE49-F238E27FC236}">
                    <a16:creationId xmlns:a16="http://schemas.microsoft.com/office/drawing/2014/main" id="{C515C477-DCD6-F7E0-C410-3CA7B17AC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9" y="2431"/>
                <a:ext cx="111" cy="260"/>
              </a:xfrm>
              <a:custGeom>
                <a:avLst/>
                <a:gdLst>
                  <a:gd name="T0" fmla="*/ 439 w 442"/>
                  <a:gd name="T1" fmla="*/ 1039 h 1039"/>
                  <a:gd name="T2" fmla="*/ 442 w 442"/>
                  <a:gd name="T3" fmla="*/ 880 h 1039"/>
                  <a:gd name="T4" fmla="*/ 289 w 442"/>
                  <a:gd name="T5" fmla="*/ 639 h 1039"/>
                  <a:gd name="T6" fmla="*/ 207 w 442"/>
                  <a:gd name="T7" fmla="*/ 639 h 1039"/>
                  <a:gd name="T8" fmla="*/ 143 w 442"/>
                  <a:gd name="T9" fmla="*/ 505 h 1039"/>
                  <a:gd name="T10" fmla="*/ 105 w 442"/>
                  <a:gd name="T11" fmla="*/ 270 h 1039"/>
                  <a:gd name="T12" fmla="*/ 0 w 442"/>
                  <a:gd name="T13" fmla="*/ 133 h 1039"/>
                  <a:gd name="T14" fmla="*/ 39 w 442"/>
                  <a:gd name="T15" fmla="*/ 0 h 10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2" h="1039">
                    <a:moveTo>
                      <a:pt x="439" y="1039"/>
                    </a:moveTo>
                    <a:lnTo>
                      <a:pt x="442" y="880"/>
                    </a:lnTo>
                    <a:lnTo>
                      <a:pt x="289" y="639"/>
                    </a:lnTo>
                    <a:lnTo>
                      <a:pt x="207" y="639"/>
                    </a:lnTo>
                    <a:lnTo>
                      <a:pt x="143" y="505"/>
                    </a:lnTo>
                    <a:lnTo>
                      <a:pt x="105" y="270"/>
                    </a:lnTo>
                    <a:lnTo>
                      <a:pt x="0" y="133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719">
                <a:extLst>
                  <a:ext uri="{FF2B5EF4-FFF2-40B4-BE49-F238E27FC236}">
                    <a16:creationId xmlns:a16="http://schemas.microsoft.com/office/drawing/2014/main" id="{AE953FAE-21D9-3E6D-4BC3-FCC4164BF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1336"/>
                <a:ext cx="195" cy="43"/>
              </a:xfrm>
              <a:custGeom>
                <a:avLst/>
                <a:gdLst>
                  <a:gd name="T0" fmla="*/ 781 w 781"/>
                  <a:gd name="T1" fmla="*/ 171 h 171"/>
                  <a:gd name="T2" fmla="*/ 695 w 781"/>
                  <a:gd name="T3" fmla="*/ 90 h 171"/>
                  <a:gd name="T4" fmla="*/ 553 w 781"/>
                  <a:gd name="T5" fmla="*/ 159 h 171"/>
                  <a:gd name="T6" fmla="*/ 337 w 781"/>
                  <a:gd name="T7" fmla="*/ 49 h 171"/>
                  <a:gd name="T8" fmla="*/ 166 w 781"/>
                  <a:gd name="T9" fmla="*/ 110 h 171"/>
                  <a:gd name="T10" fmla="*/ 0 w 781"/>
                  <a:gd name="T11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1" h="171">
                    <a:moveTo>
                      <a:pt x="781" y="171"/>
                    </a:moveTo>
                    <a:lnTo>
                      <a:pt x="695" y="90"/>
                    </a:lnTo>
                    <a:lnTo>
                      <a:pt x="553" y="159"/>
                    </a:lnTo>
                    <a:lnTo>
                      <a:pt x="337" y="49"/>
                    </a:lnTo>
                    <a:lnTo>
                      <a:pt x="166" y="1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720">
                <a:extLst>
                  <a:ext uri="{FF2B5EF4-FFF2-40B4-BE49-F238E27FC236}">
                    <a16:creationId xmlns:a16="http://schemas.microsoft.com/office/drawing/2014/main" id="{2BF95148-BE4A-7F9A-8482-6141F28C9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198"/>
                <a:ext cx="252" cy="70"/>
              </a:xfrm>
              <a:custGeom>
                <a:avLst/>
                <a:gdLst>
                  <a:gd name="T0" fmla="*/ 1009 w 1009"/>
                  <a:gd name="T1" fmla="*/ 244 h 277"/>
                  <a:gd name="T2" fmla="*/ 820 w 1009"/>
                  <a:gd name="T3" fmla="*/ 175 h 277"/>
                  <a:gd name="T4" fmla="*/ 538 w 1009"/>
                  <a:gd name="T5" fmla="*/ 175 h 277"/>
                  <a:gd name="T6" fmla="*/ 538 w 1009"/>
                  <a:gd name="T7" fmla="*/ 277 h 277"/>
                  <a:gd name="T8" fmla="*/ 433 w 1009"/>
                  <a:gd name="T9" fmla="*/ 277 h 277"/>
                  <a:gd name="T10" fmla="*/ 258 w 1009"/>
                  <a:gd name="T11" fmla="*/ 101 h 277"/>
                  <a:gd name="T12" fmla="*/ 81 w 1009"/>
                  <a:gd name="T13" fmla="*/ 101 h 277"/>
                  <a:gd name="T14" fmla="*/ 0 w 1009"/>
                  <a:gd name="T15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9" h="277">
                    <a:moveTo>
                      <a:pt x="1009" y="244"/>
                    </a:moveTo>
                    <a:lnTo>
                      <a:pt x="820" y="175"/>
                    </a:lnTo>
                    <a:lnTo>
                      <a:pt x="538" y="175"/>
                    </a:lnTo>
                    <a:lnTo>
                      <a:pt x="538" y="277"/>
                    </a:lnTo>
                    <a:lnTo>
                      <a:pt x="433" y="277"/>
                    </a:lnTo>
                    <a:lnTo>
                      <a:pt x="258" y="101"/>
                    </a:lnTo>
                    <a:lnTo>
                      <a:pt x="81" y="10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721">
                <a:extLst>
                  <a:ext uri="{FF2B5EF4-FFF2-40B4-BE49-F238E27FC236}">
                    <a16:creationId xmlns:a16="http://schemas.microsoft.com/office/drawing/2014/main" id="{7176FA4B-BB40-62D3-13BA-B14B4D56D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2576"/>
                <a:ext cx="131" cy="110"/>
              </a:xfrm>
              <a:custGeom>
                <a:avLst/>
                <a:gdLst>
                  <a:gd name="T0" fmla="*/ 524 w 524"/>
                  <a:gd name="T1" fmla="*/ 0 h 442"/>
                  <a:gd name="T2" fmla="*/ 374 w 524"/>
                  <a:gd name="T3" fmla="*/ 21 h 442"/>
                  <a:gd name="T4" fmla="*/ 297 w 524"/>
                  <a:gd name="T5" fmla="*/ 233 h 442"/>
                  <a:gd name="T6" fmla="*/ 155 w 524"/>
                  <a:gd name="T7" fmla="*/ 189 h 442"/>
                  <a:gd name="T8" fmla="*/ 0 w 524"/>
                  <a:gd name="T9" fmla="*/ 44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442">
                    <a:moveTo>
                      <a:pt x="524" y="0"/>
                    </a:moveTo>
                    <a:lnTo>
                      <a:pt x="374" y="21"/>
                    </a:lnTo>
                    <a:lnTo>
                      <a:pt x="297" y="233"/>
                    </a:lnTo>
                    <a:lnTo>
                      <a:pt x="155" y="189"/>
                    </a:lnTo>
                    <a:lnTo>
                      <a:pt x="0" y="44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722">
                <a:extLst>
                  <a:ext uri="{FF2B5EF4-FFF2-40B4-BE49-F238E27FC236}">
                    <a16:creationId xmlns:a16="http://schemas.microsoft.com/office/drawing/2014/main" id="{0EC2C75A-87B5-00C1-D24B-42EBF79ACC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701"/>
                <a:ext cx="32" cy="149"/>
              </a:xfrm>
              <a:custGeom>
                <a:avLst/>
                <a:gdLst>
                  <a:gd name="T0" fmla="*/ 0 w 127"/>
                  <a:gd name="T1" fmla="*/ 596 h 596"/>
                  <a:gd name="T2" fmla="*/ 0 w 127"/>
                  <a:gd name="T3" fmla="*/ 389 h 596"/>
                  <a:gd name="T4" fmla="*/ 127 w 127"/>
                  <a:gd name="T5" fmla="*/ 274 h 596"/>
                  <a:gd name="T6" fmla="*/ 47 w 127"/>
                  <a:gd name="T7" fmla="*/ 103 h 596"/>
                  <a:gd name="T8" fmla="*/ 104 w 127"/>
                  <a:gd name="T9" fmla="*/ 0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96">
                    <a:moveTo>
                      <a:pt x="0" y="596"/>
                    </a:moveTo>
                    <a:lnTo>
                      <a:pt x="0" y="389"/>
                    </a:lnTo>
                    <a:lnTo>
                      <a:pt x="127" y="274"/>
                    </a:lnTo>
                    <a:lnTo>
                      <a:pt x="47" y="103"/>
                    </a:lnTo>
                    <a:lnTo>
                      <a:pt x="10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723">
                <a:extLst>
                  <a:ext uri="{FF2B5EF4-FFF2-40B4-BE49-F238E27FC236}">
                    <a16:creationId xmlns:a16="http://schemas.microsoft.com/office/drawing/2014/main" id="{2C820EB7-9013-FA91-5782-CC7A59ADE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2" y="1224"/>
                <a:ext cx="60" cy="71"/>
              </a:xfrm>
              <a:custGeom>
                <a:avLst/>
                <a:gdLst>
                  <a:gd name="T0" fmla="*/ 240 w 240"/>
                  <a:gd name="T1" fmla="*/ 0 h 285"/>
                  <a:gd name="T2" fmla="*/ 0 w 240"/>
                  <a:gd name="T3" fmla="*/ 148 h 285"/>
                  <a:gd name="T4" fmla="*/ 118 w 240"/>
                  <a:gd name="T5" fmla="*/ 229 h 285"/>
                  <a:gd name="T6" fmla="*/ 18 w 240"/>
                  <a:gd name="T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285">
                    <a:moveTo>
                      <a:pt x="240" y="0"/>
                    </a:moveTo>
                    <a:lnTo>
                      <a:pt x="0" y="148"/>
                    </a:lnTo>
                    <a:lnTo>
                      <a:pt x="118" y="229"/>
                    </a:lnTo>
                    <a:lnTo>
                      <a:pt x="18" y="28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724">
                <a:extLst>
                  <a:ext uri="{FF2B5EF4-FFF2-40B4-BE49-F238E27FC236}">
                    <a16:creationId xmlns:a16="http://schemas.microsoft.com/office/drawing/2014/main" id="{F2255401-E406-D862-58B8-6D8698AA2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2462"/>
                <a:ext cx="288" cy="63"/>
              </a:xfrm>
              <a:custGeom>
                <a:avLst/>
                <a:gdLst>
                  <a:gd name="T0" fmla="*/ 1150 w 1150"/>
                  <a:gd name="T1" fmla="*/ 256 h 256"/>
                  <a:gd name="T2" fmla="*/ 865 w 1150"/>
                  <a:gd name="T3" fmla="*/ 153 h 256"/>
                  <a:gd name="T4" fmla="*/ 486 w 1150"/>
                  <a:gd name="T5" fmla="*/ 206 h 256"/>
                  <a:gd name="T6" fmla="*/ 340 w 1150"/>
                  <a:gd name="T7" fmla="*/ 132 h 256"/>
                  <a:gd name="T8" fmla="*/ 184 w 1150"/>
                  <a:gd name="T9" fmla="*/ 182 h 256"/>
                  <a:gd name="T10" fmla="*/ 0 w 1150"/>
                  <a:gd name="T11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0" h="256">
                    <a:moveTo>
                      <a:pt x="1150" y="256"/>
                    </a:moveTo>
                    <a:lnTo>
                      <a:pt x="865" y="153"/>
                    </a:lnTo>
                    <a:lnTo>
                      <a:pt x="486" y="206"/>
                    </a:lnTo>
                    <a:lnTo>
                      <a:pt x="340" y="132"/>
                    </a:lnTo>
                    <a:lnTo>
                      <a:pt x="184" y="18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725">
                <a:extLst>
                  <a:ext uri="{FF2B5EF4-FFF2-40B4-BE49-F238E27FC236}">
                    <a16:creationId xmlns:a16="http://schemas.microsoft.com/office/drawing/2014/main" id="{26183CF5-31E2-7AC2-5F39-798562D5A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8" y="2642"/>
                <a:ext cx="240" cy="44"/>
              </a:xfrm>
              <a:custGeom>
                <a:avLst/>
                <a:gdLst>
                  <a:gd name="T0" fmla="*/ 960 w 960"/>
                  <a:gd name="T1" fmla="*/ 179 h 179"/>
                  <a:gd name="T2" fmla="*/ 752 w 960"/>
                  <a:gd name="T3" fmla="*/ 179 h 179"/>
                  <a:gd name="T4" fmla="*/ 711 w 960"/>
                  <a:gd name="T5" fmla="*/ 68 h 179"/>
                  <a:gd name="T6" fmla="*/ 557 w 960"/>
                  <a:gd name="T7" fmla="*/ 0 h 179"/>
                  <a:gd name="T8" fmla="*/ 157 w 960"/>
                  <a:gd name="T9" fmla="*/ 138 h 179"/>
                  <a:gd name="T10" fmla="*/ 0 w 960"/>
                  <a:gd name="T11" fmla="*/ 4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0" h="179">
                    <a:moveTo>
                      <a:pt x="960" y="179"/>
                    </a:moveTo>
                    <a:lnTo>
                      <a:pt x="752" y="179"/>
                    </a:lnTo>
                    <a:lnTo>
                      <a:pt x="711" y="68"/>
                    </a:lnTo>
                    <a:lnTo>
                      <a:pt x="557" y="0"/>
                    </a:lnTo>
                    <a:lnTo>
                      <a:pt x="157" y="138"/>
                    </a:lnTo>
                    <a:lnTo>
                      <a:pt x="0" y="4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726">
                <a:extLst>
                  <a:ext uri="{FF2B5EF4-FFF2-40B4-BE49-F238E27FC236}">
                    <a16:creationId xmlns:a16="http://schemas.microsoft.com/office/drawing/2014/main" id="{09661DE6-96B1-AB6C-C1E6-8665780B7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697"/>
                <a:ext cx="119" cy="207"/>
              </a:xfrm>
              <a:custGeom>
                <a:avLst/>
                <a:gdLst>
                  <a:gd name="T0" fmla="*/ 478 w 478"/>
                  <a:gd name="T1" fmla="*/ 830 h 830"/>
                  <a:gd name="T2" fmla="*/ 342 w 478"/>
                  <a:gd name="T3" fmla="*/ 563 h 830"/>
                  <a:gd name="T4" fmla="*/ 272 w 478"/>
                  <a:gd name="T5" fmla="*/ 563 h 830"/>
                  <a:gd name="T6" fmla="*/ 222 w 478"/>
                  <a:gd name="T7" fmla="*/ 299 h 830"/>
                  <a:gd name="T8" fmla="*/ 0 w 478"/>
                  <a:gd name="T9" fmla="*/ 0 h 8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8" h="830">
                    <a:moveTo>
                      <a:pt x="478" y="830"/>
                    </a:moveTo>
                    <a:lnTo>
                      <a:pt x="342" y="563"/>
                    </a:lnTo>
                    <a:lnTo>
                      <a:pt x="272" y="563"/>
                    </a:lnTo>
                    <a:lnTo>
                      <a:pt x="222" y="29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727">
                <a:extLst>
                  <a:ext uri="{FF2B5EF4-FFF2-40B4-BE49-F238E27FC236}">
                    <a16:creationId xmlns:a16="http://schemas.microsoft.com/office/drawing/2014/main" id="{9076048F-EE8D-7628-C26C-CC57E9437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2686"/>
                <a:ext cx="47" cy="140"/>
              </a:xfrm>
              <a:custGeom>
                <a:avLst/>
                <a:gdLst>
                  <a:gd name="T0" fmla="*/ 0 w 189"/>
                  <a:gd name="T1" fmla="*/ 0 h 558"/>
                  <a:gd name="T2" fmla="*/ 159 w 189"/>
                  <a:gd name="T3" fmla="*/ 241 h 558"/>
                  <a:gd name="T4" fmla="*/ 109 w 189"/>
                  <a:gd name="T5" fmla="*/ 371 h 558"/>
                  <a:gd name="T6" fmla="*/ 189 w 189"/>
                  <a:gd name="T7" fmla="*/ 558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9" h="558">
                    <a:moveTo>
                      <a:pt x="0" y="0"/>
                    </a:moveTo>
                    <a:lnTo>
                      <a:pt x="159" y="241"/>
                    </a:lnTo>
                    <a:lnTo>
                      <a:pt x="109" y="371"/>
                    </a:lnTo>
                    <a:lnTo>
                      <a:pt x="189" y="55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728">
                <a:extLst>
                  <a:ext uri="{FF2B5EF4-FFF2-40B4-BE49-F238E27FC236}">
                    <a16:creationId xmlns:a16="http://schemas.microsoft.com/office/drawing/2014/main" id="{9B1B9D7C-B580-53C9-33BB-8C3B526F0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476"/>
                <a:ext cx="148" cy="187"/>
              </a:xfrm>
              <a:custGeom>
                <a:avLst/>
                <a:gdLst>
                  <a:gd name="T0" fmla="*/ 0 w 592"/>
                  <a:gd name="T1" fmla="*/ 748 h 748"/>
                  <a:gd name="T2" fmla="*/ 101 w 592"/>
                  <a:gd name="T3" fmla="*/ 551 h 748"/>
                  <a:gd name="T4" fmla="*/ 252 w 592"/>
                  <a:gd name="T5" fmla="*/ 596 h 748"/>
                  <a:gd name="T6" fmla="*/ 500 w 592"/>
                  <a:gd name="T7" fmla="*/ 315 h 748"/>
                  <a:gd name="T8" fmla="*/ 414 w 592"/>
                  <a:gd name="T9" fmla="*/ 134 h 748"/>
                  <a:gd name="T10" fmla="*/ 592 w 592"/>
                  <a:gd name="T11" fmla="*/ 0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2" h="748">
                    <a:moveTo>
                      <a:pt x="0" y="748"/>
                    </a:moveTo>
                    <a:lnTo>
                      <a:pt x="101" y="551"/>
                    </a:lnTo>
                    <a:lnTo>
                      <a:pt x="252" y="596"/>
                    </a:lnTo>
                    <a:lnTo>
                      <a:pt x="500" y="315"/>
                    </a:lnTo>
                    <a:lnTo>
                      <a:pt x="414" y="134"/>
                    </a:lnTo>
                    <a:lnTo>
                      <a:pt x="592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729">
                <a:extLst>
                  <a:ext uri="{FF2B5EF4-FFF2-40B4-BE49-F238E27FC236}">
                    <a16:creationId xmlns:a16="http://schemas.microsoft.com/office/drawing/2014/main" id="{2A03D0A9-5BA8-4A95-3DDA-E3813BE85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0" y="2812"/>
                <a:ext cx="54" cy="130"/>
              </a:xfrm>
              <a:custGeom>
                <a:avLst/>
                <a:gdLst>
                  <a:gd name="T0" fmla="*/ 113 w 216"/>
                  <a:gd name="T1" fmla="*/ 522 h 522"/>
                  <a:gd name="T2" fmla="*/ 142 w 216"/>
                  <a:gd name="T3" fmla="*/ 466 h 522"/>
                  <a:gd name="T4" fmla="*/ 142 w 216"/>
                  <a:gd name="T5" fmla="*/ 345 h 522"/>
                  <a:gd name="T6" fmla="*/ 0 w 216"/>
                  <a:gd name="T7" fmla="*/ 288 h 522"/>
                  <a:gd name="T8" fmla="*/ 216 w 216"/>
                  <a:gd name="T9" fmla="*/ 157 h 522"/>
                  <a:gd name="T10" fmla="*/ 150 w 216"/>
                  <a:gd name="T11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" h="522">
                    <a:moveTo>
                      <a:pt x="113" y="522"/>
                    </a:moveTo>
                    <a:lnTo>
                      <a:pt x="142" y="466"/>
                    </a:lnTo>
                    <a:lnTo>
                      <a:pt x="142" y="345"/>
                    </a:lnTo>
                    <a:lnTo>
                      <a:pt x="0" y="288"/>
                    </a:lnTo>
                    <a:lnTo>
                      <a:pt x="216" y="157"/>
                    </a:lnTo>
                    <a:lnTo>
                      <a:pt x="15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730">
                <a:extLst>
                  <a:ext uri="{FF2B5EF4-FFF2-40B4-BE49-F238E27FC236}">
                    <a16:creationId xmlns:a16="http://schemas.microsoft.com/office/drawing/2014/main" id="{0B9E4BF4-BF89-72D1-8257-1DD619000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2942"/>
                <a:ext cx="49" cy="14"/>
              </a:xfrm>
              <a:custGeom>
                <a:avLst/>
                <a:gdLst>
                  <a:gd name="T0" fmla="*/ 0 w 196"/>
                  <a:gd name="T1" fmla="*/ 54 h 54"/>
                  <a:gd name="T2" fmla="*/ 165 w 196"/>
                  <a:gd name="T3" fmla="*/ 54 h 54"/>
                  <a:gd name="T4" fmla="*/ 196 w 196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6" h="54">
                    <a:moveTo>
                      <a:pt x="0" y="54"/>
                    </a:moveTo>
                    <a:lnTo>
                      <a:pt x="165" y="54"/>
                    </a:lnTo>
                    <a:lnTo>
                      <a:pt x="196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731">
                <a:extLst>
                  <a:ext uri="{FF2B5EF4-FFF2-40B4-BE49-F238E27FC236}">
                    <a16:creationId xmlns:a16="http://schemas.microsoft.com/office/drawing/2014/main" id="{DF509212-E5DC-1157-3C07-F6E85E918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2956"/>
                <a:ext cx="96" cy="131"/>
              </a:xfrm>
              <a:custGeom>
                <a:avLst/>
                <a:gdLst>
                  <a:gd name="T0" fmla="*/ 382 w 382"/>
                  <a:gd name="T1" fmla="*/ 523 h 523"/>
                  <a:gd name="T2" fmla="*/ 191 w 382"/>
                  <a:gd name="T3" fmla="*/ 394 h 523"/>
                  <a:gd name="T4" fmla="*/ 231 w 382"/>
                  <a:gd name="T5" fmla="*/ 335 h 523"/>
                  <a:gd name="T6" fmla="*/ 181 w 382"/>
                  <a:gd name="T7" fmla="*/ 290 h 523"/>
                  <a:gd name="T8" fmla="*/ 206 w 382"/>
                  <a:gd name="T9" fmla="*/ 166 h 523"/>
                  <a:gd name="T10" fmla="*/ 0 w 382"/>
                  <a:gd name="T11" fmla="*/ 166 h 523"/>
                  <a:gd name="T12" fmla="*/ 0 w 382"/>
                  <a:gd name="T13" fmla="*/ 0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2" h="523">
                    <a:moveTo>
                      <a:pt x="382" y="523"/>
                    </a:moveTo>
                    <a:lnTo>
                      <a:pt x="191" y="394"/>
                    </a:lnTo>
                    <a:lnTo>
                      <a:pt x="231" y="335"/>
                    </a:lnTo>
                    <a:lnTo>
                      <a:pt x="181" y="290"/>
                    </a:lnTo>
                    <a:lnTo>
                      <a:pt x="206" y="166"/>
                    </a:lnTo>
                    <a:lnTo>
                      <a:pt x="0" y="16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732">
                <a:extLst>
                  <a:ext uri="{FF2B5EF4-FFF2-40B4-BE49-F238E27FC236}">
                    <a16:creationId xmlns:a16="http://schemas.microsoft.com/office/drawing/2014/main" id="{B1481C75-5196-00BF-312A-C32A81922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8" y="2942"/>
                <a:ext cx="129" cy="40"/>
              </a:xfrm>
              <a:custGeom>
                <a:avLst/>
                <a:gdLst>
                  <a:gd name="T0" fmla="*/ 516 w 516"/>
                  <a:gd name="T1" fmla="*/ 100 h 160"/>
                  <a:gd name="T2" fmla="*/ 403 w 516"/>
                  <a:gd name="T3" fmla="*/ 160 h 160"/>
                  <a:gd name="T4" fmla="*/ 318 w 516"/>
                  <a:gd name="T5" fmla="*/ 67 h 160"/>
                  <a:gd name="T6" fmla="*/ 264 w 516"/>
                  <a:gd name="T7" fmla="*/ 67 h 160"/>
                  <a:gd name="T8" fmla="*/ 217 w 516"/>
                  <a:gd name="T9" fmla="*/ 135 h 160"/>
                  <a:gd name="T10" fmla="*/ 0 w 516"/>
                  <a:gd name="T11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6" h="160">
                    <a:moveTo>
                      <a:pt x="516" y="100"/>
                    </a:moveTo>
                    <a:lnTo>
                      <a:pt x="403" y="160"/>
                    </a:lnTo>
                    <a:lnTo>
                      <a:pt x="318" y="67"/>
                    </a:lnTo>
                    <a:lnTo>
                      <a:pt x="264" y="67"/>
                    </a:lnTo>
                    <a:lnTo>
                      <a:pt x="217" y="13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733">
                <a:extLst>
                  <a:ext uri="{FF2B5EF4-FFF2-40B4-BE49-F238E27FC236}">
                    <a16:creationId xmlns:a16="http://schemas.microsoft.com/office/drawing/2014/main" id="{F1DE7FD4-5335-05D1-0332-3B1963124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9" y="1663"/>
                <a:ext cx="150" cy="38"/>
              </a:xfrm>
              <a:custGeom>
                <a:avLst/>
                <a:gdLst>
                  <a:gd name="T0" fmla="*/ 601 w 601"/>
                  <a:gd name="T1" fmla="*/ 0 h 154"/>
                  <a:gd name="T2" fmla="*/ 527 w 601"/>
                  <a:gd name="T3" fmla="*/ 130 h 154"/>
                  <a:gd name="T4" fmla="*/ 440 w 601"/>
                  <a:gd name="T5" fmla="*/ 84 h 154"/>
                  <a:gd name="T6" fmla="*/ 200 w 601"/>
                  <a:gd name="T7" fmla="*/ 84 h 154"/>
                  <a:gd name="T8" fmla="*/ 119 w 601"/>
                  <a:gd name="T9" fmla="*/ 39 h 154"/>
                  <a:gd name="T10" fmla="*/ 0 w 601"/>
                  <a:gd name="T11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1" h="154">
                    <a:moveTo>
                      <a:pt x="601" y="0"/>
                    </a:moveTo>
                    <a:lnTo>
                      <a:pt x="527" y="130"/>
                    </a:lnTo>
                    <a:lnTo>
                      <a:pt x="440" y="84"/>
                    </a:lnTo>
                    <a:lnTo>
                      <a:pt x="200" y="84"/>
                    </a:lnTo>
                    <a:lnTo>
                      <a:pt x="119" y="39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734">
                <a:extLst>
                  <a:ext uri="{FF2B5EF4-FFF2-40B4-BE49-F238E27FC236}">
                    <a16:creationId xmlns:a16="http://schemas.microsoft.com/office/drawing/2014/main" id="{F03D2DCF-9543-6943-F1C2-273EDEA6F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2809"/>
                <a:ext cx="165" cy="52"/>
              </a:xfrm>
              <a:custGeom>
                <a:avLst/>
                <a:gdLst>
                  <a:gd name="T0" fmla="*/ 0 w 661"/>
                  <a:gd name="T1" fmla="*/ 0 h 205"/>
                  <a:gd name="T2" fmla="*/ 78 w 661"/>
                  <a:gd name="T3" fmla="*/ 8 h 205"/>
                  <a:gd name="T4" fmla="*/ 144 w 661"/>
                  <a:gd name="T5" fmla="*/ 49 h 205"/>
                  <a:gd name="T6" fmla="*/ 207 w 661"/>
                  <a:gd name="T7" fmla="*/ 205 h 205"/>
                  <a:gd name="T8" fmla="*/ 505 w 661"/>
                  <a:gd name="T9" fmla="*/ 113 h 205"/>
                  <a:gd name="T10" fmla="*/ 661 w 661"/>
                  <a:gd name="T11" fmla="*/ 161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1" h="205">
                    <a:moveTo>
                      <a:pt x="0" y="0"/>
                    </a:moveTo>
                    <a:lnTo>
                      <a:pt x="78" y="8"/>
                    </a:lnTo>
                    <a:lnTo>
                      <a:pt x="144" y="49"/>
                    </a:lnTo>
                    <a:lnTo>
                      <a:pt x="207" y="205"/>
                    </a:lnTo>
                    <a:lnTo>
                      <a:pt x="505" y="113"/>
                    </a:lnTo>
                    <a:lnTo>
                      <a:pt x="661" y="16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735">
                <a:extLst>
                  <a:ext uri="{FF2B5EF4-FFF2-40B4-BE49-F238E27FC236}">
                    <a16:creationId xmlns:a16="http://schemas.microsoft.com/office/drawing/2014/main" id="{C488360C-806C-C65A-C7B5-248614D7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850"/>
                <a:ext cx="52" cy="91"/>
              </a:xfrm>
              <a:custGeom>
                <a:avLst/>
                <a:gdLst>
                  <a:gd name="T0" fmla="*/ 207 w 207"/>
                  <a:gd name="T1" fmla="*/ 365 h 365"/>
                  <a:gd name="T2" fmla="*/ 117 w 207"/>
                  <a:gd name="T3" fmla="*/ 307 h 365"/>
                  <a:gd name="T4" fmla="*/ 117 w 207"/>
                  <a:gd name="T5" fmla="*/ 229 h 365"/>
                  <a:gd name="T6" fmla="*/ 28 w 207"/>
                  <a:gd name="T7" fmla="*/ 161 h 365"/>
                  <a:gd name="T8" fmla="*/ 79 w 207"/>
                  <a:gd name="T9" fmla="*/ 0 h 365"/>
                  <a:gd name="T10" fmla="*/ 0 w 207"/>
                  <a:gd name="T11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365">
                    <a:moveTo>
                      <a:pt x="207" y="365"/>
                    </a:moveTo>
                    <a:lnTo>
                      <a:pt x="117" y="307"/>
                    </a:lnTo>
                    <a:lnTo>
                      <a:pt x="117" y="229"/>
                    </a:lnTo>
                    <a:lnTo>
                      <a:pt x="28" y="161"/>
                    </a:lnTo>
                    <a:lnTo>
                      <a:pt x="79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736">
                <a:extLst>
                  <a:ext uri="{FF2B5EF4-FFF2-40B4-BE49-F238E27FC236}">
                    <a16:creationId xmlns:a16="http://schemas.microsoft.com/office/drawing/2014/main" id="{B2A5DF02-5A56-C17C-BBAB-EBB3EF208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" y="1701"/>
                <a:ext cx="49" cy="84"/>
              </a:xfrm>
              <a:custGeom>
                <a:avLst/>
                <a:gdLst>
                  <a:gd name="T0" fmla="*/ 0 w 194"/>
                  <a:gd name="T1" fmla="*/ 335 h 335"/>
                  <a:gd name="T2" fmla="*/ 19 w 194"/>
                  <a:gd name="T3" fmla="*/ 162 h 335"/>
                  <a:gd name="T4" fmla="*/ 194 w 194"/>
                  <a:gd name="T5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4" h="335">
                    <a:moveTo>
                      <a:pt x="0" y="335"/>
                    </a:moveTo>
                    <a:lnTo>
                      <a:pt x="19" y="162"/>
                    </a:lnTo>
                    <a:lnTo>
                      <a:pt x="19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737">
                <a:extLst>
                  <a:ext uri="{FF2B5EF4-FFF2-40B4-BE49-F238E27FC236}">
                    <a16:creationId xmlns:a16="http://schemas.microsoft.com/office/drawing/2014/main" id="{3E38EA0F-BD7B-3D77-DA73-F3D170807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9" y="1567"/>
                <a:ext cx="160" cy="134"/>
              </a:xfrm>
              <a:custGeom>
                <a:avLst/>
                <a:gdLst>
                  <a:gd name="T0" fmla="*/ 638 w 638"/>
                  <a:gd name="T1" fmla="*/ 535 h 535"/>
                  <a:gd name="T2" fmla="*/ 520 w 638"/>
                  <a:gd name="T3" fmla="*/ 535 h 535"/>
                  <a:gd name="T4" fmla="*/ 308 w 638"/>
                  <a:gd name="T5" fmla="*/ 298 h 535"/>
                  <a:gd name="T6" fmla="*/ 365 w 638"/>
                  <a:gd name="T7" fmla="*/ 237 h 535"/>
                  <a:gd name="T8" fmla="*/ 264 w 638"/>
                  <a:gd name="T9" fmla="*/ 0 h 535"/>
                  <a:gd name="T10" fmla="*/ 170 w 638"/>
                  <a:gd name="T11" fmla="*/ 136 h 535"/>
                  <a:gd name="T12" fmla="*/ 0 w 638"/>
                  <a:gd name="T13" fmla="*/ 136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8" h="535">
                    <a:moveTo>
                      <a:pt x="638" y="535"/>
                    </a:moveTo>
                    <a:lnTo>
                      <a:pt x="520" y="535"/>
                    </a:lnTo>
                    <a:lnTo>
                      <a:pt x="308" y="298"/>
                    </a:lnTo>
                    <a:lnTo>
                      <a:pt x="365" y="237"/>
                    </a:lnTo>
                    <a:lnTo>
                      <a:pt x="264" y="0"/>
                    </a:lnTo>
                    <a:lnTo>
                      <a:pt x="170" y="136"/>
                    </a:lnTo>
                    <a:lnTo>
                      <a:pt x="0" y="13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738">
                <a:extLst>
                  <a:ext uri="{FF2B5EF4-FFF2-40B4-BE49-F238E27FC236}">
                    <a16:creationId xmlns:a16="http://schemas.microsoft.com/office/drawing/2014/main" id="{F931806D-815C-CBAC-92EC-36F1B67197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1385"/>
                <a:ext cx="80" cy="57"/>
              </a:xfrm>
              <a:custGeom>
                <a:avLst/>
                <a:gdLst>
                  <a:gd name="T0" fmla="*/ 317 w 317"/>
                  <a:gd name="T1" fmla="*/ 228 h 228"/>
                  <a:gd name="T2" fmla="*/ 175 w 317"/>
                  <a:gd name="T3" fmla="*/ 96 h 228"/>
                  <a:gd name="T4" fmla="*/ 0 w 317"/>
                  <a:gd name="T5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7" h="228">
                    <a:moveTo>
                      <a:pt x="317" y="228"/>
                    </a:moveTo>
                    <a:lnTo>
                      <a:pt x="175" y="9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739">
                <a:extLst>
                  <a:ext uri="{FF2B5EF4-FFF2-40B4-BE49-F238E27FC236}">
                    <a16:creationId xmlns:a16="http://schemas.microsoft.com/office/drawing/2014/main" id="{EF575F26-5569-F9AB-57C7-B11FEE3FF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2594"/>
                <a:ext cx="53" cy="79"/>
              </a:xfrm>
              <a:custGeom>
                <a:avLst/>
                <a:gdLst>
                  <a:gd name="T0" fmla="*/ 209 w 209"/>
                  <a:gd name="T1" fmla="*/ 0 h 316"/>
                  <a:gd name="T2" fmla="*/ 138 w 209"/>
                  <a:gd name="T3" fmla="*/ 219 h 316"/>
                  <a:gd name="T4" fmla="*/ 0 w 209"/>
                  <a:gd name="T5" fmla="*/ 316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9" h="316">
                    <a:moveTo>
                      <a:pt x="209" y="0"/>
                    </a:moveTo>
                    <a:lnTo>
                      <a:pt x="138" y="219"/>
                    </a:lnTo>
                    <a:lnTo>
                      <a:pt x="0" y="31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740">
                <a:extLst>
                  <a:ext uri="{FF2B5EF4-FFF2-40B4-BE49-F238E27FC236}">
                    <a16:creationId xmlns:a16="http://schemas.microsoft.com/office/drawing/2014/main" id="{C0A7BFE4-B015-71CC-1363-A2E704593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2673"/>
                <a:ext cx="60" cy="80"/>
              </a:xfrm>
              <a:custGeom>
                <a:avLst/>
                <a:gdLst>
                  <a:gd name="T0" fmla="*/ 0 w 239"/>
                  <a:gd name="T1" fmla="*/ 0 h 318"/>
                  <a:gd name="T2" fmla="*/ 121 w 239"/>
                  <a:gd name="T3" fmla="*/ 65 h 318"/>
                  <a:gd name="T4" fmla="*/ 121 w 239"/>
                  <a:gd name="T5" fmla="*/ 205 h 318"/>
                  <a:gd name="T6" fmla="*/ 239 w 239"/>
                  <a:gd name="T7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9" h="318">
                    <a:moveTo>
                      <a:pt x="0" y="0"/>
                    </a:moveTo>
                    <a:lnTo>
                      <a:pt x="121" y="65"/>
                    </a:lnTo>
                    <a:lnTo>
                      <a:pt x="121" y="205"/>
                    </a:lnTo>
                    <a:lnTo>
                      <a:pt x="239" y="31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741">
                <a:extLst>
                  <a:ext uri="{FF2B5EF4-FFF2-40B4-BE49-F238E27FC236}">
                    <a16:creationId xmlns:a16="http://schemas.microsoft.com/office/drawing/2014/main" id="{37B5224A-D260-8CF7-3B2E-947293A51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" y="2632"/>
                <a:ext cx="52" cy="41"/>
              </a:xfrm>
              <a:custGeom>
                <a:avLst/>
                <a:gdLst>
                  <a:gd name="T0" fmla="*/ 0 w 209"/>
                  <a:gd name="T1" fmla="*/ 0 h 162"/>
                  <a:gd name="T2" fmla="*/ 168 w 209"/>
                  <a:gd name="T3" fmla="*/ 57 h 162"/>
                  <a:gd name="T4" fmla="*/ 209 w 209"/>
                  <a:gd name="T5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9" h="162">
                    <a:moveTo>
                      <a:pt x="0" y="0"/>
                    </a:moveTo>
                    <a:lnTo>
                      <a:pt x="168" y="57"/>
                    </a:lnTo>
                    <a:lnTo>
                      <a:pt x="209" y="16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742">
                <a:extLst>
                  <a:ext uri="{FF2B5EF4-FFF2-40B4-BE49-F238E27FC236}">
                    <a16:creationId xmlns:a16="http://schemas.microsoft.com/office/drawing/2014/main" id="{68F77A0F-CE33-965C-C8F5-62F035533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331"/>
                <a:ext cx="122" cy="108"/>
              </a:xfrm>
              <a:custGeom>
                <a:avLst/>
                <a:gdLst>
                  <a:gd name="T0" fmla="*/ 491 w 491"/>
                  <a:gd name="T1" fmla="*/ 214 h 433"/>
                  <a:gd name="T2" fmla="*/ 352 w 491"/>
                  <a:gd name="T3" fmla="*/ 433 h 433"/>
                  <a:gd name="T4" fmla="*/ 159 w 491"/>
                  <a:gd name="T5" fmla="*/ 392 h 433"/>
                  <a:gd name="T6" fmla="*/ 159 w 491"/>
                  <a:gd name="T7" fmla="*/ 153 h 433"/>
                  <a:gd name="T8" fmla="*/ 19 w 491"/>
                  <a:gd name="T9" fmla="*/ 68 h 433"/>
                  <a:gd name="T10" fmla="*/ 0 w 491"/>
                  <a:gd name="T11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1" h="433">
                    <a:moveTo>
                      <a:pt x="491" y="214"/>
                    </a:moveTo>
                    <a:lnTo>
                      <a:pt x="352" y="433"/>
                    </a:lnTo>
                    <a:lnTo>
                      <a:pt x="159" y="392"/>
                    </a:lnTo>
                    <a:lnTo>
                      <a:pt x="159" y="153"/>
                    </a:lnTo>
                    <a:lnTo>
                      <a:pt x="19" y="6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743">
                <a:extLst>
                  <a:ext uri="{FF2B5EF4-FFF2-40B4-BE49-F238E27FC236}">
                    <a16:creationId xmlns:a16="http://schemas.microsoft.com/office/drawing/2014/main" id="{504B7C03-B974-5192-96E8-E9C67E239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253"/>
                <a:ext cx="122" cy="132"/>
              </a:xfrm>
              <a:custGeom>
                <a:avLst/>
                <a:gdLst>
                  <a:gd name="T0" fmla="*/ 491 w 491"/>
                  <a:gd name="T1" fmla="*/ 527 h 527"/>
                  <a:gd name="T2" fmla="*/ 476 w 491"/>
                  <a:gd name="T3" fmla="*/ 409 h 527"/>
                  <a:gd name="T4" fmla="*/ 313 w 491"/>
                  <a:gd name="T5" fmla="*/ 339 h 527"/>
                  <a:gd name="T6" fmla="*/ 313 w 491"/>
                  <a:gd name="T7" fmla="*/ 184 h 527"/>
                  <a:gd name="T8" fmla="*/ 406 w 491"/>
                  <a:gd name="T9" fmla="*/ 121 h 527"/>
                  <a:gd name="T10" fmla="*/ 406 w 491"/>
                  <a:gd name="T11" fmla="*/ 47 h 527"/>
                  <a:gd name="T12" fmla="*/ 197 w 491"/>
                  <a:gd name="T13" fmla="*/ 0 h 527"/>
                  <a:gd name="T14" fmla="*/ 60 w 491"/>
                  <a:gd name="T15" fmla="*/ 64 h 527"/>
                  <a:gd name="T16" fmla="*/ 60 w 491"/>
                  <a:gd name="T17" fmla="*/ 313 h 527"/>
                  <a:gd name="T18" fmla="*/ 0 w 491"/>
                  <a:gd name="T19" fmla="*/ 313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1" h="527">
                    <a:moveTo>
                      <a:pt x="491" y="527"/>
                    </a:moveTo>
                    <a:lnTo>
                      <a:pt x="476" y="409"/>
                    </a:lnTo>
                    <a:lnTo>
                      <a:pt x="313" y="339"/>
                    </a:lnTo>
                    <a:lnTo>
                      <a:pt x="313" y="184"/>
                    </a:lnTo>
                    <a:lnTo>
                      <a:pt x="406" y="121"/>
                    </a:lnTo>
                    <a:lnTo>
                      <a:pt x="406" y="47"/>
                    </a:lnTo>
                    <a:lnTo>
                      <a:pt x="197" y="0"/>
                    </a:lnTo>
                    <a:lnTo>
                      <a:pt x="60" y="64"/>
                    </a:lnTo>
                    <a:lnTo>
                      <a:pt x="60" y="313"/>
                    </a:lnTo>
                    <a:lnTo>
                      <a:pt x="0" y="31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744">
                <a:extLst>
                  <a:ext uri="{FF2B5EF4-FFF2-40B4-BE49-F238E27FC236}">
                    <a16:creationId xmlns:a16="http://schemas.microsoft.com/office/drawing/2014/main" id="{CF07A30A-51F9-F54D-6E36-563A034CC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1372"/>
                <a:ext cx="108" cy="147"/>
              </a:xfrm>
              <a:custGeom>
                <a:avLst/>
                <a:gdLst>
                  <a:gd name="T0" fmla="*/ 0 w 431"/>
                  <a:gd name="T1" fmla="*/ 587 h 587"/>
                  <a:gd name="T2" fmla="*/ 184 w 431"/>
                  <a:gd name="T3" fmla="*/ 510 h 587"/>
                  <a:gd name="T4" fmla="*/ 412 w 431"/>
                  <a:gd name="T5" fmla="*/ 324 h 587"/>
                  <a:gd name="T6" fmla="*/ 321 w 431"/>
                  <a:gd name="T7" fmla="*/ 167 h 587"/>
                  <a:gd name="T8" fmla="*/ 431 w 431"/>
                  <a:gd name="T9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1" h="587">
                    <a:moveTo>
                      <a:pt x="0" y="587"/>
                    </a:moveTo>
                    <a:lnTo>
                      <a:pt x="184" y="510"/>
                    </a:lnTo>
                    <a:lnTo>
                      <a:pt x="412" y="324"/>
                    </a:lnTo>
                    <a:lnTo>
                      <a:pt x="321" y="167"/>
                    </a:lnTo>
                    <a:lnTo>
                      <a:pt x="43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745">
                <a:extLst>
                  <a:ext uri="{FF2B5EF4-FFF2-40B4-BE49-F238E27FC236}">
                    <a16:creationId xmlns:a16="http://schemas.microsoft.com/office/drawing/2014/main" id="{D1177FF1-37E6-7405-ADD9-63CE167AE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2632"/>
                <a:ext cx="81" cy="92"/>
              </a:xfrm>
              <a:custGeom>
                <a:avLst/>
                <a:gdLst>
                  <a:gd name="T0" fmla="*/ 0 w 327"/>
                  <a:gd name="T1" fmla="*/ 367 h 367"/>
                  <a:gd name="T2" fmla="*/ 42 w 327"/>
                  <a:gd name="T3" fmla="*/ 260 h 367"/>
                  <a:gd name="T4" fmla="*/ 327 w 327"/>
                  <a:gd name="T5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7" h="367">
                    <a:moveTo>
                      <a:pt x="0" y="367"/>
                    </a:moveTo>
                    <a:lnTo>
                      <a:pt x="42" y="260"/>
                    </a:lnTo>
                    <a:lnTo>
                      <a:pt x="327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Line 746">
                <a:extLst>
                  <a:ext uri="{FF2B5EF4-FFF2-40B4-BE49-F238E27FC236}">
                    <a16:creationId xmlns:a16="http://schemas.microsoft.com/office/drawing/2014/main" id="{6478250A-42A8-A604-F9A2-AAD864D986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75" y="2554"/>
                <a:ext cx="24" cy="78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747">
                <a:extLst>
                  <a:ext uri="{FF2B5EF4-FFF2-40B4-BE49-F238E27FC236}">
                    <a16:creationId xmlns:a16="http://schemas.microsoft.com/office/drawing/2014/main" id="{D6149966-F669-D4A9-CCD4-78DB2F0569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7" y="2724"/>
                <a:ext cx="101" cy="12"/>
              </a:xfrm>
              <a:custGeom>
                <a:avLst/>
                <a:gdLst>
                  <a:gd name="T0" fmla="*/ 0 w 402"/>
                  <a:gd name="T1" fmla="*/ 48 h 48"/>
                  <a:gd name="T2" fmla="*/ 123 w 402"/>
                  <a:gd name="T3" fmla="*/ 17 h 48"/>
                  <a:gd name="T4" fmla="*/ 221 w 402"/>
                  <a:gd name="T5" fmla="*/ 48 h 48"/>
                  <a:gd name="T6" fmla="*/ 263 w 402"/>
                  <a:gd name="T7" fmla="*/ 0 h 48"/>
                  <a:gd name="T8" fmla="*/ 402 w 402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2" h="48">
                    <a:moveTo>
                      <a:pt x="0" y="48"/>
                    </a:moveTo>
                    <a:lnTo>
                      <a:pt x="123" y="17"/>
                    </a:lnTo>
                    <a:lnTo>
                      <a:pt x="221" y="48"/>
                    </a:lnTo>
                    <a:lnTo>
                      <a:pt x="263" y="0"/>
                    </a:lnTo>
                    <a:lnTo>
                      <a:pt x="402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748">
                <a:extLst>
                  <a:ext uri="{FF2B5EF4-FFF2-40B4-BE49-F238E27FC236}">
                    <a16:creationId xmlns:a16="http://schemas.microsoft.com/office/drawing/2014/main" id="{69FED588-7685-5D3F-C938-6555FCA514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2852"/>
                <a:ext cx="43" cy="47"/>
              </a:xfrm>
              <a:custGeom>
                <a:avLst/>
                <a:gdLst>
                  <a:gd name="T0" fmla="*/ 47 w 172"/>
                  <a:gd name="T1" fmla="*/ 188 h 188"/>
                  <a:gd name="T2" fmla="*/ 0 w 172"/>
                  <a:gd name="T3" fmla="*/ 72 h 188"/>
                  <a:gd name="T4" fmla="*/ 172 w 172"/>
                  <a:gd name="T5" fmla="*/ 72 h 188"/>
                  <a:gd name="T6" fmla="*/ 172 w 172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2" h="188">
                    <a:moveTo>
                      <a:pt x="47" y="188"/>
                    </a:moveTo>
                    <a:lnTo>
                      <a:pt x="0" y="72"/>
                    </a:lnTo>
                    <a:lnTo>
                      <a:pt x="172" y="72"/>
                    </a:lnTo>
                    <a:lnTo>
                      <a:pt x="172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749">
                <a:extLst>
                  <a:ext uri="{FF2B5EF4-FFF2-40B4-BE49-F238E27FC236}">
                    <a16:creationId xmlns:a16="http://schemas.microsoft.com/office/drawing/2014/main" id="{7F55D251-CADB-B425-D830-F130FD1D7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2724"/>
                <a:ext cx="100" cy="128"/>
              </a:xfrm>
              <a:custGeom>
                <a:avLst/>
                <a:gdLst>
                  <a:gd name="T0" fmla="*/ 400 w 400"/>
                  <a:gd name="T1" fmla="*/ 510 h 510"/>
                  <a:gd name="T2" fmla="*/ 350 w 400"/>
                  <a:gd name="T3" fmla="*/ 382 h 510"/>
                  <a:gd name="T4" fmla="*/ 50 w 400"/>
                  <a:gd name="T5" fmla="*/ 122 h 510"/>
                  <a:gd name="T6" fmla="*/ 0 w 400"/>
                  <a:gd name="T7" fmla="*/ 48 h 510"/>
                  <a:gd name="T8" fmla="*/ 19 w 400"/>
                  <a:gd name="T9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0" h="510">
                    <a:moveTo>
                      <a:pt x="400" y="510"/>
                    </a:moveTo>
                    <a:lnTo>
                      <a:pt x="350" y="382"/>
                    </a:lnTo>
                    <a:lnTo>
                      <a:pt x="50" y="122"/>
                    </a:lnTo>
                    <a:lnTo>
                      <a:pt x="0" y="48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750">
                <a:extLst>
                  <a:ext uri="{FF2B5EF4-FFF2-40B4-BE49-F238E27FC236}">
                    <a16:creationId xmlns:a16="http://schemas.microsoft.com/office/drawing/2014/main" id="{7A847794-4750-98AD-5939-4F56BB1E7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2" y="1219"/>
                <a:ext cx="207" cy="84"/>
              </a:xfrm>
              <a:custGeom>
                <a:avLst/>
                <a:gdLst>
                  <a:gd name="T0" fmla="*/ 826 w 826"/>
                  <a:gd name="T1" fmla="*/ 335 h 335"/>
                  <a:gd name="T2" fmla="*/ 753 w 826"/>
                  <a:gd name="T3" fmla="*/ 225 h 335"/>
                  <a:gd name="T4" fmla="*/ 505 w 826"/>
                  <a:gd name="T5" fmla="*/ 225 h 335"/>
                  <a:gd name="T6" fmla="*/ 363 w 826"/>
                  <a:gd name="T7" fmla="*/ 118 h 335"/>
                  <a:gd name="T8" fmla="*/ 363 w 826"/>
                  <a:gd name="T9" fmla="*/ 0 h 335"/>
                  <a:gd name="T10" fmla="*/ 143 w 826"/>
                  <a:gd name="T11" fmla="*/ 70 h 335"/>
                  <a:gd name="T12" fmla="*/ 0 w 826"/>
                  <a:gd name="T13" fmla="*/ 2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6" h="335">
                    <a:moveTo>
                      <a:pt x="826" y="335"/>
                    </a:moveTo>
                    <a:lnTo>
                      <a:pt x="753" y="225"/>
                    </a:lnTo>
                    <a:lnTo>
                      <a:pt x="505" y="225"/>
                    </a:lnTo>
                    <a:lnTo>
                      <a:pt x="363" y="118"/>
                    </a:lnTo>
                    <a:lnTo>
                      <a:pt x="363" y="0"/>
                    </a:lnTo>
                    <a:lnTo>
                      <a:pt x="143" y="70"/>
                    </a:lnTo>
                    <a:lnTo>
                      <a:pt x="0" y="2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751">
                <a:extLst>
                  <a:ext uri="{FF2B5EF4-FFF2-40B4-BE49-F238E27FC236}">
                    <a16:creationId xmlns:a16="http://schemas.microsoft.com/office/drawing/2014/main" id="{7A29CC9A-A7E4-1A0C-E609-D02D76153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1102"/>
                <a:ext cx="101" cy="199"/>
              </a:xfrm>
              <a:custGeom>
                <a:avLst/>
                <a:gdLst>
                  <a:gd name="T0" fmla="*/ 401 w 401"/>
                  <a:gd name="T1" fmla="*/ 797 h 797"/>
                  <a:gd name="T2" fmla="*/ 273 w 401"/>
                  <a:gd name="T3" fmla="*/ 699 h 797"/>
                  <a:gd name="T4" fmla="*/ 213 w 401"/>
                  <a:gd name="T5" fmla="*/ 574 h 797"/>
                  <a:gd name="T6" fmla="*/ 19 w 401"/>
                  <a:gd name="T7" fmla="*/ 527 h 797"/>
                  <a:gd name="T8" fmla="*/ 102 w 401"/>
                  <a:gd name="T9" fmla="*/ 339 h 797"/>
                  <a:gd name="T10" fmla="*/ 0 w 401"/>
                  <a:gd name="T11" fmla="*/ 108 h 797"/>
                  <a:gd name="T12" fmla="*/ 61 w 401"/>
                  <a:gd name="T13" fmla="*/ 0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1" h="797">
                    <a:moveTo>
                      <a:pt x="401" y="797"/>
                    </a:moveTo>
                    <a:lnTo>
                      <a:pt x="273" y="699"/>
                    </a:lnTo>
                    <a:lnTo>
                      <a:pt x="213" y="574"/>
                    </a:lnTo>
                    <a:lnTo>
                      <a:pt x="19" y="527"/>
                    </a:lnTo>
                    <a:lnTo>
                      <a:pt x="102" y="339"/>
                    </a:lnTo>
                    <a:lnTo>
                      <a:pt x="0" y="108"/>
                    </a:lnTo>
                    <a:lnTo>
                      <a:pt x="6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752">
                <a:extLst>
                  <a:ext uri="{FF2B5EF4-FFF2-40B4-BE49-F238E27FC236}">
                    <a16:creationId xmlns:a16="http://schemas.microsoft.com/office/drawing/2014/main" id="{3611CDAE-684C-6F13-EF15-34BA4B437F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1" y="2746"/>
                <a:ext cx="133" cy="34"/>
              </a:xfrm>
              <a:custGeom>
                <a:avLst/>
                <a:gdLst>
                  <a:gd name="T0" fmla="*/ 0 w 531"/>
                  <a:gd name="T1" fmla="*/ 27 h 135"/>
                  <a:gd name="T2" fmla="*/ 164 w 531"/>
                  <a:gd name="T3" fmla="*/ 92 h 135"/>
                  <a:gd name="T4" fmla="*/ 227 w 531"/>
                  <a:gd name="T5" fmla="*/ 0 h 135"/>
                  <a:gd name="T6" fmla="*/ 382 w 531"/>
                  <a:gd name="T7" fmla="*/ 73 h 135"/>
                  <a:gd name="T8" fmla="*/ 439 w 531"/>
                  <a:gd name="T9" fmla="*/ 47 h 135"/>
                  <a:gd name="T10" fmla="*/ 531 w 531"/>
                  <a:gd name="T11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1" h="135">
                    <a:moveTo>
                      <a:pt x="0" y="27"/>
                    </a:moveTo>
                    <a:lnTo>
                      <a:pt x="164" y="92"/>
                    </a:lnTo>
                    <a:lnTo>
                      <a:pt x="227" y="0"/>
                    </a:lnTo>
                    <a:lnTo>
                      <a:pt x="382" y="73"/>
                    </a:lnTo>
                    <a:lnTo>
                      <a:pt x="439" y="47"/>
                    </a:lnTo>
                    <a:lnTo>
                      <a:pt x="531" y="13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753">
                <a:extLst>
                  <a:ext uri="{FF2B5EF4-FFF2-40B4-BE49-F238E27FC236}">
                    <a16:creationId xmlns:a16="http://schemas.microsoft.com/office/drawing/2014/main" id="{CC3E9C10-5AA6-EE2C-B81A-F5FB6F60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2753"/>
                <a:ext cx="98" cy="99"/>
              </a:xfrm>
              <a:custGeom>
                <a:avLst/>
                <a:gdLst>
                  <a:gd name="T0" fmla="*/ 394 w 394"/>
                  <a:gd name="T1" fmla="*/ 0 h 397"/>
                  <a:gd name="T2" fmla="*/ 184 w 394"/>
                  <a:gd name="T3" fmla="*/ 135 h 397"/>
                  <a:gd name="T4" fmla="*/ 118 w 394"/>
                  <a:gd name="T5" fmla="*/ 299 h 397"/>
                  <a:gd name="T6" fmla="*/ 0 w 394"/>
                  <a:gd name="T7" fmla="*/ 397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4" h="397">
                    <a:moveTo>
                      <a:pt x="394" y="0"/>
                    </a:moveTo>
                    <a:lnTo>
                      <a:pt x="184" y="135"/>
                    </a:lnTo>
                    <a:lnTo>
                      <a:pt x="118" y="299"/>
                    </a:lnTo>
                    <a:lnTo>
                      <a:pt x="0" y="39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754">
                <a:extLst>
                  <a:ext uri="{FF2B5EF4-FFF2-40B4-BE49-F238E27FC236}">
                    <a16:creationId xmlns:a16="http://schemas.microsoft.com/office/drawing/2014/main" id="{ACDDB8FA-EB63-7F46-4BCF-6370044FB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5" y="1168"/>
                <a:ext cx="165" cy="65"/>
              </a:xfrm>
              <a:custGeom>
                <a:avLst/>
                <a:gdLst>
                  <a:gd name="T0" fmla="*/ 659 w 659"/>
                  <a:gd name="T1" fmla="*/ 0 h 260"/>
                  <a:gd name="T2" fmla="*/ 477 w 659"/>
                  <a:gd name="T3" fmla="*/ 260 h 260"/>
                  <a:gd name="T4" fmla="*/ 392 w 659"/>
                  <a:gd name="T5" fmla="*/ 149 h 260"/>
                  <a:gd name="T6" fmla="*/ 122 w 659"/>
                  <a:gd name="T7" fmla="*/ 180 h 260"/>
                  <a:gd name="T8" fmla="*/ 0 w 659"/>
                  <a:gd name="T9" fmla="*/ 149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9" h="260">
                    <a:moveTo>
                      <a:pt x="659" y="0"/>
                    </a:moveTo>
                    <a:lnTo>
                      <a:pt x="477" y="260"/>
                    </a:lnTo>
                    <a:lnTo>
                      <a:pt x="392" y="149"/>
                    </a:lnTo>
                    <a:lnTo>
                      <a:pt x="122" y="180"/>
                    </a:lnTo>
                    <a:lnTo>
                      <a:pt x="0" y="149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755">
                <a:extLst>
                  <a:ext uri="{FF2B5EF4-FFF2-40B4-BE49-F238E27FC236}">
                    <a16:creationId xmlns:a16="http://schemas.microsoft.com/office/drawing/2014/main" id="{E587FFEF-AA32-04A5-D83E-87F3B4176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826"/>
                <a:ext cx="119" cy="169"/>
              </a:xfrm>
              <a:custGeom>
                <a:avLst/>
                <a:gdLst>
                  <a:gd name="T0" fmla="*/ 150 w 473"/>
                  <a:gd name="T1" fmla="*/ 0 h 676"/>
                  <a:gd name="T2" fmla="*/ 0 w 473"/>
                  <a:gd name="T3" fmla="*/ 194 h 676"/>
                  <a:gd name="T4" fmla="*/ 0 w 473"/>
                  <a:gd name="T5" fmla="*/ 263 h 676"/>
                  <a:gd name="T6" fmla="*/ 111 w 473"/>
                  <a:gd name="T7" fmla="*/ 263 h 676"/>
                  <a:gd name="T8" fmla="*/ 232 w 473"/>
                  <a:gd name="T9" fmla="*/ 488 h 676"/>
                  <a:gd name="T10" fmla="*/ 473 w 473"/>
                  <a:gd name="T11" fmla="*/ 676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3" h="676">
                    <a:moveTo>
                      <a:pt x="150" y="0"/>
                    </a:moveTo>
                    <a:lnTo>
                      <a:pt x="0" y="194"/>
                    </a:lnTo>
                    <a:lnTo>
                      <a:pt x="0" y="263"/>
                    </a:lnTo>
                    <a:lnTo>
                      <a:pt x="111" y="263"/>
                    </a:lnTo>
                    <a:lnTo>
                      <a:pt x="232" y="488"/>
                    </a:lnTo>
                    <a:lnTo>
                      <a:pt x="473" y="67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756">
                <a:extLst>
                  <a:ext uri="{FF2B5EF4-FFF2-40B4-BE49-F238E27FC236}">
                    <a16:creationId xmlns:a16="http://schemas.microsoft.com/office/drawing/2014/main" id="{AEF32C33-CD4E-BB40-89E1-FF597E01F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938"/>
                <a:ext cx="107" cy="24"/>
              </a:xfrm>
              <a:custGeom>
                <a:avLst/>
                <a:gdLst>
                  <a:gd name="T0" fmla="*/ 0 w 427"/>
                  <a:gd name="T1" fmla="*/ 0 h 95"/>
                  <a:gd name="T2" fmla="*/ 189 w 427"/>
                  <a:gd name="T3" fmla="*/ 95 h 95"/>
                  <a:gd name="T4" fmla="*/ 341 w 427"/>
                  <a:gd name="T5" fmla="*/ 28 h 95"/>
                  <a:gd name="T6" fmla="*/ 427 w 427"/>
                  <a:gd name="T7" fmla="*/ 7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7" h="95">
                    <a:moveTo>
                      <a:pt x="0" y="0"/>
                    </a:moveTo>
                    <a:lnTo>
                      <a:pt x="189" y="95"/>
                    </a:lnTo>
                    <a:lnTo>
                      <a:pt x="341" y="28"/>
                    </a:lnTo>
                    <a:lnTo>
                      <a:pt x="427" y="7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757">
                <a:extLst>
                  <a:ext uri="{FF2B5EF4-FFF2-40B4-BE49-F238E27FC236}">
                    <a16:creationId xmlns:a16="http://schemas.microsoft.com/office/drawing/2014/main" id="{7BD7C795-FD95-CBF5-42DE-5DA9BCFE4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1313"/>
                <a:ext cx="221" cy="92"/>
              </a:xfrm>
              <a:custGeom>
                <a:avLst/>
                <a:gdLst>
                  <a:gd name="T0" fmla="*/ 0 w 884"/>
                  <a:gd name="T1" fmla="*/ 366 h 366"/>
                  <a:gd name="T2" fmla="*/ 179 w 884"/>
                  <a:gd name="T3" fmla="*/ 210 h 366"/>
                  <a:gd name="T4" fmla="*/ 455 w 884"/>
                  <a:gd name="T5" fmla="*/ 163 h 366"/>
                  <a:gd name="T6" fmla="*/ 630 w 884"/>
                  <a:gd name="T7" fmla="*/ 30 h 366"/>
                  <a:gd name="T8" fmla="*/ 884 w 884"/>
                  <a:gd name="T9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4" h="366">
                    <a:moveTo>
                      <a:pt x="0" y="366"/>
                    </a:moveTo>
                    <a:lnTo>
                      <a:pt x="179" y="210"/>
                    </a:lnTo>
                    <a:lnTo>
                      <a:pt x="455" y="163"/>
                    </a:lnTo>
                    <a:lnTo>
                      <a:pt x="630" y="30"/>
                    </a:lnTo>
                    <a:lnTo>
                      <a:pt x="88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758">
                <a:extLst>
                  <a:ext uri="{FF2B5EF4-FFF2-40B4-BE49-F238E27FC236}">
                    <a16:creationId xmlns:a16="http://schemas.microsoft.com/office/drawing/2014/main" id="{99343CEB-1208-C83D-7F34-74FC023A4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3736"/>
                <a:ext cx="122" cy="73"/>
              </a:xfrm>
              <a:custGeom>
                <a:avLst/>
                <a:gdLst>
                  <a:gd name="T0" fmla="*/ 0 w 491"/>
                  <a:gd name="T1" fmla="*/ 293 h 293"/>
                  <a:gd name="T2" fmla="*/ 332 w 491"/>
                  <a:gd name="T3" fmla="*/ 114 h 293"/>
                  <a:gd name="T4" fmla="*/ 332 w 491"/>
                  <a:gd name="T5" fmla="*/ 19 h 293"/>
                  <a:gd name="T6" fmla="*/ 414 w 491"/>
                  <a:gd name="T7" fmla="*/ 53 h 293"/>
                  <a:gd name="T8" fmla="*/ 491 w 491"/>
                  <a:gd name="T9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1" h="293">
                    <a:moveTo>
                      <a:pt x="0" y="293"/>
                    </a:moveTo>
                    <a:lnTo>
                      <a:pt x="332" y="114"/>
                    </a:lnTo>
                    <a:lnTo>
                      <a:pt x="332" y="19"/>
                    </a:lnTo>
                    <a:lnTo>
                      <a:pt x="414" y="53"/>
                    </a:lnTo>
                    <a:lnTo>
                      <a:pt x="49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759">
                <a:extLst>
                  <a:ext uri="{FF2B5EF4-FFF2-40B4-BE49-F238E27FC236}">
                    <a16:creationId xmlns:a16="http://schemas.microsoft.com/office/drawing/2014/main" id="{DBE1DAF0-21E4-2417-A706-DF03C9023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0" y="3722"/>
                <a:ext cx="121" cy="31"/>
              </a:xfrm>
              <a:custGeom>
                <a:avLst/>
                <a:gdLst>
                  <a:gd name="T0" fmla="*/ 480 w 480"/>
                  <a:gd name="T1" fmla="*/ 0 h 127"/>
                  <a:gd name="T2" fmla="*/ 272 w 480"/>
                  <a:gd name="T3" fmla="*/ 79 h 127"/>
                  <a:gd name="T4" fmla="*/ 203 w 480"/>
                  <a:gd name="T5" fmla="*/ 35 h 127"/>
                  <a:gd name="T6" fmla="*/ 203 w 480"/>
                  <a:gd name="T7" fmla="*/ 127 h 127"/>
                  <a:gd name="T8" fmla="*/ 69 w 480"/>
                  <a:gd name="T9" fmla="*/ 127 h 127"/>
                  <a:gd name="T10" fmla="*/ 69 w 480"/>
                  <a:gd name="T11" fmla="*/ 16 h 127"/>
                  <a:gd name="T12" fmla="*/ 0 w 480"/>
                  <a:gd name="T13" fmla="*/ 58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0" h="127">
                    <a:moveTo>
                      <a:pt x="480" y="0"/>
                    </a:moveTo>
                    <a:lnTo>
                      <a:pt x="272" y="79"/>
                    </a:lnTo>
                    <a:lnTo>
                      <a:pt x="203" y="35"/>
                    </a:lnTo>
                    <a:lnTo>
                      <a:pt x="203" y="127"/>
                    </a:lnTo>
                    <a:lnTo>
                      <a:pt x="69" y="127"/>
                    </a:lnTo>
                    <a:lnTo>
                      <a:pt x="69" y="16"/>
                    </a:lnTo>
                    <a:lnTo>
                      <a:pt x="0" y="5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760">
                <a:extLst>
                  <a:ext uri="{FF2B5EF4-FFF2-40B4-BE49-F238E27FC236}">
                    <a16:creationId xmlns:a16="http://schemas.microsoft.com/office/drawing/2014/main" id="{93767B12-707F-D2F2-B27A-33A881553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1619"/>
                <a:ext cx="39" cy="149"/>
              </a:xfrm>
              <a:custGeom>
                <a:avLst/>
                <a:gdLst>
                  <a:gd name="T0" fmla="*/ 0 w 153"/>
                  <a:gd name="T1" fmla="*/ 599 h 599"/>
                  <a:gd name="T2" fmla="*/ 133 w 153"/>
                  <a:gd name="T3" fmla="*/ 554 h 599"/>
                  <a:gd name="T4" fmla="*/ 133 w 153"/>
                  <a:gd name="T5" fmla="*/ 371 h 599"/>
                  <a:gd name="T6" fmla="*/ 31 w 153"/>
                  <a:gd name="T7" fmla="*/ 281 h 599"/>
                  <a:gd name="T8" fmla="*/ 31 w 153"/>
                  <a:gd name="T9" fmla="*/ 94 h 599"/>
                  <a:gd name="T10" fmla="*/ 153 w 153"/>
                  <a:gd name="T11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3" h="599">
                    <a:moveTo>
                      <a:pt x="0" y="599"/>
                    </a:moveTo>
                    <a:lnTo>
                      <a:pt x="133" y="554"/>
                    </a:lnTo>
                    <a:lnTo>
                      <a:pt x="133" y="371"/>
                    </a:lnTo>
                    <a:lnTo>
                      <a:pt x="31" y="281"/>
                    </a:lnTo>
                    <a:lnTo>
                      <a:pt x="31" y="94"/>
                    </a:lnTo>
                    <a:lnTo>
                      <a:pt x="15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761">
                <a:extLst>
                  <a:ext uri="{FF2B5EF4-FFF2-40B4-BE49-F238E27FC236}">
                    <a16:creationId xmlns:a16="http://schemas.microsoft.com/office/drawing/2014/main" id="{8A77746F-CFDE-F2B4-2CB7-81027A347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3162"/>
                <a:ext cx="98" cy="166"/>
              </a:xfrm>
              <a:custGeom>
                <a:avLst/>
                <a:gdLst>
                  <a:gd name="T0" fmla="*/ 352 w 394"/>
                  <a:gd name="T1" fmla="*/ 0 h 665"/>
                  <a:gd name="T2" fmla="*/ 280 w 394"/>
                  <a:gd name="T3" fmla="*/ 90 h 665"/>
                  <a:gd name="T4" fmla="*/ 359 w 394"/>
                  <a:gd name="T5" fmla="*/ 90 h 665"/>
                  <a:gd name="T6" fmla="*/ 394 w 394"/>
                  <a:gd name="T7" fmla="*/ 156 h 665"/>
                  <a:gd name="T8" fmla="*/ 267 w 394"/>
                  <a:gd name="T9" fmla="*/ 238 h 665"/>
                  <a:gd name="T10" fmla="*/ 293 w 394"/>
                  <a:gd name="T11" fmla="*/ 283 h 665"/>
                  <a:gd name="T12" fmla="*/ 187 w 394"/>
                  <a:gd name="T13" fmla="*/ 376 h 665"/>
                  <a:gd name="T14" fmla="*/ 255 w 394"/>
                  <a:gd name="T15" fmla="*/ 454 h 665"/>
                  <a:gd name="T16" fmla="*/ 109 w 394"/>
                  <a:gd name="T17" fmla="*/ 630 h 665"/>
                  <a:gd name="T18" fmla="*/ 0 w 394"/>
                  <a:gd name="T19" fmla="*/ 665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4" h="665">
                    <a:moveTo>
                      <a:pt x="352" y="0"/>
                    </a:moveTo>
                    <a:lnTo>
                      <a:pt x="280" y="90"/>
                    </a:lnTo>
                    <a:lnTo>
                      <a:pt x="359" y="90"/>
                    </a:lnTo>
                    <a:lnTo>
                      <a:pt x="394" y="156"/>
                    </a:lnTo>
                    <a:lnTo>
                      <a:pt x="267" y="238"/>
                    </a:lnTo>
                    <a:lnTo>
                      <a:pt x="293" y="283"/>
                    </a:lnTo>
                    <a:lnTo>
                      <a:pt x="187" y="376"/>
                    </a:lnTo>
                    <a:lnTo>
                      <a:pt x="255" y="454"/>
                    </a:lnTo>
                    <a:lnTo>
                      <a:pt x="109" y="630"/>
                    </a:lnTo>
                    <a:lnTo>
                      <a:pt x="0" y="66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762">
                <a:extLst>
                  <a:ext uri="{FF2B5EF4-FFF2-40B4-BE49-F238E27FC236}">
                    <a16:creationId xmlns:a16="http://schemas.microsoft.com/office/drawing/2014/main" id="{56AEB129-9668-B645-8FBD-99C6B0D7C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5" y="1510"/>
                <a:ext cx="81" cy="109"/>
              </a:xfrm>
              <a:custGeom>
                <a:avLst/>
                <a:gdLst>
                  <a:gd name="T0" fmla="*/ 325 w 325"/>
                  <a:gd name="T1" fmla="*/ 433 h 433"/>
                  <a:gd name="T2" fmla="*/ 191 w 325"/>
                  <a:gd name="T3" fmla="*/ 323 h 433"/>
                  <a:gd name="T4" fmla="*/ 281 w 325"/>
                  <a:gd name="T5" fmla="*/ 155 h 433"/>
                  <a:gd name="T6" fmla="*/ 0 w 325"/>
                  <a:gd name="T7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5" h="433">
                    <a:moveTo>
                      <a:pt x="325" y="433"/>
                    </a:moveTo>
                    <a:lnTo>
                      <a:pt x="191" y="323"/>
                    </a:lnTo>
                    <a:lnTo>
                      <a:pt x="281" y="1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763">
                <a:extLst>
                  <a:ext uri="{FF2B5EF4-FFF2-40B4-BE49-F238E27FC236}">
                    <a16:creationId xmlns:a16="http://schemas.microsoft.com/office/drawing/2014/main" id="{9B48424F-DBA1-0FF3-91C4-732A10A590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6" y="1597"/>
                <a:ext cx="114" cy="22"/>
              </a:xfrm>
              <a:custGeom>
                <a:avLst/>
                <a:gdLst>
                  <a:gd name="T0" fmla="*/ 457 w 457"/>
                  <a:gd name="T1" fmla="*/ 86 h 86"/>
                  <a:gd name="T2" fmla="*/ 359 w 457"/>
                  <a:gd name="T3" fmla="*/ 0 h 86"/>
                  <a:gd name="T4" fmla="*/ 232 w 457"/>
                  <a:gd name="T5" fmla="*/ 0 h 86"/>
                  <a:gd name="T6" fmla="*/ 0 w 457"/>
                  <a:gd name="T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7" h="86">
                    <a:moveTo>
                      <a:pt x="457" y="86"/>
                    </a:moveTo>
                    <a:lnTo>
                      <a:pt x="359" y="0"/>
                    </a:lnTo>
                    <a:lnTo>
                      <a:pt x="232" y="0"/>
                    </a:lnTo>
                    <a:lnTo>
                      <a:pt x="0" y="8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764">
                <a:extLst>
                  <a:ext uri="{FF2B5EF4-FFF2-40B4-BE49-F238E27FC236}">
                    <a16:creationId xmlns:a16="http://schemas.microsoft.com/office/drawing/2014/main" id="{54A89839-2EE7-7836-8315-4481C0A21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3135"/>
                <a:ext cx="26" cy="59"/>
              </a:xfrm>
              <a:custGeom>
                <a:avLst/>
                <a:gdLst>
                  <a:gd name="T0" fmla="*/ 0 w 103"/>
                  <a:gd name="T1" fmla="*/ 237 h 237"/>
                  <a:gd name="T2" fmla="*/ 103 w 103"/>
                  <a:gd name="T3" fmla="*/ 129 h 237"/>
                  <a:gd name="T4" fmla="*/ 103 w 103"/>
                  <a:gd name="T5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3" h="237">
                    <a:moveTo>
                      <a:pt x="0" y="237"/>
                    </a:moveTo>
                    <a:lnTo>
                      <a:pt x="103" y="129"/>
                    </a:lnTo>
                    <a:lnTo>
                      <a:pt x="10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765">
                <a:extLst>
                  <a:ext uri="{FF2B5EF4-FFF2-40B4-BE49-F238E27FC236}">
                    <a16:creationId xmlns:a16="http://schemas.microsoft.com/office/drawing/2014/main" id="{538FC893-B3FC-C487-9566-80C9D434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0" y="3029"/>
                <a:ext cx="230" cy="269"/>
              </a:xfrm>
              <a:custGeom>
                <a:avLst/>
                <a:gdLst>
                  <a:gd name="T0" fmla="*/ 874 w 920"/>
                  <a:gd name="T1" fmla="*/ 1075 h 1075"/>
                  <a:gd name="T2" fmla="*/ 920 w 920"/>
                  <a:gd name="T3" fmla="*/ 952 h 1075"/>
                  <a:gd name="T4" fmla="*/ 770 w 920"/>
                  <a:gd name="T5" fmla="*/ 837 h 1075"/>
                  <a:gd name="T6" fmla="*/ 916 w 920"/>
                  <a:gd name="T7" fmla="*/ 771 h 1075"/>
                  <a:gd name="T8" fmla="*/ 821 w 920"/>
                  <a:gd name="T9" fmla="*/ 701 h 1075"/>
                  <a:gd name="T10" fmla="*/ 878 w 920"/>
                  <a:gd name="T11" fmla="*/ 441 h 1075"/>
                  <a:gd name="T12" fmla="*/ 700 w 920"/>
                  <a:gd name="T13" fmla="*/ 348 h 1075"/>
                  <a:gd name="T14" fmla="*/ 700 w 920"/>
                  <a:gd name="T15" fmla="*/ 272 h 1075"/>
                  <a:gd name="T16" fmla="*/ 428 w 920"/>
                  <a:gd name="T17" fmla="*/ 238 h 1075"/>
                  <a:gd name="T18" fmla="*/ 428 w 920"/>
                  <a:gd name="T19" fmla="*/ 384 h 1075"/>
                  <a:gd name="T20" fmla="*/ 307 w 920"/>
                  <a:gd name="T21" fmla="*/ 384 h 1075"/>
                  <a:gd name="T22" fmla="*/ 212 w 920"/>
                  <a:gd name="T23" fmla="*/ 307 h 1075"/>
                  <a:gd name="T24" fmla="*/ 311 w 920"/>
                  <a:gd name="T25" fmla="*/ 189 h 1075"/>
                  <a:gd name="T26" fmla="*/ 171 w 920"/>
                  <a:gd name="T27" fmla="*/ 98 h 1075"/>
                  <a:gd name="T28" fmla="*/ 171 w 920"/>
                  <a:gd name="T29" fmla="*/ 28 h 1075"/>
                  <a:gd name="T30" fmla="*/ 0 w 920"/>
                  <a:gd name="T31" fmla="*/ 0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20" h="1075">
                    <a:moveTo>
                      <a:pt x="874" y="1075"/>
                    </a:moveTo>
                    <a:lnTo>
                      <a:pt x="920" y="952"/>
                    </a:lnTo>
                    <a:lnTo>
                      <a:pt x="770" y="837"/>
                    </a:lnTo>
                    <a:lnTo>
                      <a:pt x="916" y="771"/>
                    </a:lnTo>
                    <a:lnTo>
                      <a:pt x="821" y="701"/>
                    </a:lnTo>
                    <a:lnTo>
                      <a:pt x="878" y="441"/>
                    </a:lnTo>
                    <a:lnTo>
                      <a:pt x="700" y="348"/>
                    </a:lnTo>
                    <a:lnTo>
                      <a:pt x="700" y="272"/>
                    </a:lnTo>
                    <a:lnTo>
                      <a:pt x="428" y="238"/>
                    </a:lnTo>
                    <a:lnTo>
                      <a:pt x="428" y="384"/>
                    </a:lnTo>
                    <a:lnTo>
                      <a:pt x="307" y="384"/>
                    </a:lnTo>
                    <a:lnTo>
                      <a:pt x="212" y="307"/>
                    </a:lnTo>
                    <a:lnTo>
                      <a:pt x="311" y="189"/>
                    </a:lnTo>
                    <a:lnTo>
                      <a:pt x="171" y="98"/>
                    </a:lnTo>
                    <a:lnTo>
                      <a:pt x="171" y="2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766">
                <a:extLst>
                  <a:ext uri="{FF2B5EF4-FFF2-40B4-BE49-F238E27FC236}">
                    <a16:creationId xmlns:a16="http://schemas.microsoft.com/office/drawing/2014/main" id="{07E03AC4-4B39-361F-CC2C-ED1956AD3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3322"/>
                <a:ext cx="230" cy="200"/>
              </a:xfrm>
              <a:custGeom>
                <a:avLst/>
                <a:gdLst>
                  <a:gd name="T0" fmla="*/ 920 w 920"/>
                  <a:gd name="T1" fmla="*/ 798 h 798"/>
                  <a:gd name="T2" fmla="*/ 874 w 920"/>
                  <a:gd name="T3" fmla="*/ 680 h 798"/>
                  <a:gd name="T4" fmla="*/ 796 w 920"/>
                  <a:gd name="T5" fmla="*/ 537 h 798"/>
                  <a:gd name="T6" fmla="*/ 665 w 920"/>
                  <a:gd name="T7" fmla="*/ 537 h 798"/>
                  <a:gd name="T8" fmla="*/ 716 w 920"/>
                  <a:gd name="T9" fmla="*/ 441 h 798"/>
                  <a:gd name="T10" fmla="*/ 589 w 920"/>
                  <a:gd name="T11" fmla="*/ 197 h 798"/>
                  <a:gd name="T12" fmla="*/ 519 w 920"/>
                  <a:gd name="T13" fmla="*/ 153 h 798"/>
                  <a:gd name="T14" fmla="*/ 348 w 920"/>
                  <a:gd name="T15" fmla="*/ 248 h 798"/>
                  <a:gd name="T16" fmla="*/ 348 w 920"/>
                  <a:gd name="T17" fmla="*/ 155 h 798"/>
                  <a:gd name="T18" fmla="*/ 234 w 920"/>
                  <a:gd name="T19" fmla="*/ 85 h 798"/>
                  <a:gd name="T20" fmla="*/ 202 w 920"/>
                  <a:gd name="T21" fmla="*/ 0 h 798"/>
                  <a:gd name="T22" fmla="*/ 41 w 920"/>
                  <a:gd name="T23" fmla="*/ 41 h 798"/>
                  <a:gd name="T24" fmla="*/ 0 w 920"/>
                  <a:gd name="T25" fmla="*/ 94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20" h="798">
                    <a:moveTo>
                      <a:pt x="920" y="798"/>
                    </a:moveTo>
                    <a:lnTo>
                      <a:pt x="874" y="680"/>
                    </a:lnTo>
                    <a:lnTo>
                      <a:pt x="796" y="537"/>
                    </a:lnTo>
                    <a:lnTo>
                      <a:pt x="665" y="537"/>
                    </a:lnTo>
                    <a:lnTo>
                      <a:pt x="716" y="441"/>
                    </a:lnTo>
                    <a:lnTo>
                      <a:pt x="589" y="197"/>
                    </a:lnTo>
                    <a:lnTo>
                      <a:pt x="519" y="153"/>
                    </a:lnTo>
                    <a:lnTo>
                      <a:pt x="348" y="248"/>
                    </a:lnTo>
                    <a:lnTo>
                      <a:pt x="348" y="155"/>
                    </a:lnTo>
                    <a:lnTo>
                      <a:pt x="234" y="85"/>
                    </a:lnTo>
                    <a:lnTo>
                      <a:pt x="202" y="0"/>
                    </a:lnTo>
                    <a:lnTo>
                      <a:pt x="41" y="41"/>
                    </a:lnTo>
                    <a:lnTo>
                      <a:pt x="0" y="9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767">
                <a:extLst>
                  <a:ext uri="{FF2B5EF4-FFF2-40B4-BE49-F238E27FC236}">
                    <a16:creationId xmlns:a16="http://schemas.microsoft.com/office/drawing/2014/main" id="{D0D4AC0A-73CB-72DD-DBBA-32532A59C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3309"/>
                <a:ext cx="8" cy="37"/>
              </a:xfrm>
              <a:custGeom>
                <a:avLst/>
                <a:gdLst>
                  <a:gd name="T0" fmla="*/ 29 w 29"/>
                  <a:gd name="T1" fmla="*/ 148 h 148"/>
                  <a:gd name="T2" fmla="*/ 0 w 29"/>
                  <a:gd name="T3" fmla="*/ 120 h 148"/>
                  <a:gd name="T4" fmla="*/ 0 w 29"/>
                  <a:gd name="T5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48">
                    <a:moveTo>
                      <a:pt x="29" y="148"/>
                    </a:moveTo>
                    <a:lnTo>
                      <a:pt x="0" y="1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768">
                <a:extLst>
                  <a:ext uri="{FF2B5EF4-FFF2-40B4-BE49-F238E27FC236}">
                    <a16:creationId xmlns:a16="http://schemas.microsoft.com/office/drawing/2014/main" id="{3D30C143-B075-2675-9405-8A8B39443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3346"/>
                <a:ext cx="67" cy="185"/>
              </a:xfrm>
              <a:custGeom>
                <a:avLst/>
                <a:gdLst>
                  <a:gd name="T0" fmla="*/ 0 w 270"/>
                  <a:gd name="T1" fmla="*/ 742 h 742"/>
                  <a:gd name="T2" fmla="*/ 4 w 270"/>
                  <a:gd name="T3" fmla="*/ 694 h 742"/>
                  <a:gd name="T4" fmla="*/ 65 w 270"/>
                  <a:gd name="T5" fmla="*/ 639 h 742"/>
                  <a:gd name="T6" fmla="*/ 109 w 270"/>
                  <a:gd name="T7" fmla="*/ 481 h 742"/>
                  <a:gd name="T8" fmla="*/ 109 w 270"/>
                  <a:gd name="T9" fmla="*/ 389 h 742"/>
                  <a:gd name="T10" fmla="*/ 175 w 270"/>
                  <a:gd name="T11" fmla="*/ 341 h 742"/>
                  <a:gd name="T12" fmla="*/ 270 w 270"/>
                  <a:gd name="T13" fmla="*/ 131 h 742"/>
                  <a:gd name="T14" fmla="*/ 132 w 270"/>
                  <a:gd name="T15" fmla="*/ 0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0" h="742">
                    <a:moveTo>
                      <a:pt x="0" y="742"/>
                    </a:moveTo>
                    <a:lnTo>
                      <a:pt x="4" y="694"/>
                    </a:lnTo>
                    <a:lnTo>
                      <a:pt x="65" y="639"/>
                    </a:lnTo>
                    <a:lnTo>
                      <a:pt x="109" y="481"/>
                    </a:lnTo>
                    <a:lnTo>
                      <a:pt x="109" y="389"/>
                    </a:lnTo>
                    <a:lnTo>
                      <a:pt x="175" y="341"/>
                    </a:lnTo>
                    <a:lnTo>
                      <a:pt x="270" y="131"/>
                    </a:lnTo>
                    <a:lnTo>
                      <a:pt x="132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769">
                <a:extLst>
                  <a:ext uri="{FF2B5EF4-FFF2-40B4-BE49-F238E27FC236}">
                    <a16:creationId xmlns:a16="http://schemas.microsoft.com/office/drawing/2014/main" id="{F3BAE89F-E74C-C7BF-458A-E5D704A6B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3048"/>
                <a:ext cx="90" cy="87"/>
              </a:xfrm>
              <a:custGeom>
                <a:avLst/>
                <a:gdLst>
                  <a:gd name="T0" fmla="*/ 361 w 361"/>
                  <a:gd name="T1" fmla="*/ 350 h 350"/>
                  <a:gd name="T2" fmla="*/ 291 w 361"/>
                  <a:gd name="T3" fmla="*/ 244 h 350"/>
                  <a:gd name="T4" fmla="*/ 173 w 361"/>
                  <a:gd name="T5" fmla="*/ 244 h 350"/>
                  <a:gd name="T6" fmla="*/ 173 w 361"/>
                  <a:gd name="T7" fmla="*/ 111 h 350"/>
                  <a:gd name="T8" fmla="*/ 50 w 361"/>
                  <a:gd name="T9" fmla="*/ 111 h 350"/>
                  <a:gd name="T10" fmla="*/ 0 w 361"/>
                  <a:gd name="T11" fmla="*/ 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1" h="350">
                    <a:moveTo>
                      <a:pt x="361" y="350"/>
                    </a:moveTo>
                    <a:lnTo>
                      <a:pt x="291" y="244"/>
                    </a:lnTo>
                    <a:lnTo>
                      <a:pt x="173" y="244"/>
                    </a:lnTo>
                    <a:lnTo>
                      <a:pt x="173" y="111"/>
                    </a:lnTo>
                    <a:lnTo>
                      <a:pt x="50" y="1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770">
                <a:extLst>
                  <a:ext uri="{FF2B5EF4-FFF2-40B4-BE49-F238E27FC236}">
                    <a16:creationId xmlns:a16="http://schemas.microsoft.com/office/drawing/2014/main" id="{7D45C6C7-8474-8585-CEE8-42F9779FD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3460"/>
                <a:ext cx="130" cy="39"/>
              </a:xfrm>
              <a:custGeom>
                <a:avLst/>
                <a:gdLst>
                  <a:gd name="T0" fmla="*/ 520 w 520"/>
                  <a:gd name="T1" fmla="*/ 76 h 157"/>
                  <a:gd name="T2" fmla="*/ 454 w 520"/>
                  <a:gd name="T3" fmla="*/ 0 h 157"/>
                  <a:gd name="T4" fmla="*/ 343 w 520"/>
                  <a:gd name="T5" fmla="*/ 102 h 157"/>
                  <a:gd name="T6" fmla="*/ 235 w 520"/>
                  <a:gd name="T7" fmla="*/ 70 h 157"/>
                  <a:gd name="T8" fmla="*/ 0 w 520"/>
                  <a:gd name="T9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0" h="157">
                    <a:moveTo>
                      <a:pt x="520" y="76"/>
                    </a:moveTo>
                    <a:lnTo>
                      <a:pt x="454" y="0"/>
                    </a:lnTo>
                    <a:lnTo>
                      <a:pt x="343" y="102"/>
                    </a:lnTo>
                    <a:lnTo>
                      <a:pt x="235" y="70"/>
                    </a:lnTo>
                    <a:lnTo>
                      <a:pt x="0" y="15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771">
                <a:extLst>
                  <a:ext uri="{FF2B5EF4-FFF2-40B4-BE49-F238E27FC236}">
                    <a16:creationId xmlns:a16="http://schemas.microsoft.com/office/drawing/2014/main" id="{4D14957B-2699-512B-5229-B16483ECD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3476"/>
                <a:ext cx="71" cy="23"/>
              </a:xfrm>
              <a:custGeom>
                <a:avLst/>
                <a:gdLst>
                  <a:gd name="T0" fmla="*/ 284 w 284"/>
                  <a:gd name="T1" fmla="*/ 89 h 89"/>
                  <a:gd name="T2" fmla="*/ 176 w 284"/>
                  <a:gd name="T3" fmla="*/ 40 h 89"/>
                  <a:gd name="T4" fmla="*/ 176 w 284"/>
                  <a:gd name="T5" fmla="*/ 0 h 89"/>
                  <a:gd name="T6" fmla="*/ 0 w 284"/>
                  <a:gd name="T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4" h="89">
                    <a:moveTo>
                      <a:pt x="284" y="89"/>
                    </a:moveTo>
                    <a:lnTo>
                      <a:pt x="176" y="40"/>
                    </a:lnTo>
                    <a:lnTo>
                      <a:pt x="176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772">
                <a:extLst>
                  <a:ext uri="{FF2B5EF4-FFF2-40B4-BE49-F238E27FC236}">
                    <a16:creationId xmlns:a16="http://schemas.microsoft.com/office/drawing/2014/main" id="{52AE6584-B61D-5813-EEBC-6233328A7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3260"/>
                <a:ext cx="42" cy="104"/>
              </a:xfrm>
              <a:custGeom>
                <a:avLst/>
                <a:gdLst>
                  <a:gd name="T0" fmla="*/ 35 w 166"/>
                  <a:gd name="T1" fmla="*/ 415 h 415"/>
                  <a:gd name="T2" fmla="*/ 0 w 166"/>
                  <a:gd name="T3" fmla="*/ 368 h 415"/>
                  <a:gd name="T4" fmla="*/ 133 w 166"/>
                  <a:gd name="T5" fmla="*/ 199 h 415"/>
                  <a:gd name="T6" fmla="*/ 92 w 166"/>
                  <a:gd name="T7" fmla="*/ 91 h 415"/>
                  <a:gd name="T8" fmla="*/ 166 w 166"/>
                  <a:gd name="T9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415">
                    <a:moveTo>
                      <a:pt x="35" y="415"/>
                    </a:moveTo>
                    <a:lnTo>
                      <a:pt x="0" y="368"/>
                    </a:lnTo>
                    <a:lnTo>
                      <a:pt x="133" y="199"/>
                    </a:lnTo>
                    <a:lnTo>
                      <a:pt x="92" y="91"/>
                    </a:lnTo>
                    <a:lnTo>
                      <a:pt x="166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773">
                <a:extLst>
                  <a:ext uri="{FF2B5EF4-FFF2-40B4-BE49-F238E27FC236}">
                    <a16:creationId xmlns:a16="http://schemas.microsoft.com/office/drawing/2014/main" id="{E6CD76C3-11BB-2CF2-2595-5C659C85D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3499"/>
                <a:ext cx="41" cy="167"/>
              </a:xfrm>
              <a:custGeom>
                <a:avLst/>
                <a:gdLst>
                  <a:gd name="T0" fmla="*/ 99 w 165"/>
                  <a:gd name="T1" fmla="*/ 668 h 668"/>
                  <a:gd name="T2" fmla="*/ 123 w 165"/>
                  <a:gd name="T3" fmla="*/ 635 h 668"/>
                  <a:gd name="T4" fmla="*/ 64 w 165"/>
                  <a:gd name="T5" fmla="*/ 489 h 668"/>
                  <a:gd name="T6" fmla="*/ 165 w 165"/>
                  <a:gd name="T7" fmla="*/ 387 h 668"/>
                  <a:gd name="T8" fmla="*/ 127 w 165"/>
                  <a:gd name="T9" fmla="*/ 307 h 668"/>
                  <a:gd name="T10" fmla="*/ 0 w 165"/>
                  <a:gd name="T11" fmla="*/ 254 h 668"/>
                  <a:gd name="T12" fmla="*/ 41 w 165"/>
                  <a:gd name="T13" fmla="*/ 135 h 668"/>
                  <a:gd name="T14" fmla="*/ 41 w 165"/>
                  <a:gd name="T15" fmla="*/ 0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5" h="668">
                    <a:moveTo>
                      <a:pt x="99" y="668"/>
                    </a:moveTo>
                    <a:lnTo>
                      <a:pt x="123" y="635"/>
                    </a:lnTo>
                    <a:lnTo>
                      <a:pt x="64" y="489"/>
                    </a:lnTo>
                    <a:lnTo>
                      <a:pt x="165" y="387"/>
                    </a:lnTo>
                    <a:lnTo>
                      <a:pt x="127" y="307"/>
                    </a:lnTo>
                    <a:lnTo>
                      <a:pt x="0" y="254"/>
                    </a:lnTo>
                    <a:lnTo>
                      <a:pt x="41" y="135"/>
                    </a:lnTo>
                    <a:lnTo>
                      <a:pt x="4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774">
                <a:extLst>
                  <a:ext uri="{FF2B5EF4-FFF2-40B4-BE49-F238E27FC236}">
                    <a16:creationId xmlns:a16="http://schemas.microsoft.com/office/drawing/2014/main" id="{EC72FFE1-ECD7-A4C8-73DB-43B335C7B5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302"/>
                <a:ext cx="188" cy="57"/>
              </a:xfrm>
              <a:custGeom>
                <a:avLst/>
                <a:gdLst>
                  <a:gd name="T0" fmla="*/ 0 w 751"/>
                  <a:gd name="T1" fmla="*/ 130 h 226"/>
                  <a:gd name="T2" fmla="*/ 173 w 751"/>
                  <a:gd name="T3" fmla="*/ 90 h 226"/>
                  <a:gd name="T4" fmla="*/ 173 w 751"/>
                  <a:gd name="T5" fmla="*/ 0 h 226"/>
                  <a:gd name="T6" fmla="*/ 344 w 751"/>
                  <a:gd name="T7" fmla="*/ 0 h 226"/>
                  <a:gd name="T8" fmla="*/ 576 w 751"/>
                  <a:gd name="T9" fmla="*/ 90 h 226"/>
                  <a:gd name="T10" fmla="*/ 751 w 751"/>
                  <a:gd name="T11" fmla="*/ 22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1" h="226">
                    <a:moveTo>
                      <a:pt x="0" y="130"/>
                    </a:moveTo>
                    <a:lnTo>
                      <a:pt x="173" y="90"/>
                    </a:lnTo>
                    <a:lnTo>
                      <a:pt x="173" y="0"/>
                    </a:lnTo>
                    <a:lnTo>
                      <a:pt x="344" y="0"/>
                    </a:lnTo>
                    <a:lnTo>
                      <a:pt x="576" y="90"/>
                    </a:lnTo>
                    <a:lnTo>
                      <a:pt x="751" y="22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775">
                <a:extLst>
                  <a:ext uri="{FF2B5EF4-FFF2-40B4-BE49-F238E27FC236}">
                    <a16:creationId xmlns:a16="http://schemas.microsoft.com/office/drawing/2014/main" id="{7495BCDB-2957-60C1-D718-01B04D236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1151"/>
                <a:ext cx="91" cy="36"/>
              </a:xfrm>
              <a:custGeom>
                <a:avLst/>
                <a:gdLst>
                  <a:gd name="T0" fmla="*/ 364 w 364"/>
                  <a:gd name="T1" fmla="*/ 0 h 143"/>
                  <a:gd name="T2" fmla="*/ 141 w 364"/>
                  <a:gd name="T3" fmla="*/ 0 h 143"/>
                  <a:gd name="T4" fmla="*/ 141 w 364"/>
                  <a:gd name="T5" fmla="*/ 143 h 143"/>
                  <a:gd name="T6" fmla="*/ 0 w 364"/>
                  <a:gd name="T7" fmla="*/ 14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4" h="143">
                    <a:moveTo>
                      <a:pt x="364" y="0"/>
                    </a:moveTo>
                    <a:lnTo>
                      <a:pt x="141" y="0"/>
                    </a:lnTo>
                    <a:lnTo>
                      <a:pt x="141" y="143"/>
                    </a:lnTo>
                    <a:lnTo>
                      <a:pt x="0" y="14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776">
                <a:extLst>
                  <a:ext uri="{FF2B5EF4-FFF2-40B4-BE49-F238E27FC236}">
                    <a16:creationId xmlns:a16="http://schemas.microsoft.com/office/drawing/2014/main" id="{9440BF74-1E5B-C97A-71F4-C969CB925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2" y="3180"/>
                <a:ext cx="291" cy="38"/>
              </a:xfrm>
              <a:custGeom>
                <a:avLst/>
                <a:gdLst>
                  <a:gd name="T0" fmla="*/ 1166 w 1166"/>
                  <a:gd name="T1" fmla="*/ 1 h 153"/>
                  <a:gd name="T2" fmla="*/ 1039 w 1166"/>
                  <a:gd name="T3" fmla="*/ 93 h 153"/>
                  <a:gd name="T4" fmla="*/ 938 w 1166"/>
                  <a:gd name="T5" fmla="*/ 0 h 153"/>
                  <a:gd name="T6" fmla="*/ 851 w 1166"/>
                  <a:gd name="T7" fmla="*/ 153 h 153"/>
                  <a:gd name="T8" fmla="*/ 506 w 1166"/>
                  <a:gd name="T9" fmla="*/ 68 h 153"/>
                  <a:gd name="T10" fmla="*/ 287 w 1166"/>
                  <a:gd name="T11" fmla="*/ 121 h 153"/>
                  <a:gd name="T12" fmla="*/ 189 w 1166"/>
                  <a:gd name="T13" fmla="*/ 55 h 153"/>
                  <a:gd name="T14" fmla="*/ 0 w 1166"/>
                  <a:gd name="T15" fmla="*/ 8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6" h="153">
                    <a:moveTo>
                      <a:pt x="1166" y="1"/>
                    </a:moveTo>
                    <a:lnTo>
                      <a:pt x="1039" y="93"/>
                    </a:lnTo>
                    <a:lnTo>
                      <a:pt x="938" y="0"/>
                    </a:lnTo>
                    <a:lnTo>
                      <a:pt x="851" y="153"/>
                    </a:lnTo>
                    <a:lnTo>
                      <a:pt x="506" y="68"/>
                    </a:lnTo>
                    <a:lnTo>
                      <a:pt x="287" y="121"/>
                    </a:lnTo>
                    <a:lnTo>
                      <a:pt x="189" y="55"/>
                    </a:lnTo>
                    <a:lnTo>
                      <a:pt x="0" y="8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777">
                <a:extLst>
                  <a:ext uri="{FF2B5EF4-FFF2-40B4-BE49-F238E27FC236}">
                    <a16:creationId xmlns:a16="http://schemas.microsoft.com/office/drawing/2014/main" id="{D754CF5D-EFB7-C28C-638C-11E8EA835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2992"/>
                <a:ext cx="75" cy="207"/>
              </a:xfrm>
              <a:custGeom>
                <a:avLst/>
                <a:gdLst>
                  <a:gd name="T0" fmla="*/ 51 w 301"/>
                  <a:gd name="T1" fmla="*/ 828 h 828"/>
                  <a:gd name="T2" fmla="*/ 0 w 301"/>
                  <a:gd name="T3" fmla="*/ 683 h 828"/>
                  <a:gd name="T4" fmla="*/ 144 w 301"/>
                  <a:gd name="T5" fmla="*/ 518 h 828"/>
                  <a:gd name="T6" fmla="*/ 172 w 301"/>
                  <a:gd name="T7" fmla="*/ 338 h 828"/>
                  <a:gd name="T8" fmla="*/ 277 w 301"/>
                  <a:gd name="T9" fmla="*/ 395 h 828"/>
                  <a:gd name="T10" fmla="*/ 277 w 301"/>
                  <a:gd name="T11" fmla="*/ 296 h 828"/>
                  <a:gd name="T12" fmla="*/ 165 w 301"/>
                  <a:gd name="T13" fmla="*/ 220 h 828"/>
                  <a:gd name="T14" fmla="*/ 301 w 301"/>
                  <a:gd name="T15" fmla="*/ 0 h 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1" h="828">
                    <a:moveTo>
                      <a:pt x="51" y="828"/>
                    </a:moveTo>
                    <a:lnTo>
                      <a:pt x="0" y="683"/>
                    </a:lnTo>
                    <a:lnTo>
                      <a:pt x="144" y="518"/>
                    </a:lnTo>
                    <a:lnTo>
                      <a:pt x="172" y="338"/>
                    </a:lnTo>
                    <a:lnTo>
                      <a:pt x="277" y="395"/>
                    </a:lnTo>
                    <a:lnTo>
                      <a:pt x="277" y="296"/>
                    </a:lnTo>
                    <a:lnTo>
                      <a:pt x="165" y="220"/>
                    </a:lnTo>
                    <a:lnTo>
                      <a:pt x="30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Line 778">
                <a:extLst>
                  <a:ext uri="{FF2B5EF4-FFF2-40B4-BE49-F238E27FC236}">
                    <a16:creationId xmlns:a16="http://schemas.microsoft.com/office/drawing/2014/main" id="{AD907E1A-A10D-527C-C1BD-F7D61008DD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23" y="1109"/>
                <a:ext cx="48" cy="15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779">
                <a:extLst>
                  <a:ext uri="{FF2B5EF4-FFF2-40B4-BE49-F238E27FC236}">
                    <a16:creationId xmlns:a16="http://schemas.microsoft.com/office/drawing/2014/main" id="{B2DDD1AF-C64C-9963-4683-16893D9140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3297"/>
                <a:ext cx="135" cy="139"/>
              </a:xfrm>
              <a:custGeom>
                <a:avLst/>
                <a:gdLst>
                  <a:gd name="T0" fmla="*/ 487 w 541"/>
                  <a:gd name="T1" fmla="*/ 554 h 554"/>
                  <a:gd name="T2" fmla="*/ 541 w 541"/>
                  <a:gd name="T3" fmla="*/ 431 h 554"/>
                  <a:gd name="T4" fmla="*/ 387 w 541"/>
                  <a:gd name="T5" fmla="*/ 393 h 554"/>
                  <a:gd name="T6" fmla="*/ 387 w 541"/>
                  <a:gd name="T7" fmla="*/ 246 h 554"/>
                  <a:gd name="T8" fmla="*/ 317 w 541"/>
                  <a:gd name="T9" fmla="*/ 205 h 554"/>
                  <a:gd name="T10" fmla="*/ 317 w 541"/>
                  <a:gd name="T11" fmla="*/ 52 h 554"/>
                  <a:gd name="T12" fmla="*/ 161 w 541"/>
                  <a:gd name="T13" fmla="*/ 78 h 554"/>
                  <a:gd name="T14" fmla="*/ 0 w 541"/>
                  <a:gd name="T1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1" h="554">
                    <a:moveTo>
                      <a:pt x="487" y="554"/>
                    </a:moveTo>
                    <a:lnTo>
                      <a:pt x="541" y="431"/>
                    </a:lnTo>
                    <a:lnTo>
                      <a:pt x="387" y="393"/>
                    </a:lnTo>
                    <a:lnTo>
                      <a:pt x="387" y="246"/>
                    </a:lnTo>
                    <a:lnTo>
                      <a:pt x="317" y="205"/>
                    </a:lnTo>
                    <a:lnTo>
                      <a:pt x="317" y="52"/>
                    </a:lnTo>
                    <a:lnTo>
                      <a:pt x="161" y="7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780">
                <a:extLst>
                  <a:ext uri="{FF2B5EF4-FFF2-40B4-BE49-F238E27FC236}">
                    <a16:creationId xmlns:a16="http://schemas.microsoft.com/office/drawing/2014/main" id="{31193EEC-703D-AA23-C783-6C793B0016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1064"/>
                <a:ext cx="149" cy="60"/>
              </a:xfrm>
              <a:custGeom>
                <a:avLst/>
                <a:gdLst>
                  <a:gd name="T0" fmla="*/ 0 w 595"/>
                  <a:gd name="T1" fmla="*/ 240 h 240"/>
                  <a:gd name="T2" fmla="*/ 203 w 595"/>
                  <a:gd name="T3" fmla="*/ 240 h 240"/>
                  <a:gd name="T4" fmla="*/ 317 w 595"/>
                  <a:gd name="T5" fmla="*/ 142 h 240"/>
                  <a:gd name="T6" fmla="*/ 484 w 595"/>
                  <a:gd name="T7" fmla="*/ 142 h 240"/>
                  <a:gd name="T8" fmla="*/ 595 w 595"/>
                  <a:gd name="T9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5" h="240">
                    <a:moveTo>
                      <a:pt x="0" y="240"/>
                    </a:moveTo>
                    <a:lnTo>
                      <a:pt x="203" y="240"/>
                    </a:lnTo>
                    <a:lnTo>
                      <a:pt x="317" y="142"/>
                    </a:lnTo>
                    <a:lnTo>
                      <a:pt x="484" y="142"/>
                    </a:lnTo>
                    <a:lnTo>
                      <a:pt x="595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781">
                <a:extLst>
                  <a:ext uri="{FF2B5EF4-FFF2-40B4-BE49-F238E27FC236}">
                    <a16:creationId xmlns:a16="http://schemas.microsoft.com/office/drawing/2014/main" id="{D4ED4CAE-CA9A-EF24-A027-BD4A74FDB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6" y="1124"/>
                <a:ext cx="36" cy="100"/>
              </a:xfrm>
              <a:custGeom>
                <a:avLst/>
                <a:gdLst>
                  <a:gd name="T0" fmla="*/ 146 w 146"/>
                  <a:gd name="T1" fmla="*/ 400 h 400"/>
                  <a:gd name="T2" fmla="*/ 146 w 146"/>
                  <a:gd name="T3" fmla="*/ 290 h 400"/>
                  <a:gd name="T4" fmla="*/ 77 w 146"/>
                  <a:gd name="T5" fmla="*/ 229 h 400"/>
                  <a:gd name="T6" fmla="*/ 142 w 146"/>
                  <a:gd name="T7" fmla="*/ 135 h 400"/>
                  <a:gd name="T8" fmla="*/ 0 w 146"/>
                  <a:gd name="T9" fmla="*/ 135 h 400"/>
                  <a:gd name="T10" fmla="*/ 61 w 146"/>
                  <a:gd name="T1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" h="400">
                    <a:moveTo>
                      <a:pt x="146" y="400"/>
                    </a:moveTo>
                    <a:lnTo>
                      <a:pt x="146" y="290"/>
                    </a:lnTo>
                    <a:lnTo>
                      <a:pt x="77" y="229"/>
                    </a:lnTo>
                    <a:lnTo>
                      <a:pt x="142" y="135"/>
                    </a:lnTo>
                    <a:lnTo>
                      <a:pt x="0" y="135"/>
                    </a:lnTo>
                    <a:lnTo>
                      <a:pt x="6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782">
                <a:extLst>
                  <a:ext uri="{FF2B5EF4-FFF2-40B4-BE49-F238E27FC236}">
                    <a16:creationId xmlns:a16="http://schemas.microsoft.com/office/drawing/2014/main" id="{DB075B4B-6E7A-1FB8-2082-069EBE252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1056"/>
                <a:ext cx="46" cy="79"/>
              </a:xfrm>
              <a:custGeom>
                <a:avLst/>
                <a:gdLst>
                  <a:gd name="T0" fmla="*/ 75 w 186"/>
                  <a:gd name="T1" fmla="*/ 0 h 315"/>
                  <a:gd name="T2" fmla="*/ 186 w 186"/>
                  <a:gd name="T3" fmla="*/ 66 h 315"/>
                  <a:gd name="T4" fmla="*/ 137 w 186"/>
                  <a:gd name="T5" fmla="*/ 225 h 315"/>
                  <a:gd name="T6" fmla="*/ 0 w 186"/>
                  <a:gd name="T7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315">
                    <a:moveTo>
                      <a:pt x="75" y="0"/>
                    </a:moveTo>
                    <a:lnTo>
                      <a:pt x="186" y="66"/>
                    </a:lnTo>
                    <a:lnTo>
                      <a:pt x="137" y="225"/>
                    </a:lnTo>
                    <a:lnTo>
                      <a:pt x="0" y="31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783">
                <a:extLst>
                  <a:ext uri="{FF2B5EF4-FFF2-40B4-BE49-F238E27FC236}">
                    <a16:creationId xmlns:a16="http://schemas.microsoft.com/office/drawing/2014/main" id="{27432E68-A2C5-2326-5F6D-5001060928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3" y="3382"/>
                <a:ext cx="48" cy="102"/>
              </a:xfrm>
              <a:custGeom>
                <a:avLst/>
                <a:gdLst>
                  <a:gd name="T0" fmla="*/ 194 w 194"/>
                  <a:gd name="T1" fmla="*/ 410 h 410"/>
                  <a:gd name="T2" fmla="*/ 44 w 194"/>
                  <a:gd name="T3" fmla="*/ 362 h 410"/>
                  <a:gd name="T4" fmla="*/ 19 w 194"/>
                  <a:gd name="T5" fmla="*/ 283 h 410"/>
                  <a:gd name="T6" fmla="*/ 89 w 194"/>
                  <a:gd name="T7" fmla="*/ 235 h 410"/>
                  <a:gd name="T8" fmla="*/ 0 w 194"/>
                  <a:gd name="T9" fmla="*/ 127 h 410"/>
                  <a:gd name="T10" fmla="*/ 89 w 194"/>
                  <a:gd name="T11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4" h="410">
                    <a:moveTo>
                      <a:pt x="194" y="410"/>
                    </a:moveTo>
                    <a:lnTo>
                      <a:pt x="44" y="362"/>
                    </a:lnTo>
                    <a:lnTo>
                      <a:pt x="19" y="283"/>
                    </a:lnTo>
                    <a:lnTo>
                      <a:pt x="89" y="235"/>
                    </a:lnTo>
                    <a:lnTo>
                      <a:pt x="0" y="127"/>
                    </a:lnTo>
                    <a:lnTo>
                      <a:pt x="8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784">
                <a:extLst>
                  <a:ext uri="{FF2B5EF4-FFF2-40B4-BE49-F238E27FC236}">
                    <a16:creationId xmlns:a16="http://schemas.microsoft.com/office/drawing/2014/main" id="{1D87D08F-5AEE-9D83-762B-6356FB004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990"/>
                <a:ext cx="98" cy="66"/>
              </a:xfrm>
              <a:custGeom>
                <a:avLst/>
                <a:gdLst>
                  <a:gd name="T0" fmla="*/ 391 w 391"/>
                  <a:gd name="T1" fmla="*/ 0 h 267"/>
                  <a:gd name="T2" fmla="*/ 221 w 391"/>
                  <a:gd name="T3" fmla="*/ 19 h 267"/>
                  <a:gd name="T4" fmla="*/ 103 w 391"/>
                  <a:gd name="T5" fmla="*/ 96 h 267"/>
                  <a:gd name="T6" fmla="*/ 164 w 391"/>
                  <a:gd name="T7" fmla="*/ 189 h 267"/>
                  <a:gd name="T8" fmla="*/ 0 w 391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1" h="267">
                    <a:moveTo>
                      <a:pt x="391" y="0"/>
                    </a:moveTo>
                    <a:lnTo>
                      <a:pt x="221" y="19"/>
                    </a:lnTo>
                    <a:lnTo>
                      <a:pt x="103" y="96"/>
                    </a:lnTo>
                    <a:lnTo>
                      <a:pt x="164" y="189"/>
                    </a:lnTo>
                    <a:lnTo>
                      <a:pt x="0" y="26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785">
                <a:extLst>
                  <a:ext uri="{FF2B5EF4-FFF2-40B4-BE49-F238E27FC236}">
                    <a16:creationId xmlns:a16="http://schemas.microsoft.com/office/drawing/2014/main" id="{A7E61D57-17B2-42E3-7129-841DAA758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8" y="1035"/>
                <a:ext cx="313" cy="43"/>
              </a:xfrm>
              <a:custGeom>
                <a:avLst/>
                <a:gdLst>
                  <a:gd name="T0" fmla="*/ 0 w 1251"/>
                  <a:gd name="T1" fmla="*/ 0 h 173"/>
                  <a:gd name="T2" fmla="*/ 136 w 1251"/>
                  <a:gd name="T3" fmla="*/ 0 h 173"/>
                  <a:gd name="T4" fmla="*/ 254 w 1251"/>
                  <a:gd name="T5" fmla="*/ 112 h 173"/>
                  <a:gd name="T6" fmla="*/ 461 w 1251"/>
                  <a:gd name="T7" fmla="*/ 38 h 173"/>
                  <a:gd name="T8" fmla="*/ 461 w 1251"/>
                  <a:gd name="T9" fmla="*/ 116 h 173"/>
                  <a:gd name="T10" fmla="*/ 698 w 1251"/>
                  <a:gd name="T11" fmla="*/ 116 h 173"/>
                  <a:gd name="T12" fmla="*/ 844 w 1251"/>
                  <a:gd name="T13" fmla="*/ 173 h 173"/>
                  <a:gd name="T14" fmla="*/ 1142 w 1251"/>
                  <a:gd name="T15" fmla="*/ 22 h 173"/>
                  <a:gd name="T16" fmla="*/ 1251 w 1251"/>
                  <a:gd name="T17" fmla="*/ 8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51" h="173">
                    <a:moveTo>
                      <a:pt x="0" y="0"/>
                    </a:moveTo>
                    <a:lnTo>
                      <a:pt x="136" y="0"/>
                    </a:lnTo>
                    <a:lnTo>
                      <a:pt x="254" y="112"/>
                    </a:lnTo>
                    <a:lnTo>
                      <a:pt x="461" y="38"/>
                    </a:lnTo>
                    <a:lnTo>
                      <a:pt x="461" y="116"/>
                    </a:lnTo>
                    <a:lnTo>
                      <a:pt x="698" y="116"/>
                    </a:lnTo>
                    <a:lnTo>
                      <a:pt x="844" y="173"/>
                    </a:lnTo>
                    <a:lnTo>
                      <a:pt x="1142" y="22"/>
                    </a:lnTo>
                    <a:lnTo>
                      <a:pt x="1251" y="8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786">
                <a:extLst>
                  <a:ext uri="{FF2B5EF4-FFF2-40B4-BE49-F238E27FC236}">
                    <a16:creationId xmlns:a16="http://schemas.microsoft.com/office/drawing/2014/main" id="{4F31418A-0198-443A-EDFD-B2DB44524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1102"/>
                <a:ext cx="58" cy="49"/>
              </a:xfrm>
              <a:custGeom>
                <a:avLst/>
                <a:gdLst>
                  <a:gd name="T0" fmla="*/ 0 w 234"/>
                  <a:gd name="T1" fmla="*/ 196 h 196"/>
                  <a:gd name="T2" fmla="*/ 86 w 234"/>
                  <a:gd name="T3" fmla="*/ 0 h 196"/>
                  <a:gd name="T4" fmla="*/ 234 w 234"/>
                  <a:gd name="T5" fmla="*/ 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4" h="196">
                    <a:moveTo>
                      <a:pt x="0" y="196"/>
                    </a:moveTo>
                    <a:lnTo>
                      <a:pt x="86" y="0"/>
                    </a:lnTo>
                    <a:lnTo>
                      <a:pt x="234" y="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787">
                <a:extLst>
                  <a:ext uri="{FF2B5EF4-FFF2-40B4-BE49-F238E27FC236}">
                    <a16:creationId xmlns:a16="http://schemas.microsoft.com/office/drawing/2014/main" id="{D6BF80C7-5E6F-10A0-5F6A-6C44997D9B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0" y="2389"/>
                <a:ext cx="286" cy="145"/>
              </a:xfrm>
              <a:custGeom>
                <a:avLst/>
                <a:gdLst>
                  <a:gd name="T0" fmla="*/ 0 w 1142"/>
                  <a:gd name="T1" fmla="*/ 0 h 582"/>
                  <a:gd name="T2" fmla="*/ 194 w 1142"/>
                  <a:gd name="T3" fmla="*/ 76 h 582"/>
                  <a:gd name="T4" fmla="*/ 128 w 1142"/>
                  <a:gd name="T5" fmla="*/ 248 h 582"/>
                  <a:gd name="T6" fmla="*/ 194 w 1142"/>
                  <a:gd name="T7" fmla="*/ 277 h 582"/>
                  <a:gd name="T8" fmla="*/ 194 w 1142"/>
                  <a:gd name="T9" fmla="*/ 419 h 582"/>
                  <a:gd name="T10" fmla="*/ 334 w 1142"/>
                  <a:gd name="T11" fmla="*/ 582 h 582"/>
                  <a:gd name="T12" fmla="*/ 566 w 1142"/>
                  <a:gd name="T13" fmla="*/ 515 h 582"/>
                  <a:gd name="T14" fmla="*/ 667 w 1142"/>
                  <a:gd name="T15" fmla="*/ 330 h 582"/>
                  <a:gd name="T16" fmla="*/ 801 w 1142"/>
                  <a:gd name="T17" fmla="*/ 273 h 582"/>
                  <a:gd name="T18" fmla="*/ 801 w 1142"/>
                  <a:gd name="T19" fmla="*/ 369 h 582"/>
                  <a:gd name="T20" fmla="*/ 908 w 1142"/>
                  <a:gd name="T21" fmla="*/ 369 h 582"/>
                  <a:gd name="T22" fmla="*/ 1004 w 1142"/>
                  <a:gd name="T23" fmla="*/ 280 h 582"/>
                  <a:gd name="T24" fmla="*/ 1142 w 1142"/>
                  <a:gd name="T25" fmla="*/ 31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2" h="582">
                    <a:moveTo>
                      <a:pt x="0" y="0"/>
                    </a:moveTo>
                    <a:lnTo>
                      <a:pt x="194" y="76"/>
                    </a:lnTo>
                    <a:lnTo>
                      <a:pt x="128" y="248"/>
                    </a:lnTo>
                    <a:lnTo>
                      <a:pt x="194" y="277"/>
                    </a:lnTo>
                    <a:lnTo>
                      <a:pt x="194" y="419"/>
                    </a:lnTo>
                    <a:lnTo>
                      <a:pt x="334" y="582"/>
                    </a:lnTo>
                    <a:lnTo>
                      <a:pt x="566" y="515"/>
                    </a:lnTo>
                    <a:lnTo>
                      <a:pt x="667" y="330"/>
                    </a:lnTo>
                    <a:lnTo>
                      <a:pt x="801" y="273"/>
                    </a:lnTo>
                    <a:lnTo>
                      <a:pt x="801" y="369"/>
                    </a:lnTo>
                    <a:lnTo>
                      <a:pt x="908" y="369"/>
                    </a:lnTo>
                    <a:lnTo>
                      <a:pt x="1004" y="280"/>
                    </a:lnTo>
                    <a:lnTo>
                      <a:pt x="1142" y="31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788">
                <a:extLst>
                  <a:ext uri="{FF2B5EF4-FFF2-40B4-BE49-F238E27FC236}">
                    <a16:creationId xmlns:a16="http://schemas.microsoft.com/office/drawing/2014/main" id="{045E7F12-A4CE-FB89-4202-83BC47840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3536"/>
                <a:ext cx="54" cy="145"/>
              </a:xfrm>
              <a:custGeom>
                <a:avLst/>
                <a:gdLst>
                  <a:gd name="T0" fmla="*/ 67 w 218"/>
                  <a:gd name="T1" fmla="*/ 581 h 581"/>
                  <a:gd name="T2" fmla="*/ 148 w 218"/>
                  <a:gd name="T3" fmla="*/ 502 h 581"/>
                  <a:gd name="T4" fmla="*/ 148 w 218"/>
                  <a:gd name="T5" fmla="*/ 400 h 581"/>
                  <a:gd name="T6" fmla="*/ 218 w 218"/>
                  <a:gd name="T7" fmla="*/ 315 h 581"/>
                  <a:gd name="T8" fmla="*/ 190 w 218"/>
                  <a:gd name="T9" fmla="*/ 195 h 581"/>
                  <a:gd name="T10" fmla="*/ 120 w 218"/>
                  <a:gd name="T11" fmla="*/ 195 h 581"/>
                  <a:gd name="T12" fmla="*/ 120 w 218"/>
                  <a:gd name="T13" fmla="*/ 64 h 581"/>
                  <a:gd name="T14" fmla="*/ 0 w 218"/>
                  <a:gd name="T15" fmla="*/ 0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8" h="581">
                    <a:moveTo>
                      <a:pt x="67" y="581"/>
                    </a:moveTo>
                    <a:lnTo>
                      <a:pt x="148" y="502"/>
                    </a:lnTo>
                    <a:lnTo>
                      <a:pt x="148" y="400"/>
                    </a:lnTo>
                    <a:lnTo>
                      <a:pt x="218" y="315"/>
                    </a:lnTo>
                    <a:lnTo>
                      <a:pt x="190" y="195"/>
                    </a:lnTo>
                    <a:lnTo>
                      <a:pt x="120" y="195"/>
                    </a:lnTo>
                    <a:lnTo>
                      <a:pt x="120" y="6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789">
                <a:extLst>
                  <a:ext uri="{FF2B5EF4-FFF2-40B4-BE49-F238E27FC236}">
                    <a16:creationId xmlns:a16="http://schemas.microsoft.com/office/drawing/2014/main" id="{4BFDE47A-97FE-24F2-277A-3E063CEA0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3523"/>
                <a:ext cx="207" cy="58"/>
              </a:xfrm>
              <a:custGeom>
                <a:avLst/>
                <a:gdLst>
                  <a:gd name="T0" fmla="*/ 0 w 828"/>
                  <a:gd name="T1" fmla="*/ 51 h 233"/>
                  <a:gd name="T2" fmla="*/ 209 w 828"/>
                  <a:gd name="T3" fmla="*/ 0 h 233"/>
                  <a:gd name="T4" fmla="*/ 387 w 828"/>
                  <a:gd name="T5" fmla="*/ 108 h 233"/>
                  <a:gd name="T6" fmla="*/ 412 w 828"/>
                  <a:gd name="T7" fmla="*/ 58 h 233"/>
                  <a:gd name="T8" fmla="*/ 510 w 828"/>
                  <a:gd name="T9" fmla="*/ 159 h 233"/>
                  <a:gd name="T10" fmla="*/ 603 w 828"/>
                  <a:gd name="T11" fmla="*/ 112 h 233"/>
                  <a:gd name="T12" fmla="*/ 738 w 828"/>
                  <a:gd name="T13" fmla="*/ 233 h 233"/>
                  <a:gd name="T14" fmla="*/ 828 w 828"/>
                  <a:gd name="T15" fmla="*/ 20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8" h="233">
                    <a:moveTo>
                      <a:pt x="0" y="51"/>
                    </a:moveTo>
                    <a:lnTo>
                      <a:pt x="209" y="0"/>
                    </a:lnTo>
                    <a:lnTo>
                      <a:pt x="387" y="108"/>
                    </a:lnTo>
                    <a:lnTo>
                      <a:pt x="412" y="58"/>
                    </a:lnTo>
                    <a:lnTo>
                      <a:pt x="510" y="159"/>
                    </a:lnTo>
                    <a:lnTo>
                      <a:pt x="603" y="112"/>
                    </a:lnTo>
                    <a:lnTo>
                      <a:pt x="738" y="233"/>
                    </a:lnTo>
                    <a:lnTo>
                      <a:pt x="828" y="20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Line 790">
                <a:extLst>
                  <a:ext uri="{FF2B5EF4-FFF2-40B4-BE49-F238E27FC236}">
                    <a16:creationId xmlns:a16="http://schemas.microsoft.com/office/drawing/2014/main" id="{46F700BC-7206-4589-E864-8F9A900E5A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86" y="3510"/>
                <a:ext cx="9" cy="26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791">
                <a:extLst>
                  <a:ext uri="{FF2B5EF4-FFF2-40B4-BE49-F238E27FC236}">
                    <a16:creationId xmlns:a16="http://schemas.microsoft.com/office/drawing/2014/main" id="{59F8B8AF-87DD-C1D7-8520-3415B61CEE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5" y="2389"/>
                <a:ext cx="23" cy="94"/>
              </a:xfrm>
              <a:custGeom>
                <a:avLst/>
                <a:gdLst>
                  <a:gd name="T0" fmla="*/ 0 w 89"/>
                  <a:gd name="T1" fmla="*/ 376 h 376"/>
                  <a:gd name="T2" fmla="*/ 89 w 89"/>
                  <a:gd name="T3" fmla="*/ 67 h 376"/>
                  <a:gd name="T4" fmla="*/ 60 w 89"/>
                  <a:gd name="T5" fmla="*/ 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9" h="376">
                    <a:moveTo>
                      <a:pt x="0" y="376"/>
                    </a:moveTo>
                    <a:lnTo>
                      <a:pt x="89" y="67"/>
                    </a:lnTo>
                    <a:lnTo>
                      <a:pt x="6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792">
                <a:extLst>
                  <a:ext uri="{FF2B5EF4-FFF2-40B4-BE49-F238E27FC236}">
                    <a16:creationId xmlns:a16="http://schemas.microsoft.com/office/drawing/2014/main" id="{8D709D6F-4CB6-606E-6C54-AD813C879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3" y="2341"/>
                <a:ext cx="21" cy="48"/>
              </a:xfrm>
              <a:custGeom>
                <a:avLst/>
                <a:gdLst>
                  <a:gd name="T0" fmla="*/ 30 w 83"/>
                  <a:gd name="T1" fmla="*/ 189 h 189"/>
                  <a:gd name="T2" fmla="*/ 0 w 83"/>
                  <a:gd name="T3" fmla="*/ 123 h 189"/>
                  <a:gd name="T4" fmla="*/ 83 w 83"/>
                  <a:gd name="T5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89">
                    <a:moveTo>
                      <a:pt x="30" y="189"/>
                    </a:moveTo>
                    <a:lnTo>
                      <a:pt x="0" y="123"/>
                    </a:lnTo>
                    <a:lnTo>
                      <a:pt x="8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793">
                <a:extLst>
                  <a:ext uri="{FF2B5EF4-FFF2-40B4-BE49-F238E27FC236}">
                    <a16:creationId xmlns:a16="http://schemas.microsoft.com/office/drawing/2014/main" id="{6D073C3F-7041-D73C-1C4D-8C430D49E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0" y="2173"/>
                <a:ext cx="94" cy="69"/>
              </a:xfrm>
              <a:custGeom>
                <a:avLst/>
                <a:gdLst>
                  <a:gd name="T0" fmla="*/ 0 w 379"/>
                  <a:gd name="T1" fmla="*/ 0 h 276"/>
                  <a:gd name="T2" fmla="*/ 125 w 379"/>
                  <a:gd name="T3" fmla="*/ 88 h 276"/>
                  <a:gd name="T4" fmla="*/ 125 w 379"/>
                  <a:gd name="T5" fmla="*/ 224 h 276"/>
                  <a:gd name="T6" fmla="*/ 191 w 379"/>
                  <a:gd name="T7" fmla="*/ 224 h 276"/>
                  <a:gd name="T8" fmla="*/ 254 w 379"/>
                  <a:gd name="T9" fmla="*/ 107 h 276"/>
                  <a:gd name="T10" fmla="*/ 379 w 379"/>
                  <a:gd name="T11" fmla="*/ 167 h 276"/>
                  <a:gd name="T12" fmla="*/ 325 w 379"/>
                  <a:gd name="T13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9" h="276">
                    <a:moveTo>
                      <a:pt x="0" y="0"/>
                    </a:moveTo>
                    <a:lnTo>
                      <a:pt x="125" y="88"/>
                    </a:lnTo>
                    <a:lnTo>
                      <a:pt x="125" y="224"/>
                    </a:lnTo>
                    <a:lnTo>
                      <a:pt x="191" y="224"/>
                    </a:lnTo>
                    <a:lnTo>
                      <a:pt x="254" y="107"/>
                    </a:lnTo>
                    <a:lnTo>
                      <a:pt x="379" y="167"/>
                    </a:lnTo>
                    <a:lnTo>
                      <a:pt x="325" y="27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794">
                <a:extLst>
                  <a:ext uri="{FF2B5EF4-FFF2-40B4-BE49-F238E27FC236}">
                    <a16:creationId xmlns:a16="http://schemas.microsoft.com/office/drawing/2014/main" id="{0BD13589-1CA5-C5F0-CC69-F0AD0FB8B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0" y="2120"/>
                <a:ext cx="41" cy="53"/>
              </a:xfrm>
              <a:custGeom>
                <a:avLst/>
                <a:gdLst>
                  <a:gd name="T0" fmla="*/ 0 w 165"/>
                  <a:gd name="T1" fmla="*/ 210 h 210"/>
                  <a:gd name="T2" fmla="*/ 106 w 165"/>
                  <a:gd name="T3" fmla="*/ 135 h 210"/>
                  <a:gd name="T4" fmla="*/ 165 w 165"/>
                  <a:gd name="T5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5" h="210">
                    <a:moveTo>
                      <a:pt x="0" y="210"/>
                    </a:moveTo>
                    <a:lnTo>
                      <a:pt x="106" y="135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795">
                <a:extLst>
                  <a:ext uri="{FF2B5EF4-FFF2-40B4-BE49-F238E27FC236}">
                    <a16:creationId xmlns:a16="http://schemas.microsoft.com/office/drawing/2014/main" id="{7C562C96-3352-A73F-0824-65854CAC0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2475"/>
                <a:ext cx="75" cy="43"/>
              </a:xfrm>
              <a:custGeom>
                <a:avLst/>
                <a:gdLst>
                  <a:gd name="T0" fmla="*/ 0 w 300"/>
                  <a:gd name="T1" fmla="*/ 171 h 171"/>
                  <a:gd name="T2" fmla="*/ 57 w 300"/>
                  <a:gd name="T3" fmla="*/ 67 h 171"/>
                  <a:gd name="T4" fmla="*/ 167 w 300"/>
                  <a:gd name="T5" fmla="*/ 111 h 171"/>
                  <a:gd name="T6" fmla="*/ 300 w 300"/>
                  <a:gd name="T7" fmla="*/ 77 h 171"/>
                  <a:gd name="T8" fmla="*/ 277 w 300"/>
                  <a:gd name="T9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0" h="171">
                    <a:moveTo>
                      <a:pt x="0" y="171"/>
                    </a:moveTo>
                    <a:lnTo>
                      <a:pt x="57" y="67"/>
                    </a:lnTo>
                    <a:lnTo>
                      <a:pt x="167" y="111"/>
                    </a:lnTo>
                    <a:lnTo>
                      <a:pt x="300" y="77"/>
                    </a:lnTo>
                    <a:lnTo>
                      <a:pt x="277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796">
                <a:extLst>
                  <a:ext uri="{FF2B5EF4-FFF2-40B4-BE49-F238E27FC236}">
                    <a16:creationId xmlns:a16="http://schemas.microsoft.com/office/drawing/2014/main" id="{726A80B0-656A-50A0-5A95-E9C8891A1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2436"/>
                <a:ext cx="131" cy="65"/>
              </a:xfrm>
              <a:custGeom>
                <a:avLst/>
                <a:gdLst>
                  <a:gd name="T0" fmla="*/ 526 w 526"/>
                  <a:gd name="T1" fmla="*/ 0 h 262"/>
                  <a:gd name="T2" fmla="*/ 395 w 526"/>
                  <a:gd name="T3" fmla="*/ 164 h 262"/>
                  <a:gd name="T4" fmla="*/ 274 w 526"/>
                  <a:gd name="T5" fmla="*/ 135 h 262"/>
                  <a:gd name="T6" fmla="*/ 141 w 526"/>
                  <a:gd name="T7" fmla="*/ 262 h 262"/>
                  <a:gd name="T8" fmla="*/ 0 w 526"/>
                  <a:gd name="T9" fmla="*/ 157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6" h="262">
                    <a:moveTo>
                      <a:pt x="526" y="0"/>
                    </a:moveTo>
                    <a:lnTo>
                      <a:pt x="395" y="164"/>
                    </a:lnTo>
                    <a:lnTo>
                      <a:pt x="274" y="135"/>
                    </a:lnTo>
                    <a:lnTo>
                      <a:pt x="141" y="262"/>
                    </a:lnTo>
                    <a:lnTo>
                      <a:pt x="0" y="15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797">
                <a:extLst>
                  <a:ext uri="{FF2B5EF4-FFF2-40B4-BE49-F238E27FC236}">
                    <a16:creationId xmlns:a16="http://schemas.microsoft.com/office/drawing/2014/main" id="{64F60338-FB66-A3E1-4F17-724CFDB47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7" y="2634"/>
                <a:ext cx="159" cy="160"/>
              </a:xfrm>
              <a:custGeom>
                <a:avLst/>
                <a:gdLst>
                  <a:gd name="T0" fmla="*/ 637 w 637"/>
                  <a:gd name="T1" fmla="*/ 0 h 637"/>
                  <a:gd name="T2" fmla="*/ 635 w 637"/>
                  <a:gd name="T3" fmla="*/ 122 h 637"/>
                  <a:gd name="T4" fmla="*/ 584 w 637"/>
                  <a:gd name="T5" fmla="*/ 288 h 637"/>
                  <a:gd name="T6" fmla="*/ 504 w 637"/>
                  <a:gd name="T7" fmla="*/ 253 h 637"/>
                  <a:gd name="T8" fmla="*/ 241 w 637"/>
                  <a:gd name="T9" fmla="*/ 389 h 637"/>
                  <a:gd name="T10" fmla="*/ 159 w 637"/>
                  <a:gd name="T11" fmla="*/ 453 h 637"/>
                  <a:gd name="T12" fmla="*/ 73 w 637"/>
                  <a:gd name="T13" fmla="*/ 396 h 637"/>
                  <a:gd name="T14" fmla="*/ 0 w 637"/>
                  <a:gd name="T15" fmla="*/ 501 h 637"/>
                  <a:gd name="T16" fmla="*/ 28 w 637"/>
                  <a:gd name="T17" fmla="*/ 637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7" h="637">
                    <a:moveTo>
                      <a:pt x="637" y="0"/>
                    </a:moveTo>
                    <a:lnTo>
                      <a:pt x="635" y="122"/>
                    </a:lnTo>
                    <a:lnTo>
                      <a:pt x="584" y="288"/>
                    </a:lnTo>
                    <a:lnTo>
                      <a:pt x="504" y="253"/>
                    </a:lnTo>
                    <a:lnTo>
                      <a:pt x="241" y="389"/>
                    </a:lnTo>
                    <a:lnTo>
                      <a:pt x="159" y="453"/>
                    </a:lnTo>
                    <a:lnTo>
                      <a:pt x="73" y="396"/>
                    </a:lnTo>
                    <a:lnTo>
                      <a:pt x="0" y="501"/>
                    </a:lnTo>
                    <a:lnTo>
                      <a:pt x="28" y="63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798">
                <a:extLst>
                  <a:ext uri="{FF2B5EF4-FFF2-40B4-BE49-F238E27FC236}">
                    <a16:creationId xmlns:a16="http://schemas.microsoft.com/office/drawing/2014/main" id="{4E14A811-3CA1-FDF3-EB7B-AA33D1387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1" y="2095"/>
                <a:ext cx="123" cy="43"/>
              </a:xfrm>
              <a:custGeom>
                <a:avLst/>
                <a:gdLst>
                  <a:gd name="T0" fmla="*/ 494 w 494"/>
                  <a:gd name="T1" fmla="*/ 152 h 172"/>
                  <a:gd name="T2" fmla="*/ 425 w 494"/>
                  <a:gd name="T3" fmla="*/ 172 h 172"/>
                  <a:gd name="T4" fmla="*/ 349 w 494"/>
                  <a:gd name="T5" fmla="*/ 100 h 172"/>
                  <a:gd name="T6" fmla="*/ 233 w 494"/>
                  <a:gd name="T7" fmla="*/ 100 h 172"/>
                  <a:gd name="T8" fmla="*/ 163 w 494"/>
                  <a:gd name="T9" fmla="*/ 0 h 172"/>
                  <a:gd name="T10" fmla="*/ 0 w 494"/>
                  <a:gd name="T11" fmla="*/ 10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4" h="172">
                    <a:moveTo>
                      <a:pt x="494" y="152"/>
                    </a:moveTo>
                    <a:lnTo>
                      <a:pt x="425" y="172"/>
                    </a:lnTo>
                    <a:lnTo>
                      <a:pt x="349" y="100"/>
                    </a:lnTo>
                    <a:lnTo>
                      <a:pt x="233" y="100"/>
                    </a:lnTo>
                    <a:lnTo>
                      <a:pt x="163" y="0"/>
                    </a:lnTo>
                    <a:lnTo>
                      <a:pt x="0" y="10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799">
                <a:extLst>
                  <a:ext uri="{FF2B5EF4-FFF2-40B4-BE49-F238E27FC236}">
                    <a16:creationId xmlns:a16="http://schemas.microsoft.com/office/drawing/2014/main" id="{F18CFD57-31F2-4300-4580-4D8F51972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096"/>
                <a:ext cx="47" cy="95"/>
              </a:xfrm>
              <a:custGeom>
                <a:avLst/>
                <a:gdLst>
                  <a:gd name="T0" fmla="*/ 188 w 188"/>
                  <a:gd name="T1" fmla="*/ 0 h 381"/>
                  <a:gd name="T2" fmla="*/ 34 w 188"/>
                  <a:gd name="T3" fmla="*/ 344 h 381"/>
                  <a:gd name="T4" fmla="*/ 0 w 188"/>
                  <a:gd name="T5" fmla="*/ 381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8" h="381">
                    <a:moveTo>
                      <a:pt x="188" y="0"/>
                    </a:moveTo>
                    <a:lnTo>
                      <a:pt x="34" y="344"/>
                    </a:lnTo>
                    <a:lnTo>
                      <a:pt x="0" y="38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800">
                <a:extLst>
                  <a:ext uri="{FF2B5EF4-FFF2-40B4-BE49-F238E27FC236}">
                    <a16:creationId xmlns:a16="http://schemas.microsoft.com/office/drawing/2014/main" id="{27FF7835-9344-81D8-6CEE-90A0653663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4" y="2794"/>
                <a:ext cx="183" cy="101"/>
              </a:xfrm>
              <a:custGeom>
                <a:avLst/>
                <a:gdLst>
                  <a:gd name="T0" fmla="*/ 731 w 731"/>
                  <a:gd name="T1" fmla="*/ 404 h 404"/>
                  <a:gd name="T2" fmla="*/ 683 w 731"/>
                  <a:gd name="T3" fmla="*/ 352 h 404"/>
                  <a:gd name="T4" fmla="*/ 470 w 731"/>
                  <a:gd name="T5" fmla="*/ 352 h 404"/>
                  <a:gd name="T6" fmla="*/ 311 w 731"/>
                  <a:gd name="T7" fmla="*/ 208 h 404"/>
                  <a:gd name="T8" fmla="*/ 213 w 731"/>
                  <a:gd name="T9" fmla="*/ 208 h 404"/>
                  <a:gd name="T10" fmla="*/ 95 w 731"/>
                  <a:gd name="T11" fmla="*/ 43 h 404"/>
                  <a:gd name="T12" fmla="*/ 0 w 731"/>
                  <a:gd name="T13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1" h="404">
                    <a:moveTo>
                      <a:pt x="731" y="404"/>
                    </a:moveTo>
                    <a:lnTo>
                      <a:pt x="683" y="352"/>
                    </a:lnTo>
                    <a:lnTo>
                      <a:pt x="470" y="352"/>
                    </a:lnTo>
                    <a:lnTo>
                      <a:pt x="311" y="208"/>
                    </a:lnTo>
                    <a:lnTo>
                      <a:pt x="213" y="208"/>
                    </a:lnTo>
                    <a:lnTo>
                      <a:pt x="95" y="4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801">
                <a:extLst>
                  <a:ext uri="{FF2B5EF4-FFF2-40B4-BE49-F238E27FC236}">
                    <a16:creationId xmlns:a16="http://schemas.microsoft.com/office/drawing/2014/main" id="{47E5D375-ABE3-CD3D-14EE-B6CD9D1A6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189"/>
                <a:ext cx="150" cy="22"/>
              </a:xfrm>
              <a:custGeom>
                <a:avLst/>
                <a:gdLst>
                  <a:gd name="T0" fmla="*/ 0 w 598"/>
                  <a:gd name="T1" fmla="*/ 9 h 89"/>
                  <a:gd name="T2" fmla="*/ 95 w 598"/>
                  <a:gd name="T3" fmla="*/ 68 h 89"/>
                  <a:gd name="T4" fmla="*/ 178 w 598"/>
                  <a:gd name="T5" fmla="*/ 0 h 89"/>
                  <a:gd name="T6" fmla="*/ 409 w 598"/>
                  <a:gd name="T7" fmla="*/ 89 h 89"/>
                  <a:gd name="T8" fmla="*/ 472 w 598"/>
                  <a:gd name="T9" fmla="*/ 26 h 89"/>
                  <a:gd name="T10" fmla="*/ 598 w 598"/>
                  <a:gd name="T11" fmla="*/ 6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8" h="89">
                    <a:moveTo>
                      <a:pt x="0" y="9"/>
                    </a:moveTo>
                    <a:lnTo>
                      <a:pt x="95" y="68"/>
                    </a:lnTo>
                    <a:lnTo>
                      <a:pt x="178" y="0"/>
                    </a:lnTo>
                    <a:lnTo>
                      <a:pt x="409" y="89"/>
                    </a:lnTo>
                    <a:lnTo>
                      <a:pt x="472" y="26"/>
                    </a:lnTo>
                    <a:lnTo>
                      <a:pt x="598" y="6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802">
                <a:extLst>
                  <a:ext uri="{FF2B5EF4-FFF2-40B4-BE49-F238E27FC236}">
                    <a16:creationId xmlns:a16="http://schemas.microsoft.com/office/drawing/2014/main" id="{5C4ECB15-1B43-8492-BDC1-E8081C268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" y="2173"/>
                <a:ext cx="131" cy="49"/>
              </a:xfrm>
              <a:custGeom>
                <a:avLst/>
                <a:gdLst>
                  <a:gd name="T0" fmla="*/ 0 w 524"/>
                  <a:gd name="T1" fmla="*/ 186 h 199"/>
                  <a:gd name="T2" fmla="*/ 80 w 524"/>
                  <a:gd name="T3" fmla="*/ 199 h 199"/>
                  <a:gd name="T4" fmla="*/ 224 w 524"/>
                  <a:gd name="T5" fmla="*/ 167 h 199"/>
                  <a:gd name="T6" fmla="*/ 255 w 524"/>
                  <a:gd name="T7" fmla="*/ 72 h 199"/>
                  <a:gd name="T8" fmla="*/ 376 w 524"/>
                  <a:gd name="T9" fmla="*/ 103 h 199"/>
                  <a:gd name="T10" fmla="*/ 524 w 524"/>
                  <a:gd name="T1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4" h="199">
                    <a:moveTo>
                      <a:pt x="0" y="186"/>
                    </a:moveTo>
                    <a:lnTo>
                      <a:pt x="80" y="199"/>
                    </a:lnTo>
                    <a:lnTo>
                      <a:pt x="224" y="167"/>
                    </a:lnTo>
                    <a:lnTo>
                      <a:pt x="255" y="72"/>
                    </a:lnTo>
                    <a:lnTo>
                      <a:pt x="376" y="103"/>
                    </a:lnTo>
                    <a:lnTo>
                      <a:pt x="52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803">
                <a:extLst>
                  <a:ext uri="{FF2B5EF4-FFF2-40B4-BE49-F238E27FC236}">
                    <a16:creationId xmlns:a16="http://schemas.microsoft.com/office/drawing/2014/main" id="{68F17989-2570-2556-C7C9-040A0DB58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2707"/>
                <a:ext cx="116" cy="137"/>
              </a:xfrm>
              <a:custGeom>
                <a:avLst/>
                <a:gdLst>
                  <a:gd name="T0" fmla="*/ 0 w 467"/>
                  <a:gd name="T1" fmla="*/ 0 h 546"/>
                  <a:gd name="T2" fmla="*/ 0 w 467"/>
                  <a:gd name="T3" fmla="*/ 181 h 546"/>
                  <a:gd name="T4" fmla="*/ 108 w 467"/>
                  <a:gd name="T5" fmla="*/ 283 h 546"/>
                  <a:gd name="T6" fmla="*/ 200 w 467"/>
                  <a:gd name="T7" fmla="*/ 283 h 546"/>
                  <a:gd name="T8" fmla="*/ 302 w 467"/>
                  <a:gd name="T9" fmla="*/ 461 h 546"/>
                  <a:gd name="T10" fmla="*/ 467 w 467"/>
                  <a:gd name="T11" fmla="*/ 546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7" h="546">
                    <a:moveTo>
                      <a:pt x="0" y="0"/>
                    </a:moveTo>
                    <a:lnTo>
                      <a:pt x="0" y="181"/>
                    </a:lnTo>
                    <a:lnTo>
                      <a:pt x="108" y="283"/>
                    </a:lnTo>
                    <a:lnTo>
                      <a:pt x="200" y="283"/>
                    </a:lnTo>
                    <a:lnTo>
                      <a:pt x="302" y="461"/>
                    </a:lnTo>
                    <a:lnTo>
                      <a:pt x="467" y="54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804">
                <a:extLst>
                  <a:ext uri="{FF2B5EF4-FFF2-40B4-BE49-F238E27FC236}">
                    <a16:creationId xmlns:a16="http://schemas.microsoft.com/office/drawing/2014/main" id="{D51F5EE4-584B-D9F2-10AC-8032DC444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9" y="2875"/>
                <a:ext cx="87" cy="72"/>
              </a:xfrm>
              <a:custGeom>
                <a:avLst/>
                <a:gdLst>
                  <a:gd name="T0" fmla="*/ 0 w 351"/>
                  <a:gd name="T1" fmla="*/ 0 h 284"/>
                  <a:gd name="T2" fmla="*/ 44 w 351"/>
                  <a:gd name="T3" fmla="*/ 79 h 284"/>
                  <a:gd name="T4" fmla="*/ 180 w 351"/>
                  <a:gd name="T5" fmla="*/ 79 h 284"/>
                  <a:gd name="T6" fmla="*/ 298 w 351"/>
                  <a:gd name="T7" fmla="*/ 284 h 284"/>
                  <a:gd name="T8" fmla="*/ 351 w 351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1" h="284">
                    <a:moveTo>
                      <a:pt x="0" y="0"/>
                    </a:moveTo>
                    <a:lnTo>
                      <a:pt x="44" y="79"/>
                    </a:lnTo>
                    <a:lnTo>
                      <a:pt x="180" y="79"/>
                    </a:lnTo>
                    <a:lnTo>
                      <a:pt x="298" y="284"/>
                    </a:lnTo>
                    <a:lnTo>
                      <a:pt x="351" y="28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805">
                <a:extLst>
                  <a:ext uri="{FF2B5EF4-FFF2-40B4-BE49-F238E27FC236}">
                    <a16:creationId xmlns:a16="http://schemas.microsoft.com/office/drawing/2014/main" id="{3CE581E4-3FFE-8028-7D1E-7AAF36574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2913"/>
                <a:ext cx="164" cy="287"/>
              </a:xfrm>
              <a:custGeom>
                <a:avLst/>
                <a:gdLst>
                  <a:gd name="T0" fmla="*/ 0 w 653"/>
                  <a:gd name="T1" fmla="*/ 1152 h 1152"/>
                  <a:gd name="T2" fmla="*/ 117 w 653"/>
                  <a:gd name="T3" fmla="*/ 994 h 1152"/>
                  <a:gd name="T4" fmla="*/ 222 w 653"/>
                  <a:gd name="T5" fmla="*/ 699 h 1152"/>
                  <a:gd name="T6" fmla="*/ 402 w 653"/>
                  <a:gd name="T7" fmla="*/ 515 h 1152"/>
                  <a:gd name="T8" fmla="*/ 402 w 653"/>
                  <a:gd name="T9" fmla="*/ 394 h 1152"/>
                  <a:gd name="T10" fmla="*/ 577 w 653"/>
                  <a:gd name="T11" fmla="*/ 235 h 1152"/>
                  <a:gd name="T12" fmla="*/ 653 w 653"/>
                  <a:gd name="T13" fmla="*/ 54 h 1152"/>
                  <a:gd name="T14" fmla="*/ 564 w 653"/>
                  <a:gd name="T15" fmla="*/ 0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3" h="1152">
                    <a:moveTo>
                      <a:pt x="0" y="1152"/>
                    </a:moveTo>
                    <a:lnTo>
                      <a:pt x="117" y="994"/>
                    </a:lnTo>
                    <a:lnTo>
                      <a:pt x="222" y="699"/>
                    </a:lnTo>
                    <a:lnTo>
                      <a:pt x="402" y="515"/>
                    </a:lnTo>
                    <a:lnTo>
                      <a:pt x="402" y="394"/>
                    </a:lnTo>
                    <a:lnTo>
                      <a:pt x="577" y="235"/>
                    </a:lnTo>
                    <a:lnTo>
                      <a:pt x="653" y="54"/>
                    </a:lnTo>
                    <a:lnTo>
                      <a:pt x="56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806">
                <a:extLst>
                  <a:ext uri="{FF2B5EF4-FFF2-40B4-BE49-F238E27FC236}">
                    <a16:creationId xmlns:a16="http://schemas.microsoft.com/office/drawing/2014/main" id="{BBF5E774-916D-0DE2-A2CD-F64AD9C58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2083"/>
                <a:ext cx="28" cy="87"/>
              </a:xfrm>
              <a:custGeom>
                <a:avLst/>
                <a:gdLst>
                  <a:gd name="T0" fmla="*/ 59 w 113"/>
                  <a:gd name="T1" fmla="*/ 350 h 350"/>
                  <a:gd name="T2" fmla="*/ 0 w 113"/>
                  <a:gd name="T3" fmla="*/ 235 h 350"/>
                  <a:gd name="T4" fmla="*/ 113 w 113"/>
                  <a:gd name="T5" fmla="*/ 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3" h="350">
                    <a:moveTo>
                      <a:pt x="59" y="350"/>
                    </a:moveTo>
                    <a:lnTo>
                      <a:pt x="0" y="235"/>
                    </a:lnTo>
                    <a:lnTo>
                      <a:pt x="11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807">
                <a:extLst>
                  <a:ext uri="{FF2B5EF4-FFF2-40B4-BE49-F238E27FC236}">
                    <a16:creationId xmlns:a16="http://schemas.microsoft.com/office/drawing/2014/main" id="{131527BC-8C25-086D-9441-9860B4DD7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6" y="2947"/>
                <a:ext cx="63" cy="15"/>
              </a:xfrm>
              <a:custGeom>
                <a:avLst/>
                <a:gdLst>
                  <a:gd name="T0" fmla="*/ 0 w 250"/>
                  <a:gd name="T1" fmla="*/ 0 h 64"/>
                  <a:gd name="T2" fmla="*/ 194 w 250"/>
                  <a:gd name="T3" fmla="*/ 0 h 64"/>
                  <a:gd name="T4" fmla="*/ 250 w 25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0" h="64">
                    <a:moveTo>
                      <a:pt x="0" y="0"/>
                    </a:moveTo>
                    <a:lnTo>
                      <a:pt x="194" y="0"/>
                    </a:lnTo>
                    <a:lnTo>
                      <a:pt x="250" y="6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991A3917-20BC-FE85-95DF-D3890523FE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0" y="3"/>
              <a:ext cx="3780" cy="4315"/>
              <a:chOff x="1950" y="3"/>
              <a:chExt cx="3780" cy="4315"/>
            </a:xfrm>
          </p:grpSpPr>
          <p:sp>
            <p:nvSpPr>
              <p:cNvPr id="50" name="Freeform 809">
                <a:extLst>
                  <a:ext uri="{FF2B5EF4-FFF2-40B4-BE49-F238E27FC236}">
                    <a16:creationId xmlns:a16="http://schemas.microsoft.com/office/drawing/2014/main" id="{6ADC8B03-565C-B38B-4A92-68C9592617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5" y="2947"/>
                <a:ext cx="51" cy="245"/>
              </a:xfrm>
              <a:custGeom>
                <a:avLst/>
                <a:gdLst>
                  <a:gd name="T0" fmla="*/ 206 w 206"/>
                  <a:gd name="T1" fmla="*/ 0 h 982"/>
                  <a:gd name="T2" fmla="*/ 206 w 206"/>
                  <a:gd name="T3" fmla="*/ 172 h 982"/>
                  <a:gd name="T4" fmla="*/ 85 w 206"/>
                  <a:gd name="T5" fmla="*/ 286 h 982"/>
                  <a:gd name="T6" fmla="*/ 60 w 206"/>
                  <a:gd name="T7" fmla="*/ 551 h 982"/>
                  <a:gd name="T8" fmla="*/ 140 w 206"/>
                  <a:gd name="T9" fmla="*/ 686 h 982"/>
                  <a:gd name="T10" fmla="*/ 0 w 206"/>
                  <a:gd name="T11" fmla="*/ 792 h 982"/>
                  <a:gd name="T12" fmla="*/ 36 w 206"/>
                  <a:gd name="T13" fmla="*/ 982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6" h="982">
                    <a:moveTo>
                      <a:pt x="206" y="0"/>
                    </a:moveTo>
                    <a:lnTo>
                      <a:pt x="206" y="172"/>
                    </a:lnTo>
                    <a:lnTo>
                      <a:pt x="85" y="286"/>
                    </a:lnTo>
                    <a:lnTo>
                      <a:pt x="60" y="551"/>
                    </a:lnTo>
                    <a:lnTo>
                      <a:pt x="140" y="686"/>
                    </a:lnTo>
                    <a:lnTo>
                      <a:pt x="0" y="792"/>
                    </a:lnTo>
                    <a:lnTo>
                      <a:pt x="36" y="98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" name="Freeform 810">
                <a:extLst>
                  <a:ext uri="{FF2B5EF4-FFF2-40B4-BE49-F238E27FC236}">
                    <a16:creationId xmlns:a16="http://schemas.microsoft.com/office/drawing/2014/main" id="{25B0C9BB-3B27-5523-6246-23AC767C0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4" y="1924"/>
                <a:ext cx="123" cy="141"/>
              </a:xfrm>
              <a:custGeom>
                <a:avLst/>
                <a:gdLst>
                  <a:gd name="T0" fmla="*/ 1 w 493"/>
                  <a:gd name="T1" fmla="*/ 563 h 563"/>
                  <a:gd name="T2" fmla="*/ 0 w 493"/>
                  <a:gd name="T3" fmla="*/ 216 h 563"/>
                  <a:gd name="T4" fmla="*/ 91 w 493"/>
                  <a:gd name="T5" fmla="*/ 216 h 563"/>
                  <a:gd name="T6" fmla="*/ 123 w 493"/>
                  <a:gd name="T7" fmla="*/ 26 h 563"/>
                  <a:gd name="T8" fmla="*/ 368 w 493"/>
                  <a:gd name="T9" fmla="*/ 0 h 563"/>
                  <a:gd name="T10" fmla="*/ 493 w 493"/>
                  <a:gd name="T11" fmla="*/ 54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3" h="563">
                    <a:moveTo>
                      <a:pt x="1" y="563"/>
                    </a:moveTo>
                    <a:lnTo>
                      <a:pt x="0" y="216"/>
                    </a:lnTo>
                    <a:lnTo>
                      <a:pt x="91" y="216"/>
                    </a:lnTo>
                    <a:lnTo>
                      <a:pt x="123" y="26"/>
                    </a:lnTo>
                    <a:lnTo>
                      <a:pt x="368" y="0"/>
                    </a:lnTo>
                    <a:lnTo>
                      <a:pt x="493" y="5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" name="Freeform 811">
                <a:extLst>
                  <a:ext uri="{FF2B5EF4-FFF2-40B4-BE49-F238E27FC236}">
                    <a16:creationId xmlns:a16="http://schemas.microsoft.com/office/drawing/2014/main" id="{09BE9D81-76E9-DEF0-ACB4-B94EF9D6F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5" y="2086"/>
                <a:ext cx="46" cy="34"/>
              </a:xfrm>
              <a:custGeom>
                <a:avLst/>
                <a:gdLst>
                  <a:gd name="T0" fmla="*/ 185 w 185"/>
                  <a:gd name="T1" fmla="*/ 138 h 138"/>
                  <a:gd name="T2" fmla="*/ 122 w 185"/>
                  <a:gd name="T3" fmla="*/ 0 h 138"/>
                  <a:gd name="T4" fmla="*/ 0 w 185"/>
                  <a:gd name="T5" fmla="*/ 33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5" h="138">
                    <a:moveTo>
                      <a:pt x="185" y="138"/>
                    </a:moveTo>
                    <a:lnTo>
                      <a:pt x="122" y="0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" name="Freeform 812">
                <a:extLst>
                  <a:ext uri="{FF2B5EF4-FFF2-40B4-BE49-F238E27FC236}">
                    <a16:creationId xmlns:a16="http://schemas.microsoft.com/office/drawing/2014/main" id="{A88CEDB5-EB44-89DA-D092-BB38093EB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" y="3196"/>
                <a:ext cx="60" cy="196"/>
              </a:xfrm>
              <a:custGeom>
                <a:avLst/>
                <a:gdLst>
                  <a:gd name="T0" fmla="*/ 148 w 244"/>
                  <a:gd name="T1" fmla="*/ 786 h 786"/>
                  <a:gd name="T2" fmla="*/ 184 w 244"/>
                  <a:gd name="T3" fmla="*/ 703 h 786"/>
                  <a:gd name="T4" fmla="*/ 53 w 244"/>
                  <a:gd name="T5" fmla="*/ 618 h 786"/>
                  <a:gd name="T6" fmla="*/ 136 w 244"/>
                  <a:gd name="T7" fmla="*/ 532 h 786"/>
                  <a:gd name="T8" fmla="*/ 25 w 244"/>
                  <a:gd name="T9" fmla="*/ 436 h 786"/>
                  <a:gd name="T10" fmla="*/ 148 w 244"/>
                  <a:gd name="T11" fmla="*/ 351 h 786"/>
                  <a:gd name="T12" fmla="*/ 0 w 244"/>
                  <a:gd name="T13" fmla="*/ 351 h 786"/>
                  <a:gd name="T14" fmla="*/ 0 w 244"/>
                  <a:gd name="T15" fmla="*/ 246 h 786"/>
                  <a:gd name="T16" fmla="*/ 244 w 244"/>
                  <a:gd name="T17" fmla="*/ 93 h 786"/>
                  <a:gd name="T18" fmla="*/ 169 w 244"/>
                  <a:gd name="T19" fmla="*/ 0 h 7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4" h="786">
                    <a:moveTo>
                      <a:pt x="148" y="786"/>
                    </a:moveTo>
                    <a:lnTo>
                      <a:pt x="184" y="703"/>
                    </a:lnTo>
                    <a:lnTo>
                      <a:pt x="53" y="618"/>
                    </a:lnTo>
                    <a:lnTo>
                      <a:pt x="136" y="532"/>
                    </a:lnTo>
                    <a:lnTo>
                      <a:pt x="25" y="436"/>
                    </a:lnTo>
                    <a:lnTo>
                      <a:pt x="148" y="351"/>
                    </a:lnTo>
                    <a:lnTo>
                      <a:pt x="0" y="351"/>
                    </a:lnTo>
                    <a:lnTo>
                      <a:pt x="0" y="246"/>
                    </a:lnTo>
                    <a:lnTo>
                      <a:pt x="244" y="93"/>
                    </a:lnTo>
                    <a:lnTo>
                      <a:pt x="16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" name="Freeform 813">
                <a:extLst>
                  <a:ext uri="{FF2B5EF4-FFF2-40B4-BE49-F238E27FC236}">
                    <a16:creationId xmlns:a16="http://schemas.microsoft.com/office/drawing/2014/main" id="{AC967613-07BE-BD49-7925-C8BA84BBE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644"/>
                <a:ext cx="90" cy="53"/>
              </a:xfrm>
              <a:custGeom>
                <a:avLst/>
                <a:gdLst>
                  <a:gd name="T0" fmla="*/ 361 w 361"/>
                  <a:gd name="T1" fmla="*/ 213 h 213"/>
                  <a:gd name="T2" fmla="*/ 280 w 361"/>
                  <a:gd name="T3" fmla="*/ 83 h 213"/>
                  <a:gd name="T4" fmla="*/ 0 w 361"/>
                  <a:gd name="T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1" h="213">
                    <a:moveTo>
                      <a:pt x="361" y="213"/>
                    </a:moveTo>
                    <a:lnTo>
                      <a:pt x="280" y="8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" name="Freeform 814">
                <a:extLst>
                  <a:ext uri="{FF2B5EF4-FFF2-40B4-BE49-F238E27FC236}">
                    <a16:creationId xmlns:a16="http://schemas.microsoft.com/office/drawing/2014/main" id="{92D61832-A821-FA60-D17D-03F99320A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3094"/>
                <a:ext cx="109" cy="29"/>
              </a:xfrm>
              <a:custGeom>
                <a:avLst/>
                <a:gdLst>
                  <a:gd name="T0" fmla="*/ 0 w 438"/>
                  <a:gd name="T1" fmla="*/ 115 h 115"/>
                  <a:gd name="T2" fmla="*/ 184 w 438"/>
                  <a:gd name="T3" fmla="*/ 0 h 115"/>
                  <a:gd name="T4" fmla="*/ 226 w 438"/>
                  <a:gd name="T5" fmla="*/ 64 h 115"/>
                  <a:gd name="T6" fmla="*/ 375 w 438"/>
                  <a:gd name="T7" fmla="*/ 0 h 115"/>
                  <a:gd name="T8" fmla="*/ 438 w 438"/>
                  <a:gd name="T9" fmla="*/ 3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8" h="115">
                    <a:moveTo>
                      <a:pt x="0" y="115"/>
                    </a:moveTo>
                    <a:lnTo>
                      <a:pt x="184" y="0"/>
                    </a:lnTo>
                    <a:lnTo>
                      <a:pt x="226" y="64"/>
                    </a:lnTo>
                    <a:lnTo>
                      <a:pt x="375" y="0"/>
                    </a:lnTo>
                    <a:lnTo>
                      <a:pt x="438" y="3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" name="Freeform 815">
                <a:extLst>
                  <a:ext uri="{FF2B5EF4-FFF2-40B4-BE49-F238E27FC236}">
                    <a16:creationId xmlns:a16="http://schemas.microsoft.com/office/drawing/2014/main" id="{149112F8-2EFE-D72E-08EE-DA7F5E11E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1290"/>
                <a:ext cx="236" cy="282"/>
              </a:xfrm>
              <a:custGeom>
                <a:avLst/>
                <a:gdLst>
                  <a:gd name="T0" fmla="*/ 531 w 942"/>
                  <a:gd name="T1" fmla="*/ 1130 h 1130"/>
                  <a:gd name="T2" fmla="*/ 644 w 942"/>
                  <a:gd name="T3" fmla="*/ 1004 h 1130"/>
                  <a:gd name="T4" fmla="*/ 739 w 942"/>
                  <a:gd name="T5" fmla="*/ 1033 h 1130"/>
                  <a:gd name="T6" fmla="*/ 879 w 942"/>
                  <a:gd name="T7" fmla="*/ 851 h 1130"/>
                  <a:gd name="T8" fmla="*/ 942 w 942"/>
                  <a:gd name="T9" fmla="*/ 750 h 1130"/>
                  <a:gd name="T10" fmla="*/ 942 w 942"/>
                  <a:gd name="T11" fmla="*/ 623 h 1130"/>
                  <a:gd name="T12" fmla="*/ 885 w 942"/>
                  <a:gd name="T13" fmla="*/ 563 h 1130"/>
                  <a:gd name="T14" fmla="*/ 885 w 942"/>
                  <a:gd name="T15" fmla="*/ 458 h 1130"/>
                  <a:gd name="T16" fmla="*/ 803 w 942"/>
                  <a:gd name="T17" fmla="*/ 210 h 1130"/>
                  <a:gd name="T18" fmla="*/ 655 w 942"/>
                  <a:gd name="T19" fmla="*/ 0 h 1130"/>
                  <a:gd name="T20" fmla="*/ 567 w 942"/>
                  <a:gd name="T21" fmla="*/ 158 h 1130"/>
                  <a:gd name="T22" fmla="*/ 351 w 942"/>
                  <a:gd name="T23" fmla="*/ 158 h 1130"/>
                  <a:gd name="T24" fmla="*/ 209 w 942"/>
                  <a:gd name="T25" fmla="*/ 243 h 1130"/>
                  <a:gd name="T26" fmla="*/ 167 w 942"/>
                  <a:gd name="T27" fmla="*/ 418 h 1130"/>
                  <a:gd name="T28" fmla="*/ 0 w 942"/>
                  <a:gd name="T29" fmla="*/ 350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2" h="1130">
                    <a:moveTo>
                      <a:pt x="531" y="1130"/>
                    </a:moveTo>
                    <a:lnTo>
                      <a:pt x="644" y="1004"/>
                    </a:lnTo>
                    <a:lnTo>
                      <a:pt x="739" y="1033"/>
                    </a:lnTo>
                    <a:lnTo>
                      <a:pt x="879" y="851"/>
                    </a:lnTo>
                    <a:lnTo>
                      <a:pt x="942" y="750"/>
                    </a:lnTo>
                    <a:lnTo>
                      <a:pt x="942" y="623"/>
                    </a:lnTo>
                    <a:lnTo>
                      <a:pt x="885" y="563"/>
                    </a:lnTo>
                    <a:lnTo>
                      <a:pt x="885" y="458"/>
                    </a:lnTo>
                    <a:lnTo>
                      <a:pt x="803" y="210"/>
                    </a:lnTo>
                    <a:lnTo>
                      <a:pt x="655" y="0"/>
                    </a:lnTo>
                    <a:lnTo>
                      <a:pt x="567" y="158"/>
                    </a:lnTo>
                    <a:lnTo>
                      <a:pt x="351" y="158"/>
                    </a:lnTo>
                    <a:lnTo>
                      <a:pt x="209" y="243"/>
                    </a:lnTo>
                    <a:lnTo>
                      <a:pt x="167" y="418"/>
                    </a:lnTo>
                    <a:lnTo>
                      <a:pt x="0" y="35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" name="Freeform 816">
                <a:extLst>
                  <a:ext uri="{FF2B5EF4-FFF2-40B4-BE49-F238E27FC236}">
                    <a16:creationId xmlns:a16="http://schemas.microsoft.com/office/drawing/2014/main" id="{7BA33068-C075-E7BD-3E13-37FCCFACD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3260"/>
                <a:ext cx="112" cy="107"/>
              </a:xfrm>
              <a:custGeom>
                <a:avLst/>
                <a:gdLst>
                  <a:gd name="T0" fmla="*/ 406 w 449"/>
                  <a:gd name="T1" fmla="*/ 427 h 427"/>
                  <a:gd name="T2" fmla="*/ 396 w 449"/>
                  <a:gd name="T3" fmla="*/ 381 h 427"/>
                  <a:gd name="T4" fmla="*/ 449 w 449"/>
                  <a:gd name="T5" fmla="*/ 301 h 427"/>
                  <a:gd name="T6" fmla="*/ 301 w 449"/>
                  <a:gd name="T7" fmla="*/ 155 h 427"/>
                  <a:gd name="T8" fmla="*/ 164 w 449"/>
                  <a:gd name="T9" fmla="*/ 108 h 427"/>
                  <a:gd name="T10" fmla="*/ 0 w 449"/>
                  <a:gd name="T11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9" h="427">
                    <a:moveTo>
                      <a:pt x="406" y="427"/>
                    </a:moveTo>
                    <a:lnTo>
                      <a:pt x="396" y="381"/>
                    </a:lnTo>
                    <a:lnTo>
                      <a:pt x="449" y="301"/>
                    </a:lnTo>
                    <a:lnTo>
                      <a:pt x="301" y="155"/>
                    </a:lnTo>
                    <a:lnTo>
                      <a:pt x="164" y="10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" name="Freeform 817">
                <a:extLst>
                  <a:ext uri="{FF2B5EF4-FFF2-40B4-BE49-F238E27FC236}">
                    <a16:creationId xmlns:a16="http://schemas.microsoft.com/office/drawing/2014/main" id="{D455CA6B-07BA-80CE-326C-AD4C830A98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3210"/>
                <a:ext cx="89" cy="50"/>
              </a:xfrm>
              <a:custGeom>
                <a:avLst/>
                <a:gdLst>
                  <a:gd name="T0" fmla="*/ 0 w 355"/>
                  <a:gd name="T1" fmla="*/ 201 h 201"/>
                  <a:gd name="T2" fmla="*/ 22 w 355"/>
                  <a:gd name="T3" fmla="*/ 171 h 201"/>
                  <a:gd name="T4" fmla="*/ 157 w 355"/>
                  <a:gd name="T5" fmla="*/ 82 h 201"/>
                  <a:gd name="T6" fmla="*/ 322 w 355"/>
                  <a:gd name="T7" fmla="*/ 137 h 201"/>
                  <a:gd name="T8" fmla="*/ 355 w 355"/>
                  <a:gd name="T9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5" h="201">
                    <a:moveTo>
                      <a:pt x="0" y="201"/>
                    </a:moveTo>
                    <a:lnTo>
                      <a:pt x="22" y="171"/>
                    </a:lnTo>
                    <a:lnTo>
                      <a:pt x="157" y="82"/>
                    </a:lnTo>
                    <a:lnTo>
                      <a:pt x="322" y="137"/>
                    </a:lnTo>
                    <a:lnTo>
                      <a:pt x="355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" name="Freeform 818">
                <a:extLst>
                  <a:ext uri="{FF2B5EF4-FFF2-40B4-BE49-F238E27FC236}">
                    <a16:creationId xmlns:a16="http://schemas.microsoft.com/office/drawing/2014/main" id="{069A1B4C-6B19-1153-DC48-6B69D754B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1644"/>
                <a:ext cx="149" cy="155"/>
              </a:xfrm>
              <a:custGeom>
                <a:avLst/>
                <a:gdLst>
                  <a:gd name="T0" fmla="*/ 593 w 593"/>
                  <a:gd name="T1" fmla="*/ 0 h 620"/>
                  <a:gd name="T2" fmla="*/ 388 w 593"/>
                  <a:gd name="T3" fmla="*/ 49 h 620"/>
                  <a:gd name="T4" fmla="*/ 261 w 593"/>
                  <a:gd name="T5" fmla="*/ 197 h 620"/>
                  <a:gd name="T6" fmla="*/ 359 w 593"/>
                  <a:gd name="T7" fmla="*/ 455 h 620"/>
                  <a:gd name="T8" fmla="*/ 130 w 593"/>
                  <a:gd name="T9" fmla="*/ 512 h 620"/>
                  <a:gd name="T10" fmla="*/ 0 w 593"/>
                  <a:gd name="T11" fmla="*/ 62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3" h="620">
                    <a:moveTo>
                      <a:pt x="593" y="0"/>
                    </a:moveTo>
                    <a:lnTo>
                      <a:pt x="388" y="49"/>
                    </a:lnTo>
                    <a:lnTo>
                      <a:pt x="261" y="197"/>
                    </a:lnTo>
                    <a:lnTo>
                      <a:pt x="359" y="455"/>
                    </a:lnTo>
                    <a:lnTo>
                      <a:pt x="130" y="512"/>
                    </a:lnTo>
                    <a:lnTo>
                      <a:pt x="0" y="62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" name="Freeform 819">
                <a:extLst>
                  <a:ext uri="{FF2B5EF4-FFF2-40B4-BE49-F238E27FC236}">
                    <a16:creationId xmlns:a16="http://schemas.microsoft.com/office/drawing/2014/main" id="{33E93621-A0FC-DC02-2D0F-A4D2DD427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542"/>
                <a:ext cx="18" cy="102"/>
              </a:xfrm>
              <a:custGeom>
                <a:avLst/>
                <a:gdLst>
                  <a:gd name="T0" fmla="*/ 69 w 69"/>
                  <a:gd name="T1" fmla="*/ 0 h 407"/>
                  <a:gd name="T2" fmla="*/ 0 w 69"/>
                  <a:gd name="T3" fmla="*/ 204 h 407"/>
                  <a:gd name="T4" fmla="*/ 69 w 69"/>
                  <a:gd name="T5" fmla="*/ 407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9" h="407">
                    <a:moveTo>
                      <a:pt x="69" y="0"/>
                    </a:moveTo>
                    <a:lnTo>
                      <a:pt x="0" y="204"/>
                    </a:lnTo>
                    <a:lnTo>
                      <a:pt x="69" y="40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" name="Freeform 820">
                <a:extLst>
                  <a:ext uri="{FF2B5EF4-FFF2-40B4-BE49-F238E27FC236}">
                    <a16:creationId xmlns:a16="http://schemas.microsoft.com/office/drawing/2014/main" id="{E25CD21B-2320-9C8D-4D18-50274A468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769"/>
                <a:ext cx="145" cy="54"/>
              </a:xfrm>
              <a:custGeom>
                <a:avLst/>
                <a:gdLst>
                  <a:gd name="T0" fmla="*/ 580 w 580"/>
                  <a:gd name="T1" fmla="*/ 0 h 216"/>
                  <a:gd name="T2" fmla="*/ 550 w 580"/>
                  <a:gd name="T3" fmla="*/ 61 h 216"/>
                  <a:gd name="T4" fmla="*/ 339 w 580"/>
                  <a:gd name="T5" fmla="*/ 61 h 216"/>
                  <a:gd name="T6" fmla="*/ 0 w 580"/>
                  <a:gd name="T7" fmla="*/ 21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0" h="216">
                    <a:moveTo>
                      <a:pt x="580" y="0"/>
                    </a:moveTo>
                    <a:lnTo>
                      <a:pt x="550" y="61"/>
                    </a:lnTo>
                    <a:lnTo>
                      <a:pt x="339" y="61"/>
                    </a:lnTo>
                    <a:lnTo>
                      <a:pt x="0" y="21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" name="Freeform 821">
                <a:extLst>
                  <a:ext uri="{FF2B5EF4-FFF2-40B4-BE49-F238E27FC236}">
                    <a16:creationId xmlns:a16="http://schemas.microsoft.com/office/drawing/2014/main" id="{5DE9D739-9614-AC4B-1A41-0E866CC1F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3346"/>
                <a:ext cx="149" cy="35"/>
              </a:xfrm>
              <a:custGeom>
                <a:avLst/>
                <a:gdLst>
                  <a:gd name="T0" fmla="*/ 594 w 594"/>
                  <a:gd name="T1" fmla="*/ 139 h 139"/>
                  <a:gd name="T2" fmla="*/ 392 w 594"/>
                  <a:gd name="T3" fmla="*/ 0 h 139"/>
                  <a:gd name="T4" fmla="*/ 313 w 594"/>
                  <a:gd name="T5" fmla="*/ 0 h 139"/>
                  <a:gd name="T6" fmla="*/ 195 w 594"/>
                  <a:gd name="T7" fmla="*/ 84 h 139"/>
                  <a:gd name="T8" fmla="*/ 0 w 594"/>
                  <a:gd name="T9" fmla="*/ 8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139">
                    <a:moveTo>
                      <a:pt x="594" y="139"/>
                    </a:moveTo>
                    <a:lnTo>
                      <a:pt x="392" y="0"/>
                    </a:lnTo>
                    <a:lnTo>
                      <a:pt x="313" y="0"/>
                    </a:lnTo>
                    <a:lnTo>
                      <a:pt x="195" y="84"/>
                    </a:lnTo>
                    <a:lnTo>
                      <a:pt x="0" y="8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822">
                <a:extLst>
                  <a:ext uri="{FF2B5EF4-FFF2-40B4-BE49-F238E27FC236}">
                    <a16:creationId xmlns:a16="http://schemas.microsoft.com/office/drawing/2014/main" id="{4AE7FF58-8173-CE61-1E20-343754E6A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3123"/>
                <a:ext cx="74" cy="38"/>
              </a:xfrm>
              <a:custGeom>
                <a:avLst/>
                <a:gdLst>
                  <a:gd name="T0" fmla="*/ 0 w 293"/>
                  <a:gd name="T1" fmla="*/ 118 h 152"/>
                  <a:gd name="T2" fmla="*/ 5 w 293"/>
                  <a:gd name="T3" fmla="*/ 57 h 152"/>
                  <a:gd name="T4" fmla="*/ 43 w 293"/>
                  <a:gd name="T5" fmla="*/ 57 h 152"/>
                  <a:gd name="T6" fmla="*/ 141 w 293"/>
                  <a:gd name="T7" fmla="*/ 124 h 152"/>
                  <a:gd name="T8" fmla="*/ 293 w 293"/>
                  <a:gd name="T9" fmla="*/ 152 h 152"/>
                  <a:gd name="T10" fmla="*/ 293 w 293"/>
                  <a:gd name="T1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3" h="152">
                    <a:moveTo>
                      <a:pt x="0" y="118"/>
                    </a:moveTo>
                    <a:lnTo>
                      <a:pt x="5" y="57"/>
                    </a:lnTo>
                    <a:lnTo>
                      <a:pt x="43" y="57"/>
                    </a:lnTo>
                    <a:lnTo>
                      <a:pt x="141" y="124"/>
                    </a:lnTo>
                    <a:lnTo>
                      <a:pt x="293" y="152"/>
                    </a:lnTo>
                    <a:lnTo>
                      <a:pt x="29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823">
                <a:extLst>
                  <a:ext uri="{FF2B5EF4-FFF2-40B4-BE49-F238E27FC236}">
                    <a16:creationId xmlns:a16="http://schemas.microsoft.com/office/drawing/2014/main" id="{B9B0978A-940B-A48B-DDA0-177CEE87F1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2" y="3366"/>
                <a:ext cx="203" cy="47"/>
              </a:xfrm>
              <a:custGeom>
                <a:avLst/>
                <a:gdLst>
                  <a:gd name="T0" fmla="*/ 810 w 810"/>
                  <a:gd name="T1" fmla="*/ 102 h 184"/>
                  <a:gd name="T2" fmla="*/ 728 w 810"/>
                  <a:gd name="T3" fmla="*/ 140 h 184"/>
                  <a:gd name="T4" fmla="*/ 656 w 810"/>
                  <a:gd name="T5" fmla="*/ 32 h 184"/>
                  <a:gd name="T6" fmla="*/ 332 w 810"/>
                  <a:gd name="T7" fmla="*/ 184 h 184"/>
                  <a:gd name="T8" fmla="*/ 332 w 810"/>
                  <a:gd name="T9" fmla="*/ 44 h 184"/>
                  <a:gd name="T10" fmla="*/ 205 w 810"/>
                  <a:gd name="T11" fmla="*/ 0 h 184"/>
                  <a:gd name="T12" fmla="*/ 0 w 810"/>
                  <a:gd name="T13" fmla="*/ 58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0" h="184">
                    <a:moveTo>
                      <a:pt x="810" y="102"/>
                    </a:moveTo>
                    <a:lnTo>
                      <a:pt x="728" y="140"/>
                    </a:lnTo>
                    <a:lnTo>
                      <a:pt x="656" y="32"/>
                    </a:lnTo>
                    <a:lnTo>
                      <a:pt x="332" y="184"/>
                    </a:lnTo>
                    <a:lnTo>
                      <a:pt x="332" y="44"/>
                    </a:lnTo>
                    <a:lnTo>
                      <a:pt x="205" y="0"/>
                    </a:lnTo>
                    <a:lnTo>
                      <a:pt x="0" y="5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Line 824">
                <a:extLst>
                  <a:ext uri="{FF2B5EF4-FFF2-40B4-BE49-F238E27FC236}">
                    <a16:creationId xmlns:a16="http://schemas.microsoft.com/office/drawing/2014/main" id="{B8F547D9-6A08-46AE-C42B-E521D8C80E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63" y="3367"/>
                <a:ext cx="3" cy="12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825">
                <a:extLst>
                  <a:ext uri="{FF2B5EF4-FFF2-40B4-BE49-F238E27FC236}">
                    <a16:creationId xmlns:a16="http://schemas.microsoft.com/office/drawing/2014/main" id="{D39BBC82-1FA6-1296-ADA1-00CDA4674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3392"/>
                <a:ext cx="39" cy="61"/>
              </a:xfrm>
              <a:custGeom>
                <a:avLst/>
                <a:gdLst>
                  <a:gd name="T0" fmla="*/ 157 w 157"/>
                  <a:gd name="T1" fmla="*/ 242 h 242"/>
                  <a:gd name="T2" fmla="*/ 153 w 157"/>
                  <a:gd name="T3" fmla="*/ 54 h 242"/>
                  <a:gd name="T4" fmla="*/ 0 w 157"/>
                  <a:gd name="T5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7" h="242">
                    <a:moveTo>
                      <a:pt x="157" y="242"/>
                    </a:moveTo>
                    <a:lnTo>
                      <a:pt x="153" y="5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" name="Freeform 826">
                <a:extLst>
                  <a:ext uri="{FF2B5EF4-FFF2-40B4-BE49-F238E27FC236}">
                    <a16:creationId xmlns:a16="http://schemas.microsoft.com/office/drawing/2014/main" id="{6677B4D1-96FD-ACE6-C1D8-9D81B7116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5" y="3117"/>
                <a:ext cx="82" cy="101"/>
              </a:xfrm>
              <a:custGeom>
                <a:avLst/>
                <a:gdLst>
                  <a:gd name="T0" fmla="*/ 319 w 326"/>
                  <a:gd name="T1" fmla="*/ 404 h 404"/>
                  <a:gd name="T2" fmla="*/ 267 w 326"/>
                  <a:gd name="T3" fmla="*/ 282 h 404"/>
                  <a:gd name="T4" fmla="*/ 326 w 326"/>
                  <a:gd name="T5" fmla="*/ 225 h 404"/>
                  <a:gd name="T6" fmla="*/ 254 w 326"/>
                  <a:gd name="T7" fmla="*/ 102 h 404"/>
                  <a:gd name="T8" fmla="*/ 41 w 326"/>
                  <a:gd name="T9" fmla="*/ 60 h 404"/>
                  <a:gd name="T10" fmla="*/ 0 w 326"/>
                  <a:gd name="T11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6" h="404">
                    <a:moveTo>
                      <a:pt x="319" y="404"/>
                    </a:moveTo>
                    <a:lnTo>
                      <a:pt x="267" y="282"/>
                    </a:lnTo>
                    <a:lnTo>
                      <a:pt x="326" y="225"/>
                    </a:lnTo>
                    <a:lnTo>
                      <a:pt x="254" y="102"/>
                    </a:lnTo>
                    <a:lnTo>
                      <a:pt x="41" y="6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827">
                <a:extLst>
                  <a:ext uri="{FF2B5EF4-FFF2-40B4-BE49-F238E27FC236}">
                    <a16:creationId xmlns:a16="http://schemas.microsoft.com/office/drawing/2014/main" id="{44DF9AFF-596E-442B-5C95-18F92D332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3649"/>
                <a:ext cx="103" cy="87"/>
              </a:xfrm>
              <a:custGeom>
                <a:avLst/>
                <a:gdLst>
                  <a:gd name="T0" fmla="*/ 414 w 414"/>
                  <a:gd name="T1" fmla="*/ 350 h 350"/>
                  <a:gd name="T2" fmla="*/ 337 w 414"/>
                  <a:gd name="T3" fmla="*/ 299 h 350"/>
                  <a:gd name="T4" fmla="*/ 397 w 414"/>
                  <a:gd name="T5" fmla="*/ 165 h 350"/>
                  <a:gd name="T6" fmla="*/ 238 w 414"/>
                  <a:gd name="T7" fmla="*/ 95 h 350"/>
                  <a:gd name="T8" fmla="*/ 238 w 414"/>
                  <a:gd name="T9" fmla="*/ 28 h 350"/>
                  <a:gd name="T10" fmla="*/ 128 w 414"/>
                  <a:gd name="T11" fmla="*/ 0 h 350"/>
                  <a:gd name="T12" fmla="*/ 0 w 414"/>
                  <a:gd name="T13" fmla="*/ 9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4" h="350">
                    <a:moveTo>
                      <a:pt x="414" y="350"/>
                    </a:moveTo>
                    <a:lnTo>
                      <a:pt x="337" y="299"/>
                    </a:lnTo>
                    <a:lnTo>
                      <a:pt x="397" y="165"/>
                    </a:lnTo>
                    <a:lnTo>
                      <a:pt x="238" y="95"/>
                    </a:lnTo>
                    <a:lnTo>
                      <a:pt x="238" y="28"/>
                    </a:lnTo>
                    <a:lnTo>
                      <a:pt x="128" y="0"/>
                    </a:lnTo>
                    <a:lnTo>
                      <a:pt x="0" y="9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828">
                <a:extLst>
                  <a:ext uri="{FF2B5EF4-FFF2-40B4-BE49-F238E27FC236}">
                    <a16:creationId xmlns:a16="http://schemas.microsoft.com/office/drawing/2014/main" id="{C9836C6A-86B3-040A-1500-0A1F452BAF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4" y="1328"/>
                <a:ext cx="102" cy="215"/>
              </a:xfrm>
              <a:custGeom>
                <a:avLst/>
                <a:gdLst>
                  <a:gd name="T0" fmla="*/ 406 w 406"/>
                  <a:gd name="T1" fmla="*/ 860 h 860"/>
                  <a:gd name="T2" fmla="*/ 406 w 406"/>
                  <a:gd name="T3" fmla="*/ 648 h 860"/>
                  <a:gd name="T4" fmla="*/ 169 w 406"/>
                  <a:gd name="T5" fmla="*/ 451 h 860"/>
                  <a:gd name="T6" fmla="*/ 0 w 406"/>
                  <a:gd name="T7" fmla="*/ 133 h 860"/>
                  <a:gd name="T8" fmla="*/ 39 w 406"/>
                  <a:gd name="T9" fmla="*/ 0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860">
                    <a:moveTo>
                      <a:pt x="406" y="860"/>
                    </a:moveTo>
                    <a:lnTo>
                      <a:pt x="406" y="648"/>
                    </a:lnTo>
                    <a:lnTo>
                      <a:pt x="169" y="451"/>
                    </a:lnTo>
                    <a:lnTo>
                      <a:pt x="0" y="133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829">
                <a:extLst>
                  <a:ext uri="{FF2B5EF4-FFF2-40B4-BE49-F238E27FC236}">
                    <a16:creationId xmlns:a16="http://schemas.microsoft.com/office/drawing/2014/main" id="{47D5B041-D537-ED9E-9E1C-142B3D5D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1241"/>
                <a:ext cx="39" cy="81"/>
              </a:xfrm>
              <a:custGeom>
                <a:avLst/>
                <a:gdLst>
                  <a:gd name="T0" fmla="*/ 0 w 154"/>
                  <a:gd name="T1" fmla="*/ 325 h 325"/>
                  <a:gd name="T2" fmla="*/ 154 w 154"/>
                  <a:gd name="T3" fmla="*/ 140 h 325"/>
                  <a:gd name="T4" fmla="*/ 17 w 154"/>
                  <a:gd name="T5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4" h="325">
                    <a:moveTo>
                      <a:pt x="0" y="325"/>
                    </a:moveTo>
                    <a:lnTo>
                      <a:pt x="154" y="140"/>
                    </a:lnTo>
                    <a:lnTo>
                      <a:pt x="17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830">
                <a:extLst>
                  <a:ext uri="{FF2B5EF4-FFF2-40B4-BE49-F238E27FC236}">
                    <a16:creationId xmlns:a16="http://schemas.microsoft.com/office/drawing/2014/main" id="{11CD51FE-B70E-C38C-E2FB-AE171DD64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0" y="1437"/>
                <a:ext cx="86" cy="90"/>
              </a:xfrm>
              <a:custGeom>
                <a:avLst/>
                <a:gdLst>
                  <a:gd name="T0" fmla="*/ 344 w 344"/>
                  <a:gd name="T1" fmla="*/ 363 h 363"/>
                  <a:gd name="T2" fmla="*/ 213 w 344"/>
                  <a:gd name="T3" fmla="*/ 105 h 363"/>
                  <a:gd name="T4" fmla="*/ 0 w 344"/>
                  <a:gd name="T5" fmla="*/ 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" h="363">
                    <a:moveTo>
                      <a:pt x="344" y="363"/>
                    </a:moveTo>
                    <a:lnTo>
                      <a:pt x="213" y="10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831">
                <a:extLst>
                  <a:ext uri="{FF2B5EF4-FFF2-40B4-BE49-F238E27FC236}">
                    <a16:creationId xmlns:a16="http://schemas.microsoft.com/office/drawing/2014/main" id="{0640CFC3-B288-CB12-47E7-0575650255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2311"/>
                <a:ext cx="73" cy="164"/>
              </a:xfrm>
              <a:custGeom>
                <a:avLst/>
                <a:gdLst>
                  <a:gd name="T0" fmla="*/ 290 w 290"/>
                  <a:gd name="T1" fmla="*/ 656 h 656"/>
                  <a:gd name="T2" fmla="*/ 228 w 290"/>
                  <a:gd name="T3" fmla="*/ 447 h 656"/>
                  <a:gd name="T4" fmla="*/ 98 w 290"/>
                  <a:gd name="T5" fmla="*/ 447 h 656"/>
                  <a:gd name="T6" fmla="*/ 0 w 290"/>
                  <a:gd name="T7" fmla="*/ 320 h 656"/>
                  <a:gd name="T8" fmla="*/ 156 w 290"/>
                  <a:gd name="T9" fmla="*/ 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656">
                    <a:moveTo>
                      <a:pt x="290" y="656"/>
                    </a:moveTo>
                    <a:lnTo>
                      <a:pt x="228" y="447"/>
                    </a:lnTo>
                    <a:lnTo>
                      <a:pt x="98" y="447"/>
                    </a:lnTo>
                    <a:lnTo>
                      <a:pt x="0" y="320"/>
                    </a:lnTo>
                    <a:lnTo>
                      <a:pt x="156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832">
                <a:extLst>
                  <a:ext uri="{FF2B5EF4-FFF2-40B4-BE49-F238E27FC236}">
                    <a16:creationId xmlns:a16="http://schemas.microsoft.com/office/drawing/2014/main" id="{82F9A86B-8F37-B601-39EA-651F52904A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" y="2191"/>
                <a:ext cx="47" cy="117"/>
              </a:xfrm>
              <a:custGeom>
                <a:avLst/>
                <a:gdLst>
                  <a:gd name="T0" fmla="*/ 190 w 190"/>
                  <a:gd name="T1" fmla="*/ 0 h 465"/>
                  <a:gd name="T2" fmla="*/ 72 w 190"/>
                  <a:gd name="T3" fmla="*/ 125 h 465"/>
                  <a:gd name="T4" fmla="*/ 72 w 190"/>
                  <a:gd name="T5" fmla="*/ 351 h 465"/>
                  <a:gd name="T6" fmla="*/ 0 w 190"/>
                  <a:gd name="T7" fmla="*/ 465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465">
                    <a:moveTo>
                      <a:pt x="190" y="0"/>
                    </a:moveTo>
                    <a:lnTo>
                      <a:pt x="72" y="125"/>
                    </a:lnTo>
                    <a:lnTo>
                      <a:pt x="72" y="351"/>
                    </a:lnTo>
                    <a:lnTo>
                      <a:pt x="0" y="465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833">
                <a:extLst>
                  <a:ext uri="{FF2B5EF4-FFF2-40B4-BE49-F238E27FC236}">
                    <a16:creationId xmlns:a16="http://schemas.microsoft.com/office/drawing/2014/main" id="{94531852-C93C-F555-F18F-128E53CDD8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5" y="2248"/>
                <a:ext cx="107" cy="154"/>
              </a:xfrm>
              <a:custGeom>
                <a:avLst/>
                <a:gdLst>
                  <a:gd name="T0" fmla="*/ 427 w 427"/>
                  <a:gd name="T1" fmla="*/ 214 h 616"/>
                  <a:gd name="T2" fmla="*/ 422 w 427"/>
                  <a:gd name="T3" fmla="*/ 317 h 616"/>
                  <a:gd name="T4" fmla="*/ 365 w 427"/>
                  <a:gd name="T5" fmla="*/ 358 h 616"/>
                  <a:gd name="T6" fmla="*/ 365 w 427"/>
                  <a:gd name="T7" fmla="*/ 425 h 616"/>
                  <a:gd name="T8" fmla="*/ 326 w 427"/>
                  <a:gd name="T9" fmla="*/ 482 h 616"/>
                  <a:gd name="T10" fmla="*/ 203 w 427"/>
                  <a:gd name="T11" fmla="*/ 482 h 616"/>
                  <a:gd name="T12" fmla="*/ 98 w 427"/>
                  <a:gd name="T13" fmla="*/ 616 h 616"/>
                  <a:gd name="T14" fmla="*/ 35 w 427"/>
                  <a:gd name="T15" fmla="*/ 616 h 616"/>
                  <a:gd name="T16" fmla="*/ 102 w 427"/>
                  <a:gd name="T17" fmla="*/ 504 h 616"/>
                  <a:gd name="T18" fmla="*/ 102 w 427"/>
                  <a:gd name="T19" fmla="*/ 345 h 616"/>
                  <a:gd name="T20" fmla="*/ 26 w 427"/>
                  <a:gd name="T21" fmla="*/ 345 h 616"/>
                  <a:gd name="T22" fmla="*/ 0 w 427"/>
                  <a:gd name="T23" fmla="*/ 218 h 616"/>
                  <a:gd name="T24" fmla="*/ 98 w 427"/>
                  <a:gd name="T25" fmla="*/ 136 h 616"/>
                  <a:gd name="T26" fmla="*/ 70 w 427"/>
                  <a:gd name="T27" fmla="*/ 47 h 616"/>
                  <a:gd name="T28" fmla="*/ 104 w 427"/>
                  <a:gd name="T29" fmla="*/ 0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7" h="616">
                    <a:moveTo>
                      <a:pt x="427" y="214"/>
                    </a:moveTo>
                    <a:lnTo>
                      <a:pt x="422" y="317"/>
                    </a:lnTo>
                    <a:lnTo>
                      <a:pt x="365" y="358"/>
                    </a:lnTo>
                    <a:lnTo>
                      <a:pt x="365" y="425"/>
                    </a:lnTo>
                    <a:lnTo>
                      <a:pt x="326" y="482"/>
                    </a:lnTo>
                    <a:lnTo>
                      <a:pt x="203" y="482"/>
                    </a:lnTo>
                    <a:lnTo>
                      <a:pt x="98" y="616"/>
                    </a:lnTo>
                    <a:lnTo>
                      <a:pt x="35" y="616"/>
                    </a:lnTo>
                    <a:lnTo>
                      <a:pt x="102" y="504"/>
                    </a:lnTo>
                    <a:lnTo>
                      <a:pt x="102" y="345"/>
                    </a:lnTo>
                    <a:lnTo>
                      <a:pt x="26" y="345"/>
                    </a:lnTo>
                    <a:lnTo>
                      <a:pt x="0" y="218"/>
                    </a:lnTo>
                    <a:lnTo>
                      <a:pt x="98" y="136"/>
                    </a:lnTo>
                    <a:lnTo>
                      <a:pt x="70" y="47"/>
                    </a:lnTo>
                    <a:lnTo>
                      <a:pt x="10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834">
                <a:extLst>
                  <a:ext uri="{FF2B5EF4-FFF2-40B4-BE49-F238E27FC236}">
                    <a16:creationId xmlns:a16="http://schemas.microsoft.com/office/drawing/2014/main" id="{4ABDC3CF-A91B-56BE-9461-5F02F54E0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713"/>
                <a:ext cx="155" cy="25"/>
              </a:xfrm>
              <a:custGeom>
                <a:avLst/>
                <a:gdLst>
                  <a:gd name="T0" fmla="*/ 619 w 619"/>
                  <a:gd name="T1" fmla="*/ 65 h 103"/>
                  <a:gd name="T2" fmla="*/ 446 w 619"/>
                  <a:gd name="T3" fmla="*/ 0 h 103"/>
                  <a:gd name="T4" fmla="*/ 287 w 619"/>
                  <a:gd name="T5" fmla="*/ 74 h 103"/>
                  <a:gd name="T6" fmla="*/ 189 w 619"/>
                  <a:gd name="T7" fmla="*/ 10 h 103"/>
                  <a:gd name="T8" fmla="*/ 119 w 619"/>
                  <a:gd name="T9" fmla="*/ 80 h 103"/>
                  <a:gd name="T10" fmla="*/ 0 w 619"/>
                  <a:gd name="T11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9" h="103">
                    <a:moveTo>
                      <a:pt x="619" y="65"/>
                    </a:moveTo>
                    <a:lnTo>
                      <a:pt x="446" y="0"/>
                    </a:lnTo>
                    <a:lnTo>
                      <a:pt x="287" y="74"/>
                    </a:lnTo>
                    <a:lnTo>
                      <a:pt x="189" y="10"/>
                    </a:lnTo>
                    <a:lnTo>
                      <a:pt x="119" y="80"/>
                    </a:lnTo>
                    <a:lnTo>
                      <a:pt x="0" y="10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835">
                <a:extLst>
                  <a:ext uri="{FF2B5EF4-FFF2-40B4-BE49-F238E27FC236}">
                    <a16:creationId xmlns:a16="http://schemas.microsoft.com/office/drawing/2014/main" id="{E48AE088-4BB3-49AC-7395-333E83157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1" y="2399"/>
                <a:ext cx="78" cy="98"/>
              </a:xfrm>
              <a:custGeom>
                <a:avLst/>
                <a:gdLst>
                  <a:gd name="T0" fmla="*/ 314 w 314"/>
                  <a:gd name="T1" fmla="*/ 0 h 392"/>
                  <a:gd name="T2" fmla="*/ 236 w 314"/>
                  <a:gd name="T3" fmla="*/ 115 h 392"/>
                  <a:gd name="T4" fmla="*/ 78 w 314"/>
                  <a:gd name="T5" fmla="*/ 154 h 392"/>
                  <a:gd name="T6" fmla="*/ 0 w 314"/>
                  <a:gd name="T7" fmla="*/ 39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4" h="392">
                    <a:moveTo>
                      <a:pt x="314" y="0"/>
                    </a:moveTo>
                    <a:lnTo>
                      <a:pt x="236" y="115"/>
                    </a:lnTo>
                    <a:lnTo>
                      <a:pt x="78" y="154"/>
                    </a:lnTo>
                    <a:lnTo>
                      <a:pt x="0" y="39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836">
                <a:extLst>
                  <a:ext uri="{FF2B5EF4-FFF2-40B4-BE49-F238E27FC236}">
                    <a16:creationId xmlns:a16="http://schemas.microsoft.com/office/drawing/2014/main" id="{454E828E-F1A5-F8B1-1ADB-5CC59E5269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" y="2280"/>
                <a:ext cx="191" cy="34"/>
              </a:xfrm>
              <a:custGeom>
                <a:avLst/>
                <a:gdLst>
                  <a:gd name="T0" fmla="*/ 0 w 766"/>
                  <a:gd name="T1" fmla="*/ 0 h 136"/>
                  <a:gd name="T2" fmla="*/ 269 w 766"/>
                  <a:gd name="T3" fmla="*/ 136 h 136"/>
                  <a:gd name="T4" fmla="*/ 587 w 766"/>
                  <a:gd name="T5" fmla="*/ 136 h 136"/>
                  <a:gd name="T6" fmla="*/ 716 w 766"/>
                  <a:gd name="T7" fmla="*/ 69 h 136"/>
                  <a:gd name="T8" fmla="*/ 766 w 766"/>
                  <a:gd name="T9" fmla="*/ 10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6" h="136">
                    <a:moveTo>
                      <a:pt x="0" y="0"/>
                    </a:moveTo>
                    <a:lnTo>
                      <a:pt x="269" y="136"/>
                    </a:lnTo>
                    <a:lnTo>
                      <a:pt x="587" y="136"/>
                    </a:lnTo>
                    <a:lnTo>
                      <a:pt x="716" y="69"/>
                    </a:lnTo>
                    <a:lnTo>
                      <a:pt x="766" y="10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837">
                <a:extLst>
                  <a:ext uri="{FF2B5EF4-FFF2-40B4-BE49-F238E27FC236}">
                    <a16:creationId xmlns:a16="http://schemas.microsoft.com/office/drawing/2014/main" id="{95662CBA-67AB-E8A8-81A7-9BC0824D3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1906"/>
                <a:ext cx="149" cy="44"/>
              </a:xfrm>
              <a:custGeom>
                <a:avLst/>
                <a:gdLst>
                  <a:gd name="T0" fmla="*/ 596 w 596"/>
                  <a:gd name="T1" fmla="*/ 86 h 175"/>
                  <a:gd name="T2" fmla="*/ 384 w 596"/>
                  <a:gd name="T3" fmla="*/ 0 h 175"/>
                  <a:gd name="T4" fmla="*/ 308 w 596"/>
                  <a:gd name="T5" fmla="*/ 105 h 175"/>
                  <a:gd name="T6" fmla="*/ 57 w 596"/>
                  <a:gd name="T7" fmla="*/ 175 h 175"/>
                  <a:gd name="T8" fmla="*/ 0 w 596"/>
                  <a:gd name="T9" fmla="*/ 33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6" h="175">
                    <a:moveTo>
                      <a:pt x="596" y="86"/>
                    </a:moveTo>
                    <a:lnTo>
                      <a:pt x="384" y="0"/>
                    </a:lnTo>
                    <a:lnTo>
                      <a:pt x="308" y="105"/>
                    </a:lnTo>
                    <a:lnTo>
                      <a:pt x="57" y="175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838">
                <a:extLst>
                  <a:ext uri="{FF2B5EF4-FFF2-40B4-BE49-F238E27FC236}">
                    <a16:creationId xmlns:a16="http://schemas.microsoft.com/office/drawing/2014/main" id="{D1168926-147F-5695-9503-3638905CCA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511"/>
                <a:ext cx="128" cy="146"/>
              </a:xfrm>
              <a:custGeom>
                <a:avLst/>
                <a:gdLst>
                  <a:gd name="T0" fmla="*/ 0 w 513"/>
                  <a:gd name="T1" fmla="*/ 0 h 583"/>
                  <a:gd name="T2" fmla="*/ 0 w 513"/>
                  <a:gd name="T3" fmla="*/ 163 h 583"/>
                  <a:gd name="T4" fmla="*/ 117 w 513"/>
                  <a:gd name="T5" fmla="*/ 239 h 583"/>
                  <a:gd name="T6" fmla="*/ 170 w 513"/>
                  <a:gd name="T7" fmla="*/ 394 h 583"/>
                  <a:gd name="T8" fmla="*/ 326 w 513"/>
                  <a:gd name="T9" fmla="*/ 566 h 583"/>
                  <a:gd name="T10" fmla="*/ 513 w 513"/>
                  <a:gd name="T11" fmla="*/ 583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3" h="583">
                    <a:moveTo>
                      <a:pt x="0" y="0"/>
                    </a:moveTo>
                    <a:lnTo>
                      <a:pt x="0" y="163"/>
                    </a:lnTo>
                    <a:lnTo>
                      <a:pt x="117" y="239"/>
                    </a:lnTo>
                    <a:lnTo>
                      <a:pt x="170" y="394"/>
                    </a:lnTo>
                    <a:lnTo>
                      <a:pt x="326" y="566"/>
                    </a:lnTo>
                    <a:lnTo>
                      <a:pt x="513" y="58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839">
                <a:extLst>
                  <a:ext uri="{FF2B5EF4-FFF2-40B4-BE49-F238E27FC236}">
                    <a16:creationId xmlns:a16="http://schemas.microsoft.com/office/drawing/2014/main" id="{9449975F-F8C0-899E-8AB4-5C348E1D2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1927"/>
                <a:ext cx="88" cy="38"/>
              </a:xfrm>
              <a:custGeom>
                <a:avLst/>
                <a:gdLst>
                  <a:gd name="T0" fmla="*/ 355 w 355"/>
                  <a:gd name="T1" fmla="*/ 117 h 153"/>
                  <a:gd name="T2" fmla="*/ 260 w 355"/>
                  <a:gd name="T3" fmla="*/ 35 h 153"/>
                  <a:gd name="T4" fmla="*/ 260 w 355"/>
                  <a:gd name="T5" fmla="*/ 153 h 153"/>
                  <a:gd name="T6" fmla="*/ 127 w 355"/>
                  <a:gd name="T7" fmla="*/ 153 h 153"/>
                  <a:gd name="T8" fmla="*/ 0 w 355"/>
                  <a:gd name="T9" fmla="*/ 85 h 153"/>
                  <a:gd name="T10" fmla="*/ 34 w 355"/>
                  <a:gd name="T1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5" h="153">
                    <a:moveTo>
                      <a:pt x="355" y="117"/>
                    </a:moveTo>
                    <a:lnTo>
                      <a:pt x="260" y="35"/>
                    </a:lnTo>
                    <a:lnTo>
                      <a:pt x="260" y="153"/>
                    </a:lnTo>
                    <a:lnTo>
                      <a:pt x="127" y="153"/>
                    </a:lnTo>
                    <a:lnTo>
                      <a:pt x="0" y="85"/>
                    </a:lnTo>
                    <a:lnTo>
                      <a:pt x="3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840">
                <a:extLst>
                  <a:ext uri="{FF2B5EF4-FFF2-40B4-BE49-F238E27FC236}">
                    <a16:creationId xmlns:a16="http://schemas.microsoft.com/office/drawing/2014/main" id="{F94B1E84-AE72-D6B3-D13C-F5DA52631B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2711"/>
                <a:ext cx="54" cy="33"/>
              </a:xfrm>
              <a:custGeom>
                <a:avLst/>
                <a:gdLst>
                  <a:gd name="T0" fmla="*/ 217 w 217"/>
                  <a:gd name="T1" fmla="*/ 111 h 133"/>
                  <a:gd name="T2" fmla="*/ 98 w 217"/>
                  <a:gd name="T3" fmla="*/ 133 h 133"/>
                  <a:gd name="T4" fmla="*/ 0 w 217"/>
                  <a:gd name="T5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7" h="133">
                    <a:moveTo>
                      <a:pt x="217" y="111"/>
                    </a:moveTo>
                    <a:lnTo>
                      <a:pt x="98" y="13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841">
                <a:extLst>
                  <a:ext uri="{FF2B5EF4-FFF2-40B4-BE49-F238E27FC236}">
                    <a16:creationId xmlns:a16="http://schemas.microsoft.com/office/drawing/2014/main" id="{077160FE-1491-6717-FBFD-B139E4565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966"/>
                <a:ext cx="66" cy="35"/>
              </a:xfrm>
              <a:custGeom>
                <a:avLst/>
                <a:gdLst>
                  <a:gd name="T0" fmla="*/ 0 w 262"/>
                  <a:gd name="T1" fmla="*/ 0 h 141"/>
                  <a:gd name="T2" fmla="*/ 73 w 262"/>
                  <a:gd name="T3" fmla="*/ 75 h 141"/>
                  <a:gd name="T4" fmla="*/ 262 w 262"/>
                  <a:gd name="T5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2" h="141">
                    <a:moveTo>
                      <a:pt x="0" y="0"/>
                    </a:moveTo>
                    <a:lnTo>
                      <a:pt x="73" y="75"/>
                    </a:lnTo>
                    <a:lnTo>
                      <a:pt x="262" y="14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842">
                <a:extLst>
                  <a:ext uri="{FF2B5EF4-FFF2-40B4-BE49-F238E27FC236}">
                    <a16:creationId xmlns:a16="http://schemas.microsoft.com/office/drawing/2014/main" id="{4BE2DE37-F97B-6287-567D-3FCE8678D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4" y="1957"/>
                <a:ext cx="99" cy="27"/>
              </a:xfrm>
              <a:custGeom>
                <a:avLst/>
                <a:gdLst>
                  <a:gd name="T0" fmla="*/ 396 w 396"/>
                  <a:gd name="T1" fmla="*/ 37 h 108"/>
                  <a:gd name="T2" fmla="*/ 298 w 396"/>
                  <a:gd name="T3" fmla="*/ 108 h 108"/>
                  <a:gd name="T4" fmla="*/ 0 w 396"/>
                  <a:gd name="T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6" h="108">
                    <a:moveTo>
                      <a:pt x="396" y="37"/>
                    </a:moveTo>
                    <a:lnTo>
                      <a:pt x="298" y="10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843">
                <a:extLst>
                  <a:ext uri="{FF2B5EF4-FFF2-40B4-BE49-F238E27FC236}">
                    <a16:creationId xmlns:a16="http://schemas.microsoft.com/office/drawing/2014/main" id="{4C0614E5-E16B-02B5-9EF2-36952DE90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2920"/>
                <a:ext cx="238" cy="42"/>
              </a:xfrm>
              <a:custGeom>
                <a:avLst/>
                <a:gdLst>
                  <a:gd name="T0" fmla="*/ 950 w 950"/>
                  <a:gd name="T1" fmla="*/ 74 h 172"/>
                  <a:gd name="T2" fmla="*/ 675 w 950"/>
                  <a:gd name="T3" fmla="*/ 0 h 172"/>
                  <a:gd name="T4" fmla="*/ 415 w 950"/>
                  <a:gd name="T5" fmla="*/ 0 h 172"/>
                  <a:gd name="T6" fmla="*/ 288 w 950"/>
                  <a:gd name="T7" fmla="*/ 172 h 172"/>
                  <a:gd name="T8" fmla="*/ 104 w 950"/>
                  <a:gd name="T9" fmla="*/ 96 h 172"/>
                  <a:gd name="T10" fmla="*/ 0 w 950"/>
                  <a:gd name="T11" fmla="*/ 14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50" h="172">
                    <a:moveTo>
                      <a:pt x="950" y="74"/>
                    </a:moveTo>
                    <a:lnTo>
                      <a:pt x="675" y="0"/>
                    </a:lnTo>
                    <a:lnTo>
                      <a:pt x="415" y="0"/>
                    </a:lnTo>
                    <a:lnTo>
                      <a:pt x="288" y="172"/>
                    </a:lnTo>
                    <a:lnTo>
                      <a:pt x="104" y="96"/>
                    </a:lnTo>
                    <a:lnTo>
                      <a:pt x="0" y="14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844">
                <a:extLst>
                  <a:ext uri="{FF2B5EF4-FFF2-40B4-BE49-F238E27FC236}">
                    <a16:creationId xmlns:a16="http://schemas.microsoft.com/office/drawing/2014/main" id="{9467BE1A-D178-9C5D-5E3F-BEFC13A57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1957"/>
                <a:ext cx="61" cy="137"/>
              </a:xfrm>
              <a:custGeom>
                <a:avLst/>
                <a:gdLst>
                  <a:gd name="T0" fmla="*/ 88 w 247"/>
                  <a:gd name="T1" fmla="*/ 550 h 550"/>
                  <a:gd name="T2" fmla="*/ 0 w 247"/>
                  <a:gd name="T3" fmla="*/ 449 h 550"/>
                  <a:gd name="T4" fmla="*/ 177 w 247"/>
                  <a:gd name="T5" fmla="*/ 273 h 550"/>
                  <a:gd name="T6" fmla="*/ 114 w 247"/>
                  <a:gd name="T7" fmla="*/ 223 h 550"/>
                  <a:gd name="T8" fmla="*/ 247 w 247"/>
                  <a:gd name="T9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550">
                    <a:moveTo>
                      <a:pt x="88" y="550"/>
                    </a:moveTo>
                    <a:lnTo>
                      <a:pt x="0" y="449"/>
                    </a:lnTo>
                    <a:lnTo>
                      <a:pt x="177" y="273"/>
                    </a:lnTo>
                    <a:lnTo>
                      <a:pt x="114" y="223"/>
                    </a:lnTo>
                    <a:lnTo>
                      <a:pt x="247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845">
                <a:extLst>
                  <a:ext uri="{FF2B5EF4-FFF2-40B4-BE49-F238E27FC236}">
                    <a16:creationId xmlns:a16="http://schemas.microsoft.com/office/drawing/2014/main" id="{172E3898-DF56-37E7-50B4-5E4049ED0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738"/>
                <a:ext cx="69" cy="220"/>
              </a:xfrm>
              <a:custGeom>
                <a:avLst/>
                <a:gdLst>
                  <a:gd name="T0" fmla="*/ 0 w 274"/>
                  <a:gd name="T1" fmla="*/ 0 h 879"/>
                  <a:gd name="T2" fmla="*/ 107 w 274"/>
                  <a:gd name="T3" fmla="*/ 204 h 879"/>
                  <a:gd name="T4" fmla="*/ 274 w 274"/>
                  <a:gd name="T5" fmla="*/ 290 h 879"/>
                  <a:gd name="T6" fmla="*/ 230 w 274"/>
                  <a:gd name="T7" fmla="*/ 525 h 879"/>
                  <a:gd name="T8" fmla="*/ 128 w 274"/>
                  <a:gd name="T9" fmla="*/ 649 h 879"/>
                  <a:gd name="T10" fmla="*/ 154 w 274"/>
                  <a:gd name="T11" fmla="*/ 879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4" h="879">
                    <a:moveTo>
                      <a:pt x="0" y="0"/>
                    </a:moveTo>
                    <a:lnTo>
                      <a:pt x="107" y="204"/>
                    </a:lnTo>
                    <a:lnTo>
                      <a:pt x="274" y="290"/>
                    </a:lnTo>
                    <a:lnTo>
                      <a:pt x="230" y="525"/>
                    </a:lnTo>
                    <a:lnTo>
                      <a:pt x="128" y="649"/>
                    </a:lnTo>
                    <a:lnTo>
                      <a:pt x="154" y="879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846">
                <a:extLst>
                  <a:ext uri="{FF2B5EF4-FFF2-40B4-BE49-F238E27FC236}">
                    <a16:creationId xmlns:a16="http://schemas.microsoft.com/office/drawing/2014/main" id="{9E121552-03AB-A4D8-28CD-BC7D8A37C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5" y="2974"/>
                <a:ext cx="91" cy="161"/>
              </a:xfrm>
              <a:custGeom>
                <a:avLst/>
                <a:gdLst>
                  <a:gd name="T0" fmla="*/ 340 w 364"/>
                  <a:gd name="T1" fmla="*/ 0 h 643"/>
                  <a:gd name="T2" fmla="*/ 364 w 364"/>
                  <a:gd name="T3" fmla="*/ 175 h 643"/>
                  <a:gd name="T4" fmla="*/ 231 w 364"/>
                  <a:gd name="T5" fmla="*/ 239 h 643"/>
                  <a:gd name="T6" fmla="*/ 279 w 364"/>
                  <a:gd name="T7" fmla="*/ 366 h 643"/>
                  <a:gd name="T8" fmla="*/ 205 w 364"/>
                  <a:gd name="T9" fmla="*/ 398 h 643"/>
                  <a:gd name="T10" fmla="*/ 101 w 364"/>
                  <a:gd name="T11" fmla="*/ 617 h 643"/>
                  <a:gd name="T12" fmla="*/ 0 w 364"/>
                  <a:gd name="T13" fmla="*/ 643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4" h="643">
                    <a:moveTo>
                      <a:pt x="340" y="0"/>
                    </a:moveTo>
                    <a:lnTo>
                      <a:pt x="364" y="175"/>
                    </a:lnTo>
                    <a:lnTo>
                      <a:pt x="231" y="239"/>
                    </a:lnTo>
                    <a:lnTo>
                      <a:pt x="279" y="366"/>
                    </a:lnTo>
                    <a:lnTo>
                      <a:pt x="205" y="398"/>
                    </a:lnTo>
                    <a:lnTo>
                      <a:pt x="101" y="617"/>
                    </a:lnTo>
                    <a:lnTo>
                      <a:pt x="0" y="64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847">
                <a:extLst>
                  <a:ext uri="{FF2B5EF4-FFF2-40B4-BE49-F238E27FC236}">
                    <a16:creationId xmlns:a16="http://schemas.microsoft.com/office/drawing/2014/main" id="{250585F9-0DE8-063F-F2C3-CAC2CAAD86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1827"/>
                <a:ext cx="104" cy="100"/>
              </a:xfrm>
              <a:custGeom>
                <a:avLst/>
                <a:gdLst>
                  <a:gd name="T0" fmla="*/ 414 w 414"/>
                  <a:gd name="T1" fmla="*/ 0 h 402"/>
                  <a:gd name="T2" fmla="*/ 302 w 414"/>
                  <a:gd name="T3" fmla="*/ 202 h 402"/>
                  <a:gd name="T4" fmla="*/ 127 w 414"/>
                  <a:gd name="T5" fmla="*/ 294 h 402"/>
                  <a:gd name="T6" fmla="*/ 127 w 414"/>
                  <a:gd name="T7" fmla="*/ 402 h 402"/>
                  <a:gd name="T8" fmla="*/ 0 w 414"/>
                  <a:gd name="T9" fmla="*/ 402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4" h="402">
                    <a:moveTo>
                      <a:pt x="414" y="0"/>
                    </a:moveTo>
                    <a:lnTo>
                      <a:pt x="302" y="202"/>
                    </a:lnTo>
                    <a:lnTo>
                      <a:pt x="127" y="294"/>
                    </a:lnTo>
                    <a:lnTo>
                      <a:pt x="127" y="402"/>
                    </a:lnTo>
                    <a:lnTo>
                      <a:pt x="0" y="402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848">
                <a:extLst>
                  <a:ext uri="{FF2B5EF4-FFF2-40B4-BE49-F238E27FC236}">
                    <a16:creationId xmlns:a16="http://schemas.microsoft.com/office/drawing/2014/main" id="{BDC5AFDE-43AD-9DB4-D6D1-5199A2E30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808"/>
                <a:ext cx="98" cy="158"/>
              </a:xfrm>
              <a:custGeom>
                <a:avLst/>
                <a:gdLst>
                  <a:gd name="T0" fmla="*/ 388 w 388"/>
                  <a:gd name="T1" fmla="*/ 0 h 633"/>
                  <a:gd name="T2" fmla="*/ 251 w 388"/>
                  <a:gd name="T3" fmla="*/ 86 h 633"/>
                  <a:gd name="T4" fmla="*/ 279 w 388"/>
                  <a:gd name="T5" fmla="*/ 181 h 633"/>
                  <a:gd name="T6" fmla="*/ 216 w 388"/>
                  <a:gd name="T7" fmla="*/ 232 h 633"/>
                  <a:gd name="T8" fmla="*/ 216 w 388"/>
                  <a:gd name="T9" fmla="*/ 435 h 633"/>
                  <a:gd name="T10" fmla="*/ 127 w 388"/>
                  <a:gd name="T11" fmla="*/ 435 h 633"/>
                  <a:gd name="T12" fmla="*/ 99 w 388"/>
                  <a:gd name="T13" fmla="*/ 562 h 633"/>
                  <a:gd name="T14" fmla="*/ 0 w 388"/>
                  <a:gd name="T15" fmla="*/ 633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8" h="633">
                    <a:moveTo>
                      <a:pt x="388" y="0"/>
                    </a:moveTo>
                    <a:lnTo>
                      <a:pt x="251" y="86"/>
                    </a:lnTo>
                    <a:lnTo>
                      <a:pt x="279" y="181"/>
                    </a:lnTo>
                    <a:lnTo>
                      <a:pt x="216" y="232"/>
                    </a:lnTo>
                    <a:lnTo>
                      <a:pt x="216" y="435"/>
                    </a:lnTo>
                    <a:lnTo>
                      <a:pt x="127" y="435"/>
                    </a:lnTo>
                    <a:lnTo>
                      <a:pt x="99" y="562"/>
                    </a:lnTo>
                    <a:lnTo>
                      <a:pt x="0" y="633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849">
                <a:extLst>
                  <a:ext uri="{FF2B5EF4-FFF2-40B4-BE49-F238E27FC236}">
                    <a16:creationId xmlns:a16="http://schemas.microsoft.com/office/drawing/2014/main" id="{23090BE3-E141-04B3-1291-FF6848F204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2304"/>
                <a:ext cx="97" cy="100"/>
              </a:xfrm>
              <a:custGeom>
                <a:avLst/>
                <a:gdLst>
                  <a:gd name="T0" fmla="*/ 0 w 387"/>
                  <a:gd name="T1" fmla="*/ 0 h 399"/>
                  <a:gd name="T2" fmla="*/ 45 w 387"/>
                  <a:gd name="T3" fmla="*/ 96 h 399"/>
                  <a:gd name="T4" fmla="*/ 213 w 387"/>
                  <a:gd name="T5" fmla="*/ 96 h 399"/>
                  <a:gd name="T6" fmla="*/ 356 w 387"/>
                  <a:gd name="T7" fmla="*/ 252 h 399"/>
                  <a:gd name="T8" fmla="*/ 387 w 387"/>
                  <a:gd name="T9" fmla="*/ 328 h 399"/>
                  <a:gd name="T10" fmla="*/ 174 w 387"/>
                  <a:gd name="T11" fmla="*/ 399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7" h="399">
                    <a:moveTo>
                      <a:pt x="0" y="0"/>
                    </a:moveTo>
                    <a:lnTo>
                      <a:pt x="45" y="96"/>
                    </a:lnTo>
                    <a:lnTo>
                      <a:pt x="213" y="96"/>
                    </a:lnTo>
                    <a:lnTo>
                      <a:pt x="356" y="252"/>
                    </a:lnTo>
                    <a:lnTo>
                      <a:pt x="387" y="328"/>
                    </a:lnTo>
                    <a:lnTo>
                      <a:pt x="174" y="399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850">
                <a:extLst>
                  <a:ext uri="{FF2B5EF4-FFF2-40B4-BE49-F238E27FC236}">
                    <a16:creationId xmlns:a16="http://schemas.microsoft.com/office/drawing/2014/main" id="{5304B8CF-4A52-527D-EAA8-A6BEEDB226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0" y="2978"/>
                <a:ext cx="79" cy="150"/>
              </a:xfrm>
              <a:custGeom>
                <a:avLst/>
                <a:gdLst>
                  <a:gd name="T0" fmla="*/ 313 w 313"/>
                  <a:gd name="T1" fmla="*/ 581 h 600"/>
                  <a:gd name="T2" fmla="*/ 165 w 313"/>
                  <a:gd name="T3" fmla="*/ 600 h 600"/>
                  <a:gd name="T4" fmla="*/ 41 w 313"/>
                  <a:gd name="T5" fmla="*/ 549 h 600"/>
                  <a:gd name="T6" fmla="*/ 41 w 313"/>
                  <a:gd name="T7" fmla="*/ 453 h 600"/>
                  <a:gd name="T8" fmla="*/ 9 w 313"/>
                  <a:gd name="T9" fmla="*/ 339 h 600"/>
                  <a:gd name="T10" fmla="*/ 91 w 313"/>
                  <a:gd name="T11" fmla="*/ 178 h 600"/>
                  <a:gd name="T12" fmla="*/ 0 w 313"/>
                  <a:gd name="T13" fmla="*/ 114 h 600"/>
                  <a:gd name="T14" fmla="*/ 28 w 313"/>
                  <a:gd name="T15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3" h="600">
                    <a:moveTo>
                      <a:pt x="313" y="581"/>
                    </a:moveTo>
                    <a:lnTo>
                      <a:pt x="165" y="600"/>
                    </a:lnTo>
                    <a:lnTo>
                      <a:pt x="41" y="549"/>
                    </a:lnTo>
                    <a:lnTo>
                      <a:pt x="41" y="453"/>
                    </a:lnTo>
                    <a:lnTo>
                      <a:pt x="9" y="339"/>
                    </a:lnTo>
                    <a:lnTo>
                      <a:pt x="91" y="178"/>
                    </a:lnTo>
                    <a:lnTo>
                      <a:pt x="0" y="114"/>
                    </a:lnTo>
                    <a:lnTo>
                      <a:pt x="28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Line 851">
                <a:extLst>
                  <a:ext uri="{FF2B5EF4-FFF2-40B4-BE49-F238E27FC236}">
                    <a16:creationId xmlns:a16="http://schemas.microsoft.com/office/drawing/2014/main" id="{B5819AF7-2FEA-F29D-FCCF-FFB2F51372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93" y="2786"/>
                <a:ext cx="41" cy="8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852">
                <a:extLst>
                  <a:ext uri="{FF2B5EF4-FFF2-40B4-BE49-F238E27FC236}">
                    <a16:creationId xmlns:a16="http://schemas.microsoft.com/office/drawing/2014/main" id="{0A0200DF-1022-6F9D-4546-31ACDD4E9B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5" y="2404"/>
                <a:ext cx="32" cy="89"/>
              </a:xfrm>
              <a:custGeom>
                <a:avLst/>
                <a:gdLst>
                  <a:gd name="T0" fmla="*/ 0 w 127"/>
                  <a:gd name="T1" fmla="*/ 0 h 356"/>
                  <a:gd name="T2" fmla="*/ 90 w 127"/>
                  <a:gd name="T3" fmla="*/ 150 h 356"/>
                  <a:gd name="T4" fmla="*/ 90 w 127"/>
                  <a:gd name="T5" fmla="*/ 277 h 356"/>
                  <a:gd name="T6" fmla="*/ 24 w 127"/>
                  <a:gd name="T7" fmla="*/ 303 h 356"/>
                  <a:gd name="T8" fmla="*/ 127 w 127"/>
                  <a:gd name="T9" fmla="*/ 356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356">
                    <a:moveTo>
                      <a:pt x="0" y="0"/>
                    </a:moveTo>
                    <a:lnTo>
                      <a:pt x="90" y="150"/>
                    </a:lnTo>
                    <a:lnTo>
                      <a:pt x="90" y="277"/>
                    </a:lnTo>
                    <a:lnTo>
                      <a:pt x="24" y="303"/>
                    </a:lnTo>
                    <a:lnTo>
                      <a:pt x="127" y="356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Line 853">
                <a:extLst>
                  <a:ext uri="{FF2B5EF4-FFF2-40B4-BE49-F238E27FC236}">
                    <a16:creationId xmlns:a16="http://schemas.microsoft.com/office/drawing/2014/main" id="{B16F316A-DC92-AC81-2F91-60B2A51606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61" y="2158"/>
                <a:ext cx="13" cy="25"/>
              </a:xfrm>
              <a:prstGeom prst="line">
                <a:avLst/>
              </a:pr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854">
                <a:extLst>
                  <a:ext uri="{FF2B5EF4-FFF2-40B4-BE49-F238E27FC236}">
                    <a16:creationId xmlns:a16="http://schemas.microsoft.com/office/drawing/2014/main" id="{805E4DF3-B184-1C83-5F87-BB4A2E547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2227"/>
                <a:ext cx="54" cy="77"/>
              </a:xfrm>
              <a:custGeom>
                <a:avLst/>
                <a:gdLst>
                  <a:gd name="T0" fmla="*/ 0 w 216"/>
                  <a:gd name="T1" fmla="*/ 308 h 308"/>
                  <a:gd name="T2" fmla="*/ 70 w 216"/>
                  <a:gd name="T3" fmla="*/ 115 h 308"/>
                  <a:gd name="T4" fmla="*/ 216 w 216"/>
                  <a:gd name="T5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" h="308">
                    <a:moveTo>
                      <a:pt x="0" y="308"/>
                    </a:moveTo>
                    <a:lnTo>
                      <a:pt x="70" y="115"/>
                    </a:lnTo>
                    <a:lnTo>
                      <a:pt x="216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855">
                <a:extLst>
                  <a:ext uri="{FF2B5EF4-FFF2-40B4-BE49-F238E27FC236}">
                    <a16:creationId xmlns:a16="http://schemas.microsoft.com/office/drawing/2014/main" id="{710474E5-AA2F-2283-7CA7-E152616A2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2383"/>
                <a:ext cx="284" cy="57"/>
              </a:xfrm>
              <a:custGeom>
                <a:avLst/>
                <a:gdLst>
                  <a:gd name="T0" fmla="*/ 1138 w 1138"/>
                  <a:gd name="T1" fmla="*/ 83 h 228"/>
                  <a:gd name="T2" fmla="*/ 1044 w 1138"/>
                  <a:gd name="T3" fmla="*/ 114 h 228"/>
                  <a:gd name="T4" fmla="*/ 905 w 1138"/>
                  <a:gd name="T5" fmla="*/ 114 h 228"/>
                  <a:gd name="T6" fmla="*/ 723 w 1138"/>
                  <a:gd name="T7" fmla="*/ 57 h 228"/>
                  <a:gd name="T8" fmla="*/ 558 w 1138"/>
                  <a:gd name="T9" fmla="*/ 97 h 228"/>
                  <a:gd name="T10" fmla="*/ 454 w 1138"/>
                  <a:gd name="T11" fmla="*/ 97 h 228"/>
                  <a:gd name="T12" fmla="*/ 406 w 1138"/>
                  <a:gd name="T13" fmla="*/ 212 h 228"/>
                  <a:gd name="T14" fmla="*/ 279 w 1138"/>
                  <a:gd name="T15" fmla="*/ 123 h 228"/>
                  <a:gd name="T16" fmla="*/ 315 w 1138"/>
                  <a:gd name="T17" fmla="*/ 44 h 228"/>
                  <a:gd name="T18" fmla="*/ 241 w 1138"/>
                  <a:gd name="T19" fmla="*/ 0 h 228"/>
                  <a:gd name="T20" fmla="*/ 0 w 1138"/>
                  <a:gd name="T21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38" h="228">
                    <a:moveTo>
                      <a:pt x="1138" y="83"/>
                    </a:moveTo>
                    <a:lnTo>
                      <a:pt x="1044" y="114"/>
                    </a:lnTo>
                    <a:lnTo>
                      <a:pt x="905" y="114"/>
                    </a:lnTo>
                    <a:lnTo>
                      <a:pt x="723" y="57"/>
                    </a:lnTo>
                    <a:lnTo>
                      <a:pt x="558" y="97"/>
                    </a:lnTo>
                    <a:lnTo>
                      <a:pt x="454" y="97"/>
                    </a:lnTo>
                    <a:lnTo>
                      <a:pt x="406" y="212"/>
                    </a:lnTo>
                    <a:lnTo>
                      <a:pt x="279" y="123"/>
                    </a:lnTo>
                    <a:lnTo>
                      <a:pt x="315" y="44"/>
                    </a:lnTo>
                    <a:lnTo>
                      <a:pt x="241" y="0"/>
                    </a:lnTo>
                    <a:lnTo>
                      <a:pt x="0" y="228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856">
                <a:extLst>
                  <a:ext uri="{FF2B5EF4-FFF2-40B4-BE49-F238E27FC236}">
                    <a16:creationId xmlns:a16="http://schemas.microsoft.com/office/drawing/2014/main" id="{C2E6E56B-A906-B00A-CE7D-B58D5AE99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" y="2304"/>
                <a:ext cx="243" cy="45"/>
              </a:xfrm>
              <a:custGeom>
                <a:avLst/>
                <a:gdLst>
                  <a:gd name="T0" fmla="*/ 0 w 970"/>
                  <a:gd name="T1" fmla="*/ 177 h 177"/>
                  <a:gd name="T2" fmla="*/ 88 w 970"/>
                  <a:gd name="T3" fmla="*/ 80 h 177"/>
                  <a:gd name="T4" fmla="*/ 291 w 970"/>
                  <a:gd name="T5" fmla="*/ 80 h 177"/>
                  <a:gd name="T6" fmla="*/ 431 w 970"/>
                  <a:gd name="T7" fmla="*/ 112 h 177"/>
                  <a:gd name="T8" fmla="*/ 625 w 970"/>
                  <a:gd name="T9" fmla="*/ 0 h 177"/>
                  <a:gd name="T10" fmla="*/ 970 w 970"/>
                  <a:gd name="T11" fmla="*/ 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70" h="177">
                    <a:moveTo>
                      <a:pt x="0" y="177"/>
                    </a:moveTo>
                    <a:lnTo>
                      <a:pt x="88" y="80"/>
                    </a:lnTo>
                    <a:lnTo>
                      <a:pt x="291" y="80"/>
                    </a:lnTo>
                    <a:lnTo>
                      <a:pt x="431" y="112"/>
                    </a:lnTo>
                    <a:lnTo>
                      <a:pt x="625" y="0"/>
                    </a:lnTo>
                    <a:lnTo>
                      <a:pt x="97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857">
                <a:extLst>
                  <a:ext uri="{FF2B5EF4-FFF2-40B4-BE49-F238E27FC236}">
                    <a16:creationId xmlns:a16="http://schemas.microsoft.com/office/drawing/2014/main" id="{FAA08AEA-DF49-E3A6-F021-C86F45E9E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5" y="2505"/>
                <a:ext cx="29" cy="121"/>
              </a:xfrm>
              <a:custGeom>
                <a:avLst/>
                <a:gdLst>
                  <a:gd name="T0" fmla="*/ 34 w 117"/>
                  <a:gd name="T1" fmla="*/ 484 h 484"/>
                  <a:gd name="T2" fmla="*/ 2 w 117"/>
                  <a:gd name="T3" fmla="*/ 367 h 484"/>
                  <a:gd name="T4" fmla="*/ 117 w 117"/>
                  <a:gd name="T5" fmla="*/ 291 h 484"/>
                  <a:gd name="T6" fmla="*/ 0 w 117"/>
                  <a:gd name="T7" fmla="*/ 113 h 484"/>
                  <a:gd name="T8" fmla="*/ 53 w 117"/>
                  <a:gd name="T9" fmla="*/ 0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84">
                    <a:moveTo>
                      <a:pt x="34" y="484"/>
                    </a:moveTo>
                    <a:lnTo>
                      <a:pt x="2" y="367"/>
                    </a:lnTo>
                    <a:lnTo>
                      <a:pt x="117" y="291"/>
                    </a:lnTo>
                    <a:lnTo>
                      <a:pt x="0" y="113"/>
                    </a:lnTo>
                    <a:lnTo>
                      <a:pt x="53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858">
                <a:extLst>
                  <a:ext uri="{FF2B5EF4-FFF2-40B4-BE49-F238E27FC236}">
                    <a16:creationId xmlns:a16="http://schemas.microsoft.com/office/drawing/2014/main" id="{A47FF903-91BA-9F2C-2EBF-CDE6BCC92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2621"/>
                <a:ext cx="163" cy="27"/>
              </a:xfrm>
              <a:custGeom>
                <a:avLst/>
                <a:gdLst>
                  <a:gd name="T0" fmla="*/ 0 w 651"/>
                  <a:gd name="T1" fmla="*/ 65 h 108"/>
                  <a:gd name="T2" fmla="*/ 156 w 651"/>
                  <a:gd name="T3" fmla="*/ 67 h 108"/>
                  <a:gd name="T4" fmla="*/ 245 w 651"/>
                  <a:gd name="T5" fmla="*/ 0 h 108"/>
                  <a:gd name="T6" fmla="*/ 442 w 651"/>
                  <a:gd name="T7" fmla="*/ 108 h 108"/>
                  <a:gd name="T8" fmla="*/ 651 w 651"/>
                  <a:gd name="T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1" h="108">
                    <a:moveTo>
                      <a:pt x="0" y="65"/>
                    </a:moveTo>
                    <a:lnTo>
                      <a:pt x="156" y="67"/>
                    </a:lnTo>
                    <a:lnTo>
                      <a:pt x="245" y="0"/>
                    </a:lnTo>
                    <a:lnTo>
                      <a:pt x="442" y="108"/>
                    </a:lnTo>
                    <a:lnTo>
                      <a:pt x="651" y="19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859">
                <a:extLst>
                  <a:ext uri="{FF2B5EF4-FFF2-40B4-BE49-F238E27FC236}">
                    <a16:creationId xmlns:a16="http://schemas.microsoft.com/office/drawing/2014/main" id="{93AD32E3-3098-8469-81C4-A9AE0623A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2096"/>
                <a:ext cx="240" cy="203"/>
              </a:xfrm>
              <a:custGeom>
                <a:avLst/>
                <a:gdLst>
                  <a:gd name="T0" fmla="*/ 958 w 958"/>
                  <a:gd name="T1" fmla="*/ 0 h 811"/>
                  <a:gd name="T2" fmla="*/ 838 w 958"/>
                  <a:gd name="T3" fmla="*/ 84 h 811"/>
                  <a:gd name="T4" fmla="*/ 736 w 958"/>
                  <a:gd name="T5" fmla="*/ 304 h 811"/>
                  <a:gd name="T6" fmla="*/ 580 w 958"/>
                  <a:gd name="T7" fmla="*/ 274 h 811"/>
                  <a:gd name="T8" fmla="*/ 542 w 958"/>
                  <a:gd name="T9" fmla="*/ 443 h 811"/>
                  <a:gd name="T10" fmla="*/ 387 w 958"/>
                  <a:gd name="T11" fmla="*/ 414 h 811"/>
                  <a:gd name="T12" fmla="*/ 434 w 958"/>
                  <a:gd name="T13" fmla="*/ 592 h 811"/>
                  <a:gd name="T14" fmla="*/ 336 w 958"/>
                  <a:gd name="T15" fmla="*/ 647 h 811"/>
                  <a:gd name="T16" fmla="*/ 171 w 958"/>
                  <a:gd name="T17" fmla="*/ 710 h 811"/>
                  <a:gd name="T18" fmla="*/ 117 w 958"/>
                  <a:gd name="T19" fmla="*/ 672 h 811"/>
                  <a:gd name="T20" fmla="*/ 0 w 958"/>
                  <a:gd name="T21" fmla="*/ 811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8" h="811">
                    <a:moveTo>
                      <a:pt x="958" y="0"/>
                    </a:moveTo>
                    <a:lnTo>
                      <a:pt x="838" y="84"/>
                    </a:lnTo>
                    <a:lnTo>
                      <a:pt x="736" y="304"/>
                    </a:lnTo>
                    <a:lnTo>
                      <a:pt x="580" y="274"/>
                    </a:lnTo>
                    <a:lnTo>
                      <a:pt x="542" y="443"/>
                    </a:lnTo>
                    <a:lnTo>
                      <a:pt x="387" y="414"/>
                    </a:lnTo>
                    <a:lnTo>
                      <a:pt x="434" y="592"/>
                    </a:lnTo>
                    <a:lnTo>
                      <a:pt x="336" y="647"/>
                    </a:lnTo>
                    <a:lnTo>
                      <a:pt x="171" y="710"/>
                    </a:lnTo>
                    <a:lnTo>
                      <a:pt x="117" y="672"/>
                    </a:lnTo>
                    <a:lnTo>
                      <a:pt x="0" y="81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860">
                <a:extLst>
                  <a:ext uri="{FF2B5EF4-FFF2-40B4-BE49-F238E27FC236}">
                    <a16:creationId xmlns:a16="http://schemas.microsoft.com/office/drawing/2014/main" id="{3EB98E6F-4AD8-D407-11C9-E1736D6D1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1904"/>
                <a:ext cx="49" cy="15"/>
              </a:xfrm>
              <a:custGeom>
                <a:avLst/>
                <a:gdLst>
                  <a:gd name="T0" fmla="*/ 193 w 193"/>
                  <a:gd name="T1" fmla="*/ 39 h 59"/>
                  <a:gd name="T2" fmla="*/ 92 w 193"/>
                  <a:gd name="T3" fmla="*/ 59 h 59"/>
                  <a:gd name="T4" fmla="*/ 0 w 193"/>
                  <a:gd name="T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3" h="59">
                    <a:moveTo>
                      <a:pt x="193" y="39"/>
                    </a:moveTo>
                    <a:lnTo>
                      <a:pt x="92" y="5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861">
                <a:extLst>
                  <a:ext uri="{FF2B5EF4-FFF2-40B4-BE49-F238E27FC236}">
                    <a16:creationId xmlns:a16="http://schemas.microsoft.com/office/drawing/2014/main" id="{827F1323-EBC1-1FAF-C15E-806D253C6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2818"/>
                <a:ext cx="74" cy="208"/>
              </a:xfrm>
              <a:custGeom>
                <a:avLst/>
                <a:gdLst>
                  <a:gd name="T0" fmla="*/ 0 w 296"/>
                  <a:gd name="T1" fmla="*/ 831 h 831"/>
                  <a:gd name="T2" fmla="*/ 71 w 296"/>
                  <a:gd name="T3" fmla="*/ 663 h 831"/>
                  <a:gd name="T4" fmla="*/ 166 w 296"/>
                  <a:gd name="T5" fmla="*/ 701 h 831"/>
                  <a:gd name="T6" fmla="*/ 211 w 296"/>
                  <a:gd name="T7" fmla="*/ 513 h 831"/>
                  <a:gd name="T8" fmla="*/ 112 w 296"/>
                  <a:gd name="T9" fmla="*/ 390 h 831"/>
                  <a:gd name="T10" fmla="*/ 213 w 296"/>
                  <a:gd name="T11" fmla="*/ 390 h 831"/>
                  <a:gd name="T12" fmla="*/ 213 w 296"/>
                  <a:gd name="T13" fmla="*/ 282 h 831"/>
                  <a:gd name="T14" fmla="*/ 296 w 296"/>
                  <a:gd name="T15" fmla="*/ 208 h 831"/>
                  <a:gd name="T16" fmla="*/ 251 w 296"/>
                  <a:gd name="T17" fmla="*/ 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6" h="831">
                    <a:moveTo>
                      <a:pt x="0" y="831"/>
                    </a:moveTo>
                    <a:lnTo>
                      <a:pt x="71" y="663"/>
                    </a:lnTo>
                    <a:lnTo>
                      <a:pt x="166" y="701"/>
                    </a:lnTo>
                    <a:lnTo>
                      <a:pt x="211" y="513"/>
                    </a:lnTo>
                    <a:lnTo>
                      <a:pt x="112" y="390"/>
                    </a:lnTo>
                    <a:lnTo>
                      <a:pt x="213" y="390"/>
                    </a:lnTo>
                    <a:lnTo>
                      <a:pt x="213" y="282"/>
                    </a:lnTo>
                    <a:lnTo>
                      <a:pt x="296" y="208"/>
                    </a:lnTo>
                    <a:lnTo>
                      <a:pt x="25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862">
                <a:extLst>
                  <a:ext uri="{FF2B5EF4-FFF2-40B4-BE49-F238E27FC236}">
                    <a16:creationId xmlns:a16="http://schemas.microsoft.com/office/drawing/2014/main" id="{F0F7EE12-3DC6-B874-5A5C-BE7126E5A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2035"/>
                <a:ext cx="263" cy="123"/>
              </a:xfrm>
              <a:custGeom>
                <a:avLst/>
                <a:gdLst>
                  <a:gd name="T0" fmla="*/ 1050 w 1050"/>
                  <a:gd name="T1" fmla="*/ 0 h 494"/>
                  <a:gd name="T2" fmla="*/ 893 w 1050"/>
                  <a:gd name="T3" fmla="*/ 34 h 494"/>
                  <a:gd name="T4" fmla="*/ 842 w 1050"/>
                  <a:gd name="T5" fmla="*/ 104 h 494"/>
                  <a:gd name="T6" fmla="*/ 680 w 1050"/>
                  <a:gd name="T7" fmla="*/ 18 h 494"/>
                  <a:gd name="T8" fmla="*/ 525 w 1050"/>
                  <a:gd name="T9" fmla="*/ 18 h 494"/>
                  <a:gd name="T10" fmla="*/ 413 w 1050"/>
                  <a:gd name="T11" fmla="*/ 151 h 494"/>
                  <a:gd name="T12" fmla="*/ 267 w 1050"/>
                  <a:gd name="T13" fmla="*/ 151 h 494"/>
                  <a:gd name="T14" fmla="*/ 331 w 1050"/>
                  <a:gd name="T15" fmla="*/ 441 h 494"/>
                  <a:gd name="T16" fmla="*/ 248 w 1050"/>
                  <a:gd name="T17" fmla="*/ 329 h 494"/>
                  <a:gd name="T18" fmla="*/ 109 w 1050"/>
                  <a:gd name="T19" fmla="*/ 494 h 494"/>
                  <a:gd name="T20" fmla="*/ 0 w 1050"/>
                  <a:gd name="T21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50" h="494">
                    <a:moveTo>
                      <a:pt x="1050" y="0"/>
                    </a:moveTo>
                    <a:lnTo>
                      <a:pt x="893" y="34"/>
                    </a:lnTo>
                    <a:lnTo>
                      <a:pt x="842" y="104"/>
                    </a:lnTo>
                    <a:lnTo>
                      <a:pt x="680" y="18"/>
                    </a:lnTo>
                    <a:lnTo>
                      <a:pt x="525" y="18"/>
                    </a:lnTo>
                    <a:lnTo>
                      <a:pt x="413" y="151"/>
                    </a:lnTo>
                    <a:lnTo>
                      <a:pt x="267" y="151"/>
                    </a:lnTo>
                    <a:lnTo>
                      <a:pt x="331" y="441"/>
                    </a:lnTo>
                    <a:lnTo>
                      <a:pt x="248" y="329"/>
                    </a:lnTo>
                    <a:lnTo>
                      <a:pt x="109" y="494"/>
                    </a:lnTo>
                    <a:lnTo>
                      <a:pt x="0" y="49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863">
                <a:extLst>
                  <a:ext uri="{FF2B5EF4-FFF2-40B4-BE49-F238E27FC236}">
                    <a16:creationId xmlns:a16="http://schemas.microsoft.com/office/drawing/2014/main" id="{883730F4-5B0D-D500-501A-A2905347AA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" y="2892"/>
                <a:ext cx="194" cy="226"/>
              </a:xfrm>
              <a:custGeom>
                <a:avLst/>
                <a:gdLst>
                  <a:gd name="T0" fmla="*/ 0 w 774"/>
                  <a:gd name="T1" fmla="*/ 905 h 905"/>
                  <a:gd name="T2" fmla="*/ 142 w 774"/>
                  <a:gd name="T3" fmla="*/ 823 h 905"/>
                  <a:gd name="T4" fmla="*/ 91 w 774"/>
                  <a:gd name="T5" fmla="*/ 751 h 905"/>
                  <a:gd name="T6" fmla="*/ 176 w 774"/>
                  <a:gd name="T7" fmla="*/ 698 h 905"/>
                  <a:gd name="T8" fmla="*/ 176 w 774"/>
                  <a:gd name="T9" fmla="*/ 564 h 905"/>
                  <a:gd name="T10" fmla="*/ 396 w 774"/>
                  <a:gd name="T11" fmla="*/ 469 h 905"/>
                  <a:gd name="T12" fmla="*/ 347 w 774"/>
                  <a:gd name="T13" fmla="*/ 344 h 905"/>
                  <a:gd name="T14" fmla="*/ 415 w 774"/>
                  <a:gd name="T15" fmla="*/ 291 h 905"/>
                  <a:gd name="T16" fmla="*/ 529 w 774"/>
                  <a:gd name="T17" fmla="*/ 291 h 905"/>
                  <a:gd name="T18" fmla="*/ 557 w 774"/>
                  <a:gd name="T19" fmla="*/ 88 h 905"/>
                  <a:gd name="T20" fmla="*/ 774 w 774"/>
                  <a:gd name="T21" fmla="*/ 0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4" h="905">
                    <a:moveTo>
                      <a:pt x="0" y="905"/>
                    </a:moveTo>
                    <a:lnTo>
                      <a:pt x="142" y="823"/>
                    </a:lnTo>
                    <a:lnTo>
                      <a:pt x="91" y="751"/>
                    </a:lnTo>
                    <a:lnTo>
                      <a:pt x="176" y="698"/>
                    </a:lnTo>
                    <a:lnTo>
                      <a:pt x="176" y="564"/>
                    </a:lnTo>
                    <a:lnTo>
                      <a:pt x="396" y="469"/>
                    </a:lnTo>
                    <a:lnTo>
                      <a:pt x="347" y="344"/>
                    </a:lnTo>
                    <a:lnTo>
                      <a:pt x="415" y="291"/>
                    </a:lnTo>
                    <a:lnTo>
                      <a:pt x="529" y="291"/>
                    </a:lnTo>
                    <a:lnTo>
                      <a:pt x="557" y="88"/>
                    </a:lnTo>
                    <a:lnTo>
                      <a:pt x="774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864">
                <a:extLst>
                  <a:ext uri="{FF2B5EF4-FFF2-40B4-BE49-F238E27FC236}">
                    <a16:creationId xmlns:a16="http://schemas.microsoft.com/office/drawing/2014/main" id="{A10172CF-78E8-AC62-4666-16A247DC2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2626"/>
                <a:ext cx="23" cy="74"/>
              </a:xfrm>
              <a:custGeom>
                <a:avLst/>
                <a:gdLst>
                  <a:gd name="T0" fmla="*/ 47 w 93"/>
                  <a:gd name="T1" fmla="*/ 297 h 297"/>
                  <a:gd name="T2" fmla="*/ 93 w 93"/>
                  <a:gd name="T3" fmla="*/ 70 h 297"/>
                  <a:gd name="T4" fmla="*/ 0 w 93"/>
                  <a:gd name="T5" fmla="*/ 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" h="297">
                    <a:moveTo>
                      <a:pt x="47" y="297"/>
                    </a:moveTo>
                    <a:lnTo>
                      <a:pt x="93" y="7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865">
                <a:extLst>
                  <a:ext uri="{FF2B5EF4-FFF2-40B4-BE49-F238E27FC236}">
                    <a16:creationId xmlns:a16="http://schemas.microsoft.com/office/drawing/2014/main" id="{7103C0AB-B57F-5695-AF2A-C8B437C1F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1901"/>
                <a:ext cx="90" cy="257"/>
              </a:xfrm>
              <a:custGeom>
                <a:avLst/>
                <a:gdLst>
                  <a:gd name="T0" fmla="*/ 348 w 362"/>
                  <a:gd name="T1" fmla="*/ 1029 h 1029"/>
                  <a:gd name="T2" fmla="*/ 362 w 362"/>
                  <a:gd name="T3" fmla="*/ 1001 h 1029"/>
                  <a:gd name="T4" fmla="*/ 184 w 362"/>
                  <a:gd name="T5" fmla="*/ 832 h 1029"/>
                  <a:gd name="T6" fmla="*/ 247 w 362"/>
                  <a:gd name="T7" fmla="*/ 722 h 1029"/>
                  <a:gd name="T8" fmla="*/ 175 w 362"/>
                  <a:gd name="T9" fmla="*/ 661 h 1029"/>
                  <a:gd name="T10" fmla="*/ 175 w 362"/>
                  <a:gd name="T11" fmla="*/ 565 h 1029"/>
                  <a:gd name="T12" fmla="*/ 0 w 362"/>
                  <a:gd name="T13" fmla="*/ 413 h 1029"/>
                  <a:gd name="T14" fmla="*/ 118 w 362"/>
                  <a:gd name="T15" fmla="*/ 292 h 1029"/>
                  <a:gd name="T16" fmla="*/ 8 w 362"/>
                  <a:gd name="T17" fmla="*/ 0 h 1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2" h="1029">
                    <a:moveTo>
                      <a:pt x="348" y="1029"/>
                    </a:moveTo>
                    <a:lnTo>
                      <a:pt x="362" y="1001"/>
                    </a:lnTo>
                    <a:lnTo>
                      <a:pt x="184" y="832"/>
                    </a:lnTo>
                    <a:lnTo>
                      <a:pt x="247" y="722"/>
                    </a:lnTo>
                    <a:lnTo>
                      <a:pt x="175" y="661"/>
                    </a:lnTo>
                    <a:lnTo>
                      <a:pt x="175" y="565"/>
                    </a:lnTo>
                    <a:lnTo>
                      <a:pt x="0" y="413"/>
                    </a:lnTo>
                    <a:lnTo>
                      <a:pt x="118" y="292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866">
                <a:extLst>
                  <a:ext uri="{FF2B5EF4-FFF2-40B4-BE49-F238E27FC236}">
                    <a16:creationId xmlns:a16="http://schemas.microsoft.com/office/drawing/2014/main" id="{7915BFC6-F6D8-F32A-6692-3C9E4F0D3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1764"/>
                <a:ext cx="292" cy="103"/>
              </a:xfrm>
              <a:custGeom>
                <a:avLst/>
                <a:gdLst>
                  <a:gd name="T0" fmla="*/ 0 w 1169"/>
                  <a:gd name="T1" fmla="*/ 414 h 414"/>
                  <a:gd name="T2" fmla="*/ 305 w 1169"/>
                  <a:gd name="T3" fmla="*/ 276 h 414"/>
                  <a:gd name="T4" fmla="*/ 457 w 1169"/>
                  <a:gd name="T5" fmla="*/ 316 h 414"/>
                  <a:gd name="T6" fmla="*/ 552 w 1169"/>
                  <a:gd name="T7" fmla="*/ 187 h 414"/>
                  <a:gd name="T8" fmla="*/ 635 w 1169"/>
                  <a:gd name="T9" fmla="*/ 238 h 414"/>
                  <a:gd name="T10" fmla="*/ 870 w 1169"/>
                  <a:gd name="T11" fmla="*/ 189 h 414"/>
                  <a:gd name="T12" fmla="*/ 956 w 1169"/>
                  <a:gd name="T13" fmla="*/ 43 h 414"/>
                  <a:gd name="T14" fmla="*/ 1168 w 1169"/>
                  <a:gd name="T15" fmla="*/ 0 h 414"/>
                  <a:gd name="T16" fmla="*/ 1169 w 1169"/>
                  <a:gd name="T17" fmla="*/ 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9" h="414">
                    <a:moveTo>
                      <a:pt x="0" y="414"/>
                    </a:moveTo>
                    <a:lnTo>
                      <a:pt x="305" y="276"/>
                    </a:lnTo>
                    <a:lnTo>
                      <a:pt x="457" y="316"/>
                    </a:lnTo>
                    <a:lnTo>
                      <a:pt x="552" y="187"/>
                    </a:lnTo>
                    <a:lnTo>
                      <a:pt x="635" y="238"/>
                    </a:lnTo>
                    <a:lnTo>
                      <a:pt x="870" y="189"/>
                    </a:lnTo>
                    <a:lnTo>
                      <a:pt x="956" y="43"/>
                    </a:lnTo>
                    <a:lnTo>
                      <a:pt x="1168" y="0"/>
                    </a:lnTo>
                    <a:lnTo>
                      <a:pt x="116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867">
                <a:extLst>
                  <a:ext uri="{FF2B5EF4-FFF2-40B4-BE49-F238E27FC236}">
                    <a16:creationId xmlns:a16="http://schemas.microsoft.com/office/drawing/2014/main" id="{3250430E-C331-0B14-3930-A15055E969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4" y="1577"/>
                <a:ext cx="172" cy="212"/>
              </a:xfrm>
              <a:custGeom>
                <a:avLst/>
                <a:gdLst>
                  <a:gd name="T0" fmla="*/ 0 w 691"/>
                  <a:gd name="T1" fmla="*/ 850 h 850"/>
                  <a:gd name="T2" fmla="*/ 87 w 691"/>
                  <a:gd name="T3" fmla="*/ 757 h 850"/>
                  <a:gd name="T4" fmla="*/ 178 w 691"/>
                  <a:gd name="T5" fmla="*/ 789 h 850"/>
                  <a:gd name="T6" fmla="*/ 178 w 691"/>
                  <a:gd name="T7" fmla="*/ 668 h 850"/>
                  <a:gd name="T8" fmla="*/ 305 w 691"/>
                  <a:gd name="T9" fmla="*/ 719 h 850"/>
                  <a:gd name="T10" fmla="*/ 207 w 691"/>
                  <a:gd name="T11" fmla="*/ 480 h 850"/>
                  <a:gd name="T12" fmla="*/ 264 w 691"/>
                  <a:gd name="T13" fmla="*/ 391 h 850"/>
                  <a:gd name="T14" fmla="*/ 347 w 691"/>
                  <a:gd name="T15" fmla="*/ 442 h 850"/>
                  <a:gd name="T16" fmla="*/ 601 w 691"/>
                  <a:gd name="T17" fmla="*/ 357 h 850"/>
                  <a:gd name="T18" fmla="*/ 569 w 691"/>
                  <a:gd name="T19" fmla="*/ 29 h 850"/>
                  <a:gd name="T20" fmla="*/ 691 w 691"/>
                  <a:gd name="T21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1" h="850">
                    <a:moveTo>
                      <a:pt x="0" y="850"/>
                    </a:moveTo>
                    <a:lnTo>
                      <a:pt x="87" y="757"/>
                    </a:lnTo>
                    <a:lnTo>
                      <a:pt x="178" y="789"/>
                    </a:lnTo>
                    <a:lnTo>
                      <a:pt x="178" y="668"/>
                    </a:lnTo>
                    <a:lnTo>
                      <a:pt x="305" y="719"/>
                    </a:lnTo>
                    <a:lnTo>
                      <a:pt x="207" y="480"/>
                    </a:lnTo>
                    <a:lnTo>
                      <a:pt x="264" y="391"/>
                    </a:lnTo>
                    <a:lnTo>
                      <a:pt x="347" y="442"/>
                    </a:lnTo>
                    <a:lnTo>
                      <a:pt x="601" y="357"/>
                    </a:lnTo>
                    <a:lnTo>
                      <a:pt x="569" y="29"/>
                    </a:lnTo>
                    <a:lnTo>
                      <a:pt x="691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868">
                <a:extLst>
                  <a:ext uri="{FF2B5EF4-FFF2-40B4-BE49-F238E27FC236}">
                    <a16:creationId xmlns:a16="http://schemas.microsoft.com/office/drawing/2014/main" id="{B694C5A8-8960-389A-B6B9-EAFA9CE7E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1298"/>
                <a:ext cx="65" cy="61"/>
              </a:xfrm>
              <a:custGeom>
                <a:avLst/>
                <a:gdLst>
                  <a:gd name="T0" fmla="*/ 233 w 264"/>
                  <a:gd name="T1" fmla="*/ 0 h 247"/>
                  <a:gd name="T2" fmla="*/ 264 w 264"/>
                  <a:gd name="T3" fmla="*/ 193 h 247"/>
                  <a:gd name="T4" fmla="*/ 105 w 264"/>
                  <a:gd name="T5" fmla="*/ 149 h 247"/>
                  <a:gd name="T6" fmla="*/ 0 w 264"/>
                  <a:gd name="T7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4" h="247">
                    <a:moveTo>
                      <a:pt x="233" y="0"/>
                    </a:moveTo>
                    <a:lnTo>
                      <a:pt x="264" y="193"/>
                    </a:lnTo>
                    <a:lnTo>
                      <a:pt x="105" y="149"/>
                    </a:lnTo>
                    <a:lnTo>
                      <a:pt x="0" y="24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869">
                <a:extLst>
                  <a:ext uri="{FF2B5EF4-FFF2-40B4-BE49-F238E27FC236}">
                    <a16:creationId xmlns:a16="http://schemas.microsoft.com/office/drawing/2014/main" id="{41F88166-EF69-171B-9912-43586E7D54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3246"/>
                <a:ext cx="148" cy="82"/>
              </a:xfrm>
              <a:custGeom>
                <a:avLst/>
                <a:gdLst>
                  <a:gd name="T0" fmla="*/ 592 w 592"/>
                  <a:gd name="T1" fmla="*/ 326 h 326"/>
                  <a:gd name="T2" fmla="*/ 557 w 592"/>
                  <a:gd name="T3" fmla="*/ 287 h 326"/>
                  <a:gd name="T4" fmla="*/ 472 w 592"/>
                  <a:gd name="T5" fmla="*/ 316 h 326"/>
                  <a:gd name="T6" fmla="*/ 418 w 592"/>
                  <a:gd name="T7" fmla="*/ 153 h 326"/>
                  <a:gd name="T8" fmla="*/ 288 w 592"/>
                  <a:gd name="T9" fmla="*/ 183 h 326"/>
                  <a:gd name="T10" fmla="*/ 92 w 592"/>
                  <a:gd name="T11" fmla="*/ 0 h 326"/>
                  <a:gd name="T12" fmla="*/ 0 w 592"/>
                  <a:gd name="T13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2" h="326">
                    <a:moveTo>
                      <a:pt x="592" y="326"/>
                    </a:moveTo>
                    <a:lnTo>
                      <a:pt x="557" y="287"/>
                    </a:lnTo>
                    <a:lnTo>
                      <a:pt x="472" y="316"/>
                    </a:lnTo>
                    <a:lnTo>
                      <a:pt x="418" y="153"/>
                    </a:lnTo>
                    <a:lnTo>
                      <a:pt x="288" y="183"/>
                    </a:lnTo>
                    <a:lnTo>
                      <a:pt x="92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870">
                <a:extLst>
                  <a:ext uri="{FF2B5EF4-FFF2-40B4-BE49-F238E27FC236}">
                    <a16:creationId xmlns:a16="http://schemas.microsoft.com/office/drawing/2014/main" id="{44FC7DBA-BFDF-223E-80C8-EB9581CFC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1359"/>
                <a:ext cx="78" cy="173"/>
              </a:xfrm>
              <a:custGeom>
                <a:avLst/>
                <a:gdLst>
                  <a:gd name="T0" fmla="*/ 98 w 313"/>
                  <a:gd name="T1" fmla="*/ 690 h 690"/>
                  <a:gd name="T2" fmla="*/ 313 w 313"/>
                  <a:gd name="T3" fmla="*/ 383 h 690"/>
                  <a:gd name="T4" fmla="*/ 109 w 313"/>
                  <a:gd name="T5" fmla="*/ 200 h 690"/>
                  <a:gd name="T6" fmla="*/ 109 w 313"/>
                  <a:gd name="T7" fmla="*/ 103 h 690"/>
                  <a:gd name="T8" fmla="*/ 0 w 313"/>
                  <a:gd name="T9" fmla="*/ 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3" h="690">
                    <a:moveTo>
                      <a:pt x="98" y="690"/>
                    </a:moveTo>
                    <a:lnTo>
                      <a:pt x="313" y="383"/>
                    </a:lnTo>
                    <a:lnTo>
                      <a:pt x="109" y="200"/>
                    </a:lnTo>
                    <a:lnTo>
                      <a:pt x="109" y="10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871">
                <a:extLst>
                  <a:ext uri="{FF2B5EF4-FFF2-40B4-BE49-F238E27FC236}">
                    <a16:creationId xmlns:a16="http://schemas.microsoft.com/office/drawing/2014/main" id="{31826B32-FB1F-9AFB-0B60-B1DC798587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3328"/>
                <a:ext cx="25" cy="85"/>
              </a:xfrm>
              <a:custGeom>
                <a:avLst/>
                <a:gdLst>
                  <a:gd name="T0" fmla="*/ 61 w 102"/>
                  <a:gd name="T1" fmla="*/ 338 h 338"/>
                  <a:gd name="T2" fmla="*/ 30 w 102"/>
                  <a:gd name="T3" fmla="*/ 298 h 338"/>
                  <a:gd name="T4" fmla="*/ 102 w 102"/>
                  <a:gd name="T5" fmla="*/ 212 h 338"/>
                  <a:gd name="T6" fmla="*/ 0 w 102"/>
                  <a:gd name="T7" fmla="*/ 130 h 338"/>
                  <a:gd name="T8" fmla="*/ 51 w 102"/>
                  <a:gd name="T9" fmla="*/ 41 h 338"/>
                  <a:gd name="T10" fmla="*/ 16 w 102"/>
                  <a:gd name="T11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" h="338">
                    <a:moveTo>
                      <a:pt x="61" y="338"/>
                    </a:moveTo>
                    <a:lnTo>
                      <a:pt x="30" y="298"/>
                    </a:lnTo>
                    <a:lnTo>
                      <a:pt x="102" y="212"/>
                    </a:lnTo>
                    <a:lnTo>
                      <a:pt x="0" y="130"/>
                    </a:lnTo>
                    <a:lnTo>
                      <a:pt x="51" y="41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872">
                <a:extLst>
                  <a:ext uri="{FF2B5EF4-FFF2-40B4-BE49-F238E27FC236}">
                    <a16:creationId xmlns:a16="http://schemas.microsoft.com/office/drawing/2014/main" id="{73318978-4B19-C1C1-9DB4-10C2E0726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6" y="1287"/>
                <a:ext cx="121" cy="72"/>
              </a:xfrm>
              <a:custGeom>
                <a:avLst/>
                <a:gdLst>
                  <a:gd name="T0" fmla="*/ 483 w 483"/>
                  <a:gd name="T1" fmla="*/ 289 h 289"/>
                  <a:gd name="T2" fmla="*/ 295 w 483"/>
                  <a:gd name="T3" fmla="*/ 240 h 289"/>
                  <a:gd name="T4" fmla="*/ 201 w 483"/>
                  <a:gd name="T5" fmla="*/ 167 h 289"/>
                  <a:gd name="T6" fmla="*/ 201 w 483"/>
                  <a:gd name="T7" fmla="*/ 106 h 289"/>
                  <a:gd name="T8" fmla="*/ 74 w 483"/>
                  <a:gd name="T9" fmla="*/ 106 h 289"/>
                  <a:gd name="T10" fmla="*/ 0 w 483"/>
                  <a:gd name="T11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3" h="289">
                    <a:moveTo>
                      <a:pt x="483" y="289"/>
                    </a:moveTo>
                    <a:lnTo>
                      <a:pt x="295" y="240"/>
                    </a:lnTo>
                    <a:lnTo>
                      <a:pt x="201" y="167"/>
                    </a:lnTo>
                    <a:lnTo>
                      <a:pt x="201" y="106"/>
                    </a:lnTo>
                    <a:lnTo>
                      <a:pt x="74" y="10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873">
                <a:extLst>
                  <a:ext uri="{FF2B5EF4-FFF2-40B4-BE49-F238E27FC236}">
                    <a16:creationId xmlns:a16="http://schemas.microsoft.com/office/drawing/2014/main" id="{4B111E3D-0873-01F4-142E-6918BE935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4" y="1645"/>
                <a:ext cx="243" cy="88"/>
              </a:xfrm>
              <a:custGeom>
                <a:avLst/>
                <a:gdLst>
                  <a:gd name="T0" fmla="*/ 0 w 973"/>
                  <a:gd name="T1" fmla="*/ 0 h 351"/>
                  <a:gd name="T2" fmla="*/ 126 w 973"/>
                  <a:gd name="T3" fmla="*/ 87 h 351"/>
                  <a:gd name="T4" fmla="*/ 228 w 973"/>
                  <a:gd name="T5" fmla="*/ 258 h 351"/>
                  <a:gd name="T6" fmla="*/ 498 w 973"/>
                  <a:gd name="T7" fmla="*/ 201 h 351"/>
                  <a:gd name="T8" fmla="*/ 653 w 973"/>
                  <a:gd name="T9" fmla="*/ 311 h 351"/>
                  <a:gd name="T10" fmla="*/ 773 w 973"/>
                  <a:gd name="T11" fmla="*/ 229 h 351"/>
                  <a:gd name="T12" fmla="*/ 850 w 973"/>
                  <a:gd name="T13" fmla="*/ 347 h 351"/>
                  <a:gd name="T14" fmla="*/ 973 w 973"/>
                  <a:gd name="T15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73" h="351">
                    <a:moveTo>
                      <a:pt x="0" y="0"/>
                    </a:moveTo>
                    <a:lnTo>
                      <a:pt x="126" y="87"/>
                    </a:lnTo>
                    <a:lnTo>
                      <a:pt x="228" y="258"/>
                    </a:lnTo>
                    <a:lnTo>
                      <a:pt x="498" y="201"/>
                    </a:lnTo>
                    <a:lnTo>
                      <a:pt x="653" y="311"/>
                    </a:lnTo>
                    <a:lnTo>
                      <a:pt x="773" y="229"/>
                    </a:lnTo>
                    <a:lnTo>
                      <a:pt x="850" y="347"/>
                    </a:lnTo>
                    <a:lnTo>
                      <a:pt x="973" y="351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874">
                <a:extLst>
                  <a:ext uri="{FF2B5EF4-FFF2-40B4-BE49-F238E27FC236}">
                    <a16:creationId xmlns:a16="http://schemas.microsoft.com/office/drawing/2014/main" id="{625F91AD-F932-DDA8-759F-924C8F3D7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3431"/>
                <a:ext cx="59" cy="192"/>
              </a:xfrm>
              <a:custGeom>
                <a:avLst/>
                <a:gdLst>
                  <a:gd name="T0" fmla="*/ 236 w 236"/>
                  <a:gd name="T1" fmla="*/ 0 h 767"/>
                  <a:gd name="T2" fmla="*/ 199 w 236"/>
                  <a:gd name="T3" fmla="*/ 91 h 767"/>
                  <a:gd name="T4" fmla="*/ 199 w 236"/>
                  <a:gd name="T5" fmla="*/ 193 h 767"/>
                  <a:gd name="T6" fmla="*/ 135 w 236"/>
                  <a:gd name="T7" fmla="*/ 257 h 767"/>
                  <a:gd name="T8" fmla="*/ 230 w 236"/>
                  <a:gd name="T9" fmla="*/ 432 h 767"/>
                  <a:gd name="T10" fmla="*/ 196 w 236"/>
                  <a:gd name="T11" fmla="*/ 565 h 767"/>
                  <a:gd name="T12" fmla="*/ 31 w 236"/>
                  <a:gd name="T13" fmla="*/ 667 h 767"/>
                  <a:gd name="T14" fmla="*/ 0 w 236"/>
                  <a:gd name="T15" fmla="*/ 767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6" h="767">
                    <a:moveTo>
                      <a:pt x="236" y="0"/>
                    </a:moveTo>
                    <a:lnTo>
                      <a:pt x="199" y="91"/>
                    </a:lnTo>
                    <a:lnTo>
                      <a:pt x="199" y="193"/>
                    </a:lnTo>
                    <a:lnTo>
                      <a:pt x="135" y="257"/>
                    </a:lnTo>
                    <a:lnTo>
                      <a:pt x="230" y="432"/>
                    </a:lnTo>
                    <a:lnTo>
                      <a:pt x="196" y="565"/>
                    </a:lnTo>
                    <a:lnTo>
                      <a:pt x="31" y="667"/>
                    </a:lnTo>
                    <a:lnTo>
                      <a:pt x="0" y="767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875">
                <a:extLst>
                  <a:ext uri="{FF2B5EF4-FFF2-40B4-BE49-F238E27FC236}">
                    <a16:creationId xmlns:a16="http://schemas.microsoft.com/office/drawing/2014/main" id="{6F09CA04-7507-2E87-0AEF-E78DB7B70C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4" y="1479"/>
                <a:ext cx="117" cy="166"/>
              </a:xfrm>
              <a:custGeom>
                <a:avLst/>
                <a:gdLst>
                  <a:gd name="T0" fmla="*/ 0 w 469"/>
                  <a:gd name="T1" fmla="*/ 667 h 667"/>
                  <a:gd name="T2" fmla="*/ 0 w 469"/>
                  <a:gd name="T3" fmla="*/ 610 h 667"/>
                  <a:gd name="T4" fmla="*/ 133 w 469"/>
                  <a:gd name="T5" fmla="*/ 610 h 667"/>
                  <a:gd name="T6" fmla="*/ 133 w 469"/>
                  <a:gd name="T7" fmla="*/ 280 h 667"/>
                  <a:gd name="T8" fmla="*/ 203 w 469"/>
                  <a:gd name="T9" fmla="*/ 178 h 667"/>
                  <a:gd name="T10" fmla="*/ 323 w 469"/>
                  <a:gd name="T11" fmla="*/ 178 h 667"/>
                  <a:gd name="T12" fmla="*/ 469 w 469"/>
                  <a:gd name="T13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9" h="667">
                    <a:moveTo>
                      <a:pt x="0" y="667"/>
                    </a:moveTo>
                    <a:lnTo>
                      <a:pt x="0" y="610"/>
                    </a:lnTo>
                    <a:lnTo>
                      <a:pt x="133" y="610"/>
                    </a:lnTo>
                    <a:lnTo>
                      <a:pt x="133" y="280"/>
                    </a:lnTo>
                    <a:lnTo>
                      <a:pt x="203" y="178"/>
                    </a:lnTo>
                    <a:lnTo>
                      <a:pt x="323" y="178"/>
                    </a:lnTo>
                    <a:lnTo>
                      <a:pt x="469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876">
                <a:extLst>
                  <a:ext uri="{FF2B5EF4-FFF2-40B4-BE49-F238E27FC236}">
                    <a16:creationId xmlns:a16="http://schemas.microsoft.com/office/drawing/2014/main" id="{FBA80E4F-5C26-5B2B-0467-78B9A2DF7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" y="1637"/>
                <a:ext cx="126" cy="45"/>
              </a:xfrm>
              <a:custGeom>
                <a:avLst/>
                <a:gdLst>
                  <a:gd name="T0" fmla="*/ 0 w 505"/>
                  <a:gd name="T1" fmla="*/ 180 h 180"/>
                  <a:gd name="T2" fmla="*/ 60 w 505"/>
                  <a:gd name="T3" fmla="*/ 101 h 180"/>
                  <a:gd name="T4" fmla="*/ 236 w 505"/>
                  <a:gd name="T5" fmla="*/ 140 h 180"/>
                  <a:gd name="T6" fmla="*/ 270 w 505"/>
                  <a:gd name="T7" fmla="*/ 0 h 180"/>
                  <a:gd name="T8" fmla="*/ 505 w 505"/>
                  <a:gd name="T9" fmla="*/ 34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5" h="180">
                    <a:moveTo>
                      <a:pt x="0" y="180"/>
                    </a:moveTo>
                    <a:lnTo>
                      <a:pt x="60" y="101"/>
                    </a:lnTo>
                    <a:lnTo>
                      <a:pt x="236" y="140"/>
                    </a:lnTo>
                    <a:lnTo>
                      <a:pt x="270" y="0"/>
                    </a:lnTo>
                    <a:lnTo>
                      <a:pt x="505" y="34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877">
                <a:extLst>
                  <a:ext uri="{FF2B5EF4-FFF2-40B4-BE49-F238E27FC236}">
                    <a16:creationId xmlns:a16="http://schemas.microsoft.com/office/drawing/2014/main" id="{99813065-4227-DD4B-B0C5-67ED987C0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" y="2384"/>
                <a:ext cx="109" cy="74"/>
              </a:xfrm>
              <a:custGeom>
                <a:avLst/>
                <a:gdLst>
                  <a:gd name="T0" fmla="*/ 0 w 435"/>
                  <a:gd name="T1" fmla="*/ 296 h 296"/>
                  <a:gd name="T2" fmla="*/ 141 w 435"/>
                  <a:gd name="T3" fmla="*/ 84 h 296"/>
                  <a:gd name="T4" fmla="*/ 435 w 435"/>
                  <a:gd name="T5" fmla="*/ 150 h 296"/>
                  <a:gd name="T6" fmla="*/ 435 w 435"/>
                  <a:gd name="T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5" h="296">
                    <a:moveTo>
                      <a:pt x="0" y="296"/>
                    </a:moveTo>
                    <a:lnTo>
                      <a:pt x="141" y="84"/>
                    </a:lnTo>
                    <a:lnTo>
                      <a:pt x="435" y="150"/>
                    </a:lnTo>
                    <a:lnTo>
                      <a:pt x="435" y="0"/>
                    </a:lnTo>
                  </a:path>
                </a:pathLst>
              </a:custGeom>
              <a:noFill/>
              <a:ln w="3175">
                <a:solidFill>
                  <a:srgbClr val="D5D5D5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878">
                <a:extLst>
                  <a:ext uri="{FF2B5EF4-FFF2-40B4-BE49-F238E27FC236}">
                    <a16:creationId xmlns:a16="http://schemas.microsoft.com/office/drawing/2014/main" id="{DAAA0C35-0B79-1294-FCE2-74F1E198D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" y="3305"/>
                <a:ext cx="72" cy="54"/>
              </a:xfrm>
              <a:custGeom>
                <a:avLst/>
                <a:gdLst>
                  <a:gd name="T0" fmla="*/ 224 w 286"/>
                  <a:gd name="T1" fmla="*/ 186 h 217"/>
                  <a:gd name="T2" fmla="*/ 131 w 286"/>
                  <a:gd name="T3" fmla="*/ 217 h 217"/>
                  <a:gd name="T4" fmla="*/ 0 w 286"/>
                  <a:gd name="T5" fmla="*/ 94 h 217"/>
                  <a:gd name="T6" fmla="*/ 16 w 286"/>
                  <a:gd name="T7" fmla="*/ 0 h 217"/>
                  <a:gd name="T8" fmla="*/ 131 w 286"/>
                  <a:gd name="T9" fmla="*/ 0 h 217"/>
                  <a:gd name="T10" fmla="*/ 191 w 286"/>
                  <a:gd name="T11" fmla="*/ 117 h 217"/>
                  <a:gd name="T12" fmla="*/ 286 w 286"/>
                  <a:gd name="T13" fmla="*/ 78 h 217"/>
                  <a:gd name="T14" fmla="*/ 224 w 286"/>
                  <a:gd name="T15" fmla="*/ 186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6" h="217">
                    <a:moveTo>
                      <a:pt x="224" y="186"/>
                    </a:moveTo>
                    <a:lnTo>
                      <a:pt x="131" y="217"/>
                    </a:lnTo>
                    <a:lnTo>
                      <a:pt x="0" y="94"/>
                    </a:lnTo>
                    <a:lnTo>
                      <a:pt x="16" y="0"/>
                    </a:lnTo>
                    <a:lnTo>
                      <a:pt x="131" y="0"/>
                    </a:lnTo>
                    <a:lnTo>
                      <a:pt x="191" y="117"/>
                    </a:lnTo>
                    <a:lnTo>
                      <a:pt x="286" y="78"/>
                    </a:lnTo>
                    <a:lnTo>
                      <a:pt x="224" y="186"/>
                    </a:lnTo>
                  </a:path>
                </a:pathLst>
              </a:custGeom>
              <a:noFill/>
              <a:ln w="4763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879">
                <a:extLst>
                  <a:ext uri="{FF2B5EF4-FFF2-40B4-BE49-F238E27FC236}">
                    <a16:creationId xmlns:a16="http://schemas.microsoft.com/office/drawing/2014/main" id="{19BCB44E-3DAA-6155-77B6-0BAD7A51F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3367"/>
                <a:ext cx="1583" cy="478"/>
              </a:xfrm>
              <a:custGeom>
                <a:avLst/>
                <a:gdLst>
                  <a:gd name="T0" fmla="*/ 0 w 6333"/>
                  <a:gd name="T1" fmla="*/ 0 h 1912"/>
                  <a:gd name="T2" fmla="*/ 165 w 6333"/>
                  <a:gd name="T3" fmla="*/ 76 h 1912"/>
                  <a:gd name="T4" fmla="*/ 179 w 6333"/>
                  <a:gd name="T5" fmla="*/ 167 h 1912"/>
                  <a:gd name="T6" fmla="*/ 244 w 6333"/>
                  <a:gd name="T7" fmla="*/ 107 h 1912"/>
                  <a:gd name="T8" fmla="*/ 432 w 6333"/>
                  <a:gd name="T9" fmla="*/ 144 h 1912"/>
                  <a:gd name="T10" fmla="*/ 474 w 6333"/>
                  <a:gd name="T11" fmla="*/ 225 h 1912"/>
                  <a:gd name="T12" fmla="*/ 419 w 6333"/>
                  <a:gd name="T13" fmla="*/ 395 h 1912"/>
                  <a:gd name="T14" fmla="*/ 344 w 6333"/>
                  <a:gd name="T15" fmla="*/ 460 h 1912"/>
                  <a:gd name="T16" fmla="*/ 380 w 6333"/>
                  <a:gd name="T17" fmla="*/ 543 h 1912"/>
                  <a:gd name="T18" fmla="*/ 491 w 6333"/>
                  <a:gd name="T19" fmla="*/ 568 h 1912"/>
                  <a:gd name="T20" fmla="*/ 505 w 6333"/>
                  <a:gd name="T21" fmla="*/ 465 h 1912"/>
                  <a:gd name="T22" fmla="*/ 589 w 6333"/>
                  <a:gd name="T23" fmla="*/ 439 h 1912"/>
                  <a:gd name="T24" fmla="*/ 595 w 6333"/>
                  <a:gd name="T25" fmla="*/ 535 h 1912"/>
                  <a:gd name="T26" fmla="*/ 763 w 6333"/>
                  <a:gd name="T27" fmla="*/ 625 h 1912"/>
                  <a:gd name="T28" fmla="*/ 849 w 6333"/>
                  <a:gd name="T29" fmla="*/ 658 h 1912"/>
                  <a:gd name="T30" fmla="*/ 1038 w 6333"/>
                  <a:gd name="T31" fmla="*/ 732 h 1912"/>
                  <a:gd name="T32" fmla="*/ 1217 w 6333"/>
                  <a:gd name="T33" fmla="*/ 722 h 1912"/>
                  <a:gd name="T34" fmla="*/ 1291 w 6333"/>
                  <a:gd name="T35" fmla="*/ 857 h 1912"/>
                  <a:gd name="T36" fmla="*/ 1514 w 6333"/>
                  <a:gd name="T37" fmla="*/ 1038 h 1912"/>
                  <a:gd name="T38" fmla="*/ 1580 w 6333"/>
                  <a:gd name="T39" fmla="*/ 993 h 1912"/>
                  <a:gd name="T40" fmla="*/ 1647 w 6333"/>
                  <a:gd name="T41" fmla="*/ 1033 h 1912"/>
                  <a:gd name="T42" fmla="*/ 1817 w 6333"/>
                  <a:gd name="T43" fmla="*/ 947 h 1912"/>
                  <a:gd name="T44" fmla="*/ 1820 w 6333"/>
                  <a:gd name="T45" fmla="*/ 949 h 1912"/>
                  <a:gd name="T46" fmla="*/ 2140 w 6333"/>
                  <a:gd name="T47" fmla="*/ 1231 h 1912"/>
                  <a:gd name="T48" fmla="*/ 2393 w 6333"/>
                  <a:gd name="T49" fmla="*/ 1196 h 1912"/>
                  <a:gd name="T50" fmla="*/ 2487 w 6333"/>
                  <a:gd name="T51" fmla="*/ 1183 h 1912"/>
                  <a:gd name="T52" fmla="*/ 2558 w 6333"/>
                  <a:gd name="T53" fmla="*/ 1244 h 1912"/>
                  <a:gd name="T54" fmla="*/ 2840 w 6333"/>
                  <a:gd name="T55" fmla="*/ 1239 h 1912"/>
                  <a:gd name="T56" fmla="*/ 3019 w 6333"/>
                  <a:gd name="T57" fmla="*/ 1249 h 1912"/>
                  <a:gd name="T58" fmla="*/ 3082 w 6333"/>
                  <a:gd name="T59" fmla="*/ 1188 h 1912"/>
                  <a:gd name="T60" fmla="*/ 3072 w 6333"/>
                  <a:gd name="T61" fmla="*/ 1000 h 1912"/>
                  <a:gd name="T62" fmla="*/ 3143 w 6333"/>
                  <a:gd name="T63" fmla="*/ 963 h 1912"/>
                  <a:gd name="T64" fmla="*/ 3336 w 6333"/>
                  <a:gd name="T65" fmla="*/ 1028 h 1912"/>
                  <a:gd name="T66" fmla="*/ 3619 w 6333"/>
                  <a:gd name="T67" fmla="*/ 1103 h 1912"/>
                  <a:gd name="T68" fmla="*/ 3756 w 6333"/>
                  <a:gd name="T69" fmla="*/ 1228 h 1912"/>
                  <a:gd name="T70" fmla="*/ 3939 w 6333"/>
                  <a:gd name="T71" fmla="*/ 1216 h 1912"/>
                  <a:gd name="T72" fmla="*/ 3969 w 6333"/>
                  <a:gd name="T73" fmla="*/ 1257 h 1912"/>
                  <a:gd name="T74" fmla="*/ 4101 w 6333"/>
                  <a:gd name="T75" fmla="*/ 1430 h 1912"/>
                  <a:gd name="T76" fmla="*/ 4132 w 6333"/>
                  <a:gd name="T77" fmla="*/ 1347 h 1912"/>
                  <a:gd name="T78" fmla="*/ 4224 w 6333"/>
                  <a:gd name="T79" fmla="*/ 1343 h 1912"/>
                  <a:gd name="T80" fmla="*/ 4527 w 6333"/>
                  <a:gd name="T81" fmla="*/ 1487 h 1912"/>
                  <a:gd name="T82" fmla="*/ 4526 w 6333"/>
                  <a:gd name="T83" fmla="*/ 1489 h 1912"/>
                  <a:gd name="T84" fmla="*/ 4474 w 6333"/>
                  <a:gd name="T85" fmla="*/ 1625 h 1912"/>
                  <a:gd name="T86" fmla="*/ 4723 w 6333"/>
                  <a:gd name="T87" fmla="*/ 1701 h 1912"/>
                  <a:gd name="T88" fmla="*/ 4790 w 6333"/>
                  <a:gd name="T89" fmla="*/ 1863 h 1912"/>
                  <a:gd name="T90" fmla="*/ 4881 w 6333"/>
                  <a:gd name="T91" fmla="*/ 1868 h 1912"/>
                  <a:gd name="T92" fmla="*/ 5008 w 6333"/>
                  <a:gd name="T93" fmla="*/ 1754 h 1912"/>
                  <a:gd name="T94" fmla="*/ 5098 w 6333"/>
                  <a:gd name="T95" fmla="*/ 1750 h 1912"/>
                  <a:gd name="T96" fmla="*/ 5194 w 6333"/>
                  <a:gd name="T97" fmla="*/ 1770 h 1912"/>
                  <a:gd name="T98" fmla="*/ 5369 w 6333"/>
                  <a:gd name="T99" fmla="*/ 1809 h 1912"/>
                  <a:gd name="T100" fmla="*/ 5499 w 6333"/>
                  <a:gd name="T101" fmla="*/ 1912 h 1912"/>
                  <a:gd name="T102" fmla="*/ 5677 w 6333"/>
                  <a:gd name="T103" fmla="*/ 1898 h 1912"/>
                  <a:gd name="T104" fmla="*/ 5677 w 6333"/>
                  <a:gd name="T105" fmla="*/ 1816 h 1912"/>
                  <a:gd name="T106" fmla="*/ 5908 w 6333"/>
                  <a:gd name="T107" fmla="*/ 1694 h 1912"/>
                  <a:gd name="T108" fmla="*/ 6088 w 6333"/>
                  <a:gd name="T109" fmla="*/ 1662 h 1912"/>
                  <a:gd name="T110" fmla="*/ 6333 w 6333"/>
                  <a:gd name="T111" fmla="*/ 1728 h 1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333" h="1912">
                    <a:moveTo>
                      <a:pt x="0" y="0"/>
                    </a:moveTo>
                    <a:lnTo>
                      <a:pt x="165" y="76"/>
                    </a:lnTo>
                    <a:lnTo>
                      <a:pt x="179" y="167"/>
                    </a:lnTo>
                    <a:lnTo>
                      <a:pt x="244" y="107"/>
                    </a:lnTo>
                    <a:lnTo>
                      <a:pt x="432" y="144"/>
                    </a:lnTo>
                    <a:lnTo>
                      <a:pt x="474" y="225"/>
                    </a:lnTo>
                    <a:lnTo>
                      <a:pt x="419" y="395"/>
                    </a:lnTo>
                    <a:lnTo>
                      <a:pt x="344" y="460"/>
                    </a:lnTo>
                    <a:lnTo>
                      <a:pt x="380" y="543"/>
                    </a:lnTo>
                    <a:lnTo>
                      <a:pt x="491" y="568"/>
                    </a:lnTo>
                    <a:lnTo>
                      <a:pt x="505" y="465"/>
                    </a:lnTo>
                    <a:lnTo>
                      <a:pt x="589" y="439"/>
                    </a:lnTo>
                    <a:lnTo>
                      <a:pt x="595" y="535"/>
                    </a:lnTo>
                    <a:lnTo>
                      <a:pt x="763" y="625"/>
                    </a:lnTo>
                    <a:lnTo>
                      <a:pt x="849" y="658"/>
                    </a:lnTo>
                    <a:lnTo>
                      <a:pt x="1038" y="732"/>
                    </a:lnTo>
                    <a:lnTo>
                      <a:pt x="1217" y="722"/>
                    </a:lnTo>
                    <a:lnTo>
                      <a:pt x="1291" y="857"/>
                    </a:lnTo>
                    <a:lnTo>
                      <a:pt x="1514" y="1038"/>
                    </a:lnTo>
                    <a:lnTo>
                      <a:pt x="1580" y="993"/>
                    </a:lnTo>
                    <a:lnTo>
                      <a:pt x="1647" y="1033"/>
                    </a:lnTo>
                    <a:lnTo>
                      <a:pt x="1817" y="947"/>
                    </a:lnTo>
                    <a:lnTo>
                      <a:pt x="1820" y="949"/>
                    </a:lnTo>
                    <a:lnTo>
                      <a:pt x="2140" y="1231"/>
                    </a:lnTo>
                    <a:lnTo>
                      <a:pt x="2393" y="1196"/>
                    </a:lnTo>
                    <a:lnTo>
                      <a:pt x="2487" y="1183"/>
                    </a:lnTo>
                    <a:lnTo>
                      <a:pt x="2558" y="1244"/>
                    </a:lnTo>
                    <a:lnTo>
                      <a:pt x="2840" y="1239"/>
                    </a:lnTo>
                    <a:lnTo>
                      <a:pt x="3019" y="1249"/>
                    </a:lnTo>
                    <a:lnTo>
                      <a:pt x="3082" y="1188"/>
                    </a:lnTo>
                    <a:lnTo>
                      <a:pt x="3072" y="1000"/>
                    </a:lnTo>
                    <a:lnTo>
                      <a:pt x="3143" y="963"/>
                    </a:lnTo>
                    <a:lnTo>
                      <a:pt x="3336" y="1028"/>
                    </a:lnTo>
                    <a:lnTo>
                      <a:pt x="3619" y="1103"/>
                    </a:lnTo>
                    <a:lnTo>
                      <a:pt x="3756" y="1228"/>
                    </a:lnTo>
                    <a:lnTo>
                      <a:pt x="3939" y="1216"/>
                    </a:lnTo>
                    <a:lnTo>
                      <a:pt x="3969" y="1257"/>
                    </a:lnTo>
                    <a:lnTo>
                      <a:pt x="4101" y="1430"/>
                    </a:lnTo>
                    <a:lnTo>
                      <a:pt x="4132" y="1347"/>
                    </a:lnTo>
                    <a:lnTo>
                      <a:pt x="4224" y="1343"/>
                    </a:lnTo>
                    <a:lnTo>
                      <a:pt x="4527" y="1487"/>
                    </a:lnTo>
                    <a:lnTo>
                      <a:pt x="4526" y="1489"/>
                    </a:lnTo>
                    <a:lnTo>
                      <a:pt x="4474" y="1625"/>
                    </a:lnTo>
                    <a:lnTo>
                      <a:pt x="4723" y="1701"/>
                    </a:lnTo>
                    <a:lnTo>
                      <a:pt x="4790" y="1863"/>
                    </a:lnTo>
                    <a:lnTo>
                      <a:pt x="4881" y="1868"/>
                    </a:lnTo>
                    <a:lnTo>
                      <a:pt x="5008" y="1754"/>
                    </a:lnTo>
                    <a:lnTo>
                      <a:pt x="5098" y="1750"/>
                    </a:lnTo>
                    <a:lnTo>
                      <a:pt x="5194" y="1770"/>
                    </a:lnTo>
                    <a:lnTo>
                      <a:pt x="5369" y="1809"/>
                    </a:lnTo>
                    <a:lnTo>
                      <a:pt x="5499" y="1912"/>
                    </a:lnTo>
                    <a:lnTo>
                      <a:pt x="5677" y="1898"/>
                    </a:lnTo>
                    <a:lnTo>
                      <a:pt x="5677" y="1816"/>
                    </a:lnTo>
                    <a:lnTo>
                      <a:pt x="5908" y="1694"/>
                    </a:lnTo>
                    <a:lnTo>
                      <a:pt x="6088" y="1662"/>
                    </a:lnTo>
                    <a:lnTo>
                      <a:pt x="6333" y="1728"/>
                    </a:lnTo>
                  </a:path>
                </a:pathLst>
              </a:custGeom>
              <a:noFill/>
              <a:ln w="952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880">
                <a:extLst>
                  <a:ext uri="{FF2B5EF4-FFF2-40B4-BE49-F238E27FC236}">
                    <a16:creationId xmlns:a16="http://schemas.microsoft.com/office/drawing/2014/main" id="{F6624D4F-ADEF-F663-1E1D-C9763BF0F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3"/>
                <a:ext cx="1657" cy="3159"/>
              </a:xfrm>
              <a:custGeom>
                <a:avLst/>
                <a:gdLst>
                  <a:gd name="T0" fmla="*/ 151 w 6625"/>
                  <a:gd name="T1" fmla="*/ 218 h 12634"/>
                  <a:gd name="T2" fmla="*/ 252 w 6625"/>
                  <a:gd name="T3" fmla="*/ 458 h 12634"/>
                  <a:gd name="T4" fmla="*/ 577 w 6625"/>
                  <a:gd name="T5" fmla="*/ 535 h 12634"/>
                  <a:gd name="T6" fmla="*/ 841 w 6625"/>
                  <a:gd name="T7" fmla="*/ 732 h 12634"/>
                  <a:gd name="T8" fmla="*/ 1019 w 6625"/>
                  <a:gd name="T9" fmla="*/ 1005 h 12634"/>
                  <a:gd name="T10" fmla="*/ 1289 w 6625"/>
                  <a:gd name="T11" fmla="*/ 1057 h 12634"/>
                  <a:gd name="T12" fmla="*/ 1412 w 6625"/>
                  <a:gd name="T13" fmla="*/ 1260 h 12634"/>
                  <a:gd name="T14" fmla="*/ 1857 w 6625"/>
                  <a:gd name="T15" fmla="*/ 1407 h 12634"/>
                  <a:gd name="T16" fmla="*/ 1964 w 6625"/>
                  <a:gd name="T17" fmla="*/ 1724 h 12634"/>
                  <a:gd name="T18" fmla="*/ 1975 w 6625"/>
                  <a:gd name="T19" fmla="*/ 1938 h 12634"/>
                  <a:gd name="T20" fmla="*/ 2218 w 6625"/>
                  <a:gd name="T21" fmla="*/ 1968 h 12634"/>
                  <a:gd name="T22" fmla="*/ 2633 w 6625"/>
                  <a:gd name="T23" fmla="*/ 1551 h 12634"/>
                  <a:gd name="T24" fmla="*/ 2634 w 6625"/>
                  <a:gd name="T25" fmla="*/ 1858 h 12634"/>
                  <a:gd name="T26" fmla="*/ 2857 w 6625"/>
                  <a:gd name="T27" fmla="*/ 2203 h 12634"/>
                  <a:gd name="T28" fmla="*/ 3221 w 6625"/>
                  <a:gd name="T29" fmla="*/ 2505 h 12634"/>
                  <a:gd name="T30" fmla="*/ 3419 w 6625"/>
                  <a:gd name="T31" fmla="*/ 2702 h 12634"/>
                  <a:gd name="T32" fmla="*/ 3801 w 6625"/>
                  <a:gd name="T33" fmla="*/ 2603 h 12634"/>
                  <a:gd name="T34" fmla="*/ 4130 w 6625"/>
                  <a:gd name="T35" fmla="*/ 2750 h 12634"/>
                  <a:gd name="T36" fmla="*/ 4656 w 6625"/>
                  <a:gd name="T37" fmla="*/ 2783 h 12634"/>
                  <a:gd name="T38" fmla="*/ 4933 w 6625"/>
                  <a:gd name="T39" fmla="*/ 3210 h 12634"/>
                  <a:gd name="T40" fmla="*/ 5100 w 6625"/>
                  <a:gd name="T41" fmla="*/ 3104 h 12634"/>
                  <a:gd name="T42" fmla="*/ 5249 w 6625"/>
                  <a:gd name="T43" fmla="*/ 3255 h 12634"/>
                  <a:gd name="T44" fmla="*/ 5699 w 6625"/>
                  <a:gd name="T45" fmla="*/ 3135 h 12634"/>
                  <a:gd name="T46" fmla="*/ 6358 w 6625"/>
                  <a:gd name="T47" fmla="*/ 3364 h 12634"/>
                  <a:gd name="T48" fmla="*/ 6270 w 6625"/>
                  <a:gd name="T49" fmla="*/ 4037 h 12634"/>
                  <a:gd name="T50" fmla="*/ 6147 w 6625"/>
                  <a:gd name="T51" fmla="*/ 4591 h 12634"/>
                  <a:gd name="T52" fmla="*/ 6033 w 6625"/>
                  <a:gd name="T53" fmla="*/ 5285 h 12634"/>
                  <a:gd name="T54" fmla="*/ 5957 w 6625"/>
                  <a:gd name="T55" fmla="*/ 5723 h 12634"/>
                  <a:gd name="T56" fmla="*/ 5969 w 6625"/>
                  <a:gd name="T57" fmla="*/ 6090 h 12634"/>
                  <a:gd name="T58" fmla="*/ 5797 w 6625"/>
                  <a:gd name="T59" fmla="*/ 6211 h 12634"/>
                  <a:gd name="T60" fmla="*/ 5520 w 6625"/>
                  <a:gd name="T61" fmla="*/ 6106 h 12634"/>
                  <a:gd name="T62" fmla="*/ 5307 w 6625"/>
                  <a:gd name="T63" fmla="*/ 6235 h 12634"/>
                  <a:gd name="T64" fmla="*/ 5396 w 6625"/>
                  <a:gd name="T65" fmla="*/ 6428 h 12634"/>
                  <a:gd name="T66" fmla="*/ 5169 w 6625"/>
                  <a:gd name="T67" fmla="*/ 6777 h 12634"/>
                  <a:gd name="T68" fmla="*/ 4782 w 6625"/>
                  <a:gd name="T69" fmla="*/ 7430 h 12634"/>
                  <a:gd name="T70" fmla="*/ 4345 w 6625"/>
                  <a:gd name="T71" fmla="*/ 8083 h 12634"/>
                  <a:gd name="T72" fmla="*/ 4418 w 6625"/>
                  <a:gd name="T73" fmla="*/ 8341 h 12634"/>
                  <a:gd name="T74" fmla="*/ 4237 w 6625"/>
                  <a:gd name="T75" fmla="*/ 8587 h 12634"/>
                  <a:gd name="T76" fmla="*/ 4637 w 6625"/>
                  <a:gd name="T77" fmla="*/ 8408 h 12634"/>
                  <a:gd name="T78" fmla="*/ 4650 w 6625"/>
                  <a:gd name="T79" fmla="*/ 8154 h 12634"/>
                  <a:gd name="T80" fmla="*/ 5131 w 6625"/>
                  <a:gd name="T81" fmla="*/ 8058 h 12634"/>
                  <a:gd name="T82" fmla="*/ 5318 w 6625"/>
                  <a:gd name="T83" fmla="*/ 8314 h 12634"/>
                  <a:gd name="T84" fmla="*/ 5475 w 6625"/>
                  <a:gd name="T85" fmla="*/ 8701 h 12634"/>
                  <a:gd name="T86" fmla="*/ 5307 w 6625"/>
                  <a:gd name="T87" fmla="*/ 9150 h 12634"/>
                  <a:gd name="T88" fmla="*/ 5317 w 6625"/>
                  <a:gd name="T89" fmla="*/ 9245 h 12634"/>
                  <a:gd name="T90" fmla="*/ 5538 w 6625"/>
                  <a:gd name="T91" fmla="*/ 9475 h 12634"/>
                  <a:gd name="T92" fmla="*/ 5769 w 6625"/>
                  <a:gd name="T93" fmla="*/ 9851 h 12634"/>
                  <a:gd name="T94" fmla="*/ 5707 w 6625"/>
                  <a:gd name="T95" fmla="*/ 10105 h 12634"/>
                  <a:gd name="T96" fmla="*/ 5222 w 6625"/>
                  <a:gd name="T97" fmla="*/ 10491 h 12634"/>
                  <a:gd name="T98" fmla="*/ 5473 w 6625"/>
                  <a:gd name="T99" fmla="*/ 10777 h 12634"/>
                  <a:gd name="T100" fmla="*/ 5653 w 6625"/>
                  <a:gd name="T101" fmla="*/ 11049 h 12634"/>
                  <a:gd name="T102" fmla="*/ 5596 w 6625"/>
                  <a:gd name="T103" fmla="*/ 11119 h 12634"/>
                  <a:gd name="T104" fmla="*/ 5605 w 6625"/>
                  <a:gd name="T105" fmla="*/ 11495 h 12634"/>
                  <a:gd name="T106" fmla="*/ 5731 w 6625"/>
                  <a:gd name="T107" fmla="*/ 11851 h 12634"/>
                  <a:gd name="T108" fmla="*/ 6510 w 6625"/>
                  <a:gd name="T109" fmla="*/ 11904 h 12634"/>
                  <a:gd name="T110" fmla="*/ 6389 w 6625"/>
                  <a:gd name="T111" fmla="*/ 12426 h 12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625" h="12634">
                    <a:moveTo>
                      <a:pt x="0" y="0"/>
                    </a:moveTo>
                    <a:lnTo>
                      <a:pt x="80" y="47"/>
                    </a:lnTo>
                    <a:lnTo>
                      <a:pt x="151" y="218"/>
                    </a:lnTo>
                    <a:lnTo>
                      <a:pt x="122" y="382"/>
                    </a:lnTo>
                    <a:lnTo>
                      <a:pt x="158" y="458"/>
                    </a:lnTo>
                    <a:lnTo>
                      <a:pt x="252" y="458"/>
                    </a:lnTo>
                    <a:lnTo>
                      <a:pt x="333" y="608"/>
                    </a:lnTo>
                    <a:lnTo>
                      <a:pt x="419" y="645"/>
                    </a:lnTo>
                    <a:lnTo>
                      <a:pt x="577" y="535"/>
                    </a:lnTo>
                    <a:lnTo>
                      <a:pt x="742" y="521"/>
                    </a:lnTo>
                    <a:lnTo>
                      <a:pt x="855" y="648"/>
                    </a:lnTo>
                    <a:lnTo>
                      <a:pt x="841" y="732"/>
                    </a:lnTo>
                    <a:lnTo>
                      <a:pt x="929" y="973"/>
                    </a:lnTo>
                    <a:lnTo>
                      <a:pt x="973" y="988"/>
                    </a:lnTo>
                    <a:lnTo>
                      <a:pt x="1019" y="1005"/>
                    </a:lnTo>
                    <a:lnTo>
                      <a:pt x="1102" y="944"/>
                    </a:lnTo>
                    <a:lnTo>
                      <a:pt x="1133" y="1021"/>
                    </a:lnTo>
                    <a:lnTo>
                      <a:pt x="1289" y="1057"/>
                    </a:lnTo>
                    <a:lnTo>
                      <a:pt x="1341" y="1278"/>
                    </a:lnTo>
                    <a:lnTo>
                      <a:pt x="1350" y="1317"/>
                    </a:lnTo>
                    <a:lnTo>
                      <a:pt x="1412" y="1260"/>
                    </a:lnTo>
                    <a:lnTo>
                      <a:pt x="1569" y="1298"/>
                    </a:lnTo>
                    <a:lnTo>
                      <a:pt x="1741" y="1266"/>
                    </a:lnTo>
                    <a:lnTo>
                      <a:pt x="1857" y="1407"/>
                    </a:lnTo>
                    <a:lnTo>
                      <a:pt x="1937" y="1390"/>
                    </a:lnTo>
                    <a:lnTo>
                      <a:pt x="1878" y="1573"/>
                    </a:lnTo>
                    <a:lnTo>
                      <a:pt x="1964" y="1724"/>
                    </a:lnTo>
                    <a:lnTo>
                      <a:pt x="1874" y="1897"/>
                    </a:lnTo>
                    <a:lnTo>
                      <a:pt x="1870" y="1904"/>
                    </a:lnTo>
                    <a:lnTo>
                      <a:pt x="1975" y="1938"/>
                    </a:lnTo>
                    <a:lnTo>
                      <a:pt x="1984" y="1937"/>
                    </a:lnTo>
                    <a:lnTo>
                      <a:pt x="2064" y="1918"/>
                    </a:lnTo>
                    <a:lnTo>
                      <a:pt x="2218" y="1968"/>
                    </a:lnTo>
                    <a:lnTo>
                      <a:pt x="2468" y="1857"/>
                    </a:lnTo>
                    <a:lnTo>
                      <a:pt x="2516" y="1674"/>
                    </a:lnTo>
                    <a:lnTo>
                      <a:pt x="2633" y="1551"/>
                    </a:lnTo>
                    <a:lnTo>
                      <a:pt x="2710" y="1595"/>
                    </a:lnTo>
                    <a:lnTo>
                      <a:pt x="2634" y="1740"/>
                    </a:lnTo>
                    <a:lnTo>
                      <a:pt x="2634" y="1858"/>
                    </a:lnTo>
                    <a:lnTo>
                      <a:pt x="2715" y="2022"/>
                    </a:lnTo>
                    <a:lnTo>
                      <a:pt x="2690" y="2207"/>
                    </a:lnTo>
                    <a:lnTo>
                      <a:pt x="2857" y="2203"/>
                    </a:lnTo>
                    <a:lnTo>
                      <a:pt x="3050" y="2372"/>
                    </a:lnTo>
                    <a:lnTo>
                      <a:pt x="3222" y="2414"/>
                    </a:lnTo>
                    <a:lnTo>
                      <a:pt x="3221" y="2505"/>
                    </a:lnTo>
                    <a:lnTo>
                      <a:pt x="3313" y="2496"/>
                    </a:lnTo>
                    <a:lnTo>
                      <a:pt x="3410" y="2703"/>
                    </a:lnTo>
                    <a:lnTo>
                      <a:pt x="3419" y="2702"/>
                    </a:lnTo>
                    <a:lnTo>
                      <a:pt x="3570" y="2682"/>
                    </a:lnTo>
                    <a:lnTo>
                      <a:pt x="3606" y="2603"/>
                    </a:lnTo>
                    <a:lnTo>
                      <a:pt x="3801" y="2603"/>
                    </a:lnTo>
                    <a:lnTo>
                      <a:pt x="3904" y="2688"/>
                    </a:lnTo>
                    <a:lnTo>
                      <a:pt x="4050" y="2753"/>
                    </a:lnTo>
                    <a:lnTo>
                      <a:pt x="4130" y="2750"/>
                    </a:lnTo>
                    <a:lnTo>
                      <a:pt x="4257" y="2651"/>
                    </a:lnTo>
                    <a:lnTo>
                      <a:pt x="4571" y="2725"/>
                    </a:lnTo>
                    <a:lnTo>
                      <a:pt x="4656" y="2783"/>
                    </a:lnTo>
                    <a:lnTo>
                      <a:pt x="4680" y="2866"/>
                    </a:lnTo>
                    <a:lnTo>
                      <a:pt x="4706" y="2950"/>
                    </a:lnTo>
                    <a:lnTo>
                      <a:pt x="4933" y="3210"/>
                    </a:lnTo>
                    <a:lnTo>
                      <a:pt x="5013" y="3231"/>
                    </a:lnTo>
                    <a:lnTo>
                      <a:pt x="5019" y="3147"/>
                    </a:lnTo>
                    <a:lnTo>
                      <a:pt x="5100" y="3104"/>
                    </a:lnTo>
                    <a:lnTo>
                      <a:pt x="5185" y="3143"/>
                    </a:lnTo>
                    <a:lnTo>
                      <a:pt x="5217" y="3199"/>
                    </a:lnTo>
                    <a:lnTo>
                      <a:pt x="5249" y="3255"/>
                    </a:lnTo>
                    <a:lnTo>
                      <a:pt x="5322" y="3219"/>
                    </a:lnTo>
                    <a:lnTo>
                      <a:pt x="5519" y="3252"/>
                    </a:lnTo>
                    <a:lnTo>
                      <a:pt x="5699" y="3135"/>
                    </a:lnTo>
                    <a:lnTo>
                      <a:pt x="5936" y="3349"/>
                    </a:lnTo>
                    <a:lnTo>
                      <a:pt x="5943" y="3349"/>
                    </a:lnTo>
                    <a:lnTo>
                      <a:pt x="6358" y="3364"/>
                    </a:lnTo>
                    <a:lnTo>
                      <a:pt x="6600" y="3450"/>
                    </a:lnTo>
                    <a:lnTo>
                      <a:pt x="6488" y="3754"/>
                    </a:lnTo>
                    <a:lnTo>
                      <a:pt x="6270" y="4037"/>
                    </a:lnTo>
                    <a:lnTo>
                      <a:pt x="6189" y="4143"/>
                    </a:lnTo>
                    <a:lnTo>
                      <a:pt x="6165" y="4402"/>
                    </a:lnTo>
                    <a:lnTo>
                      <a:pt x="6147" y="4591"/>
                    </a:lnTo>
                    <a:lnTo>
                      <a:pt x="5982" y="4983"/>
                    </a:lnTo>
                    <a:lnTo>
                      <a:pt x="5980" y="4989"/>
                    </a:lnTo>
                    <a:lnTo>
                      <a:pt x="6033" y="5285"/>
                    </a:lnTo>
                    <a:lnTo>
                      <a:pt x="6025" y="5332"/>
                    </a:lnTo>
                    <a:lnTo>
                      <a:pt x="6004" y="5456"/>
                    </a:lnTo>
                    <a:lnTo>
                      <a:pt x="5957" y="5723"/>
                    </a:lnTo>
                    <a:lnTo>
                      <a:pt x="6039" y="5944"/>
                    </a:lnTo>
                    <a:lnTo>
                      <a:pt x="5976" y="6003"/>
                    </a:lnTo>
                    <a:lnTo>
                      <a:pt x="5969" y="6090"/>
                    </a:lnTo>
                    <a:lnTo>
                      <a:pt x="5888" y="6096"/>
                    </a:lnTo>
                    <a:lnTo>
                      <a:pt x="5874" y="6182"/>
                    </a:lnTo>
                    <a:lnTo>
                      <a:pt x="5797" y="6211"/>
                    </a:lnTo>
                    <a:lnTo>
                      <a:pt x="5580" y="6210"/>
                    </a:lnTo>
                    <a:lnTo>
                      <a:pt x="5603" y="6125"/>
                    </a:lnTo>
                    <a:lnTo>
                      <a:pt x="5520" y="6106"/>
                    </a:lnTo>
                    <a:lnTo>
                      <a:pt x="5416" y="6120"/>
                    </a:lnTo>
                    <a:lnTo>
                      <a:pt x="5409" y="6121"/>
                    </a:lnTo>
                    <a:lnTo>
                      <a:pt x="5307" y="6235"/>
                    </a:lnTo>
                    <a:lnTo>
                      <a:pt x="5301" y="6242"/>
                    </a:lnTo>
                    <a:lnTo>
                      <a:pt x="5273" y="6327"/>
                    </a:lnTo>
                    <a:lnTo>
                      <a:pt x="5396" y="6428"/>
                    </a:lnTo>
                    <a:lnTo>
                      <a:pt x="5330" y="6488"/>
                    </a:lnTo>
                    <a:lnTo>
                      <a:pt x="5336" y="6571"/>
                    </a:lnTo>
                    <a:lnTo>
                      <a:pt x="5169" y="6777"/>
                    </a:lnTo>
                    <a:lnTo>
                      <a:pt x="5003" y="6982"/>
                    </a:lnTo>
                    <a:lnTo>
                      <a:pt x="4759" y="7153"/>
                    </a:lnTo>
                    <a:lnTo>
                      <a:pt x="4782" y="7430"/>
                    </a:lnTo>
                    <a:lnTo>
                      <a:pt x="4447" y="7738"/>
                    </a:lnTo>
                    <a:lnTo>
                      <a:pt x="4421" y="7826"/>
                    </a:lnTo>
                    <a:lnTo>
                      <a:pt x="4345" y="8083"/>
                    </a:lnTo>
                    <a:lnTo>
                      <a:pt x="4350" y="8085"/>
                    </a:lnTo>
                    <a:lnTo>
                      <a:pt x="4449" y="8142"/>
                    </a:lnTo>
                    <a:lnTo>
                      <a:pt x="4418" y="8341"/>
                    </a:lnTo>
                    <a:lnTo>
                      <a:pt x="4254" y="8442"/>
                    </a:lnTo>
                    <a:lnTo>
                      <a:pt x="4237" y="8584"/>
                    </a:lnTo>
                    <a:lnTo>
                      <a:pt x="4237" y="8587"/>
                    </a:lnTo>
                    <a:lnTo>
                      <a:pt x="4246" y="8586"/>
                    </a:lnTo>
                    <a:lnTo>
                      <a:pt x="4439" y="8560"/>
                    </a:lnTo>
                    <a:lnTo>
                      <a:pt x="4637" y="8408"/>
                    </a:lnTo>
                    <a:lnTo>
                      <a:pt x="4604" y="8363"/>
                    </a:lnTo>
                    <a:lnTo>
                      <a:pt x="4570" y="8319"/>
                    </a:lnTo>
                    <a:lnTo>
                      <a:pt x="4650" y="8154"/>
                    </a:lnTo>
                    <a:lnTo>
                      <a:pt x="4748" y="8194"/>
                    </a:lnTo>
                    <a:lnTo>
                      <a:pt x="4891" y="8075"/>
                    </a:lnTo>
                    <a:lnTo>
                      <a:pt x="5131" y="8058"/>
                    </a:lnTo>
                    <a:lnTo>
                      <a:pt x="5227" y="8078"/>
                    </a:lnTo>
                    <a:lnTo>
                      <a:pt x="5213" y="8159"/>
                    </a:lnTo>
                    <a:lnTo>
                      <a:pt x="5318" y="8314"/>
                    </a:lnTo>
                    <a:lnTo>
                      <a:pt x="5253" y="8490"/>
                    </a:lnTo>
                    <a:lnTo>
                      <a:pt x="5283" y="8520"/>
                    </a:lnTo>
                    <a:lnTo>
                      <a:pt x="5475" y="8701"/>
                    </a:lnTo>
                    <a:lnTo>
                      <a:pt x="5571" y="8832"/>
                    </a:lnTo>
                    <a:lnTo>
                      <a:pt x="5543" y="8920"/>
                    </a:lnTo>
                    <a:lnTo>
                      <a:pt x="5307" y="9150"/>
                    </a:lnTo>
                    <a:lnTo>
                      <a:pt x="5303" y="9155"/>
                    </a:lnTo>
                    <a:lnTo>
                      <a:pt x="5305" y="9159"/>
                    </a:lnTo>
                    <a:lnTo>
                      <a:pt x="5317" y="9245"/>
                    </a:lnTo>
                    <a:lnTo>
                      <a:pt x="5398" y="9321"/>
                    </a:lnTo>
                    <a:lnTo>
                      <a:pt x="5558" y="9387"/>
                    </a:lnTo>
                    <a:lnTo>
                      <a:pt x="5538" y="9475"/>
                    </a:lnTo>
                    <a:lnTo>
                      <a:pt x="5601" y="9633"/>
                    </a:lnTo>
                    <a:lnTo>
                      <a:pt x="5809" y="9779"/>
                    </a:lnTo>
                    <a:lnTo>
                      <a:pt x="5769" y="9851"/>
                    </a:lnTo>
                    <a:lnTo>
                      <a:pt x="5730" y="9925"/>
                    </a:lnTo>
                    <a:lnTo>
                      <a:pt x="5764" y="10001"/>
                    </a:lnTo>
                    <a:lnTo>
                      <a:pt x="5707" y="10105"/>
                    </a:lnTo>
                    <a:lnTo>
                      <a:pt x="5156" y="10340"/>
                    </a:lnTo>
                    <a:lnTo>
                      <a:pt x="5157" y="10342"/>
                    </a:lnTo>
                    <a:lnTo>
                      <a:pt x="5222" y="10491"/>
                    </a:lnTo>
                    <a:lnTo>
                      <a:pt x="5302" y="10494"/>
                    </a:lnTo>
                    <a:lnTo>
                      <a:pt x="5325" y="10683"/>
                    </a:lnTo>
                    <a:lnTo>
                      <a:pt x="5473" y="10777"/>
                    </a:lnTo>
                    <a:lnTo>
                      <a:pt x="5647" y="10786"/>
                    </a:lnTo>
                    <a:lnTo>
                      <a:pt x="5754" y="11053"/>
                    </a:lnTo>
                    <a:lnTo>
                      <a:pt x="5653" y="11049"/>
                    </a:lnTo>
                    <a:lnTo>
                      <a:pt x="5601" y="11110"/>
                    </a:lnTo>
                    <a:lnTo>
                      <a:pt x="5598" y="11115"/>
                    </a:lnTo>
                    <a:lnTo>
                      <a:pt x="5596" y="11119"/>
                    </a:lnTo>
                    <a:lnTo>
                      <a:pt x="5557" y="11288"/>
                    </a:lnTo>
                    <a:lnTo>
                      <a:pt x="5494" y="11340"/>
                    </a:lnTo>
                    <a:lnTo>
                      <a:pt x="5605" y="11495"/>
                    </a:lnTo>
                    <a:lnTo>
                      <a:pt x="5552" y="11635"/>
                    </a:lnTo>
                    <a:lnTo>
                      <a:pt x="5556" y="11640"/>
                    </a:lnTo>
                    <a:lnTo>
                      <a:pt x="5731" y="11851"/>
                    </a:lnTo>
                    <a:lnTo>
                      <a:pt x="5911" y="11886"/>
                    </a:lnTo>
                    <a:lnTo>
                      <a:pt x="6171" y="12026"/>
                    </a:lnTo>
                    <a:lnTo>
                      <a:pt x="6510" y="11904"/>
                    </a:lnTo>
                    <a:lnTo>
                      <a:pt x="6625" y="12055"/>
                    </a:lnTo>
                    <a:lnTo>
                      <a:pt x="6566" y="12180"/>
                    </a:lnTo>
                    <a:lnTo>
                      <a:pt x="6389" y="12426"/>
                    </a:lnTo>
                    <a:lnTo>
                      <a:pt x="6375" y="12634"/>
                    </a:lnTo>
                  </a:path>
                </a:pathLst>
              </a:custGeom>
              <a:noFill/>
              <a:ln w="952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881">
                <a:extLst>
                  <a:ext uri="{FF2B5EF4-FFF2-40B4-BE49-F238E27FC236}">
                    <a16:creationId xmlns:a16="http://schemas.microsoft.com/office/drawing/2014/main" id="{AE11C127-C510-0B44-4753-648C2235CA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8" y="1331"/>
                <a:ext cx="962" cy="2036"/>
              </a:xfrm>
              <a:custGeom>
                <a:avLst/>
                <a:gdLst>
                  <a:gd name="T0" fmla="*/ 84 w 3847"/>
                  <a:gd name="T1" fmla="*/ 57 h 8142"/>
                  <a:gd name="T2" fmla="*/ 349 w 3847"/>
                  <a:gd name="T3" fmla="*/ 179 h 8142"/>
                  <a:gd name="T4" fmla="*/ 429 w 3847"/>
                  <a:gd name="T5" fmla="*/ 80 h 8142"/>
                  <a:gd name="T6" fmla="*/ 514 w 3847"/>
                  <a:gd name="T7" fmla="*/ 133 h 8142"/>
                  <a:gd name="T8" fmla="*/ 579 w 3847"/>
                  <a:gd name="T9" fmla="*/ 233 h 8142"/>
                  <a:gd name="T10" fmla="*/ 693 w 3847"/>
                  <a:gd name="T11" fmla="*/ 103 h 8142"/>
                  <a:gd name="T12" fmla="*/ 785 w 3847"/>
                  <a:gd name="T13" fmla="*/ 366 h 8142"/>
                  <a:gd name="T14" fmla="*/ 849 w 3847"/>
                  <a:gd name="T15" fmla="*/ 160 h 8142"/>
                  <a:gd name="T16" fmla="*/ 950 w 3847"/>
                  <a:gd name="T17" fmla="*/ 264 h 8142"/>
                  <a:gd name="T18" fmla="*/ 930 w 3847"/>
                  <a:gd name="T19" fmla="*/ 400 h 8142"/>
                  <a:gd name="T20" fmla="*/ 1112 w 3847"/>
                  <a:gd name="T21" fmla="*/ 409 h 8142"/>
                  <a:gd name="T22" fmla="*/ 1050 w 3847"/>
                  <a:gd name="T23" fmla="*/ 524 h 8142"/>
                  <a:gd name="T24" fmla="*/ 1088 w 3847"/>
                  <a:gd name="T25" fmla="*/ 710 h 8142"/>
                  <a:gd name="T26" fmla="*/ 1116 w 3847"/>
                  <a:gd name="T27" fmla="*/ 695 h 8142"/>
                  <a:gd name="T28" fmla="*/ 1283 w 3847"/>
                  <a:gd name="T29" fmla="*/ 604 h 8142"/>
                  <a:gd name="T30" fmla="*/ 1317 w 3847"/>
                  <a:gd name="T31" fmla="*/ 489 h 8142"/>
                  <a:gd name="T32" fmla="*/ 1406 w 3847"/>
                  <a:gd name="T33" fmla="*/ 629 h 8142"/>
                  <a:gd name="T34" fmla="*/ 1553 w 3847"/>
                  <a:gd name="T35" fmla="*/ 573 h 8142"/>
                  <a:gd name="T36" fmla="*/ 1557 w 3847"/>
                  <a:gd name="T37" fmla="*/ 712 h 8142"/>
                  <a:gd name="T38" fmla="*/ 1514 w 3847"/>
                  <a:gd name="T39" fmla="*/ 798 h 8142"/>
                  <a:gd name="T40" fmla="*/ 1945 w 3847"/>
                  <a:gd name="T41" fmla="*/ 813 h 8142"/>
                  <a:gd name="T42" fmla="*/ 1905 w 3847"/>
                  <a:gd name="T43" fmla="*/ 892 h 8142"/>
                  <a:gd name="T44" fmla="*/ 1847 w 3847"/>
                  <a:gd name="T45" fmla="*/ 1191 h 8142"/>
                  <a:gd name="T46" fmla="*/ 2077 w 3847"/>
                  <a:gd name="T47" fmla="*/ 1276 h 8142"/>
                  <a:gd name="T48" fmla="*/ 2424 w 3847"/>
                  <a:gd name="T49" fmla="*/ 1156 h 8142"/>
                  <a:gd name="T50" fmla="*/ 2212 w 3847"/>
                  <a:gd name="T51" fmla="*/ 1418 h 8142"/>
                  <a:gd name="T52" fmla="*/ 2296 w 3847"/>
                  <a:gd name="T53" fmla="*/ 1515 h 8142"/>
                  <a:gd name="T54" fmla="*/ 2211 w 3847"/>
                  <a:gd name="T55" fmla="*/ 1895 h 8142"/>
                  <a:gd name="T56" fmla="*/ 2519 w 3847"/>
                  <a:gd name="T57" fmla="*/ 2370 h 8142"/>
                  <a:gd name="T58" fmla="*/ 2810 w 3847"/>
                  <a:gd name="T59" fmla="*/ 2763 h 8142"/>
                  <a:gd name="T60" fmla="*/ 2991 w 3847"/>
                  <a:gd name="T61" fmla="*/ 2896 h 8142"/>
                  <a:gd name="T62" fmla="*/ 3227 w 3847"/>
                  <a:gd name="T63" fmla="*/ 2983 h 8142"/>
                  <a:gd name="T64" fmla="*/ 3314 w 3847"/>
                  <a:gd name="T65" fmla="*/ 2959 h 8142"/>
                  <a:gd name="T66" fmla="*/ 3266 w 3847"/>
                  <a:gd name="T67" fmla="*/ 3247 h 8142"/>
                  <a:gd name="T68" fmla="*/ 3432 w 3847"/>
                  <a:gd name="T69" fmla="*/ 3433 h 8142"/>
                  <a:gd name="T70" fmla="*/ 3388 w 3847"/>
                  <a:gd name="T71" fmla="*/ 3514 h 8142"/>
                  <a:gd name="T72" fmla="*/ 3349 w 3847"/>
                  <a:gd name="T73" fmla="*/ 3830 h 8142"/>
                  <a:gd name="T74" fmla="*/ 3251 w 3847"/>
                  <a:gd name="T75" fmla="*/ 4045 h 8142"/>
                  <a:gd name="T76" fmla="*/ 3570 w 3847"/>
                  <a:gd name="T77" fmla="*/ 4288 h 8142"/>
                  <a:gd name="T78" fmla="*/ 3832 w 3847"/>
                  <a:gd name="T79" fmla="*/ 4717 h 8142"/>
                  <a:gd name="T80" fmla="*/ 3847 w 3847"/>
                  <a:gd name="T81" fmla="*/ 4798 h 8142"/>
                  <a:gd name="T82" fmla="*/ 3714 w 3847"/>
                  <a:gd name="T83" fmla="*/ 4670 h 8142"/>
                  <a:gd name="T84" fmla="*/ 3383 w 3847"/>
                  <a:gd name="T85" fmla="*/ 4290 h 8142"/>
                  <a:gd name="T86" fmla="*/ 3156 w 3847"/>
                  <a:gd name="T87" fmla="*/ 5620 h 8142"/>
                  <a:gd name="T88" fmla="*/ 3237 w 3847"/>
                  <a:gd name="T89" fmla="*/ 5664 h 8142"/>
                  <a:gd name="T90" fmla="*/ 3369 w 3847"/>
                  <a:gd name="T91" fmla="*/ 5892 h 8142"/>
                  <a:gd name="T92" fmla="*/ 3096 w 3847"/>
                  <a:gd name="T93" fmla="*/ 6064 h 8142"/>
                  <a:gd name="T94" fmla="*/ 2968 w 3847"/>
                  <a:gd name="T95" fmla="*/ 6793 h 8142"/>
                  <a:gd name="T96" fmla="*/ 2676 w 3847"/>
                  <a:gd name="T97" fmla="*/ 7828 h 8142"/>
                  <a:gd name="T98" fmla="*/ 2544 w 3847"/>
                  <a:gd name="T99" fmla="*/ 8010 h 8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847" h="8142">
                    <a:moveTo>
                      <a:pt x="0" y="0"/>
                    </a:moveTo>
                    <a:lnTo>
                      <a:pt x="84" y="57"/>
                    </a:lnTo>
                    <a:lnTo>
                      <a:pt x="215" y="9"/>
                    </a:lnTo>
                    <a:lnTo>
                      <a:pt x="349" y="179"/>
                    </a:lnTo>
                    <a:lnTo>
                      <a:pt x="429" y="160"/>
                    </a:lnTo>
                    <a:lnTo>
                      <a:pt x="429" y="80"/>
                    </a:lnTo>
                    <a:lnTo>
                      <a:pt x="441" y="160"/>
                    </a:lnTo>
                    <a:lnTo>
                      <a:pt x="514" y="133"/>
                    </a:lnTo>
                    <a:lnTo>
                      <a:pt x="497" y="214"/>
                    </a:lnTo>
                    <a:lnTo>
                      <a:pt x="579" y="233"/>
                    </a:lnTo>
                    <a:lnTo>
                      <a:pt x="686" y="189"/>
                    </a:lnTo>
                    <a:lnTo>
                      <a:pt x="693" y="103"/>
                    </a:lnTo>
                    <a:lnTo>
                      <a:pt x="712" y="321"/>
                    </a:lnTo>
                    <a:lnTo>
                      <a:pt x="785" y="366"/>
                    </a:lnTo>
                    <a:lnTo>
                      <a:pt x="861" y="327"/>
                    </a:lnTo>
                    <a:lnTo>
                      <a:pt x="849" y="160"/>
                    </a:lnTo>
                    <a:lnTo>
                      <a:pt x="866" y="246"/>
                    </a:lnTo>
                    <a:lnTo>
                      <a:pt x="950" y="264"/>
                    </a:lnTo>
                    <a:lnTo>
                      <a:pt x="889" y="325"/>
                    </a:lnTo>
                    <a:lnTo>
                      <a:pt x="930" y="400"/>
                    </a:lnTo>
                    <a:lnTo>
                      <a:pt x="1036" y="443"/>
                    </a:lnTo>
                    <a:lnTo>
                      <a:pt x="1112" y="409"/>
                    </a:lnTo>
                    <a:lnTo>
                      <a:pt x="1042" y="446"/>
                    </a:lnTo>
                    <a:lnTo>
                      <a:pt x="1050" y="524"/>
                    </a:lnTo>
                    <a:lnTo>
                      <a:pt x="1111" y="604"/>
                    </a:lnTo>
                    <a:lnTo>
                      <a:pt x="1088" y="710"/>
                    </a:lnTo>
                    <a:lnTo>
                      <a:pt x="1150" y="777"/>
                    </a:lnTo>
                    <a:lnTo>
                      <a:pt x="1116" y="695"/>
                    </a:lnTo>
                    <a:lnTo>
                      <a:pt x="1193" y="627"/>
                    </a:lnTo>
                    <a:lnTo>
                      <a:pt x="1283" y="604"/>
                    </a:lnTo>
                    <a:lnTo>
                      <a:pt x="1353" y="658"/>
                    </a:lnTo>
                    <a:lnTo>
                      <a:pt x="1317" y="489"/>
                    </a:lnTo>
                    <a:lnTo>
                      <a:pt x="1362" y="559"/>
                    </a:lnTo>
                    <a:lnTo>
                      <a:pt x="1406" y="629"/>
                    </a:lnTo>
                    <a:lnTo>
                      <a:pt x="1448" y="556"/>
                    </a:lnTo>
                    <a:lnTo>
                      <a:pt x="1553" y="573"/>
                    </a:lnTo>
                    <a:lnTo>
                      <a:pt x="1614" y="643"/>
                    </a:lnTo>
                    <a:lnTo>
                      <a:pt x="1557" y="712"/>
                    </a:lnTo>
                    <a:lnTo>
                      <a:pt x="1378" y="688"/>
                    </a:lnTo>
                    <a:lnTo>
                      <a:pt x="1514" y="798"/>
                    </a:lnTo>
                    <a:lnTo>
                      <a:pt x="1868" y="768"/>
                    </a:lnTo>
                    <a:lnTo>
                      <a:pt x="1945" y="813"/>
                    </a:lnTo>
                    <a:lnTo>
                      <a:pt x="1860" y="818"/>
                    </a:lnTo>
                    <a:lnTo>
                      <a:pt x="1905" y="892"/>
                    </a:lnTo>
                    <a:lnTo>
                      <a:pt x="1779" y="1015"/>
                    </a:lnTo>
                    <a:lnTo>
                      <a:pt x="1847" y="1191"/>
                    </a:lnTo>
                    <a:lnTo>
                      <a:pt x="2019" y="1221"/>
                    </a:lnTo>
                    <a:lnTo>
                      <a:pt x="2077" y="1276"/>
                    </a:lnTo>
                    <a:lnTo>
                      <a:pt x="2218" y="1172"/>
                    </a:lnTo>
                    <a:lnTo>
                      <a:pt x="2424" y="1156"/>
                    </a:lnTo>
                    <a:lnTo>
                      <a:pt x="2231" y="1228"/>
                    </a:lnTo>
                    <a:lnTo>
                      <a:pt x="2212" y="1418"/>
                    </a:lnTo>
                    <a:lnTo>
                      <a:pt x="2127" y="1456"/>
                    </a:lnTo>
                    <a:lnTo>
                      <a:pt x="2296" y="1515"/>
                    </a:lnTo>
                    <a:lnTo>
                      <a:pt x="2433" y="1659"/>
                    </a:lnTo>
                    <a:lnTo>
                      <a:pt x="2211" y="1895"/>
                    </a:lnTo>
                    <a:lnTo>
                      <a:pt x="2222" y="2022"/>
                    </a:lnTo>
                    <a:lnTo>
                      <a:pt x="2519" y="2370"/>
                    </a:lnTo>
                    <a:lnTo>
                      <a:pt x="2579" y="2571"/>
                    </a:lnTo>
                    <a:lnTo>
                      <a:pt x="2810" y="2763"/>
                    </a:lnTo>
                    <a:lnTo>
                      <a:pt x="2947" y="2795"/>
                    </a:lnTo>
                    <a:lnTo>
                      <a:pt x="2991" y="2896"/>
                    </a:lnTo>
                    <a:lnTo>
                      <a:pt x="3161" y="2928"/>
                    </a:lnTo>
                    <a:lnTo>
                      <a:pt x="3227" y="2983"/>
                    </a:lnTo>
                    <a:lnTo>
                      <a:pt x="3294" y="3039"/>
                    </a:lnTo>
                    <a:lnTo>
                      <a:pt x="3314" y="2959"/>
                    </a:lnTo>
                    <a:lnTo>
                      <a:pt x="3396" y="2971"/>
                    </a:lnTo>
                    <a:lnTo>
                      <a:pt x="3266" y="3247"/>
                    </a:lnTo>
                    <a:lnTo>
                      <a:pt x="3349" y="3272"/>
                    </a:lnTo>
                    <a:lnTo>
                      <a:pt x="3432" y="3433"/>
                    </a:lnTo>
                    <a:lnTo>
                      <a:pt x="3468" y="3501"/>
                    </a:lnTo>
                    <a:lnTo>
                      <a:pt x="3388" y="3514"/>
                    </a:lnTo>
                    <a:lnTo>
                      <a:pt x="3434" y="3666"/>
                    </a:lnTo>
                    <a:lnTo>
                      <a:pt x="3349" y="3830"/>
                    </a:lnTo>
                    <a:lnTo>
                      <a:pt x="3216" y="3924"/>
                    </a:lnTo>
                    <a:lnTo>
                      <a:pt x="3251" y="4045"/>
                    </a:lnTo>
                    <a:lnTo>
                      <a:pt x="3474" y="4185"/>
                    </a:lnTo>
                    <a:lnTo>
                      <a:pt x="3570" y="4288"/>
                    </a:lnTo>
                    <a:lnTo>
                      <a:pt x="3770" y="4506"/>
                    </a:lnTo>
                    <a:lnTo>
                      <a:pt x="3832" y="4717"/>
                    </a:lnTo>
                    <a:lnTo>
                      <a:pt x="3832" y="4718"/>
                    </a:lnTo>
                    <a:lnTo>
                      <a:pt x="3847" y="4798"/>
                    </a:lnTo>
                    <a:lnTo>
                      <a:pt x="3786" y="4892"/>
                    </a:lnTo>
                    <a:lnTo>
                      <a:pt x="3714" y="4670"/>
                    </a:lnTo>
                    <a:lnTo>
                      <a:pt x="3410" y="4370"/>
                    </a:lnTo>
                    <a:lnTo>
                      <a:pt x="3383" y="4290"/>
                    </a:lnTo>
                    <a:lnTo>
                      <a:pt x="3299" y="4454"/>
                    </a:lnTo>
                    <a:lnTo>
                      <a:pt x="3156" y="5620"/>
                    </a:lnTo>
                    <a:lnTo>
                      <a:pt x="3123" y="5887"/>
                    </a:lnTo>
                    <a:lnTo>
                      <a:pt x="3237" y="5664"/>
                    </a:lnTo>
                    <a:lnTo>
                      <a:pt x="3363" y="5811"/>
                    </a:lnTo>
                    <a:lnTo>
                      <a:pt x="3369" y="5892"/>
                    </a:lnTo>
                    <a:lnTo>
                      <a:pt x="3188" y="5867"/>
                    </a:lnTo>
                    <a:lnTo>
                      <a:pt x="3096" y="6064"/>
                    </a:lnTo>
                    <a:lnTo>
                      <a:pt x="3098" y="6198"/>
                    </a:lnTo>
                    <a:lnTo>
                      <a:pt x="2968" y="6793"/>
                    </a:lnTo>
                    <a:lnTo>
                      <a:pt x="2785" y="7626"/>
                    </a:lnTo>
                    <a:lnTo>
                      <a:pt x="2676" y="7828"/>
                    </a:lnTo>
                    <a:lnTo>
                      <a:pt x="2676" y="7830"/>
                    </a:lnTo>
                    <a:lnTo>
                      <a:pt x="2544" y="8010"/>
                    </a:lnTo>
                    <a:lnTo>
                      <a:pt x="2365" y="8142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882">
                <a:extLst>
                  <a:ext uri="{FF2B5EF4-FFF2-40B4-BE49-F238E27FC236}">
                    <a16:creationId xmlns:a16="http://schemas.microsoft.com/office/drawing/2014/main" id="{A97FBA47-797C-685E-E216-2E54B0544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162"/>
                <a:ext cx="838" cy="348"/>
              </a:xfrm>
              <a:custGeom>
                <a:avLst/>
                <a:gdLst>
                  <a:gd name="T0" fmla="*/ 0 w 3352"/>
                  <a:gd name="T1" fmla="*/ 810 h 1392"/>
                  <a:gd name="T2" fmla="*/ 36 w 3352"/>
                  <a:gd name="T3" fmla="*/ 739 h 1392"/>
                  <a:gd name="T4" fmla="*/ 114 w 3352"/>
                  <a:gd name="T5" fmla="*/ 745 h 1392"/>
                  <a:gd name="T6" fmla="*/ 244 w 3352"/>
                  <a:gd name="T7" fmla="*/ 902 h 1392"/>
                  <a:gd name="T8" fmla="*/ 546 w 3352"/>
                  <a:gd name="T9" fmla="*/ 867 h 1392"/>
                  <a:gd name="T10" fmla="*/ 622 w 3352"/>
                  <a:gd name="T11" fmla="*/ 858 h 1392"/>
                  <a:gd name="T12" fmla="*/ 734 w 3352"/>
                  <a:gd name="T13" fmla="*/ 1110 h 1392"/>
                  <a:gd name="T14" fmla="*/ 1010 w 3352"/>
                  <a:gd name="T15" fmla="*/ 1177 h 1392"/>
                  <a:gd name="T16" fmla="*/ 1088 w 3352"/>
                  <a:gd name="T17" fmla="*/ 1153 h 1392"/>
                  <a:gd name="T18" fmla="*/ 1094 w 3352"/>
                  <a:gd name="T19" fmla="*/ 1157 h 1392"/>
                  <a:gd name="T20" fmla="*/ 1268 w 3352"/>
                  <a:gd name="T21" fmla="*/ 1259 h 1392"/>
                  <a:gd name="T22" fmla="*/ 1259 w 3352"/>
                  <a:gd name="T23" fmla="*/ 1339 h 1392"/>
                  <a:gd name="T24" fmla="*/ 1513 w 3352"/>
                  <a:gd name="T25" fmla="*/ 1265 h 1392"/>
                  <a:gd name="T26" fmla="*/ 1683 w 3352"/>
                  <a:gd name="T27" fmla="*/ 1311 h 1392"/>
                  <a:gd name="T28" fmla="*/ 1714 w 3352"/>
                  <a:gd name="T29" fmla="*/ 1392 h 1392"/>
                  <a:gd name="T30" fmla="*/ 1774 w 3352"/>
                  <a:gd name="T31" fmla="*/ 1233 h 1392"/>
                  <a:gd name="T32" fmla="*/ 1985 w 3352"/>
                  <a:gd name="T33" fmla="*/ 1269 h 1392"/>
                  <a:gd name="T34" fmla="*/ 1986 w 3352"/>
                  <a:gd name="T35" fmla="*/ 1187 h 1392"/>
                  <a:gd name="T36" fmla="*/ 2098 w 3352"/>
                  <a:gd name="T37" fmla="*/ 1163 h 1392"/>
                  <a:gd name="T38" fmla="*/ 2146 w 3352"/>
                  <a:gd name="T39" fmla="*/ 1152 h 1392"/>
                  <a:gd name="T40" fmla="*/ 2223 w 3352"/>
                  <a:gd name="T41" fmla="*/ 1082 h 1392"/>
                  <a:gd name="T42" fmla="*/ 2331 w 3352"/>
                  <a:gd name="T43" fmla="*/ 1091 h 1392"/>
                  <a:gd name="T44" fmla="*/ 2394 w 3352"/>
                  <a:gd name="T45" fmla="*/ 938 h 1392"/>
                  <a:gd name="T46" fmla="*/ 2294 w 3352"/>
                  <a:gd name="T47" fmla="*/ 890 h 1392"/>
                  <a:gd name="T48" fmla="*/ 2468 w 3352"/>
                  <a:gd name="T49" fmla="*/ 659 h 1392"/>
                  <a:gd name="T50" fmla="*/ 2624 w 3352"/>
                  <a:gd name="T51" fmla="*/ 639 h 1392"/>
                  <a:gd name="T52" fmla="*/ 2680 w 3352"/>
                  <a:gd name="T53" fmla="*/ 537 h 1392"/>
                  <a:gd name="T54" fmla="*/ 2747 w 3352"/>
                  <a:gd name="T55" fmla="*/ 419 h 1392"/>
                  <a:gd name="T56" fmla="*/ 2911 w 3352"/>
                  <a:gd name="T57" fmla="*/ 341 h 1392"/>
                  <a:gd name="T58" fmla="*/ 2943 w 3352"/>
                  <a:gd name="T59" fmla="*/ 223 h 1392"/>
                  <a:gd name="T60" fmla="*/ 3352 w 3352"/>
                  <a:gd name="T61" fmla="*/ 0 h 1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352" h="1392">
                    <a:moveTo>
                      <a:pt x="0" y="810"/>
                    </a:moveTo>
                    <a:lnTo>
                      <a:pt x="36" y="739"/>
                    </a:lnTo>
                    <a:lnTo>
                      <a:pt x="114" y="745"/>
                    </a:lnTo>
                    <a:lnTo>
                      <a:pt x="244" y="902"/>
                    </a:lnTo>
                    <a:lnTo>
                      <a:pt x="546" y="867"/>
                    </a:lnTo>
                    <a:lnTo>
                      <a:pt x="622" y="858"/>
                    </a:lnTo>
                    <a:lnTo>
                      <a:pt x="734" y="1110"/>
                    </a:lnTo>
                    <a:lnTo>
                      <a:pt x="1010" y="1177"/>
                    </a:lnTo>
                    <a:lnTo>
                      <a:pt x="1088" y="1153"/>
                    </a:lnTo>
                    <a:lnTo>
                      <a:pt x="1094" y="1157"/>
                    </a:lnTo>
                    <a:lnTo>
                      <a:pt x="1268" y="1259"/>
                    </a:lnTo>
                    <a:lnTo>
                      <a:pt x="1259" y="1339"/>
                    </a:lnTo>
                    <a:lnTo>
                      <a:pt x="1513" y="1265"/>
                    </a:lnTo>
                    <a:lnTo>
                      <a:pt x="1683" y="1311"/>
                    </a:lnTo>
                    <a:lnTo>
                      <a:pt x="1714" y="1392"/>
                    </a:lnTo>
                    <a:lnTo>
                      <a:pt x="1774" y="1233"/>
                    </a:lnTo>
                    <a:lnTo>
                      <a:pt x="1985" y="1269"/>
                    </a:lnTo>
                    <a:lnTo>
                      <a:pt x="1986" y="1187"/>
                    </a:lnTo>
                    <a:lnTo>
                      <a:pt x="2098" y="1163"/>
                    </a:lnTo>
                    <a:lnTo>
                      <a:pt x="2146" y="1152"/>
                    </a:lnTo>
                    <a:lnTo>
                      <a:pt x="2223" y="1082"/>
                    </a:lnTo>
                    <a:lnTo>
                      <a:pt x="2331" y="1091"/>
                    </a:lnTo>
                    <a:lnTo>
                      <a:pt x="2394" y="938"/>
                    </a:lnTo>
                    <a:lnTo>
                      <a:pt x="2294" y="890"/>
                    </a:lnTo>
                    <a:lnTo>
                      <a:pt x="2468" y="659"/>
                    </a:lnTo>
                    <a:lnTo>
                      <a:pt x="2624" y="639"/>
                    </a:lnTo>
                    <a:lnTo>
                      <a:pt x="2680" y="537"/>
                    </a:lnTo>
                    <a:lnTo>
                      <a:pt x="2747" y="419"/>
                    </a:lnTo>
                    <a:lnTo>
                      <a:pt x="2911" y="341"/>
                    </a:lnTo>
                    <a:lnTo>
                      <a:pt x="2943" y="223"/>
                    </a:lnTo>
                    <a:lnTo>
                      <a:pt x="3352" y="0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883">
                <a:extLst>
                  <a:ext uri="{FF2B5EF4-FFF2-40B4-BE49-F238E27FC236}">
                    <a16:creationId xmlns:a16="http://schemas.microsoft.com/office/drawing/2014/main" id="{9D06151F-4F66-8BE3-BDD7-B001559657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3" y="1575"/>
                <a:ext cx="56" cy="33"/>
              </a:xfrm>
              <a:custGeom>
                <a:avLst/>
                <a:gdLst>
                  <a:gd name="T0" fmla="*/ 116 w 226"/>
                  <a:gd name="T1" fmla="*/ 134 h 134"/>
                  <a:gd name="T2" fmla="*/ 226 w 226"/>
                  <a:gd name="T3" fmla="*/ 99 h 134"/>
                  <a:gd name="T4" fmla="*/ 82 w 226"/>
                  <a:gd name="T5" fmla="*/ 0 h 134"/>
                  <a:gd name="T6" fmla="*/ 0 w 226"/>
                  <a:gd name="T7" fmla="*/ 12 h 134"/>
                  <a:gd name="T8" fmla="*/ 23 w 226"/>
                  <a:gd name="T9" fmla="*/ 106 h 134"/>
                  <a:gd name="T10" fmla="*/ 116 w 226"/>
                  <a:gd name="T11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6" h="134">
                    <a:moveTo>
                      <a:pt x="116" y="134"/>
                    </a:moveTo>
                    <a:lnTo>
                      <a:pt x="226" y="99"/>
                    </a:lnTo>
                    <a:lnTo>
                      <a:pt x="82" y="0"/>
                    </a:lnTo>
                    <a:lnTo>
                      <a:pt x="0" y="12"/>
                    </a:lnTo>
                    <a:lnTo>
                      <a:pt x="23" y="106"/>
                    </a:lnTo>
                    <a:lnTo>
                      <a:pt x="116" y="134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884">
                <a:extLst>
                  <a:ext uri="{FF2B5EF4-FFF2-40B4-BE49-F238E27FC236}">
                    <a16:creationId xmlns:a16="http://schemas.microsoft.com/office/drawing/2014/main" id="{6A7D1E1F-E996-6F8E-5619-18C06B152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" y="1742"/>
                <a:ext cx="43" cy="58"/>
              </a:xfrm>
              <a:custGeom>
                <a:avLst/>
                <a:gdLst>
                  <a:gd name="T0" fmla="*/ 80 w 173"/>
                  <a:gd name="T1" fmla="*/ 88 h 232"/>
                  <a:gd name="T2" fmla="*/ 53 w 173"/>
                  <a:gd name="T3" fmla="*/ 0 h 232"/>
                  <a:gd name="T4" fmla="*/ 0 w 173"/>
                  <a:gd name="T5" fmla="*/ 64 h 232"/>
                  <a:gd name="T6" fmla="*/ 173 w 173"/>
                  <a:gd name="T7" fmla="*/ 232 h 232"/>
                  <a:gd name="T8" fmla="*/ 168 w 173"/>
                  <a:gd name="T9" fmla="*/ 141 h 232"/>
                  <a:gd name="T10" fmla="*/ 80 w 173"/>
                  <a:gd name="T11" fmla="*/ 88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3" h="232">
                    <a:moveTo>
                      <a:pt x="80" y="88"/>
                    </a:moveTo>
                    <a:lnTo>
                      <a:pt x="53" y="0"/>
                    </a:lnTo>
                    <a:lnTo>
                      <a:pt x="0" y="64"/>
                    </a:lnTo>
                    <a:lnTo>
                      <a:pt x="173" y="232"/>
                    </a:lnTo>
                    <a:lnTo>
                      <a:pt x="168" y="141"/>
                    </a:lnTo>
                    <a:lnTo>
                      <a:pt x="80" y="88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885">
                <a:extLst>
                  <a:ext uri="{FF2B5EF4-FFF2-40B4-BE49-F238E27FC236}">
                    <a16:creationId xmlns:a16="http://schemas.microsoft.com/office/drawing/2014/main" id="{C6063687-2236-7CCE-A53E-B9225D936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3302"/>
                <a:ext cx="587" cy="497"/>
              </a:xfrm>
              <a:custGeom>
                <a:avLst/>
                <a:gdLst>
                  <a:gd name="T0" fmla="*/ 176 w 2344"/>
                  <a:gd name="T1" fmla="*/ 1988 h 1988"/>
                  <a:gd name="T2" fmla="*/ 11 w 2344"/>
                  <a:gd name="T3" fmla="*/ 1782 h 1988"/>
                  <a:gd name="T4" fmla="*/ 8 w 2344"/>
                  <a:gd name="T5" fmla="*/ 1679 h 1988"/>
                  <a:gd name="T6" fmla="*/ 0 w 2344"/>
                  <a:gd name="T7" fmla="*/ 1280 h 1988"/>
                  <a:gd name="T8" fmla="*/ 12 w 2344"/>
                  <a:gd name="T9" fmla="*/ 1000 h 1988"/>
                  <a:gd name="T10" fmla="*/ 173 w 2344"/>
                  <a:gd name="T11" fmla="*/ 695 h 1988"/>
                  <a:gd name="T12" fmla="*/ 249 w 2344"/>
                  <a:gd name="T13" fmla="*/ 617 h 1988"/>
                  <a:gd name="T14" fmla="*/ 404 w 2344"/>
                  <a:gd name="T15" fmla="*/ 502 h 1988"/>
                  <a:gd name="T16" fmla="*/ 598 w 2344"/>
                  <a:gd name="T17" fmla="*/ 502 h 1988"/>
                  <a:gd name="T18" fmla="*/ 650 w 2344"/>
                  <a:gd name="T19" fmla="*/ 443 h 1988"/>
                  <a:gd name="T20" fmla="*/ 786 w 2344"/>
                  <a:gd name="T21" fmla="*/ 295 h 1988"/>
                  <a:gd name="T22" fmla="*/ 1098 w 2344"/>
                  <a:gd name="T23" fmla="*/ 67 h 1988"/>
                  <a:gd name="T24" fmla="*/ 1338 w 2344"/>
                  <a:gd name="T25" fmla="*/ 0 h 1988"/>
                  <a:gd name="T26" fmla="*/ 1341 w 2344"/>
                  <a:gd name="T27" fmla="*/ 4 h 1988"/>
                  <a:gd name="T28" fmla="*/ 1423 w 2344"/>
                  <a:gd name="T29" fmla="*/ 141 h 1988"/>
                  <a:gd name="T30" fmla="*/ 1508 w 2344"/>
                  <a:gd name="T31" fmla="*/ 161 h 1988"/>
                  <a:gd name="T32" fmla="*/ 1514 w 2344"/>
                  <a:gd name="T33" fmla="*/ 161 h 1988"/>
                  <a:gd name="T34" fmla="*/ 1922 w 2344"/>
                  <a:gd name="T35" fmla="*/ 174 h 1988"/>
                  <a:gd name="T36" fmla="*/ 1978 w 2344"/>
                  <a:gd name="T37" fmla="*/ 244 h 1988"/>
                  <a:gd name="T38" fmla="*/ 1964 w 2344"/>
                  <a:gd name="T39" fmla="*/ 324 h 1988"/>
                  <a:gd name="T40" fmla="*/ 2068 w 2344"/>
                  <a:gd name="T41" fmla="*/ 347 h 1988"/>
                  <a:gd name="T42" fmla="*/ 2344 w 2344"/>
                  <a:gd name="T43" fmla="*/ 316 h 1988"/>
                  <a:gd name="T44" fmla="*/ 2283 w 2344"/>
                  <a:gd name="T45" fmla="*/ 250 h 1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44" h="1988">
                    <a:moveTo>
                      <a:pt x="176" y="1988"/>
                    </a:moveTo>
                    <a:lnTo>
                      <a:pt x="11" y="1782"/>
                    </a:lnTo>
                    <a:lnTo>
                      <a:pt x="8" y="1679"/>
                    </a:lnTo>
                    <a:lnTo>
                      <a:pt x="0" y="1280"/>
                    </a:lnTo>
                    <a:lnTo>
                      <a:pt x="12" y="1000"/>
                    </a:lnTo>
                    <a:lnTo>
                      <a:pt x="173" y="695"/>
                    </a:lnTo>
                    <a:lnTo>
                      <a:pt x="249" y="617"/>
                    </a:lnTo>
                    <a:lnTo>
                      <a:pt x="404" y="502"/>
                    </a:lnTo>
                    <a:lnTo>
                      <a:pt x="598" y="502"/>
                    </a:lnTo>
                    <a:lnTo>
                      <a:pt x="650" y="443"/>
                    </a:lnTo>
                    <a:lnTo>
                      <a:pt x="786" y="295"/>
                    </a:lnTo>
                    <a:lnTo>
                      <a:pt x="1098" y="67"/>
                    </a:lnTo>
                    <a:lnTo>
                      <a:pt x="1338" y="0"/>
                    </a:lnTo>
                    <a:lnTo>
                      <a:pt x="1341" y="4"/>
                    </a:lnTo>
                    <a:lnTo>
                      <a:pt x="1423" y="141"/>
                    </a:lnTo>
                    <a:lnTo>
                      <a:pt x="1508" y="161"/>
                    </a:lnTo>
                    <a:lnTo>
                      <a:pt x="1514" y="161"/>
                    </a:lnTo>
                    <a:lnTo>
                      <a:pt x="1922" y="174"/>
                    </a:lnTo>
                    <a:lnTo>
                      <a:pt x="1978" y="244"/>
                    </a:lnTo>
                    <a:lnTo>
                      <a:pt x="1964" y="324"/>
                    </a:lnTo>
                    <a:lnTo>
                      <a:pt x="2068" y="347"/>
                    </a:lnTo>
                    <a:lnTo>
                      <a:pt x="2344" y="316"/>
                    </a:lnTo>
                    <a:lnTo>
                      <a:pt x="2283" y="250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886">
                <a:extLst>
                  <a:ext uri="{FF2B5EF4-FFF2-40B4-BE49-F238E27FC236}">
                    <a16:creationId xmlns:a16="http://schemas.microsoft.com/office/drawing/2014/main" id="{2932ACFD-21F6-B65E-B89B-D897D428CC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0" y="1287"/>
                <a:ext cx="12" cy="22"/>
              </a:xfrm>
              <a:custGeom>
                <a:avLst/>
                <a:gdLst>
                  <a:gd name="T0" fmla="*/ 0 w 51"/>
                  <a:gd name="T1" fmla="*/ 89 h 89"/>
                  <a:gd name="T2" fmla="*/ 51 w 51"/>
                  <a:gd name="T3" fmla="*/ 83 h 89"/>
                  <a:gd name="T4" fmla="*/ 9 w 51"/>
                  <a:gd name="T5" fmla="*/ 0 h 89"/>
                  <a:gd name="T6" fmla="*/ 0 w 51"/>
                  <a:gd name="T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89">
                    <a:moveTo>
                      <a:pt x="0" y="89"/>
                    </a:moveTo>
                    <a:lnTo>
                      <a:pt x="51" y="83"/>
                    </a:lnTo>
                    <a:lnTo>
                      <a:pt x="9" y="0"/>
                    </a:lnTo>
                    <a:lnTo>
                      <a:pt x="0" y="89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Line 887">
                <a:extLst>
                  <a:ext uri="{FF2B5EF4-FFF2-40B4-BE49-F238E27FC236}">
                    <a16:creationId xmlns:a16="http://schemas.microsoft.com/office/drawing/2014/main" id="{5EF9FC97-3CDF-BF93-3DFA-AF9B4679AC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128" y="1309"/>
                <a:ext cx="2" cy="22"/>
              </a:xfrm>
              <a:prstGeom prst="line">
                <a:avLst/>
              </a:pr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888">
                <a:extLst>
                  <a:ext uri="{FF2B5EF4-FFF2-40B4-BE49-F238E27FC236}">
                    <a16:creationId xmlns:a16="http://schemas.microsoft.com/office/drawing/2014/main" id="{1940F982-D090-8183-32B2-824B7202E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6" y="2094"/>
                <a:ext cx="18" cy="20"/>
              </a:xfrm>
              <a:custGeom>
                <a:avLst/>
                <a:gdLst>
                  <a:gd name="T0" fmla="*/ 0 w 71"/>
                  <a:gd name="T1" fmla="*/ 0 h 77"/>
                  <a:gd name="T2" fmla="*/ 32 w 71"/>
                  <a:gd name="T3" fmla="*/ 77 h 77"/>
                  <a:gd name="T4" fmla="*/ 48 w 71"/>
                  <a:gd name="T5" fmla="*/ 71 h 77"/>
                  <a:gd name="T6" fmla="*/ 53 w 71"/>
                  <a:gd name="T7" fmla="*/ 70 h 77"/>
                  <a:gd name="T8" fmla="*/ 71 w 71"/>
                  <a:gd name="T9" fmla="*/ 64 h 77"/>
                  <a:gd name="T10" fmla="*/ 6 w 71"/>
                  <a:gd name="T11" fmla="*/ 6 h 77"/>
                  <a:gd name="T12" fmla="*/ 0 w 71"/>
                  <a:gd name="T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77">
                    <a:moveTo>
                      <a:pt x="0" y="0"/>
                    </a:moveTo>
                    <a:lnTo>
                      <a:pt x="32" y="77"/>
                    </a:lnTo>
                    <a:lnTo>
                      <a:pt x="48" y="71"/>
                    </a:lnTo>
                    <a:lnTo>
                      <a:pt x="53" y="70"/>
                    </a:lnTo>
                    <a:lnTo>
                      <a:pt x="71" y="64"/>
                    </a:lnTo>
                    <a:lnTo>
                      <a:pt x="6" y="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889">
                <a:extLst>
                  <a:ext uri="{FF2B5EF4-FFF2-40B4-BE49-F238E27FC236}">
                    <a16:creationId xmlns:a16="http://schemas.microsoft.com/office/drawing/2014/main" id="{61ACCE82-441C-13C4-3BCC-F4C7DEBBF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2106"/>
                <a:ext cx="53" cy="33"/>
              </a:xfrm>
              <a:custGeom>
                <a:avLst/>
                <a:gdLst>
                  <a:gd name="T0" fmla="*/ 0 w 213"/>
                  <a:gd name="T1" fmla="*/ 18 h 134"/>
                  <a:gd name="T2" fmla="*/ 4 w 213"/>
                  <a:gd name="T3" fmla="*/ 18 h 134"/>
                  <a:gd name="T4" fmla="*/ 58 w 213"/>
                  <a:gd name="T5" fmla="*/ 0 h 134"/>
                  <a:gd name="T6" fmla="*/ 213 w 213"/>
                  <a:gd name="T7" fmla="*/ 98 h 134"/>
                  <a:gd name="T8" fmla="*/ 129 w 213"/>
                  <a:gd name="T9" fmla="*/ 134 h 134"/>
                  <a:gd name="T10" fmla="*/ 3 w 213"/>
                  <a:gd name="T11" fmla="*/ 19 h 134"/>
                  <a:gd name="T12" fmla="*/ 0 w 213"/>
                  <a:gd name="T13" fmla="*/ 18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134">
                    <a:moveTo>
                      <a:pt x="0" y="18"/>
                    </a:moveTo>
                    <a:lnTo>
                      <a:pt x="4" y="18"/>
                    </a:lnTo>
                    <a:lnTo>
                      <a:pt x="58" y="0"/>
                    </a:lnTo>
                    <a:lnTo>
                      <a:pt x="213" y="98"/>
                    </a:lnTo>
                    <a:lnTo>
                      <a:pt x="129" y="134"/>
                    </a:lnTo>
                    <a:lnTo>
                      <a:pt x="3" y="19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890">
                <a:extLst>
                  <a:ext uri="{FF2B5EF4-FFF2-40B4-BE49-F238E27FC236}">
                    <a16:creationId xmlns:a16="http://schemas.microsoft.com/office/drawing/2014/main" id="{AD1583CE-16FD-69D2-9497-10B2745A6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2196"/>
                <a:ext cx="55" cy="100"/>
              </a:xfrm>
              <a:custGeom>
                <a:avLst/>
                <a:gdLst>
                  <a:gd name="T0" fmla="*/ 0 w 222"/>
                  <a:gd name="T1" fmla="*/ 79 h 398"/>
                  <a:gd name="T2" fmla="*/ 184 w 222"/>
                  <a:gd name="T3" fmla="*/ 398 h 398"/>
                  <a:gd name="T4" fmla="*/ 222 w 222"/>
                  <a:gd name="T5" fmla="*/ 308 h 398"/>
                  <a:gd name="T6" fmla="*/ 195 w 222"/>
                  <a:gd name="T7" fmla="*/ 97 h 398"/>
                  <a:gd name="T8" fmla="*/ 49 w 222"/>
                  <a:gd name="T9" fmla="*/ 0 h 398"/>
                  <a:gd name="T10" fmla="*/ 0 w 222"/>
                  <a:gd name="T11" fmla="*/ 79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2" h="398">
                    <a:moveTo>
                      <a:pt x="0" y="79"/>
                    </a:moveTo>
                    <a:lnTo>
                      <a:pt x="184" y="398"/>
                    </a:lnTo>
                    <a:lnTo>
                      <a:pt x="222" y="308"/>
                    </a:lnTo>
                    <a:lnTo>
                      <a:pt x="195" y="97"/>
                    </a:lnTo>
                    <a:lnTo>
                      <a:pt x="49" y="0"/>
                    </a:lnTo>
                    <a:lnTo>
                      <a:pt x="0" y="79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891">
                <a:extLst>
                  <a:ext uri="{FF2B5EF4-FFF2-40B4-BE49-F238E27FC236}">
                    <a16:creationId xmlns:a16="http://schemas.microsoft.com/office/drawing/2014/main" id="{120E8A13-48FD-5B1F-40B1-19CF26EAF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0" y="3"/>
                <a:ext cx="2123" cy="1361"/>
              </a:xfrm>
              <a:custGeom>
                <a:avLst/>
                <a:gdLst>
                  <a:gd name="T0" fmla="*/ 7936 w 8493"/>
                  <a:gd name="T1" fmla="*/ 143 h 5443"/>
                  <a:gd name="T2" fmla="*/ 7474 w 8493"/>
                  <a:gd name="T3" fmla="*/ 380 h 5443"/>
                  <a:gd name="T4" fmla="*/ 7555 w 8493"/>
                  <a:gd name="T5" fmla="*/ 993 h 5443"/>
                  <a:gd name="T6" fmla="*/ 7469 w 8493"/>
                  <a:gd name="T7" fmla="*/ 1221 h 5443"/>
                  <a:gd name="T8" fmla="*/ 7419 w 8493"/>
                  <a:gd name="T9" fmla="*/ 1393 h 5443"/>
                  <a:gd name="T10" fmla="*/ 7241 w 8493"/>
                  <a:gd name="T11" fmla="*/ 1762 h 5443"/>
                  <a:gd name="T12" fmla="*/ 6295 w 8493"/>
                  <a:gd name="T13" fmla="*/ 2143 h 5443"/>
                  <a:gd name="T14" fmla="*/ 5726 w 8493"/>
                  <a:gd name="T15" fmla="*/ 2722 h 5443"/>
                  <a:gd name="T16" fmla="*/ 6031 w 8493"/>
                  <a:gd name="T17" fmla="*/ 2844 h 5443"/>
                  <a:gd name="T18" fmla="*/ 5650 w 8493"/>
                  <a:gd name="T19" fmla="*/ 3029 h 5443"/>
                  <a:gd name="T20" fmla="*/ 5133 w 8493"/>
                  <a:gd name="T21" fmla="*/ 3004 h 5443"/>
                  <a:gd name="T22" fmla="*/ 4358 w 8493"/>
                  <a:gd name="T23" fmla="*/ 2936 h 5443"/>
                  <a:gd name="T24" fmla="*/ 4171 w 8493"/>
                  <a:gd name="T25" fmla="*/ 2636 h 5443"/>
                  <a:gd name="T26" fmla="*/ 4025 w 8493"/>
                  <a:gd name="T27" fmla="*/ 2315 h 5443"/>
                  <a:gd name="T28" fmla="*/ 3444 w 8493"/>
                  <a:gd name="T29" fmla="*/ 2246 h 5443"/>
                  <a:gd name="T30" fmla="*/ 3547 w 8493"/>
                  <a:gd name="T31" fmla="*/ 2518 h 5443"/>
                  <a:gd name="T32" fmla="*/ 3685 w 8493"/>
                  <a:gd name="T33" fmla="*/ 2996 h 5443"/>
                  <a:gd name="T34" fmla="*/ 3825 w 8493"/>
                  <a:gd name="T35" fmla="*/ 3494 h 5443"/>
                  <a:gd name="T36" fmla="*/ 3746 w 8493"/>
                  <a:gd name="T37" fmla="*/ 3829 h 5443"/>
                  <a:gd name="T38" fmla="*/ 4010 w 8493"/>
                  <a:gd name="T39" fmla="*/ 4087 h 5443"/>
                  <a:gd name="T40" fmla="*/ 3452 w 8493"/>
                  <a:gd name="T41" fmla="*/ 4195 h 5443"/>
                  <a:gd name="T42" fmla="*/ 3254 w 8493"/>
                  <a:gd name="T43" fmla="*/ 4166 h 5443"/>
                  <a:gd name="T44" fmla="*/ 3260 w 8493"/>
                  <a:gd name="T45" fmla="*/ 4272 h 5443"/>
                  <a:gd name="T46" fmla="*/ 3135 w 8493"/>
                  <a:gd name="T47" fmla="*/ 4143 h 5443"/>
                  <a:gd name="T48" fmla="*/ 3013 w 8493"/>
                  <a:gd name="T49" fmla="*/ 4208 h 5443"/>
                  <a:gd name="T50" fmla="*/ 2867 w 8493"/>
                  <a:gd name="T51" fmla="*/ 4086 h 5443"/>
                  <a:gd name="T52" fmla="*/ 2460 w 8493"/>
                  <a:gd name="T53" fmla="*/ 4349 h 5443"/>
                  <a:gd name="T54" fmla="*/ 2316 w 8493"/>
                  <a:gd name="T55" fmla="*/ 4079 h 5443"/>
                  <a:gd name="T56" fmla="*/ 2121 w 8493"/>
                  <a:gd name="T57" fmla="*/ 3757 h 5443"/>
                  <a:gd name="T58" fmla="*/ 2026 w 8493"/>
                  <a:gd name="T59" fmla="*/ 3664 h 5443"/>
                  <a:gd name="T60" fmla="*/ 1624 w 8493"/>
                  <a:gd name="T61" fmla="*/ 3759 h 5443"/>
                  <a:gd name="T62" fmla="*/ 1445 w 8493"/>
                  <a:gd name="T63" fmla="*/ 3970 h 5443"/>
                  <a:gd name="T64" fmla="*/ 1211 w 8493"/>
                  <a:gd name="T65" fmla="*/ 3898 h 5443"/>
                  <a:gd name="T66" fmla="*/ 1050 w 8493"/>
                  <a:gd name="T67" fmla="*/ 3936 h 5443"/>
                  <a:gd name="T68" fmla="*/ 648 w 8493"/>
                  <a:gd name="T69" fmla="*/ 3947 h 5443"/>
                  <a:gd name="T70" fmla="*/ 259 w 8493"/>
                  <a:gd name="T71" fmla="*/ 4046 h 5443"/>
                  <a:gd name="T72" fmla="*/ 40 w 8493"/>
                  <a:gd name="T73" fmla="*/ 4129 h 5443"/>
                  <a:gd name="T74" fmla="*/ 128 w 8493"/>
                  <a:gd name="T75" fmla="*/ 4420 h 5443"/>
                  <a:gd name="T76" fmla="*/ 446 w 8493"/>
                  <a:gd name="T77" fmla="*/ 4399 h 5443"/>
                  <a:gd name="T78" fmla="*/ 590 w 8493"/>
                  <a:gd name="T79" fmla="*/ 4538 h 5443"/>
                  <a:gd name="T80" fmla="*/ 762 w 8493"/>
                  <a:gd name="T81" fmla="*/ 4668 h 5443"/>
                  <a:gd name="T82" fmla="*/ 448 w 8493"/>
                  <a:gd name="T83" fmla="*/ 4586 h 5443"/>
                  <a:gd name="T84" fmla="*/ 189 w 8493"/>
                  <a:gd name="T85" fmla="*/ 4589 h 5443"/>
                  <a:gd name="T86" fmla="*/ 389 w 8493"/>
                  <a:gd name="T87" fmla="*/ 4666 h 5443"/>
                  <a:gd name="T88" fmla="*/ 524 w 8493"/>
                  <a:gd name="T89" fmla="*/ 4919 h 5443"/>
                  <a:gd name="T90" fmla="*/ 50 w 8493"/>
                  <a:gd name="T91" fmla="*/ 4988 h 5443"/>
                  <a:gd name="T92" fmla="*/ 398 w 8493"/>
                  <a:gd name="T93" fmla="*/ 5425 h 5443"/>
                  <a:gd name="T94" fmla="*/ 711 w 8493"/>
                  <a:gd name="T95" fmla="*/ 5312 h 5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493" h="5443">
                    <a:moveTo>
                      <a:pt x="8493" y="0"/>
                    </a:moveTo>
                    <a:lnTo>
                      <a:pt x="8028" y="114"/>
                    </a:lnTo>
                    <a:lnTo>
                      <a:pt x="7936" y="143"/>
                    </a:lnTo>
                    <a:lnTo>
                      <a:pt x="7639" y="237"/>
                    </a:lnTo>
                    <a:lnTo>
                      <a:pt x="7606" y="267"/>
                    </a:lnTo>
                    <a:lnTo>
                      <a:pt x="7474" y="380"/>
                    </a:lnTo>
                    <a:lnTo>
                      <a:pt x="7471" y="855"/>
                    </a:lnTo>
                    <a:lnTo>
                      <a:pt x="7471" y="893"/>
                    </a:lnTo>
                    <a:lnTo>
                      <a:pt x="7555" y="993"/>
                    </a:lnTo>
                    <a:lnTo>
                      <a:pt x="7475" y="944"/>
                    </a:lnTo>
                    <a:lnTo>
                      <a:pt x="7456" y="1111"/>
                    </a:lnTo>
                    <a:lnTo>
                      <a:pt x="7469" y="1221"/>
                    </a:lnTo>
                    <a:lnTo>
                      <a:pt x="7536" y="1268"/>
                    </a:lnTo>
                    <a:lnTo>
                      <a:pt x="7430" y="1308"/>
                    </a:lnTo>
                    <a:lnTo>
                      <a:pt x="7419" y="1393"/>
                    </a:lnTo>
                    <a:lnTo>
                      <a:pt x="7506" y="1551"/>
                    </a:lnTo>
                    <a:lnTo>
                      <a:pt x="7426" y="1509"/>
                    </a:lnTo>
                    <a:lnTo>
                      <a:pt x="7241" y="1762"/>
                    </a:lnTo>
                    <a:lnTo>
                      <a:pt x="7235" y="1770"/>
                    </a:lnTo>
                    <a:lnTo>
                      <a:pt x="6927" y="1987"/>
                    </a:lnTo>
                    <a:lnTo>
                      <a:pt x="6295" y="2143"/>
                    </a:lnTo>
                    <a:lnTo>
                      <a:pt x="6255" y="2165"/>
                    </a:lnTo>
                    <a:lnTo>
                      <a:pt x="5891" y="2362"/>
                    </a:lnTo>
                    <a:lnTo>
                      <a:pt x="5726" y="2722"/>
                    </a:lnTo>
                    <a:lnTo>
                      <a:pt x="5774" y="2786"/>
                    </a:lnTo>
                    <a:lnTo>
                      <a:pt x="6025" y="2843"/>
                    </a:lnTo>
                    <a:lnTo>
                      <a:pt x="6031" y="2844"/>
                    </a:lnTo>
                    <a:lnTo>
                      <a:pt x="5987" y="2862"/>
                    </a:lnTo>
                    <a:lnTo>
                      <a:pt x="5787" y="2908"/>
                    </a:lnTo>
                    <a:lnTo>
                      <a:pt x="5650" y="3029"/>
                    </a:lnTo>
                    <a:lnTo>
                      <a:pt x="5511" y="3067"/>
                    </a:lnTo>
                    <a:lnTo>
                      <a:pt x="5373" y="3106"/>
                    </a:lnTo>
                    <a:lnTo>
                      <a:pt x="5133" y="3004"/>
                    </a:lnTo>
                    <a:lnTo>
                      <a:pt x="4777" y="2965"/>
                    </a:lnTo>
                    <a:lnTo>
                      <a:pt x="4505" y="2870"/>
                    </a:lnTo>
                    <a:lnTo>
                      <a:pt x="4358" y="2936"/>
                    </a:lnTo>
                    <a:lnTo>
                      <a:pt x="4353" y="2937"/>
                    </a:lnTo>
                    <a:lnTo>
                      <a:pt x="4320" y="2881"/>
                    </a:lnTo>
                    <a:lnTo>
                      <a:pt x="4171" y="2636"/>
                    </a:lnTo>
                    <a:lnTo>
                      <a:pt x="4240" y="2412"/>
                    </a:lnTo>
                    <a:lnTo>
                      <a:pt x="4211" y="2334"/>
                    </a:lnTo>
                    <a:lnTo>
                      <a:pt x="4025" y="2315"/>
                    </a:lnTo>
                    <a:lnTo>
                      <a:pt x="3954" y="2365"/>
                    </a:lnTo>
                    <a:lnTo>
                      <a:pt x="3768" y="2378"/>
                    </a:lnTo>
                    <a:lnTo>
                      <a:pt x="3444" y="2246"/>
                    </a:lnTo>
                    <a:lnTo>
                      <a:pt x="3438" y="2325"/>
                    </a:lnTo>
                    <a:lnTo>
                      <a:pt x="3532" y="2378"/>
                    </a:lnTo>
                    <a:lnTo>
                      <a:pt x="3547" y="2518"/>
                    </a:lnTo>
                    <a:lnTo>
                      <a:pt x="3493" y="2575"/>
                    </a:lnTo>
                    <a:lnTo>
                      <a:pt x="3565" y="2866"/>
                    </a:lnTo>
                    <a:lnTo>
                      <a:pt x="3685" y="2996"/>
                    </a:lnTo>
                    <a:lnTo>
                      <a:pt x="3807" y="3126"/>
                    </a:lnTo>
                    <a:lnTo>
                      <a:pt x="3769" y="3416"/>
                    </a:lnTo>
                    <a:lnTo>
                      <a:pt x="3825" y="3494"/>
                    </a:lnTo>
                    <a:lnTo>
                      <a:pt x="3811" y="3665"/>
                    </a:lnTo>
                    <a:lnTo>
                      <a:pt x="3778" y="3746"/>
                    </a:lnTo>
                    <a:lnTo>
                      <a:pt x="3746" y="3829"/>
                    </a:lnTo>
                    <a:lnTo>
                      <a:pt x="3864" y="4097"/>
                    </a:lnTo>
                    <a:lnTo>
                      <a:pt x="3939" y="4133"/>
                    </a:lnTo>
                    <a:lnTo>
                      <a:pt x="4010" y="4087"/>
                    </a:lnTo>
                    <a:lnTo>
                      <a:pt x="3984" y="4172"/>
                    </a:lnTo>
                    <a:lnTo>
                      <a:pt x="3781" y="4194"/>
                    </a:lnTo>
                    <a:lnTo>
                      <a:pt x="3452" y="4195"/>
                    </a:lnTo>
                    <a:lnTo>
                      <a:pt x="3461" y="4034"/>
                    </a:lnTo>
                    <a:lnTo>
                      <a:pt x="3367" y="4055"/>
                    </a:lnTo>
                    <a:lnTo>
                      <a:pt x="3254" y="4166"/>
                    </a:lnTo>
                    <a:lnTo>
                      <a:pt x="3321" y="4313"/>
                    </a:lnTo>
                    <a:lnTo>
                      <a:pt x="3328" y="4324"/>
                    </a:lnTo>
                    <a:lnTo>
                      <a:pt x="3260" y="4272"/>
                    </a:lnTo>
                    <a:lnTo>
                      <a:pt x="3259" y="4269"/>
                    </a:lnTo>
                    <a:lnTo>
                      <a:pt x="3212" y="4143"/>
                    </a:lnTo>
                    <a:lnTo>
                      <a:pt x="3135" y="4143"/>
                    </a:lnTo>
                    <a:lnTo>
                      <a:pt x="3130" y="4143"/>
                    </a:lnTo>
                    <a:lnTo>
                      <a:pt x="3128" y="4197"/>
                    </a:lnTo>
                    <a:lnTo>
                      <a:pt x="3013" y="4208"/>
                    </a:lnTo>
                    <a:lnTo>
                      <a:pt x="2985" y="4120"/>
                    </a:lnTo>
                    <a:lnTo>
                      <a:pt x="2898" y="4159"/>
                    </a:lnTo>
                    <a:lnTo>
                      <a:pt x="2867" y="4086"/>
                    </a:lnTo>
                    <a:lnTo>
                      <a:pt x="2816" y="4089"/>
                    </a:lnTo>
                    <a:lnTo>
                      <a:pt x="2766" y="4093"/>
                    </a:lnTo>
                    <a:lnTo>
                      <a:pt x="2460" y="4349"/>
                    </a:lnTo>
                    <a:lnTo>
                      <a:pt x="2434" y="4243"/>
                    </a:lnTo>
                    <a:lnTo>
                      <a:pt x="2319" y="4168"/>
                    </a:lnTo>
                    <a:lnTo>
                      <a:pt x="2316" y="4079"/>
                    </a:lnTo>
                    <a:lnTo>
                      <a:pt x="2187" y="3856"/>
                    </a:lnTo>
                    <a:lnTo>
                      <a:pt x="2103" y="3838"/>
                    </a:lnTo>
                    <a:lnTo>
                      <a:pt x="2121" y="3757"/>
                    </a:lnTo>
                    <a:lnTo>
                      <a:pt x="2036" y="3767"/>
                    </a:lnTo>
                    <a:lnTo>
                      <a:pt x="1988" y="3852"/>
                    </a:lnTo>
                    <a:lnTo>
                      <a:pt x="2026" y="3664"/>
                    </a:lnTo>
                    <a:lnTo>
                      <a:pt x="1891" y="3755"/>
                    </a:lnTo>
                    <a:lnTo>
                      <a:pt x="1876" y="3654"/>
                    </a:lnTo>
                    <a:lnTo>
                      <a:pt x="1624" y="3759"/>
                    </a:lnTo>
                    <a:lnTo>
                      <a:pt x="1582" y="3688"/>
                    </a:lnTo>
                    <a:lnTo>
                      <a:pt x="1452" y="3792"/>
                    </a:lnTo>
                    <a:lnTo>
                      <a:pt x="1445" y="3970"/>
                    </a:lnTo>
                    <a:lnTo>
                      <a:pt x="1355" y="3981"/>
                    </a:lnTo>
                    <a:lnTo>
                      <a:pt x="1351" y="3983"/>
                    </a:lnTo>
                    <a:lnTo>
                      <a:pt x="1211" y="3898"/>
                    </a:lnTo>
                    <a:lnTo>
                      <a:pt x="1133" y="3915"/>
                    </a:lnTo>
                    <a:lnTo>
                      <a:pt x="1115" y="4012"/>
                    </a:lnTo>
                    <a:lnTo>
                      <a:pt x="1050" y="3936"/>
                    </a:lnTo>
                    <a:lnTo>
                      <a:pt x="1005" y="4027"/>
                    </a:lnTo>
                    <a:lnTo>
                      <a:pt x="1002" y="3843"/>
                    </a:lnTo>
                    <a:lnTo>
                      <a:pt x="648" y="3947"/>
                    </a:lnTo>
                    <a:lnTo>
                      <a:pt x="591" y="3964"/>
                    </a:lnTo>
                    <a:lnTo>
                      <a:pt x="549" y="3890"/>
                    </a:lnTo>
                    <a:lnTo>
                      <a:pt x="259" y="4046"/>
                    </a:lnTo>
                    <a:lnTo>
                      <a:pt x="332" y="4086"/>
                    </a:lnTo>
                    <a:lnTo>
                      <a:pt x="94" y="4061"/>
                    </a:lnTo>
                    <a:lnTo>
                      <a:pt x="40" y="4129"/>
                    </a:lnTo>
                    <a:lnTo>
                      <a:pt x="0" y="4387"/>
                    </a:lnTo>
                    <a:lnTo>
                      <a:pt x="50" y="4452"/>
                    </a:lnTo>
                    <a:lnTo>
                      <a:pt x="128" y="4420"/>
                    </a:lnTo>
                    <a:lnTo>
                      <a:pt x="204" y="4454"/>
                    </a:lnTo>
                    <a:lnTo>
                      <a:pt x="552" y="4349"/>
                    </a:lnTo>
                    <a:lnTo>
                      <a:pt x="446" y="4399"/>
                    </a:lnTo>
                    <a:lnTo>
                      <a:pt x="432" y="4496"/>
                    </a:lnTo>
                    <a:lnTo>
                      <a:pt x="601" y="4455"/>
                    </a:lnTo>
                    <a:lnTo>
                      <a:pt x="590" y="4538"/>
                    </a:lnTo>
                    <a:lnTo>
                      <a:pt x="671" y="4573"/>
                    </a:lnTo>
                    <a:lnTo>
                      <a:pt x="583" y="4591"/>
                    </a:lnTo>
                    <a:lnTo>
                      <a:pt x="762" y="4668"/>
                    </a:lnTo>
                    <a:lnTo>
                      <a:pt x="593" y="4627"/>
                    </a:lnTo>
                    <a:lnTo>
                      <a:pt x="554" y="4556"/>
                    </a:lnTo>
                    <a:lnTo>
                      <a:pt x="448" y="4586"/>
                    </a:lnTo>
                    <a:lnTo>
                      <a:pt x="283" y="4553"/>
                    </a:lnTo>
                    <a:lnTo>
                      <a:pt x="233" y="4485"/>
                    </a:lnTo>
                    <a:lnTo>
                      <a:pt x="189" y="4589"/>
                    </a:lnTo>
                    <a:lnTo>
                      <a:pt x="260" y="4737"/>
                    </a:lnTo>
                    <a:lnTo>
                      <a:pt x="309" y="4660"/>
                    </a:lnTo>
                    <a:lnTo>
                      <a:pt x="389" y="4666"/>
                    </a:lnTo>
                    <a:lnTo>
                      <a:pt x="543" y="4756"/>
                    </a:lnTo>
                    <a:lnTo>
                      <a:pt x="567" y="4848"/>
                    </a:lnTo>
                    <a:lnTo>
                      <a:pt x="524" y="4919"/>
                    </a:lnTo>
                    <a:lnTo>
                      <a:pt x="454" y="4882"/>
                    </a:lnTo>
                    <a:lnTo>
                      <a:pt x="94" y="4918"/>
                    </a:lnTo>
                    <a:lnTo>
                      <a:pt x="50" y="4988"/>
                    </a:lnTo>
                    <a:lnTo>
                      <a:pt x="322" y="5089"/>
                    </a:lnTo>
                    <a:lnTo>
                      <a:pt x="427" y="5267"/>
                    </a:lnTo>
                    <a:lnTo>
                      <a:pt x="398" y="5425"/>
                    </a:lnTo>
                    <a:lnTo>
                      <a:pt x="606" y="5443"/>
                    </a:lnTo>
                    <a:lnTo>
                      <a:pt x="710" y="5324"/>
                    </a:lnTo>
                    <a:lnTo>
                      <a:pt x="711" y="5312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892">
                <a:extLst>
                  <a:ext uri="{FF2B5EF4-FFF2-40B4-BE49-F238E27FC236}">
                    <a16:creationId xmlns:a16="http://schemas.microsoft.com/office/drawing/2014/main" id="{B92B7779-1866-1D3C-7EE7-B64950C1F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309"/>
                <a:ext cx="8" cy="22"/>
              </a:xfrm>
              <a:custGeom>
                <a:avLst/>
                <a:gdLst>
                  <a:gd name="T0" fmla="*/ 29 w 29"/>
                  <a:gd name="T1" fmla="*/ 0 h 88"/>
                  <a:gd name="T2" fmla="*/ 0 w 29"/>
                  <a:gd name="T3" fmla="*/ 5 h 88"/>
                  <a:gd name="T4" fmla="*/ 21 w 29"/>
                  <a:gd name="T5" fmla="*/ 86 h 88"/>
                  <a:gd name="T6" fmla="*/ 22 w 29"/>
                  <a:gd name="T7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88">
                    <a:moveTo>
                      <a:pt x="29" y="0"/>
                    </a:moveTo>
                    <a:lnTo>
                      <a:pt x="0" y="5"/>
                    </a:lnTo>
                    <a:lnTo>
                      <a:pt x="21" y="86"/>
                    </a:lnTo>
                    <a:lnTo>
                      <a:pt x="22" y="88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893">
                <a:extLst>
                  <a:ext uri="{FF2B5EF4-FFF2-40B4-BE49-F238E27FC236}">
                    <a16:creationId xmlns:a16="http://schemas.microsoft.com/office/drawing/2014/main" id="{55A74FAB-830F-17D5-320F-8E1BE1783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3526"/>
                <a:ext cx="332" cy="725"/>
              </a:xfrm>
              <a:custGeom>
                <a:avLst/>
                <a:gdLst>
                  <a:gd name="T0" fmla="*/ 690 w 1329"/>
                  <a:gd name="T1" fmla="*/ 516 h 2901"/>
                  <a:gd name="T2" fmla="*/ 590 w 1329"/>
                  <a:gd name="T3" fmla="*/ 656 h 2901"/>
                  <a:gd name="T4" fmla="*/ 284 w 1329"/>
                  <a:gd name="T5" fmla="*/ 778 h 2901"/>
                  <a:gd name="T6" fmla="*/ 260 w 1329"/>
                  <a:gd name="T7" fmla="*/ 859 h 2901"/>
                  <a:gd name="T8" fmla="*/ 180 w 1329"/>
                  <a:gd name="T9" fmla="*/ 867 h 2901"/>
                  <a:gd name="T10" fmla="*/ 118 w 1329"/>
                  <a:gd name="T11" fmla="*/ 947 h 2901"/>
                  <a:gd name="T12" fmla="*/ 126 w 1329"/>
                  <a:gd name="T13" fmla="*/ 1046 h 2901"/>
                  <a:gd name="T14" fmla="*/ 15 w 1329"/>
                  <a:gd name="T15" fmla="*/ 1188 h 2901"/>
                  <a:gd name="T16" fmla="*/ 14 w 1329"/>
                  <a:gd name="T17" fmla="*/ 1193 h 2901"/>
                  <a:gd name="T18" fmla="*/ 0 w 1329"/>
                  <a:gd name="T19" fmla="*/ 1272 h 2901"/>
                  <a:gd name="T20" fmla="*/ 73 w 1329"/>
                  <a:gd name="T21" fmla="*/ 1243 h 2901"/>
                  <a:gd name="T22" fmla="*/ 182 w 1329"/>
                  <a:gd name="T23" fmla="*/ 1363 h 2901"/>
                  <a:gd name="T24" fmla="*/ 33 w 1329"/>
                  <a:gd name="T25" fmla="*/ 1470 h 2901"/>
                  <a:gd name="T26" fmla="*/ 63 w 1329"/>
                  <a:gd name="T27" fmla="*/ 1626 h 2901"/>
                  <a:gd name="T28" fmla="*/ 288 w 1329"/>
                  <a:gd name="T29" fmla="*/ 1752 h 2901"/>
                  <a:gd name="T30" fmla="*/ 214 w 1329"/>
                  <a:gd name="T31" fmla="*/ 1799 h 2901"/>
                  <a:gd name="T32" fmla="*/ 128 w 1329"/>
                  <a:gd name="T33" fmla="*/ 2038 h 2901"/>
                  <a:gd name="T34" fmla="*/ 336 w 1329"/>
                  <a:gd name="T35" fmla="*/ 1964 h 2901"/>
                  <a:gd name="T36" fmla="*/ 361 w 1329"/>
                  <a:gd name="T37" fmla="*/ 2129 h 2901"/>
                  <a:gd name="T38" fmla="*/ 285 w 1329"/>
                  <a:gd name="T39" fmla="*/ 2330 h 2901"/>
                  <a:gd name="T40" fmla="*/ 487 w 1329"/>
                  <a:gd name="T41" fmla="*/ 2370 h 2901"/>
                  <a:gd name="T42" fmla="*/ 557 w 1329"/>
                  <a:gd name="T43" fmla="*/ 2383 h 2901"/>
                  <a:gd name="T44" fmla="*/ 417 w 1329"/>
                  <a:gd name="T45" fmla="*/ 2477 h 2901"/>
                  <a:gd name="T46" fmla="*/ 411 w 1329"/>
                  <a:gd name="T47" fmla="*/ 2563 h 2901"/>
                  <a:gd name="T48" fmla="*/ 548 w 1329"/>
                  <a:gd name="T49" fmla="*/ 2688 h 2901"/>
                  <a:gd name="T50" fmla="*/ 866 w 1329"/>
                  <a:gd name="T51" fmla="*/ 2785 h 2901"/>
                  <a:gd name="T52" fmla="*/ 902 w 1329"/>
                  <a:gd name="T53" fmla="*/ 2865 h 2901"/>
                  <a:gd name="T54" fmla="*/ 988 w 1329"/>
                  <a:gd name="T55" fmla="*/ 2901 h 2901"/>
                  <a:gd name="T56" fmla="*/ 1155 w 1329"/>
                  <a:gd name="T57" fmla="*/ 2481 h 2901"/>
                  <a:gd name="T58" fmla="*/ 1062 w 1329"/>
                  <a:gd name="T59" fmla="*/ 2471 h 2901"/>
                  <a:gd name="T60" fmla="*/ 1136 w 1329"/>
                  <a:gd name="T61" fmla="*/ 2415 h 2901"/>
                  <a:gd name="T62" fmla="*/ 1195 w 1329"/>
                  <a:gd name="T63" fmla="*/ 2260 h 2901"/>
                  <a:gd name="T64" fmla="*/ 1174 w 1329"/>
                  <a:gd name="T65" fmla="*/ 2021 h 2901"/>
                  <a:gd name="T66" fmla="*/ 1173 w 1329"/>
                  <a:gd name="T67" fmla="*/ 2014 h 2901"/>
                  <a:gd name="T68" fmla="*/ 1174 w 1329"/>
                  <a:gd name="T69" fmla="*/ 1837 h 2901"/>
                  <a:gd name="T70" fmla="*/ 1329 w 1329"/>
                  <a:gd name="T71" fmla="*/ 1497 h 2901"/>
                  <a:gd name="T72" fmla="*/ 1243 w 1329"/>
                  <a:gd name="T73" fmla="*/ 906 h 2901"/>
                  <a:gd name="T74" fmla="*/ 1220 w 1329"/>
                  <a:gd name="T75" fmla="*/ 755 h 2901"/>
                  <a:gd name="T76" fmla="*/ 1106 w 1329"/>
                  <a:gd name="T77" fmla="*/ 593 h 2901"/>
                  <a:gd name="T78" fmla="*/ 1121 w 1329"/>
                  <a:gd name="T79" fmla="*/ 291 h 2901"/>
                  <a:gd name="T80" fmla="*/ 1072 w 1329"/>
                  <a:gd name="T81" fmla="*/ 31 h 2901"/>
                  <a:gd name="T82" fmla="*/ 991 w 1329"/>
                  <a:gd name="T83" fmla="*/ 0 h 2901"/>
                  <a:gd name="T84" fmla="*/ 922 w 1329"/>
                  <a:gd name="T85" fmla="*/ 57 h 2901"/>
                  <a:gd name="T86" fmla="*/ 936 w 1329"/>
                  <a:gd name="T87" fmla="*/ 554 h 2901"/>
                  <a:gd name="T88" fmla="*/ 690 w 1329"/>
                  <a:gd name="T89" fmla="*/ 516 h 2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29" h="2901">
                    <a:moveTo>
                      <a:pt x="690" y="516"/>
                    </a:moveTo>
                    <a:lnTo>
                      <a:pt x="590" y="656"/>
                    </a:lnTo>
                    <a:lnTo>
                      <a:pt x="284" y="778"/>
                    </a:lnTo>
                    <a:lnTo>
                      <a:pt x="260" y="859"/>
                    </a:lnTo>
                    <a:lnTo>
                      <a:pt x="180" y="867"/>
                    </a:lnTo>
                    <a:lnTo>
                      <a:pt x="118" y="947"/>
                    </a:lnTo>
                    <a:lnTo>
                      <a:pt x="126" y="1046"/>
                    </a:lnTo>
                    <a:lnTo>
                      <a:pt x="15" y="1188"/>
                    </a:lnTo>
                    <a:lnTo>
                      <a:pt x="14" y="1193"/>
                    </a:lnTo>
                    <a:lnTo>
                      <a:pt x="0" y="1272"/>
                    </a:lnTo>
                    <a:lnTo>
                      <a:pt x="73" y="1243"/>
                    </a:lnTo>
                    <a:lnTo>
                      <a:pt x="182" y="1363"/>
                    </a:lnTo>
                    <a:lnTo>
                      <a:pt x="33" y="1470"/>
                    </a:lnTo>
                    <a:lnTo>
                      <a:pt x="63" y="1626"/>
                    </a:lnTo>
                    <a:lnTo>
                      <a:pt x="288" y="1752"/>
                    </a:lnTo>
                    <a:lnTo>
                      <a:pt x="214" y="1799"/>
                    </a:lnTo>
                    <a:lnTo>
                      <a:pt x="128" y="2038"/>
                    </a:lnTo>
                    <a:lnTo>
                      <a:pt x="336" y="1964"/>
                    </a:lnTo>
                    <a:lnTo>
                      <a:pt x="361" y="2129"/>
                    </a:lnTo>
                    <a:lnTo>
                      <a:pt x="285" y="2330"/>
                    </a:lnTo>
                    <a:lnTo>
                      <a:pt x="487" y="2370"/>
                    </a:lnTo>
                    <a:lnTo>
                      <a:pt x="557" y="2383"/>
                    </a:lnTo>
                    <a:lnTo>
                      <a:pt x="417" y="2477"/>
                    </a:lnTo>
                    <a:lnTo>
                      <a:pt x="411" y="2563"/>
                    </a:lnTo>
                    <a:lnTo>
                      <a:pt x="548" y="2688"/>
                    </a:lnTo>
                    <a:lnTo>
                      <a:pt x="866" y="2785"/>
                    </a:lnTo>
                    <a:lnTo>
                      <a:pt x="902" y="2865"/>
                    </a:lnTo>
                    <a:lnTo>
                      <a:pt x="988" y="2901"/>
                    </a:lnTo>
                    <a:lnTo>
                      <a:pt x="1155" y="2481"/>
                    </a:lnTo>
                    <a:lnTo>
                      <a:pt x="1062" y="2471"/>
                    </a:lnTo>
                    <a:lnTo>
                      <a:pt x="1136" y="2415"/>
                    </a:lnTo>
                    <a:lnTo>
                      <a:pt x="1195" y="2260"/>
                    </a:lnTo>
                    <a:lnTo>
                      <a:pt x="1174" y="2021"/>
                    </a:lnTo>
                    <a:lnTo>
                      <a:pt x="1173" y="2014"/>
                    </a:lnTo>
                    <a:lnTo>
                      <a:pt x="1174" y="1837"/>
                    </a:lnTo>
                    <a:lnTo>
                      <a:pt x="1329" y="1497"/>
                    </a:lnTo>
                    <a:lnTo>
                      <a:pt x="1243" y="906"/>
                    </a:lnTo>
                    <a:lnTo>
                      <a:pt x="1220" y="755"/>
                    </a:lnTo>
                    <a:lnTo>
                      <a:pt x="1106" y="593"/>
                    </a:lnTo>
                    <a:lnTo>
                      <a:pt x="1121" y="291"/>
                    </a:lnTo>
                    <a:lnTo>
                      <a:pt x="1072" y="31"/>
                    </a:lnTo>
                    <a:lnTo>
                      <a:pt x="991" y="0"/>
                    </a:lnTo>
                    <a:lnTo>
                      <a:pt x="922" y="57"/>
                    </a:lnTo>
                    <a:lnTo>
                      <a:pt x="936" y="554"/>
                    </a:lnTo>
                    <a:lnTo>
                      <a:pt x="690" y="516"/>
                    </a:lnTo>
                  </a:path>
                </a:pathLst>
              </a:custGeom>
              <a:noFill/>
              <a:ln w="9525">
                <a:solidFill>
                  <a:srgbClr val="66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894">
                <a:extLst>
                  <a:ext uri="{FF2B5EF4-FFF2-40B4-BE49-F238E27FC236}">
                    <a16:creationId xmlns:a16="http://schemas.microsoft.com/office/drawing/2014/main" id="{EE914001-6944-EBD8-DFA1-D0D99630A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483"/>
                <a:ext cx="4" cy="6"/>
              </a:xfrm>
              <a:custGeom>
                <a:avLst/>
                <a:gdLst>
                  <a:gd name="T0" fmla="*/ 14 w 17"/>
                  <a:gd name="T1" fmla="*/ 0 h 21"/>
                  <a:gd name="T2" fmla="*/ 12 w 17"/>
                  <a:gd name="T3" fmla="*/ 0 h 21"/>
                  <a:gd name="T4" fmla="*/ 9 w 17"/>
                  <a:gd name="T5" fmla="*/ 0 h 21"/>
                  <a:gd name="T6" fmla="*/ 7 w 17"/>
                  <a:gd name="T7" fmla="*/ 1 h 21"/>
                  <a:gd name="T8" fmla="*/ 4 w 17"/>
                  <a:gd name="T9" fmla="*/ 2 h 21"/>
                  <a:gd name="T10" fmla="*/ 3 w 17"/>
                  <a:gd name="T11" fmla="*/ 3 h 21"/>
                  <a:gd name="T12" fmla="*/ 1 w 17"/>
                  <a:gd name="T13" fmla="*/ 7 h 21"/>
                  <a:gd name="T14" fmla="*/ 0 w 17"/>
                  <a:gd name="T15" fmla="*/ 11 h 21"/>
                  <a:gd name="T16" fmla="*/ 1 w 17"/>
                  <a:gd name="T17" fmla="*/ 16 h 21"/>
                  <a:gd name="T18" fmla="*/ 4 w 17"/>
                  <a:gd name="T19" fmla="*/ 19 h 21"/>
                  <a:gd name="T20" fmla="*/ 8 w 17"/>
                  <a:gd name="T21" fmla="*/ 21 h 21"/>
                  <a:gd name="T22" fmla="*/ 12 w 17"/>
                  <a:gd name="T23" fmla="*/ 21 h 21"/>
                  <a:gd name="T24" fmla="*/ 13 w 17"/>
                  <a:gd name="T25" fmla="*/ 21 h 21"/>
                  <a:gd name="T26" fmla="*/ 14 w 17"/>
                  <a:gd name="T27" fmla="*/ 21 h 21"/>
                  <a:gd name="T28" fmla="*/ 15 w 17"/>
                  <a:gd name="T29" fmla="*/ 21 h 21"/>
                  <a:gd name="T30" fmla="*/ 15 w 17"/>
                  <a:gd name="T31" fmla="*/ 20 h 21"/>
                  <a:gd name="T32" fmla="*/ 17 w 17"/>
                  <a:gd name="T33" fmla="*/ 20 h 21"/>
                  <a:gd name="T34" fmla="*/ 17 w 17"/>
                  <a:gd name="T35" fmla="*/ 17 h 21"/>
                  <a:gd name="T36" fmla="*/ 14 w 17"/>
                  <a:gd name="T37" fmla="*/ 19 h 21"/>
                  <a:gd name="T38" fmla="*/ 12 w 17"/>
                  <a:gd name="T39" fmla="*/ 19 h 21"/>
                  <a:gd name="T40" fmla="*/ 9 w 17"/>
                  <a:gd name="T41" fmla="*/ 17 h 21"/>
                  <a:gd name="T42" fmla="*/ 7 w 17"/>
                  <a:gd name="T43" fmla="*/ 16 h 21"/>
                  <a:gd name="T44" fmla="*/ 5 w 17"/>
                  <a:gd name="T45" fmla="*/ 13 h 21"/>
                  <a:gd name="T46" fmla="*/ 4 w 17"/>
                  <a:gd name="T47" fmla="*/ 11 h 21"/>
                  <a:gd name="T48" fmla="*/ 5 w 17"/>
                  <a:gd name="T49" fmla="*/ 7 h 21"/>
                  <a:gd name="T50" fmla="*/ 7 w 17"/>
                  <a:gd name="T51" fmla="*/ 5 h 21"/>
                  <a:gd name="T52" fmla="*/ 9 w 17"/>
                  <a:gd name="T53" fmla="*/ 2 h 21"/>
                  <a:gd name="T54" fmla="*/ 12 w 17"/>
                  <a:gd name="T55" fmla="*/ 2 h 21"/>
                  <a:gd name="T56" fmla="*/ 14 w 17"/>
                  <a:gd name="T57" fmla="*/ 2 h 21"/>
                  <a:gd name="T58" fmla="*/ 17 w 17"/>
                  <a:gd name="T59" fmla="*/ 3 h 21"/>
                  <a:gd name="T60" fmla="*/ 17 w 17"/>
                  <a:gd name="T61" fmla="*/ 1 h 21"/>
                  <a:gd name="T62" fmla="*/ 14 w 17"/>
                  <a:gd name="T6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" h="21">
                    <a:moveTo>
                      <a:pt x="14" y="0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7" y="1"/>
                    </a:lnTo>
                    <a:lnTo>
                      <a:pt x="4" y="2"/>
                    </a:lnTo>
                    <a:lnTo>
                      <a:pt x="3" y="3"/>
                    </a:lnTo>
                    <a:lnTo>
                      <a:pt x="1" y="7"/>
                    </a:lnTo>
                    <a:lnTo>
                      <a:pt x="0" y="11"/>
                    </a:lnTo>
                    <a:lnTo>
                      <a:pt x="1" y="16"/>
                    </a:lnTo>
                    <a:lnTo>
                      <a:pt x="4" y="19"/>
                    </a:lnTo>
                    <a:lnTo>
                      <a:pt x="8" y="21"/>
                    </a:lnTo>
                    <a:lnTo>
                      <a:pt x="12" y="21"/>
                    </a:lnTo>
                    <a:lnTo>
                      <a:pt x="13" y="21"/>
                    </a:lnTo>
                    <a:lnTo>
                      <a:pt x="14" y="21"/>
                    </a:lnTo>
                    <a:lnTo>
                      <a:pt x="15" y="21"/>
                    </a:lnTo>
                    <a:lnTo>
                      <a:pt x="15" y="20"/>
                    </a:lnTo>
                    <a:lnTo>
                      <a:pt x="17" y="20"/>
                    </a:lnTo>
                    <a:lnTo>
                      <a:pt x="17" y="17"/>
                    </a:lnTo>
                    <a:lnTo>
                      <a:pt x="14" y="19"/>
                    </a:lnTo>
                    <a:lnTo>
                      <a:pt x="12" y="19"/>
                    </a:lnTo>
                    <a:lnTo>
                      <a:pt x="9" y="17"/>
                    </a:lnTo>
                    <a:lnTo>
                      <a:pt x="7" y="16"/>
                    </a:lnTo>
                    <a:lnTo>
                      <a:pt x="5" y="13"/>
                    </a:lnTo>
                    <a:lnTo>
                      <a:pt x="4" y="11"/>
                    </a:lnTo>
                    <a:lnTo>
                      <a:pt x="5" y="7"/>
                    </a:lnTo>
                    <a:lnTo>
                      <a:pt x="7" y="5"/>
                    </a:lnTo>
                    <a:lnTo>
                      <a:pt x="9" y="2"/>
                    </a:lnTo>
                    <a:lnTo>
                      <a:pt x="12" y="2"/>
                    </a:lnTo>
                    <a:lnTo>
                      <a:pt x="14" y="2"/>
                    </a:lnTo>
                    <a:lnTo>
                      <a:pt x="17" y="3"/>
                    </a:lnTo>
                    <a:lnTo>
                      <a:pt x="17" y="1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895">
                <a:extLst>
                  <a:ext uri="{FF2B5EF4-FFF2-40B4-BE49-F238E27FC236}">
                    <a16:creationId xmlns:a16="http://schemas.microsoft.com/office/drawing/2014/main" id="{57E91DDE-40B5-6707-E10E-E1DBDC2B20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3483"/>
                <a:ext cx="8" cy="6"/>
              </a:xfrm>
              <a:custGeom>
                <a:avLst/>
                <a:gdLst>
                  <a:gd name="T0" fmla="*/ 11 w 31"/>
                  <a:gd name="T1" fmla="*/ 2 h 21"/>
                  <a:gd name="T2" fmla="*/ 12 w 31"/>
                  <a:gd name="T3" fmla="*/ 3 h 21"/>
                  <a:gd name="T4" fmla="*/ 14 w 31"/>
                  <a:gd name="T5" fmla="*/ 5 h 21"/>
                  <a:gd name="T6" fmla="*/ 14 w 31"/>
                  <a:gd name="T7" fmla="*/ 7 h 21"/>
                  <a:gd name="T8" fmla="*/ 14 w 31"/>
                  <a:gd name="T9" fmla="*/ 21 h 21"/>
                  <a:gd name="T10" fmla="*/ 18 w 31"/>
                  <a:gd name="T11" fmla="*/ 21 h 21"/>
                  <a:gd name="T12" fmla="*/ 18 w 31"/>
                  <a:gd name="T13" fmla="*/ 6 h 21"/>
                  <a:gd name="T14" fmla="*/ 20 w 31"/>
                  <a:gd name="T15" fmla="*/ 3 h 21"/>
                  <a:gd name="T16" fmla="*/ 24 w 31"/>
                  <a:gd name="T17" fmla="*/ 2 h 21"/>
                  <a:gd name="T18" fmla="*/ 25 w 31"/>
                  <a:gd name="T19" fmla="*/ 2 h 21"/>
                  <a:gd name="T20" fmla="*/ 26 w 31"/>
                  <a:gd name="T21" fmla="*/ 3 h 21"/>
                  <a:gd name="T22" fmla="*/ 28 w 31"/>
                  <a:gd name="T23" fmla="*/ 5 h 21"/>
                  <a:gd name="T24" fmla="*/ 28 w 31"/>
                  <a:gd name="T25" fmla="*/ 7 h 21"/>
                  <a:gd name="T26" fmla="*/ 28 w 31"/>
                  <a:gd name="T27" fmla="*/ 21 h 21"/>
                  <a:gd name="T28" fmla="*/ 31 w 31"/>
                  <a:gd name="T29" fmla="*/ 21 h 21"/>
                  <a:gd name="T30" fmla="*/ 31 w 31"/>
                  <a:gd name="T31" fmla="*/ 7 h 21"/>
                  <a:gd name="T32" fmla="*/ 30 w 31"/>
                  <a:gd name="T33" fmla="*/ 3 h 21"/>
                  <a:gd name="T34" fmla="*/ 29 w 31"/>
                  <a:gd name="T35" fmla="*/ 1 h 21"/>
                  <a:gd name="T36" fmla="*/ 26 w 31"/>
                  <a:gd name="T37" fmla="*/ 0 h 21"/>
                  <a:gd name="T38" fmla="*/ 24 w 31"/>
                  <a:gd name="T39" fmla="*/ 0 h 21"/>
                  <a:gd name="T40" fmla="*/ 20 w 31"/>
                  <a:gd name="T41" fmla="*/ 1 h 21"/>
                  <a:gd name="T42" fmla="*/ 16 w 31"/>
                  <a:gd name="T43" fmla="*/ 3 h 21"/>
                  <a:gd name="T44" fmla="*/ 14 w 31"/>
                  <a:gd name="T45" fmla="*/ 1 h 21"/>
                  <a:gd name="T46" fmla="*/ 10 w 31"/>
                  <a:gd name="T47" fmla="*/ 0 h 21"/>
                  <a:gd name="T48" fmla="*/ 9 w 31"/>
                  <a:gd name="T49" fmla="*/ 0 h 21"/>
                  <a:gd name="T50" fmla="*/ 6 w 31"/>
                  <a:gd name="T51" fmla="*/ 0 h 21"/>
                  <a:gd name="T52" fmla="*/ 5 w 31"/>
                  <a:gd name="T53" fmla="*/ 1 h 21"/>
                  <a:gd name="T54" fmla="*/ 4 w 31"/>
                  <a:gd name="T55" fmla="*/ 2 h 21"/>
                  <a:gd name="T56" fmla="*/ 2 w 31"/>
                  <a:gd name="T57" fmla="*/ 0 h 21"/>
                  <a:gd name="T58" fmla="*/ 0 w 31"/>
                  <a:gd name="T59" fmla="*/ 0 h 21"/>
                  <a:gd name="T60" fmla="*/ 0 w 31"/>
                  <a:gd name="T61" fmla="*/ 21 h 21"/>
                  <a:gd name="T62" fmla="*/ 4 w 31"/>
                  <a:gd name="T63" fmla="*/ 21 h 21"/>
                  <a:gd name="T64" fmla="*/ 4 w 31"/>
                  <a:gd name="T65" fmla="*/ 6 h 21"/>
                  <a:gd name="T66" fmla="*/ 6 w 31"/>
                  <a:gd name="T67" fmla="*/ 3 h 21"/>
                  <a:gd name="T68" fmla="*/ 10 w 31"/>
                  <a:gd name="T69" fmla="*/ 2 h 21"/>
                  <a:gd name="T70" fmla="*/ 11 w 31"/>
                  <a:gd name="T71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1" h="21">
                    <a:moveTo>
                      <a:pt x="11" y="2"/>
                    </a:moveTo>
                    <a:lnTo>
                      <a:pt x="12" y="3"/>
                    </a:lnTo>
                    <a:lnTo>
                      <a:pt x="14" y="5"/>
                    </a:lnTo>
                    <a:lnTo>
                      <a:pt x="14" y="7"/>
                    </a:lnTo>
                    <a:lnTo>
                      <a:pt x="14" y="21"/>
                    </a:lnTo>
                    <a:lnTo>
                      <a:pt x="18" y="21"/>
                    </a:lnTo>
                    <a:lnTo>
                      <a:pt x="18" y="6"/>
                    </a:lnTo>
                    <a:lnTo>
                      <a:pt x="20" y="3"/>
                    </a:lnTo>
                    <a:lnTo>
                      <a:pt x="24" y="2"/>
                    </a:lnTo>
                    <a:lnTo>
                      <a:pt x="25" y="2"/>
                    </a:lnTo>
                    <a:lnTo>
                      <a:pt x="26" y="3"/>
                    </a:lnTo>
                    <a:lnTo>
                      <a:pt x="28" y="5"/>
                    </a:lnTo>
                    <a:lnTo>
                      <a:pt x="28" y="7"/>
                    </a:lnTo>
                    <a:lnTo>
                      <a:pt x="28" y="21"/>
                    </a:lnTo>
                    <a:lnTo>
                      <a:pt x="31" y="21"/>
                    </a:lnTo>
                    <a:lnTo>
                      <a:pt x="31" y="7"/>
                    </a:lnTo>
                    <a:lnTo>
                      <a:pt x="30" y="3"/>
                    </a:lnTo>
                    <a:lnTo>
                      <a:pt x="29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0" y="1"/>
                    </a:lnTo>
                    <a:lnTo>
                      <a:pt x="16" y="3"/>
                    </a:lnTo>
                    <a:lnTo>
                      <a:pt x="14" y="1"/>
                    </a:lnTo>
                    <a:lnTo>
                      <a:pt x="10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5" y="1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1"/>
                    </a:lnTo>
                    <a:lnTo>
                      <a:pt x="4" y="21"/>
                    </a:lnTo>
                    <a:lnTo>
                      <a:pt x="4" y="6"/>
                    </a:lnTo>
                    <a:lnTo>
                      <a:pt x="6" y="3"/>
                    </a:lnTo>
                    <a:lnTo>
                      <a:pt x="10" y="2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896">
                <a:extLst>
                  <a:ext uri="{FF2B5EF4-FFF2-40B4-BE49-F238E27FC236}">
                    <a16:creationId xmlns:a16="http://schemas.microsoft.com/office/drawing/2014/main" id="{D25BE290-604F-8B13-6F11-7A27F4E690E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95" y="3483"/>
                <a:ext cx="4" cy="6"/>
              </a:xfrm>
              <a:custGeom>
                <a:avLst/>
                <a:gdLst>
                  <a:gd name="T0" fmla="*/ 6 w 17"/>
                  <a:gd name="T1" fmla="*/ 0 h 21"/>
                  <a:gd name="T2" fmla="*/ 5 w 17"/>
                  <a:gd name="T3" fmla="*/ 0 h 21"/>
                  <a:gd name="T4" fmla="*/ 3 w 17"/>
                  <a:gd name="T5" fmla="*/ 0 h 21"/>
                  <a:gd name="T6" fmla="*/ 2 w 17"/>
                  <a:gd name="T7" fmla="*/ 1 h 21"/>
                  <a:gd name="T8" fmla="*/ 2 w 17"/>
                  <a:gd name="T9" fmla="*/ 3 h 21"/>
                  <a:gd name="T10" fmla="*/ 5 w 17"/>
                  <a:gd name="T11" fmla="*/ 2 h 21"/>
                  <a:gd name="T12" fmla="*/ 7 w 17"/>
                  <a:gd name="T13" fmla="*/ 2 h 21"/>
                  <a:gd name="T14" fmla="*/ 11 w 17"/>
                  <a:gd name="T15" fmla="*/ 3 h 21"/>
                  <a:gd name="T16" fmla="*/ 12 w 17"/>
                  <a:gd name="T17" fmla="*/ 5 h 21"/>
                  <a:gd name="T18" fmla="*/ 14 w 17"/>
                  <a:gd name="T19" fmla="*/ 6 h 21"/>
                  <a:gd name="T20" fmla="*/ 14 w 17"/>
                  <a:gd name="T21" fmla="*/ 7 h 21"/>
                  <a:gd name="T22" fmla="*/ 14 w 17"/>
                  <a:gd name="T23" fmla="*/ 8 h 21"/>
                  <a:gd name="T24" fmla="*/ 11 w 17"/>
                  <a:gd name="T25" fmla="*/ 8 h 21"/>
                  <a:gd name="T26" fmla="*/ 7 w 17"/>
                  <a:gd name="T27" fmla="*/ 7 h 21"/>
                  <a:gd name="T28" fmla="*/ 5 w 17"/>
                  <a:gd name="T29" fmla="*/ 8 h 21"/>
                  <a:gd name="T30" fmla="*/ 2 w 17"/>
                  <a:gd name="T31" fmla="*/ 10 h 21"/>
                  <a:gd name="T32" fmla="*/ 1 w 17"/>
                  <a:gd name="T33" fmla="*/ 12 h 21"/>
                  <a:gd name="T34" fmla="*/ 0 w 17"/>
                  <a:gd name="T35" fmla="*/ 15 h 21"/>
                  <a:gd name="T36" fmla="*/ 1 w 17"/>
                  <a:gd name="T37" fmla="*/ 17 h 21"/>
                  <a:gd name="T38" fmla="*/ 2 w 17"/>
                  <a:gd name="T39" fmla="*/ 20 h 21"/>
                  <a:gd name="T40" fmla="*/ 3 w 17"/>
                  <a:gd name="T41" fmla="*/ 21 h 21"/>
                  <a:gd name="T42" fmla="*/ 7 w 17"/>
                  <a:gd name="T43" fmla="*/ 21 h 21"/>
                  <a:gd name="T44" fmla="*/ 8 w 17"/>
                  <a:gd name="T45" fmla="*/ 21 h 21"/>
                  <a:gd name="T46" fmla="*/ 11 w 17"/>
                  <a:gd name="T47" fmla="*/ 21 h 21"/>
                  <a:gd name="T48" fmla="*/ 12 w 17"/>
                  <a:gd name="T49" fmla="*/ 20 h 21"/>
                  <a:gd name="T50" fmla="*/ 14 w 17"/>
                  <a:gd name="T51" fmla="*/ 19 h 21"/>
                  <a:gd name="T52" fmla="*/ 14 w 17"/>
                  <a:gd name="T53" fmla="*/ 21 h 21"/>
                  <a:gd name="T54" fmla="*/ 17 w 17"/>
                  <a:gd name="T55" fmla="*/ 21 h 21"/>
                  <a:gd name="T56" fmla="*/ 17 w 17"/>
                  <a:gd name="T57" fmla="*/ 7 h 21"/>
                  <a:gd name="T58" fmla="*/ 16 w 17"/>
                  <a:gd name="T59" fmla="*/ 5 h 21"/>
                  <a:gd name="T60" fmla="*/ 16 w 17"/>
                  <a:gd name="T61" fmla="*/ 3 h 21"/>
                  <a:gd name="T62" fmla="*/ 14 w 17"/>
                  <a:gd name="T63" fmla="*/ 1 h 21"/>
                  <a:gd name="T64" fmla="*/ 8 w 17"/>
                  <a:gd name="T65" fmla="*/ 0 h 21"/>
                  <a:gd name="T66" fmla="*/ 6 w 17"/>
                  <a:gd name="T67" fmla="*/ 0 h 21"/>
                  <a:gd name="T68" fmla="*/ 14 w 17"/>
                  <a:gd name="T69" fmla="*/ 11 h 21"/>
                  <a:gd name="T70" fmla="*/ 14 w 17"/>
                  <a:gd name="T71" fmla="*/ 16 h 21"/>
                  <a:gd name="T72" fmla="*/ 12 w 17"/>
                  <a:gd name="T73" fmla="*/ 16 h 21"/>
                  <a:gd name="T74" fmla="*/ 11 w 17"/>
                  <a:gd name="T75" fmla="*/ 16 h 21"/>
                  <a:gd name="T76" fmla="*/ 11 w 17"/>
                  <a:gd name="T77" fmla="*/ 17 h 21"/>
                  <a:gd name="T78" fmla="*/ 10 w 17"/>
                  <a:gd name="T79" fmla="*/ 19 h 21"/>
                  <a:gd name="T80" fmla="*/ 7 w 17"/>
                  <a:gd name="T81" fmla="*/ 19 h 21"/>
                  <a:gd name="T82" fmla="*/ 6 w 17"/>
                  <a:gd name="T83" fmla="*/ 19 h 21"/>
                  <a:gd name="T84" fmla="*/ 5 w 17"/>
                  <a:gd name="T85" fmla="*/ 17 h 21"/>
                  <a:gd name="T86" fmla="*/ 3 w 17"/>
                  <a:gd name="T87" fmla="*/ 16 h 21"/>
                  <a:gd name="T88" fmla="*/ 3 w 17"/>
                  <a:gd name="T89" fmla="*/ 15 h 21"/>
                  <a:gd name="T90" fmla="*/ 5 w 17"/>
                  <a:gd name="T91" fmla="*/ 12 h 21"/>
                  <a:gd name="T92" fmla="*/ 8 w 17"/>
                  <a:gd name="T93" fmla="*/ 11 h 21"/>
                  <a:gd name="T94" fmla="*/ 11 w 17"/>
                  <a:gd name="T95" fmla="*/ 11 h 21"/>
                  <a:gd name="T96" fmla="*/ 14 w 17"/>
                  <a:gd name="T9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" h="21">
                    <a:moveTo>
                      <a:pt x="6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11" y="3"/>
                    </a:lnTo>
                    <a:lnTo>
                      <a:pt x="12" y="5"/>
                    </a:lnTo>
                    <a:lnTo>
                      <a:pt x="14" y="6"/>
                    </a:lnTo>
                    <a:lnTo>
                      <a:pt x="14" y="7"/>
                    </a:lnTo>
                    <a:lnTo>
                      <a:pt x="14" y="8"/>
                    </a:lnTo>
                    <a:lnTo>
                      <a:pt x="11" y="8"/>
                    </a:lnTo>
                    <a:lnTo>
                      <a:pt x="7" y="7"/>
                    </a:lnTo>
                    <a:lnTo>
                      <a:pt x="5" y="8"/>
                    </a:lnTo>
                    <a:lnTo>
                      <a:pt x="2" y="10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1" y="17"/>
                    </a:lnTo>
                    <a:lnTo>
                      <a:pt x="2" y="20"/>
                    </a:lnTo>
                    <a:lnTo>
                      <a:pt x="3" y="21"/>
                    </a:lnTo>
                    <a:lnTo>
                      <a:pt x="7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2" y="20"/>
                    </a:lnTo>
                    <a:lnTo>
                      <a:pt x="14" y="19"/>
                    </a:lnTo>
                    <a:lnTo>
                      <a:pt x="14" y="21"/>
                    </a:lnTo>
                    <a:lnTo>
                      <a:pt x="17" y="21"/>
                    </a:lnTo>
                    <a:lnTo>
                      <a:pt x="17" y="7"/>
                    </a:lnTo>
                    <a:lnTo>
                      <a:pt x="16" y="5"/>
                    </a:lnTo>
                    <a:lnTo>
                      <a:pt x="16" y="3"/>
                    </a:lnTo>
                    <a:lnTo>
                      <a:pt x="14" y="1"/>
                    </a:lnTo>
                    <a:lnTo>
                      <a:pt x="8" y="0"/>
                    </a:lnTo>
                    <a:lnTo>
                      <a:pt x="6" y="0"/>
                    </a:lnTo>
                    <a:close/>
                    <a:moveTo>
                      <a:pt x="14" y="11"/>
                    </a:moveTo>
                    <a:lnTo>
                      <a:pt x="14" y="16"/>
                    </a:lnTo>
                    <a:lnTo>
                      <a:pt x="12" y="16"/>
                    </a:lnTo>
                    <a:lnTo>
                      <a:pt x="11" y="16"/>
                    </a:lnTo>
                    <a:lnTo>
                      <a:pt x="11" y="17"/>
                    </a:lnTo>
                    <a:lnTo>
                      <a:pt x="10" y="19"/>
                    </a:lnTo>
                    <a:lnTo>
                      <a:pt x="7" y="19"/>
                    </a:lnTo>
                    <a:lnTo>
                      <a:pt x="6" y="19"/>
                    </a:lnTo>
                    <a:lnTo>
                      <a:pt x="5" y="17"/>
                    </a:lnTo>
                    <a:lnTo>
                      <a:pt x="3" y="16"/>
                    </a:lnTo>
                    <a:lnTo>
                      <a:pt x="3" y="15"/>
                    </a:lnTo>
                    <a:lnTo>
                      <a:pt x="5" y="12"/>
                    </a:lnTo>
                    <a:lnTo>
                      <a:pt x="8" y="11"/>
                    </a:lnTo>
                    <a:lnTo>
                      <a:pt x="11" y="11"/>
                    </a:lnTo>
                    <a:lnTo>
                      <a:pt x="14" y="11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897">
                <a:extLst>
                  <a:ext uri="{FF2B5EF4-FFF2-40B4-BE49-F238E27FC236}">
                    <a16:creationId xmlns:a16="http://schemas.microsoft.com/office/drawing/2014/main" id="{0889ED75-30BA-93E0-CEFF-72BEB161D1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01" y="3483"/>
                <a:ext cx="4" cy="8"/>
              </a:xfrm>
              <a:custGeom>
                <a:avLst/>
                <a:gdLst>
                  <a:gd name="T0" fmla="*/ 17 w 19"/>
                  <a:gd name="T1" fmla="*/ 5 h 31"/>
                  <a:gd name="T2" fmla="*/ 15 w 19"/>
                  <a:gd name="T3" fmla="*/ 2 h 31"/>
                  <a:gd name="T4" fmla="*/ 12 w 19"/>
                  <a:gd name="T5" fmla="*/ 0 h 31"/>
                  <a:gd name="T6" fmla="*/ 9 w 19"/>
                  <a:gd name="T7" fmla="*/ 0 h 31"/>
                  <a:gd name="T8" fmla="*/ 6 w 19"/>
                  <a:gd name="T9" fmla="*/ 0 h 31"/>
                  <a:gd name="T10" fmla="*/ 5 w 19"/>
                  <a:gd name="T11" fmla="*/ 1 h 31"/>
                  <a:gd name="T12" fmla="*/ 3 w 19"/>
                  <a:gd name="T13" fmla="*/ 1 h 31"/>
                  <a:gd name="T14" fmla="*/ 2 w 19"/>
                  <a:gd name="T15" fmla="*/ 1 h 31"/>
                  <a:gd name="T16" fmla="*/ 2 w 19"/>
                  <a:gd name="T17" fmla="*/ 2 h 31"/>
                  <a:gd name="T18" fmla="*/ 2 w 19"/>
                  <a:gd name="T19" fmla="*/ 0 h 31"/>
                  <a:gd name="T20" fmla="*/ 0 w 19"/>
                  <a:gd name="T21" fmla="*/ 0 h 31"/>
                  <a:gd name="T22" fmla="*/ 0 w 19"/>
                  <a:gd name="T23" fmla="*/ 31 h 31"/>
                  <a:gd name="T24" fmla="*/ 2 w 19"/>
                  <a:gd name="T25" fmla="*/ 31 h 31"/>
                  <a:gd name="T26" fmla="*/ 2 w 19"/>
                  <a:gd name="T27" fmla="*/ 19 h 31"/>
                  <a:gd name="T28" fmla="*/ 5 w 19"/>
                  <a:gd name="T29" fmla="*/ 21 h 31"/>
                  <a:gd name="T30" fmla="*/ 9 w 19"/>
                  <a:gd name="T31" fmla="*/ 21 h 31"/>
                  <a:gd name="T32" fmla="*/ 11 w 19"/>
                  <a:gd name="T33" fmla="*/ 21 h 31"/>
                  <a:gd name="T34" fmla="*/ 12 w 19"/>
                  <a:gd name="T35" fmla="*/ 21 h 31"/>
                  <a:gd name="T36" fmla="*/ 15 w 19"/>
                  <a:gd name="T37" fmla="*/ 19 h 31"/>
                  <a:gd name="T38" fmla="*/ 15 w 19"/>
                  <a:gd name="T39" fmla="*/ 17 h 31"/>
                  <a:gd name="T40" fmla="*/ 16 w 19"/>
                  <a:gd name="T41" fmla="*/ 17 h 31"/>
                  <a:gd name="T42" fmla="*/ 16 w 19"/>
                  <a:gd name="T43" fmla="*/ 15 h 31"/>
                  <a:gd name="T44" fmla="*/ 16 w 19"/>
                  <a:gd name="T45" fmla="*/ 13 h 31"/>
                  <a:gd name="T46" fmla="*/ 17 w 19"/>
                  <a:gd name="T47" fmla="*/ 13 h 31"/>
                  <a:gd name="T48" fmla="*/ 17 w 19"/>
                  <a:gd name="T49" fmla="*/ 11 h 31"/>
                  <a:gd name="T50" fmla="*/ 17 w 19"/>
                  <a:gd name="T51" fmla="*/ 10 h 31"/>
                  <a:gd name="T52" fmla="*/ 19 w 19"/>
                  <a:gd name="T53" fmla="*/ 10 h 31"/>
                  <a:gd name="T54" fmla="*/ 17 w 19"/>
                  <a:gd name="T55" fmla="*/ 5 h 31"/>
                  <a:gd name="T56" fmla="*/ 9 w 19"/>
                  <a:gd name="T57" fmla="*/ 2 h 31"/>
                  <a:gd name="T58" fmla="*/ 11 w 19"/>
                  <a:gd name="T59" fmla="*/ 2 h 31"/>
                  <a:gd name="T60" fmla="*/ 12 w 19"/>
                  <a:gd name="T61" fmla="*/ 5 h 31"/>
                  <a:gd name="T62" fmla="*/ 14 w 19"/>
                  <a:gd name="T63" fmla="*/ 7 h 31"/>
                  <a:gd name="T64" fmla="*/ 15 w 19"/>
                  <a:gd name="T65" fmla="*/ 10 h 31"/>
                  <a:gd name="T66" fmla="*/ 14 w 19"/>
                  <a:gd name="T67" fmla="*/ 15 h 31"/>
                  <a:gd name="T68" fmla="*/ 12 w 19"/>
                  <a:gd name="T69" fmla="*/ 17 h 31"/>
                  <a:gd name="T70" fmla="*/ 10 w 19"/>
                  <a:gd name="T71" fmla="*/ 19 h 31"/>
                  <a:gd name="T72" fmla="*/ 9 w 19"/>
                  <a:gd name="T73" fmla="*/ 19 h 31"/>
                  <a:gd name="T74" fmla="*/ 5 w 19"/>
                  <a:gd name="T75" fmla="*/ 17 h 31"/>
                  <a:gd name="T76" fmla="*/ 2 w 19"/>
                  <a:gd name="T77" fmla="*/ 16 h 31"/>
                  <a:gd name="T78" fmla="*/ 2 w 19"/>
                  <a:gd name="T79" fmla="*/ 5 h 31"/>
                  <a:gd name="T80" fmla="*/ 3 w 19"/>
                  <a:gd name="T81" fmla="*/ 5 h 31"/>
                  <a:gd name="T82" fmla="*/ 5 w 19"/>
                  <a:gd name="T83" fmla="*/ 3 h 31"/>
                  <a:gd name="T84" fmla="*/ 6 w 19"/>
                  <a:gd name="T85" fmla="*/ 2 h 31"/>
                  <a:gd name="T86" fmla="*/ 9 w 19"/>
                  <a:gd name="T87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" h="31">
                    <a:moveTo>
                      <a:pt x="17" y="5"/>
                    </a:moveTo>
                    <a:lnTo>
                      <a:pt x="15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5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2" y="31"/>
                    </a:lnTo>
                    <a:lnTo>
                      <a:pt x="2" y="19"/>
                    </a:lnTo>
                    <a:lnTo>
                      <a:pt x="5" y="21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2" y="21"/>
                    </a:lnTo>
                    <a:lnTo>
                      <a:pt x="15" y="19"/>
                    </a:lnTo>
                    <a:lnTo>
                      <a:pt x="15" y="17"/>
                    </a:lnTo>
                    <a:lnTo>
                      <a:pt x="16" y="17"/>
                    </a:lnTo>
                    <a:lnTo>
                      <a:pt x="16" y="15"/>
                    </a:lnTo>
                    <a:lnTo>
                      <a:pt x="16" y="13"/>
                    </a:lnTo>
                    <a:lnTo>
                      <a:pt x="17" y="13"/>
                    </a:lnTo>
                    <a:lnTo>
                      <a:pt x="17" y="11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7" y="5"/>
                    </a:lnTo>
                    <a:close/>
                    <a:moveTo>
                      <a:pt x="9" y="2"/>
                    </a:moveTo>
                    <a:lnTo>
                      <a:pt x="11" y="2"/>
                    </a:lnTo>
                    <a:lnTo>
                      <a:pt x="12" y="5"/>
                    </a:lnTo>
                    <a:lnTo>
                      <a:pt x="14" y="7"/>
                    </a:lnTo>
                    <a:lnTo>
                      <a:pt x="15" y="10"/>
                    </a:lnTo>
                    <a:lnTo>
                      <a:pt x="14" y="15"/>
                    </a:lnTo>
                    <a:lnTo>
                      <a:pt x="12" y="17"/>
                    </a:lnTo>
                    <a:lnTo>
                      <a:pt x="10" y="19"/>
                    </a:lnTo>
                    <a:lnTo>
                      <a:pt x="9" y="19"/>
                    </a:lnTo>
                    <a:lnTo>
                      <a:pt x="5" y="17"/>
                    </a:lnTo>
                    <a:lnTo>
                      <a:pt x="2" y="16"/>
                    </a:lnTo>
                    <a:lnTo>
                      <a:pt x="2" y="5"/>
                    </a:lnTo>
                    <a:lnTo>
                      <a:pt x="3" y="5"/>
                    </a:lnTo>
                    <a:lnTo>
                      <a:pt x="5" y="3"/>
                    </a:lnTo>
                    <a:lnTo>
                      <a:pt x="6" y="2"/>
                    </a:lnTo>
                    <a:lnTo>
                      <a:pt x="9" y="2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898">
                <a:extLst>
                  <a:ext uri="{FF2B5EF4-FFF2-40B4-BE49-F238E27FC236}">
                    <a16:creationId xmlns:a16="http://schemas.microsoft.com/office/drawing/2014/main" id="{CBDA0AB7-7285-407B-14C5-86B51D27A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2" y="88"/>
                <a:ext cx="173" cy="287"/>
              </a:xfrm>
              <a:custGeom>
                <a:avLst/>
                <a:gdLst>
                  <a:gd name="T0" fmla="*/ 590 w 690"/>
                  <a:gd name="T1" fmla="*/ 110 h 1150"/>
                  <a:gd name="T2" fmla="*/ 586 w 690"/>
                  <a:gd name="T3" fmla="*/ 38 h 1150"/>
                  <a:gd name="T4" fmla="*/ 524 w 690"/>
                  <a:gd name="T5" fmla="*/ 38 h 1150"/>
                  <a:gd name="T6" fmla="*/ 445 w 690"/>
                  <a:gd name="T7" fmla="*/ 0 h 1150"/>
                  <a:gd name="T8" fmla="*/ 379 w 690"/>
                  <a:gd name="T9" fmla="*/ 89 h 1150"/>
                  <a:gd name="T10" fmla="*/ 324 w 690"/>
                  <a:gd name="T11" fmla="*/ 100 h 1150"/>
                  <a:gd name="T12" fmla="*/ 260 w 690"/>
                  <a:gd name="T13" fmla="*/ 151 h 1150"/>
                  <a:gd name="T14" fmla="*/ 162 w 690"/>
                  <a:gd name="T15" fmla="*/ 290 h 1150"/>
                  <a:gd name="T16" fmla="*/ 38 w 690"/>
                  <a:gd name="T17" fmla="*/ 290 h 1150"/>
                  <a:gd name="T18" fmla="*/ 36 w 690"/>
                  <a:gd name="T19" fmla="*/ 291 h 1150"/>
                  <a:gd name="T20" fmla="*/ 0 w 690"/>
                  <a:gd name="T21" fmla="*/ 403 h 1150"/>
                  <a:gd name="T22" fmla="*/ 54 w 690"/>
                  <a:gd name="T23" fmla="*/ 403 h 1150"/>
                  <a:gd name="T24" fmla="*/ 107 w 690"/>
                  <a:gd name="T25" fmla="*/ 484 h 1150"/>
                  <a:gd name="T26" fmla="*/ 312 w 690"/>
                  <a:gd name="T27" fmla="*/ 575 h 1150"/>
                  <a:gd name="T28" fmla="*/ 270 w 690"/>
                  <a:gd name="T29" fmla="*/ 664 h 1150"/>
                  <a:gd name="T30" fmla="*/ 380 w 690"/>
                  <a:gd name="T31" fmla="*/ 784 h 1150"/>
                  <a:gd name="T32" fmla="*/ 281 w 690"/>
                  <a:gd name="T33" fmla="*/ 781 h 1150"/>
                  <a:gd name="T34" fmla="*/ 250 w 690"/>
                  <a:gd name="T35" fmla="*/ 840 h 1150"/>
                  <a:gd name="T36" fmla="*/ 270 w 690"/>
                  <a:gd name="T37" fmla="*/ 860 h 1150"/>
                  <a:gd name="T38" fmla="*/ 428 w 690"/>
                  <a:gd name="T39" fmla="*/ 983 h 1150"/>
                  <a:gd name="T40" fmla="*/ 586 w 690"/>
                  <a:gd name="T41" fmla="*/ 1150 h 1150"/>
                  <a:gd name="T42" fmla="*/ 576 w 690"/>
                  <a:gd name="T43" fmla="*/ 917 h 1150"/>
                  <a:gd name="T44" fmla="*/ 606 w 690"/>
                  <a:gd name="T45" fmla="*/ 880 h 1150"/>
                  <a:gd name="T46" fmla="*/ 606 w 690"/>
                  <a:gd name="T47" fmla="*/ 814 h 1150"/>
                  <a:gd name="T48" fmla="*/ 559 w 690"/>
                  <a:gd name="T49" fmla="*/ 779 h 1150"/>
                  <a:gd name="T50" fmla="*/ 549 w 690"/>
                  <a:gd name="T51" fmla="*/ 638 h 1150"/>
                  <a:gd name="T52" fmla="*/ 611 w 690"/>
                  <a:gd name="T53" fmla="*/ 545 h 1150"/>
                  <a:gd name="T54" fmla="*/ 611 w 690"/>
                  <a:gd name="T55" fmla="*/ 497 h 1150"/>
                  <a:gd name="T56" fmla="*/ 690 w 690"/>
                  <a:gd name="T57" fmla="*/ 473 h 1150"/>
                  <a:gd name="T58" fmla="*/ 611 w 690"/>
                  <a:gd name="T59" fmla="*/ 352 h 1150"/>
                  <a:gd name="T60" fmla="*/ 621 w 690"/>
                  <a:gd name="T61" fmla="*/ 301 h 1150"/>
                  <a:gd name="T62" fmla="*/ 555 w 690"/>
                  <a:gd name="T63" fmla="*/ 249 h 1150"/>
                  <a:gd name="T64" fmla="*/ 555 w 690"/>
                  <a:gd name="T65" fmla="*/ 141 h 1150"/>
                  <a:gd name="T66" fmla="*/ 590 w 690"/>
                  <a:gd name="T67" fmla="*/ 11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90" h="1150">
                    <a:moveTo>
                      <a:pt x="590" y="110"/>
                    </a:moveTo>
                    <a:lnTo>
                      <a:pt x="586" y="38"/>
                    </a:lnTo>
                    <a:lnTo>
                      <a:pt x="524" y="38"/>
                    </a:lnTo>
                    <a:lnTo>
                      <a:pt x="445" y="0"/>
                    </a:lnTo>
                    <a:lnTo>
                      <a:pt x="379" y="89"/>
                    </a:lnTo>
                    <a:lnTo>
                      <a:pt x="324" y="100"/>
                    </a:lnTo>
                    <a:lnTo>
                      <a:pt x="260" y="151"/>
                    </a:lnTo>
                    <a:lnTo>
                      <a:pt x="162" y="290"/>
                    </a:lnTo>
                    <a:lnTo>
                      <a:pt x="38" y="290"/>
                    </a:lnTo>
                    <a:lnTo>
                      <a:pt x="36" y="291"/>
                    </a:lnTo>
                    <a:lnTo>
                      <a:pt x="0" y="403"/>
                    </a:lnTo>
                    <a:lnTo>
                      <a:pt x="54" y="403"/>
                    </a:lnTo>
                    <a:lnTo>
                      <a:pt x="107" y="484"/>
                    </a:lnTo>
                    <a:lnTo>
                      <a:pt x="312" y="575"/>
                    </a:lnTo>
                    <a:lnTo>
                      <a:pt x="270" y="664"/>
                    </a:lnTo>
                    <a:lnTo>
                      <a:pt x="380" y="784"/>
                    </a:lnTo>
                    <a:lnTo>
                      <a:pt x="281" y="781"/>
                    </a:lnTo>
                    <a:lnTo>
                      <a:pt x="250" y="840"/>
                    </a:lnTo>
                    <a:lnTo>
                      <a:pt x="270" y="860"/>
                    </a:lnTo>
                    <a:lnTo>
                      <a:pt x="428" y="983"/>
                    </a:lnTo>
                    <a:lnTo>
                      <a:pt x="586" y="1150"/>
                    </a:lnTo>
                    <a:lnTo>
                      <a:pt x="576" y="917"/>
                    </a:lnTo>
                    <a:lnTo>
                      <a:pt x="606" y="880"/>
                    </a:lnTo>
                    <a:lnTo>
                      <a:pt x="606" y="814"/>
                    </a:lnTo>
                    <a:lnTo>
                      <a:pt x="559" y="779"/>
                    </a:lnTo>
                    <a:lnTo>
                      <a:pt x="549" y="638"/>
                    </a:lnTo>
                    <a:lnTo>
                      <a:pt x="611" y="545"/>
                    </a:lnTo>
                    <a:lnTo>
                      <a:pt x="611" y="497"/>
                    </a:lnTo>
                    <a:lnTo>
                      <a:pt x="690" y="473"/>
                    </a:lnTo>
                    <a:lnTo>
                      <a:pt x="611" y="352"/>
                    </a:lnTo>
                    <a:lnTo>
                      <a:pt x="621" y="301"/>
                    </a:lnTo>
                    <a:lnTo>
                      <a:pt x="555" y="249"/>
                    </a:lnTo>
                    <a:lnTo>
                      <a:pt x="555" y="141"/>
                    </a:lnTo>
                    <a:lnTo>
                      <a:pt x="590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899">
                <a:extLst>
                  <a:ext uri="{FF2B5EF4-FFF2-40B4-BE49-F238E27FC236}">
                    <a16:creationId xmlns:a16="http://schemas.microsoft.com/office/drawing/2014/main" id="{7025A95C-B468-8B51-66BE-5ED5078B6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128"/>
                <a:ext cx="140" cy="120"/>
              </a:xfrm>
              <a:custGeom>
                <a:avLst/>
                <a:gdLst>
                  <a:gd name="T0" fmla="*/ 524 w 562"/>
                  <a:gd name="T1" fmla="*/ 144 h 481"/>
                  <a:gd name="T2" fmla="*/ 433 w 562"/>
                  <a:gd name="T3" fmla="*/ 22 h 481"/>
                  <a:gd name="T4" fmla="*/ 381 w 562"/>
                  <a:gd name="T5" fmla="*/ 22 h 481"/>
                  <a:gd name="T6" fmla="*/ 334 w 562"/>
                  <a:gd name="T7" fmla="*/ 94 h 481"/>
                  <a:gd name="T8" fmla="*/ 261 w 562"/>
                  <a:gd name="T9" fmla="*/ 84 h 481"/>
                  <a:gd name="T10" fmla="*/ 261 w 562"/>
                  <a:gd name="T11" fmla="*/ 0 h 481"/>
                  <a:gd name="T12" fmla="*/ 235 w 562"/>
                  <a:gd name="T13" fmla="*/ 9 h 481"/>
                  <a:gd name="T14" fmla="*/ 13 w 562"/>
                  <a:gd name="T15" fmla="*/ 26 h 481"/>
                  <a:gd name="T16" fmla="*/ 0 w 562"/>
                  <a:gd name="T17" fmla="*/ 96 h 481"/>
                  <a:gd name="T18" fmla="*/ 91 w 562"/>
                  <a:gd name="T19" fmla="*/ 146 h 481"/>
                  <a:gd name="T20" fmla="*/ 94 w 562"/>
                  <a:gd name="T21" fmla="*/ 146 h 481"/>
                  <a:gd name="T22" fmla="*/ 180 w 562"/>
                  <a:gd name="T23" fmla="*/ 141 h 481"/>
                  <a:gd name="T24" fmla="*/ 235 w 562"/>
                  <a:gd name="T25" fmla="*/ 201 h 481"/>
                  <a:gd name="T26" fmla="*/ 235 w 562"/>
                  <a:gd name="T27" fmla="*/ 223 h 481"/>
                  <a:gd name="T28" fmla="*/ 118 w 562"/>
                  <a:gd name="T29" fmla="*/ 336 h 481"/>
                  <a:gd name="T30" fmla="*/ 118 w 562"/>
                  <a:gd name="T31" fmla="*/ 400 h 481"/>
                  <a:gd name="T32" fmla="*/ 259 w 562"/>
                  <a:gd name="T33" fmla="*/ 400 h 481"/>
                  <a:gd name="T34" fmla="*/ 387 w 562"/>
                  <a:gd name="T35" fmla="*/ 463 h 481"/>
                  <a:gd name="T36" fmla="*/ 405 w 562"/>
                  <a:gd name="T37" fmla="*/ 481 h 481"/>
                  <a:gd name="T38" fmla="*/ 512 w 562"/>
                  <a:gd name="T39" fmla="*/ 403 h 481"/>
                  <a:gd name="T40" fmla="*/ 562 w 562"/>
                  <a:gd name="T41" fmla="*/ 286 h 481"/>
                  <a:gd name="T42" fmla="*/ 524 w 562"/>
                  <a:gd name="T43" fmla="*/ 144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62" h="481">
                    <a:moveTo>
                      <a:pt x="524" y="144"/>
                    </a:moveTo>
                    <a:lnTo>
                      <a:pt x="433" y="22"/>
                    </a:lnTo>
                    <a:lnTo>
                      <a:pt x="381" y="22"/>
                    </a:lnTo>
                    <a:lnTo>
                      <a:pt x="334" y="94"/>
                    </a:lnTo>
                    <a:lnTo>
                      <a:pt x="261" y="84"/>
                    </a:lnTo>
                    <a:lnTo>
                      <a:pt x="261" y="0"/>
                    </a:lnTo>
                    <a:lnTo>
                      <a:pt x="235" y="9"/>
                    </a:lnTo>
                    <a:lnTo>
                      <a:pt x="13" y="26"/>
                    </a:lnTo>
                    <a:lnTo>
                      <a:pt x="0" y="96"/>
                    </a:lnTo>
                    <a:lnTo>
                      <a:pt x="91" y="146"/>
                    </a:lnTo>
                    <a:lnTo>
                      <a:pt x="94" y="146"/>
                    </a:lnTo>
                    <a:lnTo>
                      <a:pt x="180" y="141"/>
                    </a:lnTo>
                    <a:lnTo>
                      <a:pt x="235" y="201"/>
                    </a:lnTo>
                    <a:lnTo>
                      <a:pt x="235" y="223"/>
                    </a:lnTo>
                    <a:lnTo>
                      <a:pt x="118" y="336"/>
                    </a:lnTo>
                    <a:lnTo>
                      <a:pt x="118" y="400"/>
                    </a:lnTo>
                    <a:lnTo>
                      <a:pt x="259" y="400"/>
                    </a:lnTo>
                    <a:lnTo>
                      <a:pt x="387" y="463"/>
                    </a:lnTo>
                    <a:lnTo>
                      <a:pt x="405" y="481"/>
                    </a:lnTo>
                    <a:lnTo>
                      <a:pt x="512" y="403"/>
                    </a:lnTo>
                    <a:lnTo>
                      <a:pt x="562" y="286"/>
                    </a:lnTo>
                    <a:lnTo>
                      <a:pt x="524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900">
                <a:extLst>
                  <a:ext uri="{FF2B5EF4-FFF2-40B4-BE49-F238E27FC236}">
                    <a16:creationId xmlns:a16="http://schemas.microsoft.com/office/drawing/2014/main" id="{33C6C232-768B-313F-95A3-AFAA0062CB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" y="161"/>
                <a:ext cx="149" cy="153"/>
              </a:xfrm>
              <a:custGeom>
                <a:avLst/>
                <a:gdLst>
                  <a:gd name="T0" fmla="*/ 120 w 597"/>
                  <a:gd name="T1" fmla="*/ 15 h 614"/>
                  <a:gd name="T2" fmla="*/ 119 w 597"/>
                  <a:gd name="T3" fmla="*/ 14 h 614"/>
                  <a:gd name="T4" fmla="*/ 157 w 597"/>
                  <a:gd name="T5" fmla="*/ 156 h 614"/>
                  <a:gd name="T6" fmla="*/ 107 w 597"/>
                  <a:gd name="T7" fmla="*/ 273 h 614"/>
                  <a:gd name="T8" fmla="*/ 0 w 597"/>
                  <a:gd name="T9" fmla="*/ 351 h 614"/>
                  <a:gd name="T10" fmla="*/ 106 w 597"/>
                  <a:gd name="T11" fmla="*/ 452 h 614"/>
                  <a:gd name="T12" fmla="*/ 106 w 597"/>
                  <a:gd name="T13" fmla="*/ 457 h 614"/>
                  <a:gd name="T14" fmla="*/ 158 w 597"/>
                  <a:gd name="T15" fmla="*/ 508 h 614"/>
                  <a:gd name="T16" fmla="*/ 365 w 597"/>
                  <a:gd name="T17" fmla="*/ 614 h 614"/>
                  <a:gd name="T18" fmla="*/ 437 w 597"/>
                  <a:gd name="T19" fmla="*/ 521 h 614"/>
                  <a:gd name="T20" fmla="*/ 467 w 597"/>
                  <a:gd name="T21" fmla="*/ 549 h 614"/>
                  <a:gd name="T22" fmla="*/ 498 w 597"/>
                  <a:gd name="T23" fmla="*/ 490 h 614"/>
                  <a:gd name="T24" fmla="*/ 597 w 597"/>
                  <a:gd name="T25" fmla="*/ 493 h 614"/>
                  <a:gd name="T26" fmla="*/ 487 w 597"/>
                  <a:gd name="T27" fmla="*/ 373 h 614"/>
                  <a:gd name="T28" fmla="*/ 529 w 597"/>
                  <a:gd name="T29" fmla="*/ 284 h 614"/>
                  <a:gd name="T30" fmla="*/ 324 w 597"/>
                  <a:gd name="T31" fmla="*/ 193 h 614"/>
                  <a:gd name="T32" fmla="*/ 271 w 597"/>
                  <a:gd name="T33" fmla="*/ 112 h 614"/>
                  <a:gd name="T34" fmla="*/ 217 w 597"/>
                  <a:gd name="T35" fmla="*/ 112 h 614"/>
                  <a:gd name="T36" fmla="*/ 253 w 597"/>
                  <a:gd name="T37" fmla="*/ 0 h 614"/>
                  <a:gd name="T38" fmla="*/ 193 w 597"/>
                  <a:gd name="T39" fmla="*/ 27 h 614"/>
                  <a:gd name="T40" fmla="*/ 120 w 597"/>
                  <a:gd name="T41" fmla="*/ 15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97" h="614">
                    <a:moveTo>
                      <a:pt x="120" y="15"/>
                    </a:moveTo>
                    <a:lnTo>
                      <a:pt x="119" y="14"/>
                    </a:lnTo>
                    <a:lnTo>
                      <a:pt x="157" y="156"/>
                    </a:lnTo>
                    <a:lnTo>
                      <a:pt x="107" y="273"/>
                    </a:lnTo>
                    <a:lnTo>
                      <a:pt x="0" y="351"/>
                    </a:lnTo>
                    <a:lnTo>
                      <a:pt x="106" y="452"/>
                    </a:lnTo>
                    <a:lnTo>
                      <a:pt x="106" y="457"/>
                    </a:lnTo>
                    <a:lnTo>
                      <a:pt x="158" y="508"/>
                    </a:lnTo>
                    <a:lnTo>
                      <a:pt x="365" y="614"/>
                    </a:lnTo>
                    <a:lnTo>
                      <a:pt x="437" y="521"/>
                    </a:lnTo>
                    <a:lnTo>
                      <a:pt x="467" y="549"/>
                    </a:lnTo>
                    <a:lnTo>
                      <a:pt x="498" y="490"/>
                    </a:lnTo>
                    <a:lnTo>
                      <a:pt x="597" y="493"/>
                    </a:lnTo>
                    <a:lnTo>
                      <a:pt x="487" y="373"/>
                    </a:lnTo>
                    <a:lnTo>
                      <a:pt x="529" y="284"/>
                    </a:lnTo>
                    <a:lnTo>
                      <a:pt x="324" y="193"/>
                    </a:lnTo>
                    <a:lnTo>
                      <a:pt x="271" y="112"/>
                    </a:lnTo>
                    <a:lnTo>
                      <a:pt x="217" y="112"/>
                    </a:lnTo>
                    <a:lnTo>
                      <a:pt x="253" y="0"/>
                    </a:lnTo>
                    <a:lnTo>
                      <a:pt x="193" y="27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901">
                <a:extLst>
                  <a:ext uri="{FF2B5EF4-FFF2-40B4-BE49-F238E27FC236}">
                    <a16:creationId xmlns:a16="http://schemas.microsoft.com/office/drawing/2014/main" id="{B520F42A-155D-66AB-4B9B-F02A5674F4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4" y="275"/>
                <a:ext cx="221" cy="190"/>
              </a:xfrm>
              <a:custGeom>
                <a:avLst/>
                <a:gdLst>
                  <a:gd name="T0" fmla="*/ 423 w 886"/>
                  <a:gd name="T1" fmla="*/ 112 h 760"/>
                  <a:gd name="T2" fmla="*/ 403 w 886"/>
                  <a:gd name="T3" fmla="*/ 92 h 760"/>
                  <a:gd name="T4" fmla="*/ 373 w 886"/>
                  <a:gd name="T5" fmla="*/ 64 h 760"/>
                  <a:gd name="T6" fmla="*/ 301 w 886"/>
                  <a:gd name="T7" fmla="*/ 157 h 760"/>
                  <a:gd name="T8" fmla="*/ 94 w 886"/>
                  <a:gd name="T9" fmla="*/ 51 h 760"/>
                  <a:gd name="T10" fmla="*/ 42 w 886"/>
                  <a:gd name="T11" fmla="*/ 0 h 760"/>
                  <a:gd name="T12" fmla="*/ 42 w 886"/>
                  <a:gd name="T13" fmla="*/ 83 h 760"/>
                  <a:gd name="T14" fmla="*/ 0 w 886"/>
                  <a:gd name="T15" fmla="*/ 202 h 760"/>
                  <a:gd name="T16" fmla="*/ 134 w 886"/>
                  <a:gd name="T17" fmla="*/ 258 h 760"/>
                  <a:gd name="T18" fmla="*/ 229 w 886"/>
                  <a:gd name="T19" fmla="*/ 265 h 760"/>
                  <a:gd name="T20" fmla="*/ 229 w 886"/>
                  <a:gd name="T21" fmla="*/ 379 h 760"/>
                  <a:gd name="T22" fmla="*/ 496 w 886"/>
                  <a:gd name="T23" fmla="*/ 433 h 760"/>
                  <a:gd name="T24" fmla="*/ 496 w 886"/>
                  <a:gd name="T25" fmla="*/ 606 h 760"/>
                  <a:gd name="T26" fmla="*/ 575 w 886"/>
                  <a:gd name="T27" fmla="*/ 686 h 760"/>
                  <a:gd name="T28" fmla="*/ 675 w 886"/>
                  <a:gd name="T29" fmla="*/ 686 h 760"/>
                  <a:gd name="T30" fmla="*/ 726 w 886"/>
                  <a:gd name="T31" fmla="*/ 752 h 760"/>
                  <a:gd name="T32" fmla="*/ 805 w 886"/>
                  <a:gd name="T33" fmla="*/ 760 h 760"/>
                  <a:gd name="T34" fmla="*/ 857 w 886"/>
                  <a:gd name="T35" fmla="*/ 749 h 760"/>
                  <a:gd name="T36" fmla="*/ 886 w 886"/>
                  <a:gd name="T37" fmla="*/ 690 h 760"/>
                  <a:gd name="T38" fmla="*/ 815 w 886"/>
                  <a:gd name="T39" fmla="*/ 594 h 760"/>
                  <a:gd name="T40" fmla="*/ 815 w 886"/>
                  <a:gd name="T41" fmla="*/ 521 h 760"/>
                  <a:gd name="T42" fmla="*/ 739 w 886"/>
                  <a:gd name="T43" fmla="*/ 402 h 760"/>
                  <a:gd name="T44" fmla="*/ 581 w 886"/>
                  <a:gd name="T45" fmla="*/ 235 h 760"/>
                  <a:gd name="T46" fmla="*/ 423 w 886"/>
                  <a:gd name="T47" fmla="*/ 112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86" h="760">
                    <a:moveTo>
                      <a:pt x="423" y="112"/>
                    </a:moveTo>
                    <a:lnTo>
                      <a:pt x="403" y="92"/>
                    </a:lnTo>
                    <a:lnTo>
                      <a:pt x="373" y="64"/>
                    </a:lnTo>
                    <a:lnTo>
                      <a:pt x="301" y="157"/>
                    </a:lnTo>
                    <a:lnTo>
                      <a:pt x="94" y="51"/>
                    </a:lnTo>
                    <a:lnTo>
                      <a:pt x="42" y="0"/>
                    </a:lnTo>
                    <a:lnTo>
                      <a:pt x="42" y="83"/>
                    </a:lnTo>
                    <a:lnTo>
                      <a:pt x="0" y="202"/>
                    </a:lnTo>
                    <a:lnTo>
                      <a:pt x="134" y="258"/>
                    </a:lnTo>
                    <a:lnTo>
                      <a:pt x="229" y="265"/>
                    </a:lnTo>
                    <a:lnTo>
                      <a:pt x="229" y="379"/>
                    </a:lnTo>
                    <a:lnTo>
                      <a:pt x="496" y="433"/>
                    </a:lnTo>
                    <a:lnTo>
                      <a:pt x="496" y="606"/>
                    </a:lnTo>
                    <a:lnTo>
                      <a:pt x="575" y="686"/>
                    </a:lnTo>
                    <a:lnTo>
                      <a:pt x="675" y="686"/>
                    </a:lnTo>
                    <a:lnTo>
                      <a:pt x="726" y="752"/>
                    </a:lnTo>
                    <a:lnTo>
                      <a:pt x="805" y="760"/>
                    </a:lnTo>
                    <a:lnTo>
                      <a:pt x="857" y="749"/>
                    </a:lnTo>
                    <a:lnTo>
                      <a:pt x="886" y="690"/>
                    </a:lnTo>
                    <a:lnTo>
                      <a:pt x="815" y="594"/>
                    </a:lnTo>
                    <a:lnTo>
                      <a:pt x="815" y="521"/>
                    </a:lnTo>
                    <a:lnTo>
                      <a:pt x="739" y="402"/>
                    </a:lnTo>
                    <a:lnTo>
                      <a:pt x="581" y="235"/>
                    </a:lnTo>
                    <a:lnTo>
                      <a:pt x="423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902">
                <a:extLst>
                  <a:ext uri="{FF2B5EF4-FFF2-40B4-BE49-F238E27FC236}">
                    <a16:creationId xmlns:a16="http://schemas.microsoft.com/office/drawing/2014/main" id="{4B5F96C1-B70D-30D7-207A-F69137834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7" y="228"/>
                <a:ext cx="234" cy="146"/>
              </a:xfrm>
              <a:custGeom>
                <a:avLst/>
                <a:gdLst>
                  <a:gd name="T0" fmla="*/ 748 w 935"/>
                  <a:gd name="T1" fmla="*/ 270 h 582"/>
                  <a:gd name="T2" fmla="*/ 748 w 935"/>
                  <a:gd name="T3" fmla="*/ 187 h 582"/>
                  <a:gd name="T4" fmla="*/ 748 w 935"/>
                  <a:gd name="T5" fmla="*/ 182 h 582"/>
                  <a:gd name="T6" fmla="*/ 642 w 935"/>
                  <a:gd name="T7" fmla="*/ 81 h 582"/>
                  <a:gd name="T8" fmla="*/ 624 w 935"/>
                  <a:gd name="T9" fmla="*/ 63 h 582"/>
                  <a:gd name="T10" fmla="*/ 496 w 935"/>
                  <a:gd name="T11" fmla="*/ 0 h 582"/>
                  <a:gd name="T12" fmla="*/ 355 w 935"/>
                  <a:gd name="T13" fmla="*/ 0 h 582"/>
                  <a:gd name="T14" fmla="*/ 355 w 935"/>
                  <a:gd name="T15" fmla="*/ 54 h 582"/>
                  <a:gd name="T16" fmla="*/ 181 w 935"/>
                  <a:gd name="T17" fmla="*/ 178 h 582"/>
                  <a:gd name="T18" fmla="*/ 72 w 935"/>
                  <a:gd name="T19" fmla="*/ 178 h 582"/>
                  <a:gd name="T20" fmla="*/ 0 w 935"/>
                  <a:gd name="T21" fmla="*/ 270 h 582"/>
                  <a:gd name="T22" fmla="*/ 3 w 935"/>
                  <a:gd name="T23" fmla="*/ 321 h 582"/>
                  <a:gd name="T24" fmla="*/ 55 w 935"/>
                  <a:gd name="T25" fmla="*/ 363 h 582"/>
                  <a:gd name="T26" fmla="*/ 165 w 935"/>
                  <a:gd name="T27" fmla="*/ 363 h 582"/>
                  <a:gd name="T28" fmla="*/ 165 w 935"/>
                  <a:gd name="T29" fmla="*/ 402 h 582"/>
                  <a:gd name="T30" fmla="*/ 289 w 935"/>
                  <a:gd name="T31" fmla="*/ 452 h 582"/>
                  <a:gd name="T32" fmla="*/ 312 w 935"/>
                  <a:gd name="T33" fmla="*/ 474 h 582"/>
                  <a:gd name="T34" fmla="*/ 393 w 935"/>
                  <a:gd name="T35" fmla="*/ 556 h 582"/>
                  <a:gd name="T36" fmla="*/ 502 w 935"/>
                  <a:gd name="T37" fmla="*/ 556 h 582"/>
                  <a:gd name="T38" fmla="*/ 591 w 935"/>
                  <a:gd name="T39" fmla="*/ 556 h 582"/>
                  <a:gd name="T40" fmla="*/ 591 w 935"/>
                  <a:gd name="T41" fmla="*/ 552 h 582"/>
                  <a:gd name="T42" fmla="*/ 591 w 935"/>
                  <a:gd name="T43" fmla="*/ 537 h 582"/>
                  <a:gd name="T44" fmla="*/ 718 w 935"/>
                  <a:gd name="T45" fmla="*/ 537 h 582"/>
                  <a:gd name="T46" fmla="*/ 729 w 935"/>
                  <a:gd name="T47" fmla="*/ 500 h 582"/>
                  <a:gd name="T48" fmla="*/ 847 w 935"/>
                  <a:gd name="T49" fmla="*/ 500 h 582"/>
                  <a:gd name="T50" fmla="*/ 906 w 935"/>
                  <a:gd name="T51" fmla="*/ 582 h 582"/>
                  <a:gd name="T52" fmla="*/ 935 w 935"/>
                  <a:gd name="T53" fmla="*/ 567 h 582"/>
                  <a:gd name="T54" fmla="*/ 935 w 935"/>
                  <a:gd name="T55" fmla="*/ 566 h 582"/>
                  <a:gd name="T56" fmla="*/ 935 w 935"/>
                  <a:gd name="T57" fmla="*/ 452 h 582"/>
                  <a:gd name="T58" fmla="*/ 840 w 935"/>
                  <a:gd name="T59" fmla="*/ 445 h 582"/>
                  <a:gd name="T60" fmla="*/ 706 w 935"/>
                  <a:gd name="T61" fmla="*/ 389 h 582"/>
                  <a:gd name="T62" fmla="*/ 748 w 935"/>
                  <a:gd name="T63" fmla="*/ 27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35" h="582">
                    <a:moveTo>
                      <a:pt x="748" y="270"/>
                    </a:moveTo>
                    <a:lnTo>
                      <a:pt x="748" y="187"/>
                    </a:lnTo>
                    <a:lnTo>
                      <a:pt x="748" y="182"/>
                    </a:lnTo>
                    <a:lnTo>
                      <a:pt x="642" y="81"/>
                    </a:lnTo>
                    <a:lnTo>
                      <a:pt x="624" y="63"/>
                    </a:lnTo>
                    <a:lnTo>
                      <a:pt x="496" y="0"/>
                    </a:lnTo>
                    <a:lnTo>
                      <a:pt x="355" y="0"/>
                    </a:lnTo>
                    <a:lnTo>
                      <a:pt x="355" y="54"/>
                    </a:lnTo>
                    <a:lnTo>
                      <a:pt x="181" y="178"/>
                    </a:lnTo>
                    <a:lnTo>
                      <a:pt x="72" y="178"/>
                    </a:lnTo>
                    <a:lnTo>
                      <a:pt x="0" y="270"/>
                    </a:lnTo>
                    <a:lnTo>
                      <a:pt x="3" y="321"/>
                    </a:lnTo>
                    <a:lnTo>
                      <a:pt x="55" y="363"/>
                    </a:lnTo>
                    <a:lnTo>
                      <a:pt x="165" y="363"/>
                    </a:lnTo>
                    <a:lnTo>
                      <a:pt x="165" y="402"/>
                    </a:lnTo>
                    <a:lnTo>
                      <a:pt x="289" y="452"/>
                    </a:lnTo>
                    <a:lnTo>
                      <a:pt x="312" y="474"/>
                    </a:lnTo>
                    <a:lnTo>
                      <a:pt x="393" y="556"/>
                    </a:lnTo>
                    <a:lnTo>
                      <a:pt x="502" y="556"/>
                    </a:lnTo>
                    <a:lnTo>
                      <a:pt x="591" y="556"/>
                    </a:lnTo>
                    <a:lnTo>
                      <a:pt x="591" y="552"/>
                    </a:lnTo>
                    <a:lnTo>
                      <a:pt x="591" y="537"/>
                    </a:lnTo>
                    <a:lnTo>
                      <a:pt x="718" y="537"/>
                    </a:lnTo>
                    <a:lnTo>
                      <a:pt x="729" y="500"/>
                    </a:lnTo>
                    <a:lnTo>
                      <a:pt x="847" y="500"/>
                    </a:lnTo>
                    <a:lnTo>
                      <a:pt x="906" y="582"/>
                    </a:lnTo>
                    <a:lnTo>
                      <a:pt x="935" y="567"/>
                    </a:lnTo>
                    <a:lnTo>
                      <a:pt x="935" y="566"/>
                    </a:lnTo>
                    <a:lnTo>
                      <a:pt x="935" y="452"/>
                    </a:lnTo>
                    <a:lnTo>
                      <a:pt x="840" y="445"/>
                    </a:lnTo>
                    <a:lnTo>
                      <a:pt x="706" y="389"/>
                    </a:lnTo>
                    <a:lnTo>
                      <a:pt x="74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903">
                <a:extLst>
                  <a:ext uri="{FF2B5EF4-FFF2-40B4-BE49-F238E27FC236}">
                    <a16:creationId xmlns:a16="http://schemas.microsoft.com/office/drawing/2014/main" id="{A3E2D9EB-091E-481F-E51C-D3D9E6FC5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3" y="353"/>
                <a:ext cx="244" cy="201"/>
              </a:xfrm>
              <a:custGeom>
                <a:avLst/>
                <a:gdLst>
                  <a:gd name="T0" fmla="*/ 362 w 973"/>
                  <a:gd name="T1" fmla="*/ 82 h 803"/>
                  <a:gd name="T2" fmla="*/ 303 w 973"/>
                  <a:gd name="T3" fmla="*/ 0 h 803"/>
                  <a:gd name="T4" fmla="*/ 185 w 973"/>
                  <a:gd name="T5" fmla="*/ 0 h 803"/>
                  <a:gd name="T6" fmla="*/ 174 w 973"/>
                  <a:gd name="T7" fmla="*/ 37 h 803"/>
                  <a:gd name="T8" fmla="*/ 47 w 973"/>
                  <a:gd name="T9" fmla="*/ 37 h 803"/>
                  <a:gd name="T10" fmla="*/ 47 w 973"/>
                  <a:gd name="T11" fmla="*/ 52 h 803"/>
                  <a:gd name="T12" fmla="*/ 114 w 973"/>
                  <a:gd name="T13" fmla="*/ 209 h 803"/>
                  <a:gd name="T14" fmla="*/ 61 w 973"/>
                  <a:gd name="T15" fmla="*/ 301 h 803"/>
                  <a:gd name="T16" fmla="*/ 128 w 973"/>
                  <a:gd name="T17" fmla="*/ 301 h 803"/>
                  <a:gd name="T18" fmla="*/ 212 w 973"/>
                  <a:gd name="T19" fmla="*/ 347 h 803"/>
                  <a:gd name="T20" fmla="*/ 212 w 973"/>
                  <a:gd name="T21" fmla="*/ 411 h 803"/>
                  <a:gd name="T22" fmla="*/ 152 w 973"/>
                  <a:gd name="T23" fmla="*/ 474 h 803"/>
                  <a:gd name="T24" fmla="*/ 0 w 973"/>
                  <a:gd name="T25" fmla="*/ 507 h 803"/>
                  <a:gd name="T26" fmla="*/ 30 w 973"/>
                  <a:gd name="T27" fmla="*/ 577 h 803"/>
                  <a:gd name="T28" fmla="*/ 251 w 973"/>
                  <a:gd name="T29" fmla="*/ 645 h 803"/>
                  <a:gd name="T30" fmla="*/ 346 w 973"/>
                  <a:gd name="T31" fmla="*/ 645 h 803"/>
                  <a:gd name="T32" fmla="*/ 421 w 973"/>
                  <a:gd name="T33" fmla="*/ 564 h 803"/>
                  <a:gd name="T34" fmla="*/ 468 w 973"/>
                  <a:gd name="T35" fmla="*/ 555 h 803"/>
                  <a:gd name="T36" fmla="*/ 502 w 973"/>
                  <a:gd name="T37" fmla="*/ 575 h 803"/>
                  <a:gd name="T38" fmla="*/ 595 w 973"/>
                  <a:gd name="T39" fmla="*/ 570 h 803"/>
                  <a:gd name="T40" fmla="*/ 605 w 973"/>
                  <a:gd name="T41" fmla="*/ 616 h 803"/>
                  <a:gd name="T42" fmla="*/ 688 w 973"/>
                  <a:gd name="T43" fmla="*/ 720 h 803"/>
                  <a:gd name="T44" fmla="*/ 776 w 973"/>
                  <a:gd name="T45" fmla="*/ 803 h 803"/>
                  <a:gd name="T46" fmla="*/ 839 w 973"/>
                  <a:gd name="T47" fmla="*/ 803 h 803"/>
                  <a:gd name="T48" fmla="*/ 894 w 973"/>
                  <a:gd name="T49" fmla="*/ 720 h 803"/>
                  <a:gd name="T50" fmla="*/ 973 w 973"/>
                  <a:gd name="T51" fmla="*/ 664 h 803"/>
                  <a:gd name="T52" fmla="*/ 973 w 973"/>
                  <a:gd name="T53" fmla="*/ 616 h 803"/>
                  <a:gd name="T54" fmla="*/ 916 w 973"/>
                  <a:gd name="T55" fmla="*/ 582 h 803"/>
                  <a:gd name="T56" fmla="*/ 926 w 973"/>
                  <a:gd name="T57" fmla="*/ 503 h 803"/>
                  <a:gd name="T58" fmla="*/ 967 w 973"/>
                  <a:gd name="T59" fmla="*/ 447 h 803"/>
                  <a:gd name="T60" fmla="*/ 888 w 973"/>
                  <a:gd name="T61" fmla="*/ 439 h 803"/>
                  <a:gd name="T62" fmla="*/ 837 w 973"/>
                  <a:gd name="T63" fmla="*/ 373 h 803"/>
                  <a:gd name="T64" fmla="*/ 737 w 973"/>
                  <a:gd name="T65" fmla="*/ 373 h 803"/>
                  <a:gd name="T66" fmla="*/ 658 w 973"/>
                  <a:gd name="T67" fmla="*/ 293 h 803"/>
                  <a:gd name="T68" fmla="*/ 658 w 973"/>
                  <a:gd name="T69" fmla="*/ 120 h 803"/>
                  <a:gd name="T70" fmla="*/ 391 w 973"/>
                  <a:gd name="T71" fmla="*/ 66 h 803"/>
                  <a:gd name="T72" fmla="*/ 391 w 973"/>
                  <a:gd name="T73" fmla="*/ 67 h 803"/>
                  <a:gd name="T74" fmla="*/ 362 w 973"/>
                  <a:gd name="T75" fmla="*/ 82 h 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3" h="803">
                    <a:moveTo>
                      <a:pt x="362" y="82"/>
                    </a:moveTo>
                    <a:lnTo>
                      <a:pt x="303" y="0"/>
                    </a:lnTo>
                    <a:lnTo>
                      <a:pt x="185" y="0"/>
                    </a:lnTo>
                    <a:lnTo>
                      <a:pt x="174" y="37"/>
                    </a:lnTo>
                    <a:lnTo>
                      <a:pt x="47" y="37"/>
                    </a:lnTo>
                    <a:lnTo>
                      <a:pt x="47" y="52"/>
                    </a:lnTo>
                    <a:lnTo>
                      <a:pt x="114" y="209"/>
                    </a:lnTo>
                    <a:lnTo>
                      <a:pt x="61" y="301"/>
                    </a:lnTo>
                    <a:lnTo>
                      <a:pt x="128" y="301"/>
                    </a:lnTo>
                    <a:lnTo>
                      <a:pt x="212" y="347"/>
                    </a:lnTo>
                    <a:lnTo>
                      <a:pt x="212" y="411"/>
                    </a:lnTo>
                    <a:lnTo>
                      <a:pt x="152" y="474"/>
                    </a:lnTo>
                    <a:lnTo>
                      <a:pt x="0" y="507"/>
                    </a:lnTo>
                    <a:lnTo>
                      <a:pt x="30" y="577"/>
                    </a:lnTo>
                    <a:lnTo>
                      <a:pt x="251" y="645"/>
                    </a:lnTo>
                    <a:lnTo>
                      <a:pt x="346" y="645"/>
                    </a:lnTo>
                    <a:lnTo>
                      <a:pt x="421" y="564"/>
                    </a:lnTo>
                    <a:lnTo>
                      <a:pt x="468" y="555"/>
                    </a:lnTo>
                    <a:lnTo>
                      <a:pt x="502" y="575"/>
                    </a:lnTo>
                    <a:lnTo>
                      <a:pt x="595" y="570"/>
                    </a:lnTo>
                    <a:lnTo>
                      <a:pt x="605" y="616"/>
                    </a:lnTo>
                    <a:lnTo>
                      <a:pt x="688" y="720"/>
                    </a:lnTo>
                    <a:lnTo>
                      <a:pt x="776" y="803"/>
                    </a:lnTo>
                    <a:lnTo>
                      <a:pt x="839" y="803"/>
                    </a:lnTo>
                    <a:lnTo>
                      <a:pt x="894" y="720"/>
                    </a:lnTo>
                    <a:lnTo>
                      <a:pt x="973" y="664"/>
                    </a:lnTo>
                    <a:lnTo>
                      <a:pt x="973" y="616"/>
                    </a:lnTo>
                    <a:lnTo>
                      <a:pt x="916" y="582"/>
                    </a:lnTo>
                    <a:lnTo>
                      <a:pt x="926" y="503"/>
                    </a:lnTo>
                    <a:lnTo>
                      <a:pt x="967" y="447"/>
                    </a:lnTo>
                    <a:lnTo>
                      <a:pt x="888" y="439"/>
                    </a:lnTo>
                    <a:lnTo>
                      <a:pt x="837" y="373"/>
                    </a:lnTo>
                    <a:lnTo>
                      <a:pt x="737" y="373"/>
                    </a:lnTo>
                    <a:lnTo>
                      <a:pt x="658" y="293"/>
                    </a:lnTo>
                    <a:lnTo>
                      <a:pt x="658" y="120"/>
                    </a:lnTo>
                    <a:lnTo>
                      <a:pt x="391" y="66"/>
                    </a:lnTo>
                    <a:lnTo>
                      <a:pt x="391" y="67"/>
                    </a:lnTo>
                    <a:lnTo>
                      <a:pt x="362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904">
                <a:extLst>
                  <a:ext uri="{FF2B5EF4-FFF2-40B4-BE49-F238E27FC236}">
                    <a16:creationId xmlns:a16="http://schemas.microsoft.com/office/drawing/2014/main" id="{2C3ED74C-B4A7-539A-353B-7C29F49AD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164"/>
                <a:ext cx="212" cy="170"/>
              </a:xfrm>
              <a:custGeom>
                <a:avLst/>
                <a:gdLst>
                  <a:gd name="T0" fmla="*/ 708 w 849"/>
                  <a:gd name="T1" fmla="*/ 5 h 681"/>
                  <a:gd name="T2" fmla="*/ 705 w 849"/>
                  <a:gd name="T3" fmla="*/ 5 h 681"/>
                  <a:gd name="T4" fmla="*/ 708 w 849"/>
                  <a:gd name="T5" fmla="*/ 7 h 681"/>
                  <a:gd name="T6" fmla="*/ 672 w 849"/>
                  <a:gd name="T7" fmla="*/ 51 h 681"/>
                  <a:gd name="T8" fmla="*/ 288 w 849"/>
                  <a:gd name="T9" fmla="*/ 262 h 681"/>
                  <a:gd name="T10" fmla="*/ 232 w 849"/>
                  <a:gd name="T11" fmla="*/ 323 h 681"/>
                  <a:gd name="T12" fmla="*/ 232 w 849"/>
                  <a:gd name="T13" fmla="*/ 435 h 681"/>
                  <a:gd name="T14" fmla="*/ 0 w 849"/>
                  <a:gd name="T15" fmla="*/ 477 h 681"/>
                  <a:gd name="T16" fmla="*/ 0 w 849"/>
                  <a:gd name="T17" fmla="*/ 558 h 681"/>
                  <a:gd name="T18" fmla="*/ 52 w 849"/>
                  <a:gd name="T19" fmla="*/ 604 h 681"/>
                  <a:gd name="T20" fmla="*/ 47 w 849"/>
                  <a:gd name="T21" fmla="*/ 639 h 681"/>
                  <a:gd name="T22" fmla="*/ 204 w 849"/>
                  <a:gd name="T23" fmla="*/ 600 h 681"/>
                  <a:gd name="T24" fmla="*/ 171 w 849"/>
                  <a:gd name="T25" fmla="*/ 681 h 681"/>
                  <a:gd name="T26" fmla="*/ 233 w 849"/>
                  <a:gd name="T27" fmla="*/ 681 h 681"/>
                  <a:gd name="T28" fmla="*/ 284 w 849"/>
                  <a:gd name="T29" fmla="*/ 577 h 681"/>
                  <a:gd name="T30" fmla="*/ 380 w 849"/>
                  <a:gd name="T31" fmla="*/ 580 h 681"/>
                  <a:gd name="T32" fmla="*/ 377 w 849"/>
                  <a:gd name="T33" fmla="*/ 529 h 681"/>
                  <a:gd name="T34" fmla="*/ 449 w 849"/>
                  <a:gd name="T35" fmla="*/ 437 h 681"/>
                  <a:gd name="T36" fmla="*/ 558 w 849"/>
                  <a:gd name="T37" fmla="*/ 437 h 681"/>
                  <a:gd name="T38" fmla="*/ 732 w 849"/>
                  <a:gd name="T39" fmla="*/ 313 h 681"/>
                  <a:gd name="T40" fmla="*/ 732 w 849"/>
                  <a:gd name="T41" fmla="*/ 259 h 681"/>
                  <a:gd name="T42" fmla="*/ 732 w 849"/>
                  <a:gd name="T43" fmla="*/ 195 h 681"/>
                  <a:gd name="T44" fmla="*/ 849 w 849"/>
                  <a:gd name="T45" fmla="*/ 82 h 681"/>
                  <a:gd name="T46" fmla="*/ 849 w 849"/>
                  <a:gd name="T47" fmla="*/ 60 h 681"/>
                  <a:gd name="T48" fmla="*/ 794 w 849"/>
                  <a:gd name="T49" fmla="*/ 0 h 681"/>
                  <a:gd name="T50" fmla="*/ 708 w 849"/>
                  <a:gd name="T51" fmla="*/ 5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9" h="681">
                    <a:moveTo>
                      <a:pt x="708" y="5"/>
                    </a:moveTo>
                    <a:lnTo>
                      <a:pt x="705" y="5"/>
                    </a:lnTo>
                    <a:lnTo>
                      <a:pt x="708" y="7"/>
                    </a:lnTo>
                    <a:lnTo>
                      <a:pt x="672" y="51"/>
                    </a:lnTo>
                    <a:lnTo>
                      <a:pt x="288" y="262"/>
                    </a:lnTo>
                    <a:lnTo>
                      <a:pt x="232" y="323"/>
                    </a:lnTo>
                    <a:lnTo>
                      <a:pt x="232" y="435"/>
                    </a:lnTo>
                    <a:lnTo>
                      <a:pt x="0" y="477"/>
                    </a:lnTo>
                    <a:lnTo>
                      <a:pt x="0" y="558"/>
                    </a:lnTo>
                    <a:lnTo>
                      <a:pt x="52" y="604"/>
                    </a:lnTo>
                    <a:lnTo>
                      <a:pt x="47" y="639"/>
                    </a:lnTo>
                    <a:lnTo>
                      <a:pt x="204" y="600"/>
                    </a:lnTo>
                    <a:lnTo>
                      <a:pt x="171" y="681"/>
                    </a:lnTo>
                    <a:lnTo>
                      <a:pt x="233" y="681"/>
                    </a:lnTo>
                    <a:lnTo>
                      <a:pt x="284" y="577"/>
                    </a:lnTo>
                    <a:lnTo>
                      <a:pt x="380" y="580"/>
                    </a:lnTo>
                    <a:lnTo>
                      <a:pt x="377" y="529"/>
                    </a:lnTo>
                    <a:lnTo>
                      <a:pt x="449" y="437"/>
                    </a:lnTo>
                    <a:lnTo>
                      <a:pt x="558" y="437"/>
                    </a:lnTo>
                    <a:lnTo>
                      <a:pt x="732" y="313"/>
                    </a:lnTo>
                    <a:lnTo>
                      <a:pt x="732" y="259"/>
                    </a:lnTo>
                    <a:lnTo>
                      <a:pt x="732" y="195"/>
                    </a:lnTo>
                    <a:lnTo>
                      <a:pt x="849" y="82"/>
                    </a:lnTo>
                    <a:lnTo>
                      <a:pt x="849" y="60"/>
                    </a:lnTo>
                    <a:lnTo>
                      <a:pt x="794" y="0"/>
                    </a:lnTo>
                    <a:lnTo>
                      <a:pt x="708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905">
                <a:extLst>
                  <a:ext uri="{FF2B5EF4-FFF2-40B4-BE49-F238E27FC236}">
                    <a16:creationId xmlns:a16="http://schemas.microsoft.com/office/drawing/2014/main" id="{92CB6998-3CF3-3ECA-482E-DCB93D439A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308"/>
                <a:ext cx="163" cy="115"/>
              </a:xfrm>
              <a:custGeom>
                <a:avLst/>
                <a:gdLst>
                  <a:gd name="T0" fmla="*/ 397 w 654"/>
                  <a:gd name="T1" fmla="*/ 45 h 460"/>
                  <a:gd name="T2" fmla="*/ 345 w 654"/>
                  <a:gd name="T3" fmla="*/ 3 h 460"/>
                  <a:gd name="T4" fmla="*/ 249 w 654"/>
                  <a:gd name="T5" fmla="*/ 0 h 460"/>
                  <a:gd name="T6" fmla="*/ 198 w 654"/>
                  <a:gd name="T7" fmla="*/ 104 h 460"/>
                  <a:gd name="T8" fmla="*/ 136 w 654"/>
                  <a:gd name="T9" fmla="*/ 104 h 460"/>
                  <a:gd name="T10" fmla="*/ 169 w 654"/>
                  <a:gd name="T11" fmla="*/ 23 h 460"/>
                  <a:gd name="T12" fmla="*/ 12 w 654"/>
                  <a:gd name="T13" fmla="*/ 62 h 460"/>
                  <a:gd name="T14" fmla="*/ 0 w 654"/>
                  <a:gd name="T15" fmla="*/ 136 h 460"/>
                  <a:gd name="T16" fmla="*/ 43 w 654"/>
                  <a:gd name="T17" fmla="*/ 233 h 460"/>
                  <a:gd name="T18" fmla="*/ 276 w 654"/>
                  <a:gd name="T19" fmla="*/ 386 h 460"/>
                  <a:gd name="T20" fmla="*/ 276 w 654"/>
                  <a:gd name="T21" fmla="*/ 417 h 460"/>
                  <a:gd name="T22" fmla="*/ 344 w 654"/>
                  <a:gd name="T23" fmla="*/ 460 h 460"/>
                  <a:gd name="T24" fmla="*/ 413 w 654"/>
                  <a:gd name="T25" fmla="*/ 322 h 460"/>
                  <a:gd name="T26" fmla="*/ 654 w 654"/>
                  <a:gd name="T27" fmla="*/ 156 h 460"/>
                  <a:gd name="T28" fmla="*/ 631 w 654"/>
                  <a:gd name="T29" fmla="*/ 134 h 460"/>
                  <a:gd name="T30" fmla="*/ 507 w 654"/>
                  <a:gd name="T31" fmla="*/ 84 h 460"/>
                  <a:gd name="T32" fmla="*/ 507 w 654"/>
                  <a:gd name="T33" fmla="*/ 45 h 460"/>
                  <a:gd name="T34" fmla="*/ 397 w 654"/>
                  <a:gd name="T35" fmla="*/ 45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4" h="460">
                    <a:moveTo>
                      <a:pt x="397" y="45"/>
                    </a:moveTo>
                    <a:lnTo>
                      <a:pt x="345" y="3"/>
                    </a:lnTo>
                    <a:lnTo>
                      <a:pt x="249" y="0"/>
                    </a:lnTo>
                    <a:lnTo>
                      <a:pt x="198" y="104"/>
                    </a:lnTo>
                    <a:lnTo>
                      <a:pt x="136" y="104"/>
                    </a:lnTo>
                    <a:lnTo>
                      <a:pt x="169" y="23"/>
                    </a:lnTo>
                    <a:lnTo>
                      <a:pt x="12" y="62"/>
                    </a:lnTo>
                    <a:lnTo>
                      <a:pt x="0" y="136"/>
                    </a:lnTo>
                    <a:lnTo>
                      <a:pt x="43" y="233"/>
                    </a:lnTo>
                    <a:lnTo>
                      <a:pt x="276" y="386"/>
                    </a:lnTo>
                    <a:lnTo>
                      <a:pt x="276" y="417"/>
                    </a:lnTo>
                    <a:lnTo>
                      <a:pt x="344" y="460"/>
                    </a:lnTo>
                    <a:lnTo>
                      <a:pt x="413" y="322"/>
                    </a:lnTo>
                    <a:lnTo>
                      <a:pt x="654" y="156"/>
                    </a:lnTo>
                    <a:lnTo>
                      <a:pt x="631" y="134"/>
                    </a:lnTo>
                    <a:lnTo>
                      <a:pt x="507" y="84"/>
                    </a:lnTo>
                    <a:lnTo>
                      <a:pt x="507" y="45"/>
                    </a:lnTo>
                    <a:lnTo>
                      <a:pt x="397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906">
                <a:extLst>
                  <a:ext uri="{FF2B5EF4-FFF2-40B4-BE49-F238E27FC236}">
                    <a16:creationId xmlns:a16="http://schemas.microsoft.com/office/drawing/2014/main" id="{93C90F95-731E-04A4-32A7-A695F8955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" y="347"/>
                <a:ext cx="125" cy="162"/>
              </a:xfrm>
              <a:custGeom>
                <a:avLst/>
                <a:gdLst>
                  <a:gd name="T0" fmla="*/ 391 w 500"/>
                  <a:gd name="T1" fmla="*/ 82 h 650"/>
                  <a:gd name="T2" fmla="*/ 310 w 500"/>
                  <a:gd name="T3" fmla="*/ 0 h 650"/>
                  <a:gd name="T4" fmla="*/ 69 w 500"/>
                  <a:gd name="T5" fmla="*/ 166 h 650"/>
                  <a:gd name="T6" fmla="*/ 0 w 500"/>
                  <a:gd name="T7" fmla="*/ 304 h 650"/>
                  <a:gd name="T8" fmla="*/ 230 w 500"/>
                  <a:gd name="T9" fmla="*/ 450 h 650"/>
                  <a:gd name="T10" fmla="*/ 174 w 500"/>
                  <a:gd name="T11" fmla="*/ 517 h 650"/>
                  <a:gd name="T12" fmla="*/ 174 w 500"/>
                  <a:gd name="T13" fmla="*/ 568 h 650"/>
                  <a:gd name="T14" fmla="*/ 289 w 500"/>
                  <a:gd name="T15" fmla="*/ 568 h 650"/>
                  <a:gd name="T16" fmla="*/ 340 w 500"/>
                  <a:gd name="T17" fmla="*/ 650 h 650"/>
                  <a:gd name="T18" fmla="*/ 376 w 500"/>
                  <a:gd name="T19" fmla="*/ 646 h 650"/>
                  <a:gd name="T20" fmla="*/ 376 w 500"/>
                  <a:gd name="T21" fmla="*/ 563 h 650"/>
                  <a:gd name="T22" fmla="*/ 432 w 500"/>
                  <a:gd name="T23" fmla="*/ 505 h 650"/>
                  <a:gd name="T24" fmla="*/ 432 w 500"/>
                  <a:gd name="T25" fmla="*/ 148 h 650"/>
                  <a:gd name="T26" fmla="*/ 500 w 500"/>
                  <a:gd name="T27" fmla="*/ 82 h 650"/>
                  <a:gd name="T28" fmla="*/ 391 w 500"/>
                  <a:gd name="T29" fmla="*/ 82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0" h="650">
                    <a:moveTo>
                      <a:pt x="391" y="82"/>
                    </a:moveTo>
                    <a:lnTo>
                      <a:pt x="310" y="0"/>
                    </a:lnTo>
                    <a:lnTo>
                      <a:pt x="69" y="166"/>
                    </a:lnTo>
                    <a:lnTo>
                      <a:pt x="0" y="304"/>
                    </a:lnTo>
                    <a:lnTo>
                      <a:pt x="230" y="450"/>
                    </a:lnTo>
                    <a:lnTo>
                      <a:pt x="174" y="517"/>
                    </a:lnTo>
                    <a:lnTo>
                      <a:pt x="174" y="568"/>
                    </a:lnTo>
                    <a:lnTo>
                      <a:pt x="289" y="568"/>
                    </a:lnTo>
                    <a:lnTo>
                      <a:pt x="340" y="650"/>
                    </a:lnTo>
                    <a:lnTo>
                      <a:pt x="376" y="646"/>
                    </a:lnTo>
                    <a:lnTo>
                      <a:pt x="376" y="563"/>
                    </a:lnTo>
                    <a:lnTo>
                      <a:pt x="432" y="505"/>
                    </a:lnTo>
                    <a:lnTo>
                      <a:pt x="432" y="148"/>
                    </a:lnTo>
                    <a:lnTo>
                      <a:pt x="500" y="82"/>
                    </a:lnTo>
                    <a:lnTo>
                      <a:pt x="391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907">
                <a:extLst>
                  <a:ext uri="{FF2B5EF4-FFF2-40B4-BE49-F238E27FC236}">
                    <a16:creationId xmlns:a16="http://schemas.microsoft.com/office/drawing/2014/main" id="{D00DFC4C-00FD-498A-EC59-4F3919631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6" y="366"/>
                <a:ext cx="80" cy="114"/>
              </a:xfrm>
              <a:custGeom>
                <a:avLst/>
                <a:gdLst>
                  <a:gd name="T0" fmla="*/ 157 w 322"/>
                  <a:gd name="T1" fmla="*/ 4 h 455"/>
                  <a:gd name="T2" fmla="*/ 68 w 322"/>
                  <a:gd name="T3" fmla="*/ 4 h 455"/>
                  <a:gd name="T4" fmla="*/ 0 w 322"/>
                  <a:gd name="T5" fmla="*/ 70 h 455"/>
                  <a:gd name="T6" fmla="*/ 0 w 322"/>
                  <a:gd name="T7" fmla="*/ 427 h 455"/>
                  <a:gd name="T8" fmla="*/ 6 w 322"/>
                  <a:gd name="T9" fmla="*/ 419 h 455"/>
                  <a:gd name="T10" fmla="*/ 95 w 322"/>
                  <a:gd name="T11" fmla="*/ 422 h 455"/>
                  <a:gd name="T12" fmla="*/ 110 w 322"/>
                  <a:gd name="T13" fmla="*/ 455 h 455"/>
                  <a:gd name="T14" fmla="*/ 262 w 322"/>
                  <a:gd name="T15" fmla="*/ 422 h 455"/>
                  <a:gd name="T16" fmla="*/ 322 w 322"/>
                  <a:gd name="T17" fmla="*/ 359 h 455"/>
                  <a:gd name="T18" fmla="*/ 322 w 322"/>
                  <a:gd name="T19" fmla="*/ 295 h 455"/>
                  <a:gd name="T20" fmla="*/ 238 w 322"/>
                  <a:gd name="T21" fmla="*/ 249 h 455"/>
                  <a:gd name="T22" fmla="*/ 171 w 322"/>
                  <a:gd name="T23" fmla="*/ 249 h 455"/>
                  <a:gd name="T24" fmla="*/ 224 w 322"/>
                  <a:gd name="T25" fmla="*/ 157 h 455"/>
                  <a:gd name="T26" fmla="*/ 157 w 322"/>
                  <a:gd name="T27" fmla="*/ 0 h 455"/>
                  <a:gd name="T28" fmla="*/ 157 w 322"/>
                  <a:gd name="T29" fmla="*/ 4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2" h="455">
                    <a:moveTo>
                      <a:pt x="157" y="4"/>
                    </a:moveTo>
                    <a:lnTo>
                      <a:pt x="68" y="4"/>
                    </a:lnTo>
                    <a:lnTo>
                      <a:pt x="0" y="70"/>
                    </a:lnTo>
                    <a:lnTo>
                      <a:pt x="0" y="427"/>
                    </a:lnTo>
                    <a:lnTo>
                      <a:pt x="6" y="419"/>
                    </a:lnTo>
                    <a:lnTo>
                      <a:pt x="95" y="422"/>
                    </a:lnTo>
                    <a:lnTo>
                      <a:pt x="110" y="455"/>
                    </a:lnTo>
                    <a:lnTo>
                      <a:pt x="262" y="422"/>
                    </a:lnTo>
                    <a:lnTo>
                      <a:pt x="322" y="359"/>
                    </a:lnTo>
                    <a:lnTo>
                      <a:pt x="322" y="295"/>
                    </a:lnTo>
                    <a:lnTo>
                      <a:pt x="238" y="249"/>
                    </a:lnTo>
                    <a:lnTo>
                      <a:pt x="171" y="249"/>
                    </a:lnTo>
                    <a:lnTo>
                      <a:pt x="224" y="157"/>
                    </a:lnTo>
                    <a:lnTo>
                      <a:pt x="157" y="0"/>
                    </a:lnTo>
                    <a:lnTo>
                      <a:pt x="157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908">
                <a:extLst>
                  <a:ext uri="{FF2B5EF4-FFF2-40B4-BE49-F238E27FC236}">
                    <a16:creationId xmlns:a16="http://schemas.microsoft.com/office/drawing/2014/main" id="{D6B4E4D6-A20F-25D8-905C-5D7628227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88"/>
                <a:ext cx="328" cy="287"/>
              </a:xfrm>
              <a:custGeom>
                <a:avLst/>
                <a:gdLst>
                  <a:gd name="T0" fmla="*/ 1208 w 1312"/>
                  <a:gd name="T1" fmla="*/ 1150 h 1150"/>
                  <a:gd name="T2" fmla="*/ 1198 w 1312"/>
                  <a:gd name="T3" fmla="*/ 917 h 1150"/>
                  <a:gd name="T4" fmla="*/ 1228 w 1312"/>
                  <a:gd name="T5" fmla="*/ 880 h 1150"/>
                  <a:gd name="T6" fmla="*/ 1228 w 1312"/>
                  <a:gd name="T7" fmla="*/ 814 h 1150"/>
                  <a:gd name="T8" fmla="*/ 1181 w 1312"/>
                  <a:gd name="T9" fmla="*/ 779 h 1150"/>
                  <a:gd name="T10" fmla="*/ 1171 w 1312"/>
                  <a:gd name="T11" fmla="*/ 638 h 1150"/>
                  <a:gd name="T12" fmla="*/ 1233 w 1312"/>
                  <a:gd name="T13" fmla="*/ 545 h 1150"/>
                  <a:gd name="T14" fmla="*/ 1233 w 1312"/>
                  <a:gd name="T15" fmla="*/ 497 h 1150"/>
                  <a:gd name="T16" fmla="*/ 1312 w 1312"/>
                  <a:gd name="T17" fmla="*/ 473 h 1150"/>
                  <a:gd name="T18" fmla="*/ 1233 w 1312"/>
                  <a:gd name="T19" fmla="*/ 352 h 1150"/>
                  <a:gd name="T20" fmla="*/ 1243 w 1312"/>
                  <a:gd name="T21" fmla="*/ 301 h 1150"/>
                  <a:gd name="T22" fmla="*/ 1177 w 1312"/>
                  <a:gd name="T23" fmla="*/ 249 h 1150"/>
                  <a:gd name="T24" fmla="*/ 1177 w 1312"/>
                  <a:gd name="T25" fmla="*/ 141 h 1150"/>
                  <a:gd name="T26" fmla="*/ 1212 w 1312"/>
                  <a:gd name="T27" fmla="*/ 110 h 1150"/>
                  <a:gd name="T28" fmla="*/ 1208 w 1312"/>
                  <a:gd name="T29" fmla="*/ 38 h 1150"/>
                  <a:gd name="T30" fmla="*/ 1146 w 1312"/>
                  <a:gd name="T31" fmla="*/ 38 h 1150"/>
                  <a:gd name="T32" fmla="*/ 1067 w 1312"/>
                  <a:gd name="T33" fmla="*/ 0 h 1150"/>
                  <a:gd name="T34" fmla="*/ 1001 w 1312"/>
                  <a:gd name="T35" fmla="*/ 89 h 1150"/>
                  <a:gd name="T36" fmla="*/ 946 w 1312"/>
                  <a:gd name="T37" fmla="*/ 100 h 1150"/>
                  <a:gd name="T38" fmla="*/ 882 w 1312"/>
                  <a:gd name="T39" fmla="*/ 151 h 1150"/>
                  <a:gd name="T40" fmla="*/ 784 w 1312"/>
                  <a:gd name="T41" fmla="*/ 290 h 1150"/>
                  <a:gd name="T42" fmla="*/ 660 w 1312"/>
                  <a:gd name="T43" fmla="*/ 290 h 1150"/>
                  <a:gd name="T44" fmla="*/ 658 w 1312"/>
                  <a:gd name="T45" fmla="*/ 291 h 1150"/>
                  <a:gd name="T46" fmla="*/ 598 w 1312"/>
                  <a:gd name="T47" fmla="*/ 318 h 1150"/>
                  <a:gd name="T48" fmla="*/ 525 w 1312"/>
                  <a:gd name="T49" fmla="*/ 306 h 1150"/>
                  <a:gd name="T50" fmla="*/ 524 w 1312"/>
                  <a:gd name="T51" fmla="*/ 305 h 1150"/>
                  <a:gd name="T52" fmla="*/ 433 w 1312"/>
                  <a:gd name="T53" fmla="*/ 183 h 1150"/>
                  <a:gd name="T54" fmla="*/ 381 w 1312"/>
                  <a:gd name="T55" fmla="*/ 183 h 1150"/>
                  <a:gd name="T56" fmla="*/ 334 w 1312"/>
                  <a:gd name="T57" fmla="*/ 255 h 1150"/>
                  <a:gd name="T58" fmla="*/ 261 w 1312"/>
                  <a:gd name="T59" fmla="*/ 245 h 1150"/>
                  <a:gd name="T60" fmla="*/ 261 w 1312"/>
                  <a:gd name="T61" fmla="*/ 161 h 1150"/>
                  <a:gd name="T62" fmla="*/ 235 w 1312"/>
                  <a:gd name="T63" fmla="*/ 170 h 1150"/>
                  <a:gd name="T64" fmla="*/ 13 w 1312"/>
                  <a:gd name="T65" fmla="*/ 187 h 1150"/>
                  <a:gd name="T66" fmla="*/ 0 w 1312"/>
                  <a:gd name="T67" fmla="*/ 257 h 1150"/>
                  <a:gd name="T68" fmla="*/ 91 w 1312"/>
                  <a:gd name="T69" fmla="*/ 307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12" h="1150">
                    <a:moveTo>
                      <a:pt x="1208" y="1150"/>
                    </a:moveTo>
                    <a:lnTo>
                      <a:pt x="1198" y="917"/>
                    </a:lnTo>
                    <a:lnTo>
                      <a:pt x="1228" y="880"/>
                    </a:lnTo>
                    <a:lnTo>
                      <a:pt x="1228" y="814"/>
                    </a:lnTo>
                    <a:lnTo>
                      <a:pt x="1181" y="779"/>
                    </a:lnTo>
                    <a:lnTo>
                      <a:pt x="1171" y="638"/>
                    </a:lnTo>
                    <a:lnTo>
                      <a:pt x="1233" y="545"/>
                    </a:lnTo>
                    <a:lnTo>
                      <a:pt x="1233" y="497"/>
                    </a:lnTo>
                    <a:lnTo>
                      <a:pt x="1312" y="473"/>
                    </a:lnTo>
                    <a:lnTo>
                      <a:pt x="1233" y="352"/>
                    </a:lnTo>
                    <a:lnTo>
                      <a:pt x="1243" y="301"/>
                    </a:lnTo>
                    <a:lnTo>
                      <a:pt x="1177" y="249"/>
                    </a:lnTo>
                    <a:lnTo>
                      <a:pt x="1177" y="141"/>
                    </a:lnTo>
                    <a:lnTo>
                      <a:pt x="1212" y="110"/>
                    </a:lnTo>
                    <a:lnTo>
                      <a:pt x="1208" y="38"/>
                    </a:lnTo>
                    <a:lnTo>
                      <a:pt x="1146" y="38"/>
                    </a:lnTo>
                    <a:lnTo>
                      <a:pt x="1067" y="0"/>
                    </a:lnTo>
                    <a:lnTo>
                      <a:pt x="1001" y="89"/>
                    </a:lnTo>
                    <a:lnTo>
                      <a:pt x="946" y="100"/>
                    </a:lnTo>
                    <a:lnTo>
                      <a:pt x="882" y="151"/>
                    </a:lnTo>
                    <a:lnTo>
                      <a:pt x="784" y="290"/>
                    </a:lnTo>
                    <a:lnTo>
                      <a:pt x="660" y="290"/>
                    </a:lnTo>
                    <a:lnTo>
                      <a:pt x="658" y="291"/>
                    </a:lnTo>
                    <a:lnTo>
                      <a:pt x="598" y="318"/>
                    </a:lnTo>
                    <a:lnTo>
                      <a:pt x="525" y="306"/>
                    </a:lnTo>
                    <a:lnTo>
                      <a:pt x="524" y="305"/>
                    </a:lnTo>
                    <a:lnTo>
                      <a:pt x="433" y="183"/>
                    </a:lnTo>
                    <a:lnTo>
                      <a:pt x="381" y="183"/>
                    </a:lnTo>
                    <a:lnTo>
                      <a:pt x="334" y="255"/>
                    </a:lnTo>
                    <a:lnTo>
                      <a:pt x="261" y="245"/>
                    </a:lnTo>
                    <a:lnTo>
                      <a:pt x="261" y="161"/>
                    </a:lnTo>
                    <a:lnTo>
                      <a:pt x="235" y="170"/>
                    </a:lnTo>
                    <a:lnTo>
                      <a:pt x="13" y="187"/>
                    </a:lnTo>
                    <a:lnTo>
                      <a:pt x="0" y="257"/>
                    </a:lnTo>
                    <a:lnTo>
                      <a:pt x="91" y="30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909">
                <a:extLst>
                  <a:ext uri="{FF2B5EF4-FFF2-40B4-BE49-F238E27FC236}">
                    <a16:creationId xmlns:a16="http://schemas.microsoft.com/office/drawing/2014/main" id="{3F809DEB-5C90-1E73-F686-A95938EABE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" y="164"/>
                <a:ext cx="39" cy="84"/>
              </a:xfrm>
              <a:custGeom>
                <a:avLst/>
                <a:gdLst>
                  <a:gd name="T0" fmla="*/ 0 w 157"/>
                  <a:gd name="T1" fmla="*/ 337 h 337"/>
                  <a:gd name="T2" fmla="*/ 107 w 157"/>
                  <a:gd name="T3" fmla="*/ 259 h 337"/>
                  <a:gd name="T4" fmla="*/ 157 w 157"/>
                  <a:gd name="T5" fmla="*/ 142 h 337"/>
                  <a:gd name="T6" fmla="*/ 119 w 157"/>
                  <a:gd name="T7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337">
                    <a:moveTo>
                      <a:pt x="0" y="337"/>
                    </a:moveTo>
                    <a:lnTo>
                      <a:pt x="107" y="259"/>
                    </a:lnTo>
                    <a:lnTo>
                      <a:pt x="157" y="142"/>
                    </a:lnTo>
                    <a:lnTo>
                      <a:pt x="11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910">
                <a:extLst>
                  <a:ext uri="{FF2B5EF4-FFF2-40B4-BE49-F238E27FC236}">
                    <a16:creationId xmlns:a16="http://schemas.microsoft.com/office/drawing/2014/main" id="{D2BD7E47-FBDF-E9E7-5425-49F24CCFD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2" y="161"/>
                <a:ext cx="95" cy="137"/>
              </a:xfrm>
              <a:custGeom>
                <a:avLst/>
                <a:gdLst>
                  <a:gd name="T0" fmla="*/ 250 w 380"/>
                  <a:gd name="T1" fmla="*/ 549 h 549"/>
                  <a:gd name="T2" fmla="*/ 281 w 380"/>
                  <a:gd name="T3" fmla="*/ 490 h 549"/>
                  <a:gd name="T4" fmla="*/ 380 w 380"/>
                  <a:gd name="T5" fmla="*/ 493 h 549"/>
                  <a:gd name="T6" fmla="*/ 270 w 380"/>
                  <a:gd name="T7" fmla="*/ 373 h 549"/>
                  <a:gd name="T8" fmla="*/ 312 w 380"/>
                  <a:gd name="T9" fmla="*/ 284 h 549"/>
                  <a:gd name="T10" fmla="*/ 107 w 380"/>
                  <a:gd name="T11" fmla="*/ 193 h 549"/>
                  <a:gd name="T12" fmla="*/ 54 w 380"/>
                  <a:gd name="T13" fmla="*/ 112 h 549"/>
                  <a:gd name="T14" fmla="*/ 0 w 380"/>
                  <a:gd name="T15" fmla="*/ 112 h 549"/>
                  <a:gd name="T16" fmla="*/ 36 w 380"/>
                  <a:gd name="T17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0" h="549">
                    <a:moveTo>
                      <a:pt x="250" y="549"/>
                    </a:moveTo>
                    <a:lnTo>
                      <a:pt x="281" y="490"/>
                    </a:lnTo>
                    <a:lnTo>
                      <a:pt x="380" y="493"/>
                    </a:lnTo>
                    <a:lnTo>
                      <a:pt x="270" y="373"/>
                    </a:lnTo>
                    <a:lnTo>
                      <a:pt x="312" y="284"/>
                    </a:lnTo>
                    <a:lnTo>
                      <a:pt x="107" y="193"/>
                    </a:lnTo>
                    <a:lnTo>
                      <a:pt x="54" y="112"/>
                    </a:lnTo>
                    <a:lnTo>
                      <a:pt x="0" y="112"/>
                    </a:lnTo>
                    <a:lnTo>
                      <a:pt x="3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911">
                <a:extLst>
                  <a:ext uri="{FF2B5EF4-FFF2-40B4-BE49-F238E27FC236}">
                    <a16:creationId xmlns:a16="http://schemas.microsoft.com/office/drawing/2014/main" id="{6AD59EB2-F73A-4933-9E42-D80783A9E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275"/>
                <a:ext cx="174" cy="100"/>
              </a:xfrm>
              <a:custGeom>
                <a:avLst/>
                <a:gdLst>
                  <a:gd name="T0" fmla="*/ 697 w 697"/>
                  <a:gd name="T1" fmla="*/ 402 h 402"/>
                  <a:gd name="T2" fmla="*/ 539 w 697"/>
                  <a:gd name="T3" fmla="*/ 235 h 402"/>
                  <a:gd name="T4" fmla="*/ 381 w 697"/>
                  <a:gd name="T5" fmla="*/ 112 h 402"/>
                  <a:gd name="T6" fmla="*/ 361 w 697"/>
                  <a:gd name="T7" fmla="*/ 92 h 402"/>
                  <a:gd name="T8" fmla="*/ 331 w 697"/>
                  <a:gd name="T9" fmla="*/ 64 h 402"/>
                  <a:gd name="T10" fmla="*/ 259 w 697"/>
                  <a:gd name="T11" fmla="*/ 157 h 402"/>
                  <a:gd name="T12" fmla="*/ 52 w 697"/>
                  <a:gd name="T13" fmla="*/ 51 h 402"/>
                  <a:gd name="T14" fmla="*/ 0 w 697"/>
                  <a:gd name="T15" fmla="*/ 0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7" h="402">
                    <a:moveTo>
                      <a:pt x="697" y="402"/>
                    </a:moveTo>
                    <a:lnTo>
                      <a:pt x="539" y="235"/>
                    </a:lnTo>
                    <a:lnTo>
                      <a:pt x="381" y="112"/>
                    </a:lnTo>
                    <a:lnTo>
                      <a:pt x="361" y="92"/>
                    </a:lnTo>
                    <a:lnTo>
                      <a:pt x="331" y="64"/>
                    </a:lnTo>
                    <a:lnTo>
                      <a:pt x="259" y="157"/>
                    </a:lnTo>
                    <a:lnTo>
                      <a:pt x="52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912">
                <a:extLst>
                  <a:ext uri="{FF2B5EF4-FFF2-40B4-BE49-F238E27FC236}">
                    <a16:creationId xmlns:a16="http://schemas.microsoft.com/office/drawing/2014/main" id="{44AC08CD-3EA1-A452-C76E-F7091E031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" y="275"/>
                <a:ext cx="108" cy="99"/>
              </a:xfrm>
              <a:custGeom>
                <a:avLst/>
                <a:gdLst>
                  <a:gd name="T0" fmla="*/ 246 w 433"/>
                  <a:gd name="T1" fmla="*/ 0 h 395"/>
                  <a:gd name="T2" fmla="*/ 246 w 433"/>
                  <a:gd name="T3" fmla="*/ 83 h 395"/>
                  <a:gd name="T4" fmla="*/ 204 w 433"/>
                  <a:gd name="T5" fmla="*/ 202 h 395"/>
                  <a:gd name="T6" fmla="*/ 338 w 433"/>
                  <a:gd name="T7" fmla="*/ 258 h 395"/>
                  <a:gd name="T8" fmla="*/ 433 w 433"/>
                  <a:gd name="T9" fmla="*/ 265 h 395"/>
                  <a:gd name="T10" fmla="*/ 433 w 433"/>
                  <a:gd name="T11" fmla="*/ 379 h 395"/>
                  <a:gd name="T12" fmla="*/ 433 w 433"/>
                  <a:gd name="T13" fmla="*/ 380 h 395"/>
                  <a:gd name="T14" fmla="*/ 404 w 433"/>
                  <a:gd name="T15" fmla="*/ 395 h 395"/>
                  <a:gd name="T16" fmla="*/ 345 w 433"/>
                  <a:gd name="T17" fmla="*/ 313 h 395"/>
                  <a:gd name="T18" fmla="*/ 227 w 433"/>
                  <a:gd name="T19" fmla="*/ 313 h 395"/>
                  <a:gd name="T20" fmla="*/ 216 w 433"/>
                  <a:gd name="T21" fmla="*/ 350 h 395"/>
                  <a:gd name="T22" fmla="*/ 89 w 433"/>
                  <a:gd name="T23" fmla="*/ 350 h 395"/>
                  <a:gd name="T24" fmla="*/ 89 w 433"/>
                  <a:gd name="T25" fmla="*/ 365 h 395"/>
                  <a:gd name="T26" fmla="*/ 89 w 433"/>
                  <a:gd name="T27" fmla="*/ 369 h 395"/>
                  <a:gd name="T28" fmla="*/ 0 w 433"/>
                  <a:gd name="T29" fmla="*/ 369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3" h="395">
                    <a:moveTo>
                      <a:pt x="246" y="0"/>
                    </a:moveTo>
                    <a:lnTo>
                      <a:pt x="246" y="83"/>
                    </a:lnTo>
                    <a:lnTo>
                      <a:pt x="204" y="202"/>
                    </a:lnTo>
                    <a:lnTo>
                      <a:pt x="338" y="258"/>
                    </a:lnTo>
                    <a:lnTo>
                      <a:pt x="433" y="265"/>
                    </a:lnTo>
                    <a:lnTo>
                      <a:pt x="433" y="379"/>
                    </a:lnTo>
                    <a:lnTo>
                      <a:pt x="433" y="380"/>
                    </a:lnTo>
                    <a:lnTo>
                      <a:pt x="404" y="395"/>
                    </a:lnTo>
                    <a:lnTo>
                      <a:pt x="345" y="313"/>
                    </a:lnTo>
                    <a:lnTo>
                      <a:pt x="227" y="313"/>
                    </a:lnTo>
                    <a:lnTo>
                      <a:pt x="216" y="350"/>
                    </a:lnTo>
                    <a:lnTo>
                      <a:pt x="89" y="350"/>
                    </a:lnTo>
                    <a:lnTo>
                      <a:pt x="89" y="365"/>
                    </a:lnTo>
                    <a:lnTo>
                      <a:pt x="89" y="369"/>
                    </a:lnTo>
                    <a:lnTo>
                      <a:pt x="0" y="36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913">
                <a:extLst>
                  <a:ext uri="{FF2B5EF4-FFF2-40B4-BE49-F238E27FC236}">
                    <a16:creationId xmlns:a16="http://schemas.microsoft.com/office/drawing/2014/main" id="{596344ED-CF2E-53A5-011A-DBCF1FD5EA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6" y="228"/>
                <a:ext cx="99" cy="47"/>
              </a:xfrm>
              <a:custGeom>
                <a:avLst/>
                <a:gdLst>
                  <a:gd name="T0" fmla="*/ 393 w 393"/>
                  <a:gd name="T1" fmla="*/ 187 h 187"/>
                  <a:gd name="T2" fmla="*/ 393 w 393"/>
                  <a:gd name="T3" fmla="*/ 182 h 187"/>
                  <a:gd name="T4" fmla="*/ 287 w 393"/>
                  <a:gd name="T5" fmla="*/ 81 h 187"/>
                  <a:gd name="T6" fmla="*/ 269 w 393"/>
                  <a:gd name="T7" fmla="*/ 63 h 187"/>
                  <a:gd name="T8" fmla="*/ 141 w 393"/>
                  <a:gd name="T9" fmla="*/ 0 h 187"/>
                  <a:gd name="T10" fmla="*/ 0 w 393"/>
                  <a:gd name="T11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3" h="187">
                    <a:moveTo>
                      <a:pt x="393" y="187"/>
                    </a:moveTo>
                    <a:lnTo>
                      <a:pt x="393" y="182"/>
                    </a:lnTo>
                    <a:lnTo>
                      <a:pt x="287" y="81"/>
                    </a:lnTo>
                    <a:lnTo>
                      <a:pt x="269" y="63"/>
                    </a:lnTo>
                    <a:lnTo>
                      <a:pt x="14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914">
                <a:extLst>
                  <a:ext uri="{FF2B5EF4-FFF2-40B4-BE49-F238E27FC236}">
                    <a16:creationId xmlns:a16="http://schemas.microsoft.com/office/drawing/2014/main" id="{A5728C61-75DE-2436-8D01-E09639D48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6" y="375"/>
                <a:ext cx="289" cy="179"/>
              </a:xfrm>
              <a:custGeom>
                <a:avLst/>
                <a:gdLst>
                  <a:gd name="T0" fmla="*/ 0 w 1158"/>
                  <a:gd name="T1" fmla="*/ 390 h 714"/>
                  <a:gd name="T2" fmla="*/ 6 w 1158"/>
                  <a:gd name="T3" fmla="*/ 382 h 714"/>
                  <a:gd name="T4" fmla="*/ 95 w 1158"/>
                  <a:gd name="T5" fmla="*/ 385 h 714"/>
                  <a:gd name="T6" fmla="*/ 110 w 1158"/>
                  <a:gd name="T7" fmla="*/ 418 h 714"/>
                  <a:gd name="T8" fmla="*/ 140 w 1158"/>
                  <a:gd name="T9" fmla="*/ 488 h 714"/>
                  <a:gd name="T10" fmla="*/ 361 w 1158"/>
                  <a:gd name="T11" fmla="*/ 556 h 714"/>
                  <a:gd name="T12" fmla="*/ 456 w 1158"/>
                  <a:gd name="T13" fmla="*/ 556 h 714"/>
                  <a:gd name="T14" fmla="*/ 531 w 1158"/>
                  <a:gd name="T15" fmla="*/ 475 h 714"/>
                  <a:gd name="T16" fmla="*/ 578 w 1158"/>
                  <a:gd name="T17" fmla="*/ 466 h 714"/>
                  <a:gd name="T18" fmla="*/ 612 w 1158"/>
                  <a:gd name="T19" fmla="*/ 486 h 714"/>
                  <a:gd name="T20" fmla="*/ 705 w 1158"/>
                  <a:gd name="T21" fmla="*/ 481 h 714"/>
                  <a:gd name="T22" fmla="*/ 715 w 1158"/>
                  <a:gd name="T23" fmla="*/ 527 h 714"/>
                  <a:gd name="T24" fmla="*/ 798 w 1158"/>
                  <a:gd name="T25" fmla="*/ 631 h 714"/>
                  <a:gd name="T26" fmla="*/ 886 w 1158"/>
                  <a:gd name="T27" fmla="*/ 714 h 714"/>
                  <a:gd name="T28" fmla="*/ 949 w 1158"/>
                  <a:gd name="T29" fmla="*/ 714 h 714"/>
                  <a:gd name="T30" fmla="*/ 1004 w 1158"/>
                  <a:gd name="T31" fmla="*/ 631 h 714"/>
                  <a:gd name="T32" fmla="*/ 1083 w 1158"/>
                  <a:gd name="T33" fmla="*/ 575 h 714"/>
                  <a:gd name="T34" fmla="*/ 1083 w 1158"/>
                  <a:gd name="T35" fmla="*/ 527 h 714"/>
                  <a:gd name="T36" fmla="*/ 1026 w 1158"/>
                  <a:gd name="T37" fmla="*/ 493 h 714"/>
                  <a:gd name="T38" fmla="*/ 1036 w 1158"/>
                  <a:gd name="T39" fmla="*/ 414 h 714"/>
                  <a:gd name="T40" fmla="*/ 1077 w 1158"/>
                  <a:gd name="T41" fmla="*/ 358 h 714"/>
                  <a:gd name="T42" fmla="*/ 1129 w 1158"/>
                  <a:gd name="T43" fmla="*/ 347 h 714"/>
                  <a:gd name="T44" fmla="*/ 1158 w 1158"/>
                  <a:gd name="T45" fmla="*/ 288 h 714"/>
                  <a:gd name="T46" fmla="*/ 1087 w 1158"/>
                  <a:gd name="T47" fmla="*/ 192 h 714"/>
                  <a:gd name="T48" fmla="*/ 1087 w 1158"/>
                  <a:gd name="T49" fmla="*/ 119 h 714"/>
                  <a:gd name="T50" fmla="*/ 1011 w 1158"/>
                  <a:gd name="T51" fmla="*/ 0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58" h="714">
                    <a:moveTo>
                      <a:pt x="0" y="390"/>
                    </a:moveTo>
                    <a:lnTo>
                      <a:pt x="6" y="382"/>
                    </a:lnTo>
                    <a:lnTo>
                      <a:pt x="95" y="385"/>
                    </a:lnTo>
                    <a:lnTo>
                      <a:pt x="110" y="418"/>
                    </a:lnTo>
                    <a:lnTo>
                      <a:pt x="140" y="488"/>
                    </a:lnTo>
                    <a:lnTo>
                      <a:pt x="361" y="556"/>
                    </a:lnTo>
                    <a:lnTo>
                      <a:pt x="456" y="556"/>
                    </a:lnTo>
                    <a:lnTo>
                      <a:pt x="531" y="475"/>
                    </a:lnTo>
                    <a:lnTo>
                      <a:pt x="578" y="466"/>
                    </a:lnTo>
                    <a:lnTo>
                      <a:pt x="612" y="486"/>
                    </a:lnTo>
                    <a:lnTo>
                      <a:pt x="705" y="481"/>
                    </a:lnTo>
                    <a:lnTo>
                      <a:pt x="715" y="527"/>
                    </a:lnTo>
                    <a:lnTo>
                      <a:pt x="798" y="631"/>
                    </a:lnTo>
                    <a:lnTo>
                      <a:pt x="886" y="714"/>
                    </a:lnTo>
                    <a:lnTo>
                      <a:pt x="949" y="714"/>
                    </a:lnTo>
                    <a:lnTo>
                      <a:pt x="1004" y="631"/>
                    </a:lnTo>
                    <a:lnTo>
                      <a:pt x="1083" y="575"/>
                    </a:lnTo>
                    <a:lnTo>
                      <a:pt x="1083" y="527"/>
                    </a:lnTo>
                    <a:lnTo>
                      <a:pt x="1026" y="493"/>
                    </a:lnTo>
                    <a:lnTo>
                      <a:pt x="1036" y="414"/>
                    </a:lnTo>
                    <a:lnTo>
                      <a:pt x="1077" y="358"/>
                    </a:lnTo>
                    <a:lnTo>
                      <a:pt x="1129" y="347"/>
                    </a:lnTo>
                    <a:lnTo>
                      <a:pt x="1158" y="288"/>
                    </a:lnTo>
                    <a:lnTo>
                      <a:pt x="1087" y="192"/>
                    </a:lnTo>
                    <a:lnTo>
                      <a:pt x="1087" y="119"/>
                    </a:lnTo>
                    <a:lnTo>
                      <a:pt x="101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915">
                <a:extLst>
                  <a:ext uri="{FF2B5EF4-FFF2-40B4-BE49-F238E27FC236}">
                    <a16:creationId xmlns:a16="http://schemas.microsoft.com/office/drawing/2014/main" id="{E5D02749-6392-E1D7-8404-DE238E70C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1" y="370"/>
                <a:ext cx="144" cy="95"/>
              </a:xfrm>
              <a:custGeom>
                <a:avLst/>
                <a:gdLst>
                  <a:gd name="T0" fmla="*/ 576 w 576"/>
                  <a:gd name="T1" fmla="*/ 381 h 381"/>
                  <a:gd name="T2" fmla="*/ 497 w 576"/>
                  <a:gd name="T3" fmla="*/ 373 h 381"/>
                  <a:gd name="T4" fmla="*/ 446 w 576"/>
                  <a:gd name="T5" fmla="*/ 307 h 381"/>
                  <a:gd name="T6" fmla="*/ 346 w 576"/>
                  <a:gd name="T7" fmla="*/ 307 h 381"/>
                  <a:gd name="T8" fmla="*/ 267 w 576"/>
                  <a:gd name="T9" fmla="*/ 227 h 381"/>
                  <a:gd name="T10" fmla="*/ 267 w 576"/>
                  <a:gd name="T11" fmla="*/ 54 h 381"/>
                  <a:gd name="T12" fmla="*/ 0 w 576"/>
                  <a:gd name="T13" fmla="*/ 0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6" h="381">
                    <a:moveTo>
                      <a:pt x="576" y="381"/>
                    </a:moveTo>
                    <a:lnTo>
                      <a:pt x="497" y="373"/>
                    </a:lnTo>
                    <a:lnTo>
                      <a:pt x="446" y="307"/>
                    </a:lnTo>
                    <a:lnTo>
                      <a:pt x="346" y="307"/>
                    </a:lnTo>
                    <a:lnTo>
                      <a:pt x="267" y="227"/>
                    </a:lnTo>
                    <a:lnTo>
                      <a:pt x="267" y="5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916">
                <a:extLst>
                  <a:ext uri="{FF2B5EF4-FFF2-40B4-BE49-F238E27FC236}">
                    <a16:creationId xmlns:a16="http://schemas.microsoft.com/office/drawing/2014/main" id="{F120CB5C-75AC-9C1D-F6A7-62CFAB05B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0" y="164"/>
                <a:ext cx="35" cy="64"/>
              </a:xfrm>
              <a:custGeom>
                <a:avLst/>
                <a:gdLst>
                  <a:gd name="T0" fmla="*/ 27 w 144"/>
                  <a:gd name="T1" fmla="*/ 259 h 259"/>
                  <a:gd name="T2" fmla="*/ 27 w 144"/>
                  <a:gd name="T3" fmla="*/ 195 h 259"/>
                  <a:gd name="T4" fmla="*/ 144 w 144"/>
                  <a:gd name="T5" fmla="*/ 82 h 259"/>
                  <a:gd name="T6" fmla="*/ 144 w 144"/>
                  <a:gd name="T7" fmla="*/ 60 h 259"/>
                  <a:gd name="T8" fmla="*/ 89 w 144"/>
                  <a:gd name="T9" fmla="*/ 0 h 259"/>
                  <a:gd name="T10" fmla="*/ 3 w 144"/>
                  <a:gd name="T11" fmla="*/ 5 h 259"/>
                  <a:gd name="T12" fmla="*/ 0 w 144"/>
                  <a:gd name="T13" fmla="*/ 5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259">
                    <a:moveTo>
                      <a:pt x="27" y="259"/>
                    </a:moveTo>
                    <a:lnTo>
                      <a:pt x="27" y="195"/>
                    </a:lnTo>
                    <a:lnTo>
                      <a:pt x="144" y="82"/>
                    </a:lnTo>
                    <a:lnTo>
                      <a:pt x="144" y="60"/>
                    </a:lnTo>
                    <a:lnTo>
                      <a:pt x="89" y="0"/>
                    </a:lnTo>
                    <a:lnTo>
                      <a:pt x="3" y="5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917">
                <a:extLst>
                  <a:ext uri="{FF2B5EF4-FFF2-40B4-BE49-F238E27FC236}">
                    <a16:creationId xmlns:a16="http://schemas.microsoft.com/office/drawing/2014/main" id="{CC633555-B3DF-8622-133B-CFAD04161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165"/>
                <a:ext cx="203" cy="344"/>
              </a:xfrm>
              <a:custGeom>
                <a:avLst/>
                <a:gdLst>
                  <a:gd name="T0" fmla="*/ 705 w 811"/>
                  <a:gd name="T1" fmla="*/ 0 h 1378"/>
                  <a:gd name="T2" fmla="*/ 708 w 811"/>
                  <a:gd name="T3" fmla="*/ 2 h 1378"/>
                  <a:gd name="T4" fmla="*/ 672 w 811"/>
                  <a:gd name="T5" fmla="*/ 46 h 1378"/>
                  <a:gd name="T6" fmla="*/ 288 w 811"/>
                  <a:gd name="T7" fmla="*/ 257 h 1378"/>
                  <a:gd name="T8" fmla="*/ 232 w 811"/>
                  <a:gd name="T9" fmla="*/ 318 h 1378"/>
                  <a:gd name="T10" fmla="*/ 232 w 811"/>
                  <a:gd name="T11" fmla="*/ 430 h 1378"/>
                  <a:gd name="T12" fmla="*/ 0 w 811"/>
                  <a:gd name="T13" fmla="*/ 472 h 1378"/>
                  <a:gd name="T14" fmla="*/ 0 w 811"/>
                  <a:gd name="T15" fmla="*/ 553 h 1378"/>
                  <a:gd name="T16" fmla="*/ 52 w 811"/>
                  <a:gd name="T17" fmla="*/ 599 h 1378"/>
                  <a:gd name="T18" fmla="*/ 47 w 811"/>
                  <a:gd name="T19" fmla="*/ 634 h 1378"/>
                  <a:gd name="T20" fmla="*/ 35 w 811"/>
                  <a:gd name="T21" fmla="*/ 708 h 1378"/>
                  <a:gd name="T22" fmla="*/ 78 w 811"/>
                  <a:gd name="T23" fmla="*/ 805 h 1378"/>
                  <a:gd name="T24" fmla="*/ 311 w 811"/>
                  <a:gd name="T25" fmla="*/ 958 h 1378"/>
                  <a:gd name="T26" fmla="*/ 311 w 811"/>
                  <a:gd name="T27" fmla="*/ 989 h 1378"/>
                  <a:gd name="T28" fmla="*/ 379 w 811"/>
                  <a:gd name="T29" fmla="*/ 1032 h 1378"/>
                  <a:gd name="T30" fmla="*/ 609 w 811"/>
                  <a:gd name="T31" fmla="*/ 1178 h 1378"/>
                  <a:gd name="T32" fmla="*/ 553 w 811"/>
                  <a:gd name="T33" fmla="*/ 1245 h 1378"/>
                  <a:gd name="T34" fmla="*/ 553 w 811"/>
                  <a:gd name="T35" fmla="*/ 1296 h 1378"/>
                  <a:gd name="T36" fmla="*/ 668 w 811"/>
                  <a:gd name="T37" fmla="*/ 1296 h 1378"/>
                  <a:gd name="T38" fmla="*/ 719 w 811"/>
                  <a:gd name="T39" fmla="*/ 1378 h 1378"/>
                  <a:gd name="T40" fmla="*/ 755 w 811"/>
                  <a:gd name="T41" fmla="*/ 1374 h 1378"/>
                  <a:gd name="T42" fmla="*/ 755 w 811"/>
                  <a:gd name="T43" fmla="*/ 1291 h 1378"/>
                  <a:gd name="T44" fmla="*/ 811 w 811"/>
                  <a:gd name="T45" fmla="*/ 1233 h 1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11" h="1378">
                    <a:moveTo>
                      <a:pt x="705" y="0"/>
                    </a:moveTo>
                    <a:lnTo>
                      <a:pt x="708" y="2"/>
                    </a:lnTo>
                    <a:lnTo>
                      <a:pt x="672" y="46"/>
                    </a:lnTo>
                    <a:lnTo>
                      <a:pt x="288" y="257"/>
                    </a:lnTo>
                    <a:lnTo>
                      <a:pt x="232" y="318"/>
                    </a:lnTo>
                    <a:lnTo>
                      <a:pt x="232" y="430"/>
                    </a:lnTo>
                    <a:lnTo>
                      <a:pt x="0" y="472"/>
                    </a:lnTo>
                    <a:lnTo>
                      <a:pt x="0" y="553"/>
                    </a:lnTo>
                    <a:lnTo>
                      <a:pt x="52" y="599"/>
                    </a:lnTo>
                    <a:lnTo>
                      <a:pt x="47" y="634"/>
                    </a:lnTo>
                    <a:lnTo>
                      <a:pt x="35" y="708"/>
                    </a:lnTo>
                    <a:lnTo>
                      <a:pt x="78" y="805"/>
                    </a:lnTo>
                    <a:lnTo>
                      <a:pt x="311" y="958"/>
                    </a:lnTo>
                    <a:lnTo>
                      <a:pt x="311" y="989"/>
                    </a:lnTo>
                    <a:lnTo>
                      <a:pt x="379" y="1032"/>
                    </a:lnTo>
                    <a:lnTo>
                      <a:pt x="609" y="1178"/>
                    </a:lnTo>
                    <a:lnTo>
                      <a:pt x="553" y="1245"/>
                    </a:lnTo>
                    <a:lnTo>
                      <a:pt x="553" y="1296"/>
                    </a:lnTo>
                    <a:lnTo>
                      <a:pt x="668" y="1296"/>
                    </a:lnTo>
                    <a:lnTo>
                      <a:pt x="719" y="1378"/>
                    </a:lnTo>
                    <a:lnTo>
                      <a:pt x="755" y="1374"/>
                    </a:lnTo>
                    <a:lnTo>
                      <a:pt x="755" y="1291"/>
                    </a:lnTo>
                    <a:lnTo>
                      <a:pt x="811" y="12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918">
                <a:extLst>
                  <a:ext uri="{FF2B5EF4-FFF2-40B4-BE49-F238E27FC236}">
                    <a16:creationId xmlns:a16="http://schemas.microsoft.com/office/drawing/2014/main" id="{7DDBB529-724A-3B78-D994-1308CD32C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7" y="228"/>
                <a:ext cx="126" cy="139"/>
              </a:xfrm>
              <a:custGeom>
                <a:avLst/>
                <a:gdLst>
                  <a:gd name="T0" fmla="*/ 502 w 502"/>
                  <a:gd name="T1" fmla="*/ 556 h 556"/>
                  <a:gd name="T2" fmla="*/ 393 w 502"/>
                  <a:gd name="T3" fmla="*/ 556 h 556"/>
                  <a:gd name="T4" fmla="*/ 312 w 502"/>
                  <a:gd name="T5" fmla="*/ 474 h 556"/>
                  <a:gd name="T6" fmla="*/ 289 w 502"/>
                  <a:gd name="T7" fmla="*/ 452 h 556"/>
                  <a:gd name="T8" fmla="*/ 165 w 502"/>
                  <a:gd name="T9" fmla="*/ 402 h 556"/>
                  <a:gd name="T10" fmla="*/ 165 w 502"/>
                  <a:gd name="T11" fmla="*/ 363 h 556"/>
                  <a:gd name="T12" fmla="*/ 55 w 502"/>
                  <a:gd name="T13" fmla="*/ 363 h 556"/>
                  <a:gd name="T14" fmla="*/ 3 w 502"/>
                  <a:gd name="T15" fmla="*/ 321 h 556"/>
                  <a:gd name="T16" fmla="*/ 0 w 502"/>
                  <a:gd name="T17" fmla="*/ 270 h 556"/>
                  <a:gd name="T18" fmla="*/ 72 w 502"/>
                  <a:gd name="T19" fmla="*/ 178 h 556"/>
                  <a:gd name="T20" fmla="*/ 181 w 502"/>
                  <a:gd name="T21" fmla="*/ 178 h 556"/>
                  <a:gd name="T22" fmla="*/ 355 w 502"/>
                  <a:gd name="T23" fmla="*/ 54 h 556"/>
                  <a:gd name="T24" fmla="*/ 355 w 502"/>
                  <a:gd name="T25" fmla="*/ 0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2" h="556">
                    <a:moveTo>
                      <a:pt x="502" y="556"/>
                    </a:moveTo>
                    <a:lnTo>
                      <a:pt x="393" y="556"/>
                    </a:lnTo>
                    <a:lnTo>
                      <a:pt x="312" y="474"/>
                    </a:lnTo>
                    <a:lnTo>
                      <a:pt x="289" y="452"/>
                    </a:lnTo>
                    <a:lnTo>
                      <a:pt x="165" y="402"/>
                    </a:lnTo>
                    <a:lnTo>
                      <a:pt x="165" y="363"/>
                    </a:lnTo>
                    <a:lnTo>
                      <a:pt x="55" y="363"/>
                    </a:lnTo>
                    <a:lnTo>
                      <a:pt x="3" y="321"/>
                    </a:lnTo>
                    <a:lnTo>
                      <a:pt x="0" y="270"/>
                    </a:lnTo>
                    <a:lnTo>
                      <a:pt x="72" y="178"/>
                    </a:lnTo>
                    <a:lnTo>
                      <a:pt x="181" y="178"/>
                    </a:lnTo>
                    <a:lnTo>
                      <a:pt x="355" y="54"/>
                    </a:lnTo>
                    <a:lnTo>
                      <a:pt x="35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919">
                <a:extLst>
                  <a:ext uri="{FF2B5EF4-FFF2-40B4-BE49-F238E27FC236}">
                    <a16:creationId xmlns:a16="http://schemas.microsoft.com/office/drawing/2014/main" id="{A365B0AE-4ABB-E4D2-B705-2B9B468E1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" y="308"/>
                <a:ext cx="83" cy="26"/>
              </a:xfrm>
              <a:custGeom>
                <a:avLst/>
                <a:gdLst>
                  <a:gd name="T0" fmla="*/ 0 w 333"/>
                  <a:gd name="T1" fmla="*/ 62 h 104"/>
                  <a:gd name="T2" fmla="*/ 157 w 333"/>
                  <a:gd name="T3" fmla="*/ 23 h 104"/>
                  <a:gd name="T4" fmla="*/ 124 w 333"/>
                  <a:gd name="T5" fmla="*/ 104 h 104"/>
                  <a:gd name="T6" fmla="*/ 186 w 333"/>
                  <a:gd name="T7" fmla="*/ 104 h 104"/>
                  <a:gd name="T8" fmla="*/ 237 w 333"/>
                  <a:gd name="T9" fmla="*/ 0 h 104"/>
                  <a:gd name="T10" fmla="*/ 333 w 333"/>
                  <a:gd name="T11" fmla="*/ 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3" h="104">
                    <a:moveTo>
                      <a:pt x="0" y="62"/>
                    </a:moveTo>
                    <a:lnTo>
                      <a:pt x="157" y="23"/>
                    </a:lnTo>
                    <a:lnTo>
                      <a:pt x="124" y="104"/>
                    </a:lnTo>
                    <a:lnTo>
                      <a:pt x="186" y="104"/>
                    </a:lnTo>
                    <a:lnTo>
                      <a:pt x="237" y="0"/>
                    </a:lnTo>
                    <a:lnTo>
                      <a:pt x="333" y="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920">
                <a:extLst>
                  <a:ext uri="{FF2B5EF4-FFF2-40B4-BE49-F238E27FC236}">
                    <a16:creationId xmlns:a16="http://schemas.microsoft.com/office/drawing/2014/main" id="{30946201-B65F-268D-A192-1B9ADB160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6" y="367"/>
                <a:ext cx="17" cy="106"/>
              </a:xfrm>
              <a:custGeom>
                <a:avLst/>
                <a:gdLst>
                  <a:gd name="T0" fmla="*/ 0 w 68"/>
                  <a:gd name="T1" fmla="*/ 423 h 423"/>
                  <a:gd name="T2" fmla="*/ 0 w 68"/>
                  <a:gd name="T3" fmla="*/ 66 h 423"/>
                  <a:gd name="T4" fmla="*/ 68 w 68"/>
                  <a:gd name="T5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423">
                    <a:moveTo>
                      <a:pt x="0" y="423"/>
                    </a:moveTo>
                    <a:lnTo>
                      <a:pt x="0" y="66"/>
                    </a:lnTo>
                    <a:lnTo>
                      <a:pt x="6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921">
                <a:extLst>
                  <a:ext uri="{FF2B5EF4-FFF2-40B4-BE49-F238E27FC236}">
                    <a16:creationId xmlns:a16="http://schemas.microsoft.com/office/drawing/2014/main" id="{492550D2-9F55-F42C-48BA-3DF049D36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" y="347"/>
                <a:ext cx="77" cy="76"/>
              </a:xfrm>
              <a:custGeom>
                <a:avLst/>
                <a:gdLst>
                  <a:gd name="T0" fmla="*/ 0 w 310"/>
                  <a:gd name="T1" fmla="*/ 304 h 304"/>
                  <a:gd name="T2" fmla="*/ 69 w 310"/>
                  <a:gd name="T3" fmla="*/ 166 h 304"/>
                  <a:gd name="T4" fmla="*/ 310 w 310"/>
                  <a:gd name="T5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0" h="304">
                    <a:moveTo>
                      <a:pt x="0" y="304"/>
                    </a:moveTo>
                    <a:lnTo>
                      <a:pt x="69" y="166"/>
                    </a:lnTo>
                    <a:lnTo>
                      <a:pt x="31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922">
                <a:extLst>
                  <a:ext uri="{FF2B5EF4-FFF2-40B4-BE49-F238E27FC236}">
                    <a16:creationId xmlns:a16="http://schemas.microsoft.com/office/drawing/2014/main" id="{D31CAC46-5A85-0F56-591C-F66AC2933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3" y="366"/>
                <a:ext cx="53" cy="114"/>
              </a:xfrm>
              <a:custGeom>
                <a:avLst/>
                <a:gdLst>
                  <a:gd name="T0" fmla="*/ 0 w 212"/>
                  <a:gd name="T1" fmla="*/ 455 h 455"/>
                  <a:gd name="T2" fmla="*/ 152 w 212"/>
                  <a:gd name="T3" fmla="*/ 422 h 455"/>
                  <a:gd name="T4" fmla="*/ 212 w 212"/>
                  <a:gd name="T5" fmla="*/ 359 h 455"/>
                  <a:gd name="T6" fmla="*/ 212 w 212"/>
                  <a:gd name="T7" fmla="*/ 295 h 455"/>
                  <a:gd name="T8" fmla="*/ 128 w 212"/>
                  <a:gd name="T9" fmla="*/ 249 h 455"/>
                  <a:gd name="T10" fmla="*/ 61 w 212"/>
                  <a:gd name="T11" fmla="*/ 249 h 455"/>
                  <a:gd name="T12" fmla="*/ 114 w 212"/>
                  <a:gd name="T13" fmla="*/ 157 h 455"/>
                  <a:gd name="T14" fmla="*/ 47 w 212"/>
                  <a:gd name="T15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455">
                    <a:moveTo>
                      <a:pt x="0" y="455"/>
                    </a:moveTo>
                    <a:lnTo>
                      <a:pt x="152" y="422"/>
                    </a:lnTo>
                    <a:lnTo>
                      <a:pt x="212" y="359"/>
                    </a:lnTo>
                    <a:lnTo>
                      <a:pt x="212" y="295"/>
                    </a:lnTo>
                    <a:lnTo>
                      <a:pt x="128" y="249"/>
                    </a:lnTo>
                    <a:lnTo>
                      <a:pt x="61" y="249"/>
                    </a:lnTo>
                    <a:lnTo>
                      <a:pt x="114" y="157"/>
                    </a:lnTo>
                    <a:lnTo>
                      <a:pt x="4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923">
                <a:extLst>
                  <a:ext uri="{FF2B5EF4-FFF2-40B4-BE49-F238E27FC236}">
                    <a16:creationId xmlns:a16="http://schemas.microsoft.com/office/drawing/2014/main" id="{7DC30808-2498-63A7-A5E1-E6C8AE4D9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88"/>
                <a:ext cx="492" cy="466"/>
              </a:xfrm>
              <a:custGeom>
                <a:avLst/>
                <a:gdLst>
                  <a:gd name="T0" fmla="*/ 1760 w 1969"/>
                  <a:gd name="T1" fmla="*/ 38 h 1864"/>
                  <a:gd name="T2" fmla="*/ 1615 w 1969"/>
                  <a:gd name="T3" fmla="*/ 89 h 1864"/>
                  <a:gd name="T4" fmla="*/ 1496 w 1969"/>
                  <a:gd name="T5" fmla="*/ 151 h 1864"/>
                  <a:gd name="T6" fmla="*/ 1274 w 1969"/>
                  <a:gd name="T7" fmla="*/ 290 h 1864"/>
                  <a:gd name="T8" fmla="*/ 1139 w 1969"/>
                  <a:gd name="T9" fmla="*/ 306 h 1864"/>
                  <a:gd name="T10" fmla="*/ 995 w 1969"/>
                  <a:gd name="T11" fmla="*/ 183 h 1864"/>
                  <a:gd name="T12" fmla="*/ 875 w 1969"/>
                  <a:gd name="T13" fmla="*/ 245 h 1864"/>
                  <a:gd name="T14" fmla="*/ 849 w 1969"/>
                  <a:gd name="T15" fmla="*/ 170 h 1864"/>
                  <a:gd name="T16" fmla="*/ 614 w 1969"/>
                  <a:gd name="T17" fmla="*/ 257 h 1864"/>
                  <a:gd name="T18" fmla="*/ 672 w 1969"/>
                  <a:gd name="T19" fmla="*/ 353 h 1864"/>
                  <a:gd name="T20" fmla="*/ 232 w 1969"/>
                  <a:gd name="T21" fmla="*/ 625 h 1864"/>
                  <a:gd name="T22" fmla="*/ 0 w 1969"/>
                  <a:gd name="T23" fmla="*/ 779 h 1864"/>
                  <a:gd name="T24" fmla="*/ 52 w 1969"/>
                  <a:gd name="T25" fmla="*/ 906 h 1864"/>
                  <a:gd name="T26" fmla="*/ 78 w 1969"/>
                  <a:gd name="T27" fmla="*/ 1112 h 1864"/>
                  <a:gd name="T28" fmla="*/ 311 w 1969"/>
                  <a:gd name="T29" fmla="*/ 1296 h 1864"/>
                  <a:gd name="T30" fmla="*/ 553 w 1969"/>
                  <a:gd name="T31" fmla="*/ 1552 h 1864"/>
                  <a:gd name="T32" fmla="*/ 668 w 1969"/>
                  <a:gd name="T33" fmla="*/ 1603 h 1864"/>
                  <a:gd name="T34" fmla="*/ 755 w 1969"/>
                  <a:gd name="T35" fmla="*/ 1681 h 1864"/>
                  <a:gd name="T36" fmla="*/ 817 w 1969"/>
                  <a:gd name="T37" fmla="*/ 1532 h 1864"/>
                  <a:gd name="T38" fmla="*/ 951 w 1969"/>
                  <a:gd name="T39" fmla="*/ 1638 h 1864"/>
                  <a:gd name="T40" fmla="*/ 1267 w 1969"/>
                  <a:gd name="T41" fmla="*/ 1706 h 1864"/>
                  <a:gd name="T42" fmla="*/ 1389 w 1969"/>
                  <a:gd name="T43" fmla="*/ 1616 h 1864"/>
                  <a:gd name="T44" fmla="*/ 1516 w 1969"/>
                  <a:gd name="T45" fmla="*/ 1631 h 1864"/>
                  <a:gd name="T46" fmla="*/ 1609 w 1969"/>
                  <a:gd name="T47" fmla="*/ 1781 h 1864"/>
                  <a:gd name="T48" fmla="*/ 1760 w 1969"/>
                  <a:gd name="T49" fmla="*/ 1864 h 1864"/>
                  <a:gd name="T50" fmla="*/ 1894 w 1969"/>
                  <a:gd name="T51" fmla="*/ 1725 h 1864"/>
                  <a:gd name="T52" fmla="*/ 1837 w 1969"/>
                  <a:gd name="T53" fmla="*/ 1643 h 1864"/>
                  <a:gd name="T54" fmla="*/ 1888 w 1969"/>
                  <a:gd name="T55" fmla="*/ 1508 h 1864"/>
                  <a:gd name="T56" fmla="*/ 1969 w 1969"/>
                  <a:gd name="T57" fmla="*/ 1438 h 1864"/>
                  <a:gd name="T58" fmla="*/ 1898 w 1969"/>
                  <a:gd name="T59" fmla="*/ 1269 h 1864"/>
                  <a:gd name="T60" fmla="*/ 1812 w 1969"/>
                  <a:gd name="T61" fmla="*/ 917 h 1864"/>
                  <a:gd name="T62" fmla="*/ 1842 w 1969"/>
                  <a:gd name="T63" fmla="*/ 814 h 1864"/>
                  <a:gd name="T64" fmla="*/ 1785 w 1969"/>
                  <a:gd name="T65" fmla="*/ 638 h 1864"/>
                  <a:gd name="T66" fmla="*/ 1847 w 1969"/>
                  <a:gd name="T67" fmla="*/ 497 h 1864"/>
                  <a:gd name="T68" fmla="*/ 1847 w 1969"/>
                  <a:gd name="T69" fmla="*/ 352 h 1864"/>
                  <a:gd name="T70" fmla="*/ 1791 w 1969"/>
                  <a:gd name="T71" fmla="*/ 249 h 1864"/>
                  <a:gd name="T72" fmla="*/ 1826 w 1969"/>
                  <a:gd name="T73" fmla="*/ 110 h 1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969" h="1864">
                    <a:moveTo>
                      <a:pt x="1822" y="38"/>
                    </a:moveTo>
                    <a:lnTo>
                      <a:pt x="1760" y="38"/>
                    </a:lnTo>
                    <a:lnTo>
                      <a:pt x="1681" y="0"/>
                    </a:lnTo>
                    <a:lnTo>
                      <a:pt x="1615" y="89"/>
                    </a:lnTo>
                    <a:lnTo>
                      <a:pt x="1560" y="100"/>
                    </a:lnTo>
                    <a:lnTo>
                      <a:pt x="1496" y="151"/>
                    </a:lnTo>
                    <a:lnTo>
                      <a:pt x="1398" y="290"/>
                    </a:lnTo>
                    <a:lnTo>
                      <a:pt x="1274" y="290"/>
                    </a:lnTo>
                    <a:lnTo>
                      <a:pt x="1212" y="318"/>
                    </a:lnTo>
                    <a:lnTo>
                      <a:pt x="1139" y="306"/>
                    </a:lnTo>
                    <a:lnTo>
                      <a:pt x="1047" y="183"/>
                    </a:lnTo>
                    <a:lnTo>
                      <a:pt x="995" y="183"/>
                    </a:lnTo>
                    <a:lnTo>
                      <a:pt x="948" y="255"/>
                    </a:lnTo>
                    <a:lnTo>
                      <a:pt x="875" y="245"/>
                    </a:lnTo>
                    <a:lnTo>
                      <a:pt x="875" y="161"/>
                    </a:lnTo>
                    <a:lnTo>
                      <a:pt x="849" y="170"/>
                    </a:lnTo>
                    <a:lnTo>
                      <a:pt x="627" y="187"/>
                    </a:lnTo>
                    <a:lnTo>
                      <a:pt x="614" y="257"/>
                    </a:lnTo>
                    <a:lnTo>
                      <a:pt x="708" y="309"/>
                    </a:lnTo>
                    <a:lnTo>
                      <a:pt x="672" y="353"/>
                    </a:lnTo>
                    <a:lnTo>
                      <a:pt x="288" y="564"/>
                    </a:lnTo>
                    <a:lnTo>
                      <a:pt x="232" y="625"/>
                    </a:lnTo>
                    <a:lnTo>
                      <a:pt x="232" y="737"/>
                    </a:lnTo>
                    <a:lnTo>
                      <a:pt x="0" y="779"/>
                    </a:lnTo>
                    <a:lnTo>
                      <a:pt x="0" y="860"/>
                    </a:lnTo>
                    <a:lnTo>
                      <a:pt x="52" y="906"/>
                    </a:lnTo>
                    <a:lnTo>
                      <a:pt x="35" y="1015"/>
                    </a:lnTo>
                    <a:lnTo>
                      <a:pt x="78" y="1112"/>
                    </a:lnTo>
                    <a:lnTo>
                      <a:pt x="311" y="1265"/>
                    </a:lnTo>
                    <a:lnTo>
                      <a:pt x="311" y="1296"/>
                    </a:lnTo>
                    <a:lnTo>
                      <a:pt x="609" y="1485"/>
                    </a:lnTo>
                    <a:lnTo>
                      <a:pt x="553" y="1552"/>
                    </a:lnTo>
                    <a:lnTo>
                      <a:pt x="553" y="1603"/>
                    </a:lnTo>
                    <a:lnTo>
                      <a:pt x="668" y="1603"/>
                    </a:lnTo>
                    <a:lnTo>
                      <a:pt x="719" y="1685"/>
                    </a:lnTo>
                    <a:lnTo>
                      <a:pt x="755" y="1681"/>
                    </a:lnTo>
                    <a:lnTo>
                      <a:pt x="755" y="1598"/>
                    </a:lnTo>
                    <a:lnTo>
                      <a:pt x="817" y="1532"/>
                    </a:lnTo>
                    <a:lnTo>
                      <a:pt x="906" y="1535"/>
                    </a:lnTo>
                    <a:lnTo>
                      <a:pt x="951" y="1638"/>
                    </a:lnTo>
                    <a:lnTo>
                      <a:pt x="1172" y="1706"/>
                    </a:lnTo>
                    <a:lnTo>
                      <a:pt x="1267" y="1706"/>
                    </a:lnTo>
                    <a:lnTo>
                      <a:pt x="1342" y="1625"/>
                    </a:lnTo>
                    <a:lnTo>
                      <a:pt x="1389" y="1616"/>
                    </a:lnTo>
                    <a:lnTo>
                      <a:pt x="1423" y="1636"/>
                    </a:lnTo>
                    <a:lnTo>
                      <a:pt x="1516" y="1631"/>
                    </a:lnTo>
                    <a:lnTo>
                      <a:pt x="1526" y="1677"/>
                    </a:lnTo>
                    <a:lnTo>
                      <a:pt x="1609" y="1781"/>
                    </a:lnTo>
                    <a:lnTo>
                      <a:pt x="1697" y="1864"/>
                    </a:lnTo>
                    <a:lnTo>
                      <a:pt x="1760" y="1864"/>
                    </a:lnTo>
                    <a:lnTo>
                      <a:pt x="1815" y="1781"/>
                    </a:lnTo>
                    <a:lnTo>
                      <a:pt x="1894" y="1725"/>
                    </a:lnTo>
                    <a:lnTo>
                      <a:pt x="1894" y="1677"/>
                    </a:lnTo>
                    <a:lnTo>
                      <a:pt x="1837" y="1643"/>
                    </a:lnTo>
                    <a:lnTo>
                      <a:pt x="1847" y="1564"/>
                    </a:lnTo>
                    <a:lnTo>
                      <a:pt x="1888" y="1508"/>
                    </a:lnTo>
                    <a:lnTo>
                      <a:pt x="1940" y="1497"/>
                    </a:lnTo>
                    <a:lnTo>
                      <a:pt x="1969" y="1438"/>
                    </a:lnTo>
                    <a:lnTo>
                      <a:pt x="1898" y="1342"/>
                    </a:lnTo>
                    <a:lnTo>
                      <a:pt x="1898" y="1269"/>
                    </a:lnTo>
                    <a:lnTo>
                      <a:pt x="1822" y="1150"/>
                    </a:lnTo>
                    <a:lnTo>
                      <a:pt x="1812" y="917"/>
                    </a:lnTo>
                    <a:lnTo>
                      <a:pt x="1842" y="880"/>
                    </a:lnTo>
                    <a:lnTo>
                      <a:pt x="1842" y="814"/>
                    </a:lnTo>
                    <a:lnTo>
                      <a:pt x="1795" y="779"/>
                    </a:lnTo>
                    <a:lnTo>
                      <a:pt x="1785" y="638"/>
                    </a:lnTo>
                    <a:lnTo>
                      <a:pt x="1847" y="545"/>
                    </a:lnTo>
                    <a:lnTo>
                      <a:pt x="1847" y="497"/>
                    </a:lnTo>
                    <a:lnTo>
                      <a:pt x="1926" y="473"/>
                    </a:lnTo>
                    <a:lnTo>
                      <a:pt x="1847" y="352"/>
                    </a:lnTo>
                    <a:lnTo>
                      <a:pt x="1857" y="301"/>
                    </a:lnTo>
                    <a:lnTo>
                      <a:pt x="1791" y="249"/>
                    </a:lnTo>
                    <a:lnTo>
                      <a:pt x="1791" y="141"/>
                    </a:lnTo>
                    <a:lnTo>
                      <a:pt x="1826" y="110"/>
                    </a:lnTo>
                    <a:lnTo>
                      <a:pt x="1822" y="38"/>
                    </a:lnTo>
                  </a:path>
                </a:pathLst>
              </a:custGeom>
              <a:noFill/>
              <a:ln w="952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924">
                <a:extLst>
                  <a:ext uri="{FF2B5EF4-FFF2-40B4-BE49-F238E27FC236}">
                    <a16:creationId xmlns:a16="http://schemas.microsoft.com/office/drawing/2014/main" id="{10D5EA79-F6B4-696C-ABC7-4F203F4CBE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4009"/>
                <a:ext cx="150" cy="250"/>
              </a:xfrm>
              <a:custGeom>
                <a:avLst/>
                <a:gdLst>
                  <a:gd name="T0" fmla="*/ 243 w 602"/>
                  <a:gd name="T1" fmla="*/ 93 h 1001"/>
                  <a:gd name="T2" fmla="*/ 179 w 602"/>
                  <a:gd name="T3" fmla="*/ 9 h 1001"/>
                  <a:gd name="T4" fmla="*/ 140 w 602"/>
                  <a:gd name="T5" fmla="*/ 0 h 1001"/>
                  <a:gd name="T6" fmla="*/ 85 w 602"/>
                  <a:gd name="T7" fmla="*/ 93 h 1001"/>
                  <a:gd name="T8" fmla="*/ 37 w 602"/>
                  <a:gd name="T9" fmla="*/ 131 h 1001"/>
                  <a:gd name="T10" fmla="*/ 18 w 602"/>
                  <a:gd name="T11" fmla="*/ 158 h 1001"/>
                  <a:gd name="T12" fmla="*/ 9 w 602"/>
                  <a:gd name="T13" fmla="*/ 243 h 1001"/>
                  <a:gd name="T14" fmla="*/ 0 w 602"/>
                  <a:gd name="T15" fmla="*/ 262 h 1001"/>
                  <a:gd name="T16" fmla="*/ 56 w 602"/>
                  <a:gd name="T17" fmla="*/ 280 h 1001"/>
                  <a:gd name="T18" fmla="*/ 112 w 602"/>
                  <a:gd name="T19" fmla="*/ 308 h 1001"/>
                  <a:gd name="T20" fmla="*/ 179 w 602"/>
                  <a:gd name="T21" fmla="*/ 308 h 1001"/>
                  <a:gd name="T22" fmla="*/ 197 w 602"/>
                  <a:gd name="T23" fmla="*/ 411 h 1001"/>
                  <a:gd name="T24" fmla="*/ 197 w 602"/>
                  <a:gd name="T25" fmla="*/ 543 h 1001"/>
                  <a:gd name="T26" fmla="*/ 243 w 602"/>
                  <a:gd name="T27" fmla="*/ 625 h 1001"/>
                  <a:gd name="T28" fmla="*/ 302 w 602"/>
                  <a:gd name="T29" fmla="*/ 693 h 1001"/>
                  <a:gd name="T30" fmla="*/ 320 w 602"/>
                  <a:gd name="T31" fmla="*/ 796 h 1001"/>
                  <a:gd name="T32" fmla="*/ 263 w 602"/>
                  <a:gd name="T33" fmla="*/ 822 h 1001"/>
                  <a:gd name="T34" fmla="*/ 179 w 602"/>
                  <a:gd name="T35" fmla="*/ 757 h 1001"/>
                  <a:gd name="T36" fmla="*/ 179 w 602"/>
                  <a:gd name="T37" fmla="*/ 701 h 1001"/>
                  <a:gd name="T38" fmla="*/ 47 w 602"/>
                  <a:gd name="T39" fmla="*/ 682 h 1001"/>
                  <a:gd name="T40" fmla="*/ 85 w 602"/>
                  <a:gd name="T41" fmla="*/ 719 h 1001"/>
                  <a:gd name="T42" fmla="*/ 121 w 602"/>
                  <a:gd name="T43" fmla="*/ 796 h 1001"/>
                  <a:gd name="T44" fmla="*/ 179 w 602"/>
                  <a:gd name="T45" fmla="*/ 796 h 1001"/>
                  <a:gd name="T46" fmla="*/ 169 w 602"/>
                  <a:gd name="T47" fmla="*/ 841 h 1001"/>
                  <a:gd name="T48" fmla="*/ 112 w 602"/>
                  <a:gd name="T49" fmla="*/ 890 h 1001"/>
                  <a:gd name="T50" fmla="*/ 197 w 602"/>
                  <a:gd name="T51" fmla="*/ 890 h 1001"/>
                  <a:gd name="T52" fmla="*/ 197 w 602"/>
                  <a:gd name="T53" fmla="*/ 954 h 1001"/>
                  <a:gd name="T54" fmla="*/ 243 w 602"/>
                  <a:gd name="T55" fmla="*/ 954 h 1001"/>
                  <a:gd name="T56" fmla="*/ 263 w 602"/>
                  <a:gd name="T57" fmla="*/ 992 h 1001"/>
                  <a:gd name="T58" fmla="*/ 338 w 602"/>
                  <a:gd name="T59" fmla="*/ 1001 h 1001"/>
                  <a:gd name="T60" fmla="*/ 347 w 602"/>
                  <a:gd name="T61" fmla="*/ 944 h 1001"/>
                  <a:gd name="T62" fmla="*/ 414 w 602"/>
                  <a:gd name="T63" fmla="*/ 944 h 1001"/>
                  <a:gd name="T64" fmla="*/ 460 w 602"/>
                  <a:gd name="T65" fmla="*/ 992 h 1001"/>
                  <a:gd name="T66" fmla="*/ 460 w 602"/>
                  <a:gd name="T67" fmla="*/ 954 h 1001"/>
                  <a:gd name="T68" fmla="*/ 432 w 602"/>
                  <a:gd name="T69" fmla="*/ 907 h 1001"/>
                  <a:gd name="T70" fmla="*/ 395 w 602"/>
                  <a:gd name="T71" fmla="*/ 860 h 1001"/>
                  <a:gd name="T72" fmla="*/ 423 w 602"/>
                  <a:gd name="T73" fmla="*/ 804 h 1001"/>
                  <a:gd name="T74" fmla="*/ 470 w 602"/>
                  <a:gd name="T75" fmla="*/ 757 h 1001"/>
                  <a:gd name="T76" fmla="*/ 470 w 602"/>
                  <a:gd name="T77" fmla="*/ 701 h 1001"/>
                  <a:gd name="T78" fmla="*/ 517 w 602"/>
                  <a:gd name="T79" fmla="*/ 682 h 1001"/>
                  <a:gd name="T80" fmla="*/ 545 w 602"/>
                  <a:gd name="T81" fmla="*/ 635 h 1001"/>
                  <a:gd name="T82" fmla="*/ 470 w 602"/>
                  <a:gd name="T83" fmla="*/ 543 h 1001"/>
                  <a:gd name="T84" fmla="*/ 451 w 602"/>
                  <a:gd name="T85" fmla="*/ 487 h 1001"/>
                  <a:gd name="T86" fmla="*/ 508 w 602"/>
                  <a:gd name="T87" fmla="*/ 419 h 1001"/>
                  <a:gd name="T88" fmla="*/ 602 w 602"/>
                  <a:gd name="T89" fmla="*/ 337 h 1001"/>
                  <a:gd name="T90" fmla="*/ 602 w 602"/>
                  <a:gd name="T91" fmla="*/ 262 h 1001"/>
                  <a:gd name="T92" fmla="*/ 460 w 602"/>
                  <a:gd name="T93" fmla="*/ 177 h 1001"/>
                  <a:gd name="T94" fmla="*/ 395 w 602"/>
                  <a:gd name="T95" fmla="*/ 168 h 1001"/>
                  <a:gd name="T96" fmla="*/ 357 w 602"/>
                  <a:gd name="T97" fmla="*/ 205 h 1001"/>
                  <a:gd name="T98" fmla="*/ 263 w 602"/>
                  <a:gd name="T99" fmla="*/ 168 h 1001"/>
                  <a:gd name="T100" fmla="*/ 243 w 602"/>
                  <a:gd name="T101" fmla="*/ 93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02" h="1001">
                    <a:moveTo>
                      <a:pt x="243" y="93"/>
                    </a:moveTo>
                    <a:lnTo>
                      <a:pt x="179" y="9"/>
                    </a:lnTo>
                    <a:lnTo>
                      <a:pt x="140" y="0"/>
                    </a:lnTo>
                    <a:lnTo>
                      <a:pt x="85" y="93"/>
                    </a:lnTo>
                    <a:lnTo>
                      <a:pt x="37" y="131"/>
                    </a:lnTo>
                    <a:lnTo>
                      <a:pt x="18" y="158"/>
                    </a:lnTo>
                    <a:lnTo>
                      <a:pt x="9" y="243"/>
                    </a:lnTo>
                    <a:lnTo>
                      <a:pt x="0" y="262"/>
                    </a:lnTo>
                    <a:lnTo>
                      <a:pt x="56" y="280"/>
                    </a:lnTo>
                    <a:lnTo>
                      <a:pt x="112" y="308"/>
                    </a:lnTo>
                    <a:lnTo>
                      <a:pt x="179" y="308"/>
                    </a:lnTo>
                    <a:lnTo>
                      <a:pt x="197" y="411"/>
                    </a:lnTo>
                    <a:lnTo>
                      <a:pt x="197" y="543"/>
                    </a:lnTo>
                    <a:lnTo>
                      <a:pt x="243" y="625"/>
                    </a:lnTo>
                    <a:lnTo>
                      <a:pt x="302" y="693"/>
                    </a:lnTo>
                    <a:lnTo>
                      <a:pt x="320" y="796"/>
                    </a:lnTo>
                    <a:lnTo>
                      <a:pt x="263" y="822"/>
                    </a:lnTo>
                    <a:lnTo>
                      <a:pt x="179" y="757"/>
                    </a:lnTo>
                    <a:lnTo>
                      <a:pt x="179" y="701"/>
                    </a:lnTo>
                    <a:lnTo>
                      <a:pt x="47" y="682"/>
                    </a:lnTo>
                    <a:lnTo>
                      <a:pt x="85" y="719"/>
                    </a:lnTo>
                    <a:lnTo>
                      <a:pt x="121" y="796"/>
                    </a:lnTo>
                    <a:lnTo>
                      <a:pt x="179" y="796"/>
                    </a:lnTo>
                    <a:lnTo>
                      <a:pt x="169" y="841"/>
                    </a:lnTo>
                    <a:lnTo>
                      <a:pt x="112" y="890"/>
                    </a:lnTo>
                    <a:lnTo>
                      <a:pt x="197" y="890"/>
                    </a:lnTo>
                    <a:lnTo>
                      <a:pt x="197" y="954"/>
                    </a:lnTo>
                    <a:lnTo>
                      <a:pt x="243" y="954"/>
                    </a:lnTo>
                    <a:lnTo>
                      <a:pt x="263" y="992"/>
                    </a:lnTo>
                    <a:lnTo>
                      <a:pt x="338" y="1001"/>
                    </a:lnTo>
                    <a:lnTo>
                      <a:pt x="347" y="944"/>
                    </a:lnTo>
                    <a:lnTo>
                      <a:pt x="414" y="944"/>
                    </a:lnTo>
                    <a:lnTo>
                      <a:pt x="460" y="992"/>
                    </a:lnTo>
                    <a:lnTo>
                      <a:pt x="460" y="954"/>
                    </a:lnTo>
                    <a:lnTo>
                      <a:pt x="432" y="907"/>
                    </a:lnTo>
                    <a:lnTo>
                      <a:pt x="395" y="860"/>
                    </a:lnTo>
                    <a:lnTo>
                      <a:pt x="423" y="804"/>
                    </a:lnTo>
                    <a:lnTo>
                      <a:pt x="470" y="757"/>
                    </a:lnTo>
                    <a:lnTo>
                      <a:pt x="470" y="701"/>
                    </a:lnTo>
                    <a:lnTo>
                      <a:pt x="517" y="682"/>
                    </a:lnTo>
                    <a:lnTo>
                      <a:pt x="545" y="635"/>
                    </a:lnTo>
                    <a:lnTo>
                      <a:pt x="470" y="543"/>
                    </a:lnTo>
                    <a:lnTo>
                      <a:pt x="451" y="487"/>
                    </a:lnTo>
                    <a:lnTo>
                      <a:pt x="508" y="419"/>
                    </a:lnTo>
                    <a:lnTo>
                      <a:pt x="602" y="337"/>
                    </a:lnTo>
                    <a:lnTo>
                      <a:pt x="602" y="262"/>
                    </a:lnTo>
                    <a:lnTo>
                      <a:pt x="460" y="177"/>
                    </a:lnTo>
                    <a:lnTo>
                      <a:pt x="395" y="168"/>
                    </a:lnTo>
                    <a:lnTo>
                      <a:pt x="357" y="205"/>
                    </a:lnTo>
                    <a:lnTo>
                      <a:pt x="263" y="168"/>
                    </a:lnTo>
                    <a:lnTo>
                      <a:pt x="243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925">
                <a:extLst>
                  <a:ext uri="{FF2B5EF4-FFF2-40B4-BE49-F238E27FC236}">
                    <a16:creationId xmlns:a16="http://schemas.microsoft.com/office/drawing/2014/main" id="{5E1B1920-851E-1D87-D5B3-A32F86DD2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3938"/>
                <a:ext cx="157" cy="94"/>
              </a:xfrm>
              <a:custGeom>
                <a:avLst/>
                <a:gdLst>
                  <a:gd name="T0" fmla="*/ 551 w 628"/>
                  <a:gd name="T1" fmla="*/ 85 h 379"/>
                  <a:gd name="T2" fmla="*/ 524 w 628"/>
                  <a:gd name="T3" fmla="*/ 54 h 379"/>
                  <a:gd name="T4" fmla="*/ 213 w 628"/>
                  <a:gd name="T5" fmla="*/ 28 h 379"/>
                  <a:gd name="T6" fmla="*/ 177 w 628"/>
                  <a:gd name="T7" fmla="*/ 0 h 379"/>
                  <a:gd name="T8" fmla="*/ 139 w 628"/>
                  <a:gd name="T9" fmla="*/ 7 h 379"/>
                  <a:gd name="T10" fmla="*/ 104 w 628"/>
                  <a:gd name="T11" fmla="*/ 18 h 379"/>
                  <a:gd name="T12" fmla="*/ 70 w 628"/>
                  <a:gd name="T13" fmla="*/ 31 h 379"/>
                  <a:gd name="T14" fmla="*/ 40 w 628"/>
                  <a:gd name="T15" fmla="*/ 47 h 379"/>
                  <a:gd name="T16" fmla="*/ 26 w 628"/>
                  <a:gd name="T17" fmla="*/ 49 h 379"/>
                  <a:gd name="T18" fmla="*/ 15 w 628"/>
                  <a:gd name="T19" fmla="*/ 55 h 379"/>
                  <a:gd name="T20" fmla="*/ 7 w 628"/>
                  <a:gd name="T21" fmla="*/ 64 h 379"/>
                  <a:gd name="T22" fmla="*/ 0 w 628"/>
                  <a:gd name="T23" fmla="*/ 75 h 379"/>
                  <a:gd name="T24" fmla="*/ 83 w 628"/>
                  <a:gd name="T25" fmla="*/ 303 h 379"/>
                  <a:gd name="T26" fmla="*/ 122 w 628"/>
                  <a:gd name="T27" fmla="*/ 287 h 379"/>
                  <a:gd name="T28" fmla="*/ 177 w 628"/>
                  <a:gd name="T29" fmla="*/ 318 h 379"/>
                  <a:gd name="T30" fmla="*/ 208 w 628"/>
                  <a:gd name="T31" fmla="*/ 379 h 379"/>
                  <a:gd name="T32" fmla="*/ 269 w 628"/>
                  <a:gd name="T33" fmla="*/ 357 h 379"/>
                  <a:gd name="T34" fmla="*/ 282 w 628"/>
                  <a:gd name="T35" fmla="*/ 328 h 379"/>
                  <a:gd name="T36" fmla="*/ 324 w 628"/>
                  <a:gd name="T37" fmla="*/ 324 h 379"/>
                  <a:gd name="T38" fmla="*/ 336 w 628"/>
                  <a:gd name="T39" fmla="*/ 345 h 379"/>
                  <a:gd name="T40" fmla="*/ 454 w 628"/>
                  <a:gd name="T41" fmla="*/ 313 h 379"/>
                  <a:gd name="T42" fmla="*/ 506 w 628"/>
                  <a:gd name="T43" fmla="*/ 240 h 379"/>
                  <a:gd name="T44" fmla="*/ 529 w 628"/>
                  <a:gd name="T45" fmla="*/ 237 h 379"/>
                  <a:gd name="T46" fmla="*/ 566 w 628"/>
                  <a:gd name="T47" fmla="*/ 188 h 379"/>
                  <a:gd name="T48" fmla="*/ 583 w 628"/>
                  <a:gd name="T49" fmla="*/ 195 h 379"/>
                  <a:gd name="T50" fmla="*/ 628 w 628"/>
                  <a:gd name="T51" fmla="*/ 152 h 379"/>
                  <a:gd name="T52" fmla="*/ 583 w 628"/>
                  <a:gd name="T53" fmla="*/ 124 h 379"/>
                  <a:gd name="T54" fmla="*/ 580 w 628"/>
                  <a:gd name="T55" fmla="*/ 88 h 379"/>
                  <a:gd name="T56" fmla="*/ 551 w 628"/>
                  <a:gd name="T57" fmla="*/ 85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28" h="379">
                    <a:moveTo>
                      <a:pt x="551" y="85"/>
                    </a:moveTo>
                    <a:lnTo>
                      <a:pt x="524" y="54"/>
                    </a:lnTo>
                    <a:lnTo>
                      <a:pt x="213" y="28"/>
                    </a:lnTo>
                    <a:lnTo>
                      <a:pt x="177" y="0"/>
                    </a:lnTo>
                    <a:lnTo>
                      <a:pt x="139" y="7"/>
                    </a:lnTo>
                    <a:lnTo>
                      <a:pt x="104" y="18"/>
                    </a:lnTo>
                    <a:lnTo>
                      <a:pt x="70" y="31"/>
                    </a:lnTo>
                    <a:lnTo>
                      <a:pt x="40" y="47"/>
                    </a:lnTo>
                    <a:lnTo>
                      <a:pt x="26" y="49"/>
                    </a:lnTo>
                    <a:lnTo>
                      <a:pt x="15" y="55"/>
                    </a:lnTo>
                    <a:lnTo>
                      <a:pt x="7" y="64"/>
                    </a:lnTo>
                    <a:lnTo>
                      <a:pt x="0" y="75"/>
                    </a:lnTo>
                    <a:lnTo>
                      <a:pt x="83" y="303"/>
                    </a:lnTo>
                    <a:lnTo>
                      <a:pt x="122" y="287"/>
                    </a:lnTo>
                    <a:lnTo>
                      <a:pt x="177" y="318"/>
                    </a:lnTo>
                    <a:lnTo>
                      <a:pt x="208" y="379"/>
                    </a:lnTo>
                    <a:lnTo>
                      <a:pt x="269" y="357"/>
                    </a:lnTo>
                    <a:lnTo>
                      <a:pt x="282" y="328"/>
                    </a:lnTo>
                    <a:lnTo>
                      <a:pt x="324" y="324"/>
                    </a:lnTo>
                    <a:lnTo>
                      <a:pt x="336" y="345"/>
                    </a:lnTo>
                    <a:lnTo>
                      <a:pt x="454" y="313"/>
                    </a:lnTo>
                    <a:lnTo>
                      <a:pt x="506" y="240"/>
                    </a:lnTo>
                    <a:lnTo>
                      <a:pt x="529" y="237"/>
                    </a:lnTo>
                    <a:lnTo>
                      <a:pt x="566" y="188"/>
                    </a:lnTo>
                    <a:lnTo>
                      <a:pt x="583" y="195"/>
                    </a:lnTo>
                    <a:lnTo>
                      <a:pt x="628" y="152"/>
                    </a:lnTo>
                    <a:lnTo>
                      <a:pt x="583" y="124"/>
                    </a:lnTo>
                    <a:lnTo>
                      <a:pt x="580" y="88"/>
                    </a:lnTo>
                    <a:lnTo>
                      <a:pt x="551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926">
                <a:extLst>
                  <a:ext uri="{FF2B5EF4-FFF2-40B4-BE49-F238E27FC236}">
                    <a16:creationId xmlns:a16="http://schemas.microsoft.com/office/drawing/2014/main" id="{8F55C2C5-744B-F1FD-664B-4EE85D686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3959"/>
                <a:ext cx="221" cy="220"/>
              </a:xfrm>
              <a:custGeom>
                <a:avLst/>
                <a:gdLst>
                  <a:gd name="T0" fmla="*/ 391 w 883"/>
                  <a:gd name="T1" fmla="*/ 107 h 877"/>
                  <a:gd name="T2" fmla="*/ 374 w 883"/>
                  <a:gd name="T3" fmla="*/ 100 h 877"/>
                  <a:gd name="T4" fmla="*/ 337 w 883"/>
                  <a:gd name="T5" fmla="*/ 149 h 877"/>
                  <a:gd name="T6" fmla="*/ 314 w 883"/>
                  <a:gd name="T7" fmla="*/ 152 h 877"/>
                  <a:gd name="T8" fmla="*/ 262 w 883"/>
                  <a:gd name="T9" fmla="*/ 225 h 877"/>
                  <a:gd name="T10" fmla="*/ 144 w 883"/>
                  <a:gd name="T11" fmla="*/ 257 h 877"/>
                  <a:gd name="T12" fmla="*/ 132 w 883"/>
                  <a:gd name="T13" fmla="*/ 236 h 877"/>
                  <a:gd name="T14" fmla="*/ 90 w 883"/>
                  <a:gd name="T15" fmla="*/ 240 h 877"/>
                  <a:gd name="T16" fmla="*/ 77 w 883"/>
                  <a:gd name="T17" fmla="*/ 269 h 877"/>
                  <a:gd name="T18" fmla="*/ 16 w 883"/>
                  <a:gd name="T19" fmla="*/ 291 h 877"/>
                  <a:gd name="T20" fmla="*/ 19 w 883"/>
                  <a:gd name="T21" fmla="*/ 328 h 877"/>
                  <a:gd name="T22" fmla="*/ 0 w 883"/>
                  <a:gd name="T23" fmla="*/ 333 h 877"/>
                  <a:gd name="T24" fmla="*/ 0 w 883"/>
                  <a:gd name="T25" fmla="*/ 432 h 877"/>
                  <a:gd name="T26" fmla="*/ 28 w 883"/>
                  <a:gd name="T27" fmla="*/ 484 h 877"/>
                  <a:gd name="T28" fmla="*/ 113 w 883"/>
                  <a:gd name="T29" fmla="*/ 537 h 877"/>
                  <a:gd name="T30" fmla="*/ 136 w 883"/>
                  <a:gd name="T31" fmla="*/ 607 h 877"/>
                  <a:gd name="T32" fmla="*/ 290 w 883"/>
                  <a:gd name="T33" fmla="*/ 597 h 877"/>
                  <a:gd name="T34" fmla="*/ 325 w 883"/>
                  <a:gd name="T35" fmla="*/ 691 h 877"/>
                  <a:gd name="T36" fmla="*/ 366 w 883"/>
                  <a:gd name="T37" fmla="*/ 727 h 877"/>
                  <a:gd name="T38" fmla="*/ 403 w 883"/>
                  <a:gd name="T39" fmla="*/ 705 h 877"/>
                  <a:gd name="T40" fmla="*/ 399 w 883"/>
                  <a:gd name="T41" fmla="*/ 680 h 877"/>
                  <a:gd name="T42" fmla="*/ 422 w 883"/>
                  <a:gd name="T43" fmla="*/ 661 h 877"/>
                  <a:gd name="T44" fmla="*/ 482 w 883"/>
                  <a:gd name="T45" fmla="*/ 747 h 877"/>
                  <a:gd name="T46" fmla="*/ 453 w 883"/>
                  <a:gd name="T47" fmla="*/ 846 h 877"/>
                  <a:gd name="T48" fmla="*/ 808 w 883"/>
                  <a:gd name="T49" fmla="*/ 877 h 877"/>
                  <a:gd name="T50" fmla="*/ 851 w 883"/>
                  <a:gd name="T51" fmla="*/ 700 h 877"/>
                  <a:gd name="T52" fmla="*/ 883 w 883"/>
                  <a:gd name="T53" fmla="*/ 689 h 877"/>
                  <a:gd name="T54" fmla="*/ 860 w 883"/>
                  <a:gd name="T55" fmla="*/ 593 h 877"/>
                  <a:gd name="T56" fmla="*/ 759 w 883"/>
                  <a:gd name="T57" fmla="*/ 542 h 877"/>
                  <a:gd name="T58" fmla="*/ 632 w 883"/>
                  <a:gd name="T59" fmla="*/ 379 h 877"/>
                  <a:gd name="T60" fmla="*/ 638 w 883"/>
                  <a:gd name="T61" fmla="*/ 349 h 877"/>
                  <a:gd name="T62" fmla="*/ 552 w 883"/>
                  <a:gd name="T63" fmla="*/ 241 h 877"/>
                  <a:gd name="T64" fmla="*/ 558 w 883"/>
                  <a:gd name="T65" fmla="*/ 135 h 877"/>
                  <a:gd name="T66" fmla="*/ 440 w 883"/>
                  <a:gd name="T67" fmla="*/ 9 h 877"/>
                  <a:gd name="T68" fmla="*/ 388 w 883"/>
                  <a:gd name="T69" fmla="*/ 0 h 877"/>
                  <a:gd name="T70" fmla="*/ 391 w 883"/>
                  <a:gd name="T71" fmla="*/ 36 h 877"/>
                  <a:gd name="T72" fmla="*/ 436 w 883"/>
                  <a:gd name="T73" fmla="*/ 64 h 877"/>
                  <a:gd name="T74" fmla="*/ 391 w 883"/>
                  <a:gd name="T75" fmla="*/ 10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83" h="877">
                    <a:moveTo>
                      <a:pt x="391" y="107"/>
                    </a:moveTo>
                    <a:lnTo>
                      <a:pt x="374" y="100"/>
                    </a:lnTo>
                    <a:lnTo>
                      <a:pt x="337" y="149"/>
                    </a:lnTo>
                    <a:lnTo>
                      <a:pt x="314" y="152"/>
                    </a:lnTo>
                    <a:lnTo>
                      <a:pt x="262" y="225"/>
                    </a:lnTo>
                    <a:lnTo>
                      <a:pt x="144" y="257"/>
                    </a:lnTo>
                    <a:lnTo>
                      <a:pt x="132" y="236"/>
                    </a:lnTo>
                    <a:lnTo>
                      <a:pt x="90" y="240"/>
                    </a:lnTo>
                    <a:lnTo>
                      <a:pt x="77" y="269"/>
                    </a:lnTo>
                    <a:lnTo>
                      <a:pt x="16" y="291"/>
                    </a:lnTo>
                    <a:lnTo>
                      <a:pt x="19" y="328"/>
                    </a:lnTo>
                    <a:lnTo>
                      <a:pt x="0" y="333"/>
                    </a:lnTo>
                    <a:lnTo>
                      <a:pt x="0" y="432"/>
                    </a:lnTo>
                    <a:lnTo>
                      <a:pt x="28" y="484"/>
                    </a:lnTo>
                    <a:lnTo>
                      <a:pt x="113" y="537"/>
                    </a:lnTo>
                    <a:lnTo>
                      <a:pt x="136" y="607"/>
                    </a:lnTo>
                    <a:lnTo>
                      <a:pt x="290" y="597"/>
                    </a:lnTo>
                    <a:lnTo>
                      <a:pt x="325" y="691"/>
                    </a:lnTo>
                    <a:lnTo>
                      <a:pt x="366" y="727"/>
                    </a:lnTo>
                    <a:lnTo>
                      <a:pt x="403" y="705"/>
                    </a:lnTo>
                    <a:lnTo>
                      <a:pt x="399" y="680"/>
                    </a:lnTo>
                    <a:lnTo>
                      <a:pt x="422" y="661"/>
                    </a:lnTo>
                    <a:lnTo>
                      <a:pt x="482" y="747"/>
                    </a:lnTo>
                    <a:lnTo>
                      <a:pt x="453" y="846"/>
                    </a:lnTo>
                    <a:lnTo>
                      <a:pt x="808" y="877"/>
                    </a:lnTo>
                    <a:lnTo>
                      <a:pt x="851" y="700"/>
                    </a:lnTo>
                    <a:lnTo>
                      <a:pt x="883" y="689"/>
                    </a:lnTo>
                    <a:lnTo>
                      <a:pt x="860" y="593"/>
                    </a:lnTo>
                    <a:lnTo>
                      <a:pt x="759" y="542"/>
                    </a:lnTo>
                    <a:lnTo>
                      <a:pt x="632" y="379"/>
                    </a:lnTo>
                    <a:lnTo>
                      <a:pt x="638" y="349"/>
                    </a:lnTo>
                    <a:lnTo>
                      <a:pt x="552" y="241"/>
                    </a:lnTo>
                    <a:lnTo>
                      <a:pt x="558" y="135"/>
                    </a:lnTo>
                    <a:lnTo>
                      <a:pt x="440" y="9"/>
                    </a:lnTo>
                    <a:lnTo>
                      <a:pt x="388" y="0"/>
                    </a:lnTo>
                    <a:lnTo>
                      <a:pt x="391" y="36"/>
                    </a:lnTo>
                    <a:lnTo>
                      <a:pt x="436" y="64"/>
                    </a:lnTo>
                    <a:lnTo>
                      <a:pt x="391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927">
                <a:extLst>
                  <a:ext uri="{FF2B5EF4-FFF2-40B4-BE49-F238E27FC236}">
                    <a16:creationId xmlns:a16="http://schemas.microsoft.com/office/drawing/2014/main" id="{097E24F2-EE5E-8FE7-EC55-F173F3BCC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4081"/>
                <a:ext cx="279" cy="196"/>
              </a:xfrm>
              <a:custGeom>
                <a:avLst/>
                <a:gdLst>
                  <a:gd name="T0" fmla="*/ 760 w 1113"/>
                  <a:gd name="T1" fmla="*/ 263 h 788"/>
                  <a:gd name="T2" fmla="*/ 700 w 1113"/>
                  <a:gd name="T3" fmla="*/ 177 h 788"/>
                  <a:gd name="T4" fmla="*/ 677 w 1113"/>
                  <a:gd name="T5" fmla="*/ 196 h 788"/>
                  <a:gd name="T6" fmla="*/ 681 w 1113"/>
                  <a:gd name="T7" fmla="*/ 221 h 788"/>
                  <a:gd name="T8" fmla="*/ 644 w 1113"/>
                  <a:gd name="T9" fmla="*/ 243 h 788"/>
                  <a:gd name="T10" fmla="*/ 603 w 1113"/>
                  <a:gd name="T11" fmla="*/ 207 h 788"/>
                  <a:gd name="T12" fmla="*/ 568 w 1113"/>
                  <a:gd name="T13" fmla="*/ 113 h 788"/>
                  <a:gd name="T14" fmla="*/ 414 w 1113"/>
                  <a:gd name="T15" fmla="*/ 123 h 788"/>
                  <a:gd name="T16" fmla="*/ 391 w 1113"/>
                  <a:gd name="T17" fmla="*/ 53 h 788"/>
                  <a:gd name="T18" fmla="*/ 306 w 1113"/>
                  <a:gd name="T19" fmla="*/ 0 h 788"/>
                  <a:gd name="T20" fmla="*/ 298 w 1113"/>
                  <a:gd name="T21" fmla="*/ 50 h 788"/>
                  <a:gd name="T22" fmla="*/ 194 w 1113"/>
                  <a:gd name="T23" fmla="*/ 94 h 788"/>
                  <a:gd name="T24" fmla="*/ 94 w 1113"/>
                  <a:gd name="T25" fmla="*/ 266 h 788"/>
                  <a:gd name="T26" fmla="*/ 46 w 1113"/>
                  <a:gd name="T27" fmla="*/ 353 h 788"/>
                  <a:gd name="T28" fmla="*/ 0 w 1113"/>
                  <a:gd name="T29" fmla="*/ 446 h 788"/>
                  <a:gd name="T30" fmla="*/ 43 w 1113"/>
                  <a:gd name="T31" fmla="*/ 516 h 788"/>
                  <a:gd name="T32" fmla="*/ 57 w 1113"/>
                  <a:gd name="T33" fmla="*/ 515 h 788"/>
                  <a:gd name="T34" fmla="*/ 72 w 1113"/>
                  <a:gd name="T35" fmla="*/ 516 h 788"/>
                  <a:gd name="T36" fmla="*/ 100 w 1113"/>
                  <a:gd name="T37" fmla="*/ 521 h 788"/>
                  <a:gd name="T38" fmla="*/ 126 w 1113"/>
                  <a:gd name="T39" fmla="*/ 530 h 788"/>
                  <a:gd name="T40" fmla="*/ 150 w 1113"/>
                  <a:gd name="T41" fmla="*/ 544 h 788"/>
                  <a:gd name="T42" fmla="*/ 160 w 1113"/>
                  <a:gd name="T43" fmla="*/ 550 h 788"/>
                  <a:gd name="T44" fmla="*/ 171 w 1113"/>
                  <a:gd name="T45" fmla="*/ 559 h 788"/>
                  <a:gd name="T46" fmla="*/ 192 w 1113"/>
                  <a:gd name="T47" fmla="*/ 579 h 788"/>
                  <a:gd name="T48" fmla="*/ 209 w 1113"/>
                  <a:gd name="T49" fmla="*/ 604 h 788"/>
                  <a:gd name="T50" fmla="*/ 226 w 1113"/>
                  <a:gd name="T51" fmla="*/ 633 h 788"/>
                  <a:gd name="T52" fmla="*/ 304 w 1113"/>
                  <a:gd name="T53" fmla="*/ 648 h 788"/>
                  <a:gd name="T54" fmla="*/ 320 w 1113"/>
                  <a:gd name="T55" fmla="*/ 672 h 788"/>
                  <a:gd name="T56" fmla="*/ 463 w 1113"/>
                  <a:gd name="T57" fmla="*/ 710 h 788"/>
                  <a:gd name="T58" fmla="*/ 537 w 1113"/>
                  <a:gd name="T59" fmla="*/ 731 h 788"/>
                  <a:gd name="T60" fmla="*/ 613 w 1113"/>
                  <a:gd name="T61" fmla="*/ 753 h 788"/>
                  <a:gd name="T62" fmla="*/ 657 w 1113"/>
                  <a:gd name="T63" fmla="*/ 788 h 788"/>
                  <a:gd name="T64" fmla="*/ 808 w 1113"/>
                  <a:gd name="T65" fmla="*/ 780 h 788"/>
                  <a:gd name="T66" fmla="*/ 823 w 1113"/>
                  <a:gd name="T67" fmla="*/ 746 h 788"/>
                  <a:gd name="T68" fmla="*/ 1037 w 1113"/>
                  <a:gd name="T69" fmla="*/ 714 h 788"/>
                  <a:gd name="T70" fmla="*/ 1113 w 1113"/>
                  <a:gd name="T71" fmla="*/ 628 h 788"/>
                  <a:gd name="T72" fmla="*/ 1086 w 1113"/>
                  <a:gd name="T73" fmla="*/ 393 h 788"/>
                  <a:gd name="T74" fmla="*/ 731 w 1113"/>
                  <a:gd name="T75" fmla="*/ 362 h 788"/>
                  <a:gd name="T76" fmla="*/ 760 w 1113"/>
                  <a:gd name="T77" fmla="*/ 263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13" h="788">
                    <a:moveTo>
                      <a:pt x="760" y="263"/>
                    </a:moveTo>
                    <a:lnTo>
                      <a:pt x="700" y="177"/>
                    </a:lnTo>
                    <a:lnTo>
                      <a:pt x="677" y="196"/>
                    </a:lnTo>
                    <a:lnTo>
                      <a:pt x="681" y="221"/>
                    </a:lnTo>
                    <a:lnTo>
                      <a:pt x="644" y="243"/>
                    </a:lnTo>
                    <a:lnTo>
                      <a:pt x="603" y="207"/>
                    </a:lnTo>
                    <a:lnTo>
                      <a:pt x="568" y="113"/>
                    </a:lnTo>
                    <a:lnTo>
                      <a:pt x="414" y="123"/>
                    </a:lnTo>
                    <a:lnTo>
                      <a:pt x="391" y="53"/>
                    </a:lnTo>
                    <a:lnTo>
                      <a:pt x="306" y="0"/>
                    </a:lnTo>
                    <a:lnTo>
                      <a:pt x="298" y="50"/>
                    </a:lnTo>
                    <a:lnTo>
                      <a:pt x="194" y="94"/>
                    </a:lnTo>
                    <a:lnTo>
                      <a:pt x="94" y="266"/>
                    </a:lnTo>
                    <a:lnTo>
                      <a:pt x="46" y="353"/>
                    </a:lnTo>
                    <a:lnTo>
                      <a:pt x="0" y="446"/>
                    </a:lnTo>
                    <a:lnTo>
                      <a:pt x="43" y="516"/>
                    </a:lnTo>
                    <a:lnTo>
                      <a:pt x="57" y="515"/>
                    </a:lnTo>
                    <a:lnTo>
                      <a:pt x="72" y="516"/>
                    </a:lnTo>
                    <a:lnTo>
                      <a:pt x="100" y="521"/>
                    </a:lnTo>
                    <a:lnTo>
                      <a:pt x="126" y="530"/>
                    </a:lnTo>
                    <a:lnTo>
                      <a:pt x="150" y="544"/>
                    </a:lnTo>
                    <a:lnTo>
                      <a:pt x="160" y="550"/>
                    </a:lnTo>
                    <a:lnTo>
                      <a:pt x="171" y="559"/>
                    </a:lnTo>
                    <a:lnTo>
                      <a:pt x="192" y="579"/>
                    </a:lnTo>
                    <a:lnTo>
                      <a:pt x="209" y="604"/>
                    </a:lnTo>
                    <a:lnTo>
                      <a:pt x="226" y="633"/>
                    </a:lnTo>
                    <a:lnTo>
                      <a:pt x="304" y="648"/>
                    </a:lnTo>
                    <a:lnTo>
                      <a:pt x="320" y="672"/>
                    </a:lnTo>
                    <a:lnTo>
                      <a:pt x="463" y="710"/>
                    </a:lnTo>
                    <a:lnTo>
                      <a:pt x="537" y="731"/>
                    </a:lnTo>
                    <a:lnTo>
                      <a:pt x="613" y="753"/>
                    </a:lnTo>
                    <a:lnTo>
                      <a:pt x="657" y="788"/>
                    </a:lnTo>
                    <a:lnTo>
                      <a:pt x="808" y="780"/>
                    </a:lnTo>
                    <a:lnTo>
                      <a:pt x="823" y="746"/>
                    </a:lnTo>
                    <a:lnTo>
                      <a:pt x="1037" y="714"/>
                    </a:lnTo>
                    <a:lnTo>
                      <a:pt x="1113" y="628"/>
                    </a:lnTo>
                    <a:lnTo>
                      <a:pt x="1086" y="393"/>
                    </a:lnTo>
                    <a:lnTo>
                      <a:pt x="731" y="362"/>
                    </a:lnTo>
                    <a:lnTo>
                      <a:pt x="760" y="2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928">
                <a:extLst>
                  <a:ext uri="{FF2B5EF4-FFF2-40B4-BE49-F238E27FC236}">
                    <a16:creationId xmlns:a16="http://schemas.microsoft.com/office/drawing/2014/main" id="{791D6138-4B85-9CBA-0FED-C3966923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3956"/>
                <a:ext cx="140" cy="236"/>
              </a:xfrm>
              <a:custGeom>
                <a:avLst/>
                <a:gdLst>
                  <a:gd name="T0" fmla="*/ 516 w 559"/>
                  <a:gd name="T1" fmla="*/ 243 h 943"/>
                  <a:gd name="T2" fmla="*/ 461 w 559"/>
                  <a:gd name="T3" fmla="*/ 212 h 943"/>
                  <a:gd name="T4" fmla="*/ 422 w 559"/>
                  <a:gd name="T5" fmla="*/ 228 h 943"/>
                  <a:gd name="T6" fmla="*/ 339 w 559"/>
                  <a:gd name="T7" fmla="*/ 0 h 943"/>
                  <a:gd name="T8" fmla="*/ 224 w 559"/>
                  <a:gd name="T9" fmla="*/ 103 h 943"/>
                  <a:gd name="T10" fmla="*/ 153 w 559"/>
                  <a:gd name="T11" fmla="*/ 93 h 943"/>
                  <a:gd name="T12" fmla="*/ 132 w 559"/>
                  <a:gd name="T13" fmla="*/ 182 h 943"/>
                  <a:gd name="T14" fmla="*/ 149 w 559"/>
                  <a:gd name="T15" fmla="*/ 230 h 943"/>
                  <a:gd name="T16" fmla="*/ 74 w 559"/>
                  <a:gd name="T17" fmla="*/ 345 h 943"/>
                  <a:gd name="T18" fmla="*/ 44 w 559"/>
                  <a:gd name="T19" fmla="*/ 343 h 943"/>
                  <a:gd name="T20" fmla="*/ 0 w 559"/>
                  <a:gd name="T21" fmla="*/ 412 h 943"/>
                  <a:gd name="T22" fmla="*/ 18 w 559"/>
                  <a:gd name="T23" fmla="*/ 439 h 943"/>
                  <a:gd name="T24" fmla="*/ 18 w 559"/>
                  <a:gd name="T25" fmla="*/ 501 h 943"/>
                  <a:gd name="T26" fmla="*/ 141 w 559"/>
                  <a:gd name="T27" fmla="*/ 679 h 943"/>
                  <a:gd name="T28" fmla="*/ 165 w 559"/>
                  <a:gd name="T29" fmla="*/ 700 h 943"/>
                  <a:gd name="T30" fmla="*/ 184 w 559"/>
                  <a:gd name="T31" fmla="*/ 771 h 943"/>
                  <a:gd name="T32" fmla="*/ 163 w 559"/>
                  <a:gd name="T33" fmla="*/ 816 h 943"/>
                  <a:gd name="T34" fmla="*/ 193 w 559"/>
                  <a:gd name="T35" fmla="*/ 900 h 943"/>
                  <a:gd name="T36" fmla="*/ 253 w 559"/>
                  <a:gd name="T37" fmla="*/ 943 h 943"/>
                  <a:gd name="T38" fmla="*/ 299 w 559"/>
                  <a:gd name="T39" fmla="*/ 850 h 943"/>
                  <a:gd name="T40" fmla="*/ 347 w 559"/>
                  <a:gd name="T41" fmla="*/ 763 h 943"/>
                  <a:gd name="T42" fmla="*/ 447 w 559"/>
                  <a:gd name="T43" fmla="*/ 591 h 943"/>
                  <a:gd name="T44" fmla="*/ 551 w 559"/>
                  <a:gd name="T45" fmla="*/ 547 h 943"/>
                  <a:gd name="T46" fmla="*/ 559 w 559"/>
                  <a:gd name="T47" fmla="*/ 497 h 943"/>
                  <a:gd name="T48" fmla="*/ 531 w 559"/>
                  <a:gd name="T49" fmla="*/ 445 h 943"/>
                  <a:gd name="T50" fmla="*/ 531 w 559"/>
                  <a:gd name="T51" fmla="*/ 346 h 943"/>
                  <a:gd name="T52" fmla="*/ 550 w 559"/>
                  <a:gd name="T53" fmla="*/ 341 h 943"/>
                  <a:gd name="T54" fmla="*/ 547 w 559"/>
                  <a:gd name="T55" fmla="*/ 304 h 943"/>
                  <a:gd name="T56" fmla="*/ 516 w 559"/>
                  <a:gd name="T57" fmla="*/ 243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59" h="943">
                    <a:moveTo>
                      <a:pt x="516" y="243"/>
                    </a:moveTo>
                    <a:lnTo>
                      <a:pt x="461" y="212"/>
                    </a:lnTo>
                    <a:lnTo>
                      <a:pt x="422" y="228"/>
                    </a:lnTo>
                    <a:lnTo>
                      <a:pt x="339" y="0"/>
                    </a:lnTo>
                    <a:lnTo>
                      <a:pt x="224" y="103"/>
                    </a:lnTo>
                    <a:lnTo>
                      <a:pt x="153" y="93"/>
                    </a:lnTo>
                    <a:lnTo>
                      <a:pt x="132" y="182"/>
                    </a:lnTo>
                    <a:lnTo>
                      <a:pt x="149" y="230"/>
                    </a:lnTo>
                    <a:lnTo>
                      <a:pt x="74" y="345"/>
                    </a:lnTo>
                    <a:lnTo>
                      <a:pt x="44" y="343"/>
                    </a:lnTo>
                    <a:lnTo>
                      <a:pt x="0" y="412"/>
                    </a:lnTo>
                    <a:lnTo>
                      <a:pt x="18" y="439"/>
                    </a:lnTo>
                    <a:lnTo>
                      <a:pt x="18" y="501"/>
                    </a:lnTo>
                    <a:lnTo>
                      <a:pt x="141" y="679"/>
                    </a:lnTo>
                    <a:lnTo>
                      <a:pt x="165" y="700"/>
                    </a:lnTo>
                    <a:lnTo>
                      <a:pt x="184" y="771"/>
                    </a:lnTo>
                    <a:lnTo>
                      <a:pt x="163" y="816"/>
                    </a:lnTo>
                    <a:lnTo>
                      <a:pt x="193" y="900"/>
                    </a:lnTo>
                    <a:lnTo>
                      <a:pt x="253" y="943"/>
                    </a:lnTo>
                    <a:lnTo>
                      <a:pt x="299" y="850"/>
                    </a:lnTo>
                    <a:lnTo>
                      <a:pt x="347" y="763"/>
                    </a:lnTo>
                    <a:lnTo>
                      <a:pt x="447" y="591"/>
                    </a:lnTo>
                    <a:lnTo>
                      <a:pt x="551" y="547"/>
                    </a:lnTo>
                    <a:lnTo>
                      <a:pt x="559" y="497"/>
                    </a:lnTo>
                    <a:lnTo>
                      <a:pt x="531" y="445"/>
                    </a:lnTo>
                    <a:lnTo>
                      <a:pt x="531" y="346"/>
                    </a:lnTo>
                    <a:lnTo>
                      <a:pt x="550" y="341"/>
                    </a:lnTo>
                    <a:lnTo>
                      <a:pt x="547" y="304"/>
                    </a:lnTo>
                    <a:lnTo>
                      <a:pt x="516" y="2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929">
                <a:extLst>
                  <a:ext uri="{FF2B5EF4-FFF2-40B4-BE49-F238E27FC236}">
                    <a16:creationId xmlns:a16="http://schemas.microsoft.com/office/drawing/2014/main" id="{8BF2DDA0-1FD8-5850-97EC-EF1C9F16D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2" y="3909"/>
                <a:ext cx="239" cy="395"/>
              </a:xfrm>
              <a:custGeom>
                <a:avLst/>
                <a:gdLst>
                  <a:gd name="T0" fmla="*/ 804 w 956"/>
                  <a:gd name="T1" fmla="*/ 472 h 1578"/>
                  <a:gd name="T2" fmla="*/ 781 w 956"/>
                  <a:gd name="T3" fmla="*/ 369 h 1578"/>
                  <a:gd name="T4" fmla="*/ 678 w 956"/>
                  <a:gd name="T5" fmla="*/ 291 h 1578"/>
                  <a:gd name="T6" fmla="*/ 644 w 956"/>
                  <a:gd name="T7" fmla="*/ 294 h 1578"/>
                  <a:gd name="T8" fmla="*/ 631 w 956"/>
                  <a:gd name="T9" fmla="*/ 337 h 1578"/>
                  <a:gd name="T10" fmla="*/ 634 w 956"/>
                  <a:gd name="T11" fmla="*/ 291 h 1578"/>
                  <a:gd name="T12" fmla="*/ 659 w 956"/>
                  <a:gd name="T13" fmla="*/ 277 h 1578"/>
                  <a:gd name="T14" fmla="*/ 611 w 956"/>
                  <a:gd name="T15" fmla="*/ 239 h 1578"/>
                  <a:gd name="T16" fmla="*/ 600 w 956"/>
                  <a:gd name="T17" fmla="*/ 263 h 1578"/>
                  <a:gd name="T18" fmla="*/ 304 w 956"/>
                  <a:gd name="T19" fmla="*/ 33 h 1578"/>
                  <a:gd name="T20" fmla="*/ 314 w 956"/>
                  <a:gd name="T21" fmla="*/ 60 h 1578"/>
                  <a:gd name="T22" fmla="*/ 72 w 956"/>
                  <a:gd name="T23" fmla="*/ 0 h 1578"/>
                  <a:gd name="T24" fmla="*/ 0 w 956"/>
                  <a:gd name="T25" fmla="*/ 159 h 1578"/>
                  <a:gd name="T26" fmla="*/ 17 w 956"/>
                  <a:gd name="T27" fmla="*/ 193 h 1578"/>
                  <a:gd name="T28" fmla="*/ 38 w 956"/>
                  <a:gd name="T29" fmla="*/ 230 h 1578"/>
                  <a:gd name="T30" fmla="*/ 59 w 956"/>
                  <a:gd name="T31" fmla="*/ 268 h 1578"/>
                  <a:gd name="T32" fmla="*/ 85 w 956"/>
                  <a:gd name="T33" fmla="*/ 309 h 1578"/>
                  <a:gd name="T34" fmla="*/ 120 w 956"/>
                  <a:gd name="T35" fmla="*/ 333 h 1578"/>
                  <a:gd name="T36" fmla="*/ 128 w 956"/>
                  <a:gd name="T37" fmla="*/ 436 h 1578"/>
                  <a:gd name="T38" fmla="*/ 154 w 956"/>
                  <a:gd name="T39" fmla="*/ 458 h 1578"/>
                  <a:gd name="T40" fmla="*/ 178 w 956"/>
                  <a:gd name="T41" fmla="*/ 709 h 1578"/>
                  <a:gd name="T42" fmla="*/ 256 w 956"/>
                  <a:gd name="T43" fmla="*/ 760 h 1578"/>
                  <a:gd name="T44" fmla="*/ 256 w 956"/>
                  <a:gd name="T45" fmla="*/ 872 h 1578"/>
                  <a:gd name="T46" fmla="*/ 280 w 956"/>
                  <a:gd name="T47" fmla="*/ 874 h 1578"/>
                  <a:gd name="T48" fmla="*/ 271 w 956"/>
                  <a:gd name="T49" fmla="*/ 910 h 1578"/>
                  <a:gd name="T50" fmla="*/ 266 w 956"/>
                  <a:gd name="T51" fmla="*/ 948 h 1578"/>
                  <a:gd name="T52" fmla="*/ 265 w 956"/>
                  <a:gd name="T53" fmla="*/ 985 h 1578"/>
                  <a:gd name="T54" fmla="*/ 266 w 956"/>
                  <a:gd name="T55" fmla="*/ 1023 h 1578"/>
                  <a:gd name="T56" fmla="*/ 270 w 956"/>
                  <a:gd name="T57" fmla="*/ 1061 h 1578"/>
                  <a:gd name="T58" fmla="*/ 276 w 956"/>
                  <a:gd name="T59" fmla="*/ 1099 h 1578"/>
                  <a:gd name="T60" fmla="*/ 286 w 956"/>
                  <a:gd name="T61" fmla="*/ 1137 h 1578"/>
                  <a:gd name="T62" fmla="*/ 300 w 956"/>
                  <a:gd name="T63" fmla="*/ 1177 h 1578"/>
                  <a:gd name="T64" fmla="*/ 248 w 956"/>
                  <a:gd name="T65" fmla="*/ 1205 h 1578"/>
                  <a:gd name="T66" fmla="*/ 205 w 956"/>
                  <a:gd name="T67" fmla="*/ 1435 h 1578"/>
                  <a:gd name="T68" fmla="*/ 246 w 956"/>
                  <a:gd name="T69" fmla="*/ 1451 h 1578"/>
                  <a:gd name="T70" fmla="*/ 248 w 956"/>
                  <a:gd name="T71" fmla="*/ 1475 h 1578"/>
                  <a:gd name="T72" fmla="*/ 204 w 956"/>
                  <a:gd name="T73" fmla="*/ 1503 h 1578"/>
                  <a:gd name="T74" fmla="*/ 229 w 956"/>
                  <a:gd name="T75" fmla="*/ 1529 h 1578"/>
                  <a:gd name="T76" fmla="*/ 215 w 956"/>
                  <a:gd name="T77" fmla="*/ 1567 h 1578"/>
                  <a:gd name="T78" fmla="*/ 309 w 956"/>
                  <a:gd name="T79" fmla="*/ 1543 h 1578"/>
                  <a:gd name="T80" fmla="*/ 365 w 956"/>
                  <a:gd name="T81" fmla="*/ 1578 h 1578"/>
                  <a:gd name="T82" fmla="*/ 414 w 956"/>
                  <a:gd name="T83" fmla="*/ 1543 h 1578"/>
                  <a:gd name="T84" fmla="*/ 427 w 956"/>
                  <a:gd name="T85" fmla="*/ 1505 h 1578"/>
                  <a:gd name="T86" fmla="*/ 568 w 956"/>
                  <a:gd name="T87" fmla="*/ 1372 h 1578"/>
                  <a:gd name="T88" fmla="*/ 562 w 956"/>
                  <a:gd name="T89" fmla="*/ 1325 h 1578"/>
                  <a:gd name="T90" fmla="*/ 654 w 956"/>
                  <a:gd name="T91" fmla="*/ 1135 h 1578"/>
                  <a:gd name="T92" fmla="*/ 650 w 956"/>
                  <a:gd name="T93" fmla="*/ 1079 h 1578"/>
                  <a:gd name="T94" fmla="*/ 955 w 956"/>
                  <a:gd name="T95" fmla="*/ 627 h 1578"/>
                  <a:gd name="T96" fmla="*/ 956 w 956"/>
                  <a:gd name="T97" fmla="*/ 555 h 1578"/>
                  <a:gd name="T98" fmla="*/ 846 w 956"/>
                  <a:gd name="T99" fmla="*/ 367 h 1578"/>
                  <a:gd name="T100" fmla="*/ 819 w 956"/>
                  <a:gd name="T101" fmla="*/ 373 h 1578"/>
                  <a:gd name="T102" fmla="*/ 812 w 956"/>
                  <a:gd name="T103" fmla="*/ 496 h 1578"/>
                  <a:gd name="T104" fmla="*/ 763 w 956"/>
                  <a:gd name="T105" fmla="*/ 530 h 1578"/>
                  <a:gd name="T106" fmla="*/ 804 w 956"/>
                  <a:gd name="T107" fmla="*/ 472 h 1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6" h="1578">
                    <a:moveTo>
                      <a:pt x="804" y="472"/>
                    </a:moveTo>
                    <a:lnTo>
                      <a:pt x="781" y="369"/>
                    </a:lnTo>
                    <a:lnTo>
                      <a:pt x="678" y="291"/>
                    </a:lnTo>
                    <a:lnTo>
                      <a:pt x="644" y="294"/>
                    </a:lnTo>
                    <a:lnTo>
                      <a:pt x="631" y="337"/>
                    </a:lnTo>
                    <a:lnTo>
                      <a:pt x="634" y="291"/>
                    </a:lnTo>
                    <a:lnTo>
                      <a:pt x="659" y="277"/>
                    </a:lnTo>
                    <a:lnTo>
                      <a:pt x="611" y="239"/>
                    </a:lnTo>
                    <a:lnTo>
                      <a:pt x="600" y="263"/>
                    </a:lnTo>
                    <a:lnTo>
                      <a:pt x="304" y="33"/>
                    </a:lnTo>
                    <a:lnTo>
                      <a:pt x="314" y="60"/>
                    </a:lnTo>
                    <a:lnTo>
                      <a:pt x="72" y="0"/>
                    </a:lnTo>
                    <a:lnTo>
                      <a:pt x="0" y="159"/>
                    </a:lnTo>
                    <a:lnTo>
                      <a:pt x="17" y="193"/>
                    </a:lnTo>
                    <a:lnTo>
                      <a:pt x="38" y="230"/>
                    </a:lnTo>
                    <a:lnTo>
                      <a:pt x="59" y="268"/>
                    </a:lnTo>
                    <a:lnTo>
                      <a:pt x="85" y="309"/>
                    </a:lnTo>
                    <a:lnTo>
                      <a:pt x="120" y="333"/>
                    </a:lnTo>
                    <a:lnTo>
                      <a:pt x="128" y="436"/>
                    </a:lnTo>
                    <a:lnTo>
                      <a:pt x="154" y="458"/>
                    </a:lnTo>
                    <a:lnTo>
                      <a:pt x="178" y="709"/>
                    </a:lnTo>
                    <a:lnTo>
                      <a:pt x="256" y="760"/>
                    </a:lnTo>
                    <a:lnTo>
                      <a:pt x="256" y="872"/>
                    </a:lnTo>
                    <a:lnTo>
                      <a:pt x="280" y="874"/>
                    </a:lnTo>
                    <a:lnTo>
                      <a:pt x="271" y="910"/>
                    </a:lnTo>
                    <a:lnTo>
                      <a:pt x="266" y="948"/>
                    </a:lnTo>
                    <a:lnTo>
                      <a:pt x="265" y="985"/>
                    </a:lnTo>
                    <a:lnTo>
                      <a:pt x="266" y="1023"/>
                    </a:lnTo>
                    <a:lnTo>
                      <a:pt x="270" y="1061"/>
                    </a:lnTo>
                    <a:lnTo>
                      <a:pt x="276" y="1099"/>
                    </a:lnTo>
                    <a:lnTo>
                      <a:pt x="286" y="1137"/>
                    </a:lnTo>
                    <a:lnTo>
                      <a:pt x="300" y="1177"/>
                    </a:lnTo>
                    <a:lnTo>
                      <a:pt x="248" y="1205"/>
                    </a:lnTo>
                    <a:lnTo>
                      <a:pt x="205" y="1435"/>
                    </a:lnTo>
                    <a:lnTo>
                      <a:pt x="246" y="1451"/>
                    </a:lnTo>
                    <a:lnTo>
                      <a:pt x="248" y="1475"/>
                    </a:lnTo>
                    <a:lnTo>
                      <a:pt x="204" y="1503"/>
                    </a:lnTo>
                    <a:lnTo>
                      <a:pt x="229" y="1529"/>
                    </a:lnTo>
                    <a:lnTo>
                      <a:pt x="215" y="1567"/>
                    </a:lnTo>
                    <a:lnTo>
                      <a:pt x="309" y="1543"/>
                    </a:lnTo>
                    <a:lnTo>
                      <a:pt x="365" y="1578"/>
                    </a:lnTo>
                    <a:lnTo>
                      <a:pt x="414" y="1543"/>
                    </a:lnTo>
                    <a:lnTo>
                      <a:pt x="427" y="1505"/>
                    </a:lnTo>
                    <a:lnTo>
                      <a:pt x="568" y="1372"/>
                    </a:lnTo>
                    <a:lnTo>
                      <a:pt x="562" y="1325"/>
                    </a:lnTo>
                    <a:lnTo>
                      <a:pt x="654" y="1135"/>
                    </a:lnTo>
                    <a:lnTo>
                      <a:pt x="650" y="1079"/>
                    </a:lnTo>
                    <a:lnTo>
                      <a:pt x="955" y="627"/>
                    </a:lnTo>
                    <a:lnTo>
                      <a:pt x="956" y="555"/>
                    </a:lnTo>
                    <a:lnTo>
                      <a:pt x="846" y="367"/>
                    </a:lnTo>
                    <a:lnTo>
                      <a:pt x="819" y="373"/>
                    </a:lnTo>
                    <a:lnTo>
                      <a:pt x="812" y="496"/>
                    </a:lnTo>
                    <a:lnTo>
                      <a:pt x="763" y="530"/>
                    </a:lnTo>
                    <a:lnTo>
                      <a:pt x="804" y="4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930">
                <a:extLst>
                  <a:ext uri="{FF2B5EF4-FFF2-40B4-BE49-F238E27FC236}">
                    <a16:creationId xmlns:a16="http://schemas.microsoft.com/office/drawing/2014/main" id="{43698C9B-F175-F535-A01C-5228093C8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3888"/>
                <a:ext cx="173" cy="430"/>
              </a:xfrm>
              <a:custGeom>
                <a:avLst/>
                <a:gdLst>
                  <a:gd name="T0" fmla="*/ 650 w 694"/>
                  <a:gd name="T1" fmla="*/ 957 h 1722"/>
                  <a:gd name="T2" fmla="*/ 572 w 694"/>
                  <a:gd name="T3" fmla="*/ 794 h 1722"/>
                  <a:gd name="T4" fmla="*/ 522 w 694"/>
                  <a:gd name="T5" fmla="*/ 521 h 1722"/>
                  <a:gd name="T6" fmla="*/ 479 w 694"/>
                  <a:gd name="T7" fmla="*/ 394 h 1722"/>
                  <a:gd name="T8" fmla="*/ 432 w 694"/>
                  <a:gd name="T9" fmla="*/ 315 h 1722"/>
                  <a:gd name="T10" fmla="*/ 394 w 694"/>
                  <a:gd name="T11" fmla="*/ 244 h 1722"/>
                  <a:gd name="T12" fmla="*/ 249 w 694"/>
                  <a:gd name="T13" fmla="*/ 0 h 1722"/>
                  <a:gd name="T14" fmla="*/ 166 w 694"/>
                  <a:gd name="T15" fmla="*/ 142 h 1722"/>
                  <a:gd name="T16" fmla="*/ 102 w 694"/>
                  <a:gd name="T17" fmla="*/ 212 h 1722"/>
                  <a:gd name="T18" fmla="*/ 53 w 694"/>
                  <a:gd name="T19" fmla="*/ 291 h 1722"/>
                  <a:gd name="T20" fmla="*/ 19 w 694"/>
                  <a:gd name="T21" fmla="*/ 379 h 1722"/>
                  <a:gd name="T22" fmla="*/ 3 w 694"/>
                  <a:gd name="T23" fmla="*/ 440 h 1722"/>
                  <a:gd name="T24" fmla="*/ 1 w 694"/>
                  <a:gd name="T25" fmla="*/ 475 h 1722"/>
                  <a:gd name="T26" fmla="*/ 7 w 694"/>
                  <a:gd name="T27" fmla="*/ 573 h 1722"/>
                  <a:gd name="T28" fmla="*/ 41 w 694"/>
                  <a:gd name="T29" fmla="*/ 759 h 1722"/>
                  <a:gd name="T30" fmla="*/ 70 w 694"/>
                  <a:gd name="T31" fmla="*/ 825 h 1722"/>
                  <a:gd name="T32" fmla="*/ 217 w 694"/>
                  <a:gd name="T33" fmla="*/ 1155 h 1722"/>
                  <a:gd name="T34" fmla="*/ 150 w 694"/>
                  <a:gd name="T35" fmla="*/ 1248 h 1722"/>
                  <a:gd name="T36" fmla="*/ 164 w 694"/>
                  <a:gd name="T37" fmla="*/ 1302 h 1722"/>
                  <a:gd name="T38" fmla="*/ 164 w 694"/>
                  <a:gd name="T39" fmla="*/ 1352 h 1722"/>
                  <a:gd name="T40" fmla="*/ 131 w 694"/>
                  <a:gd name="T41" fmla="*/ 1456 h 1722"/>
                  <a:gd name="T42" fmla="*/ 57 w 694"/>
                  <a:gd name="T43" fmla="*/ 1564 h 1722"/>
                  <a:gd name="T44" fmla="*/ 3 w 694"/>
                  <a:gd name="T45" fmla="*/ 1619 h 1722"/>
                  <a:gd name="T46" fmla="*/ 7 w 694"/>
                  <a:gd name="T47" fmla="*/ 1631 h 1722"/>
                  <a:gd name="T48" fmla="*/ 24 w 694"/>
                  <a:gd name="T49" fmla="*/ 1640 h 1722"/>
                  <a:gd name="T50" fmla="*/ 217 w 694"/>
                  <a:gd name="T51" fmla="*/ 1722 h 1722"/>
                  <a:gd name="T52" fmla="*/ 309 w 694"/>
                  <a:gd name="T53" fmla="*/ 1635 h 1722"/>
                  <a:gd name="T54" fmla="*/ 395 w 694"/>
                  <a:gd name="T55" fmla="*/ 1619 h 1722"/>
                  <a:gd name="T56" fmla="*/ 598 w 694"/>
                  <a:gd name="T57" fmla="*/ 1588 h 1722"/>
                  <a:gd name="T58" fmla="*/ 640 w 694"/>
                  <a:gd name="T59" fmla="*/ 1536 h 1722"/>
                  <a:gd name="T60" fmla="*/ 642 w 694"/>
                  <a:gd name="T61" fmla="*/ 1290 h 1722"/>
                  <a:gd name="T62" fmla="*/ 680 w 694"/>
                  <a:gd name="T63" fmla="*/ 1222 h 1722"/>
                  <a:gd name="T64" fmla="*/ 664 w 694"/>
                  <a:gd name="T65" fmla="*/ 1146 h 1722"/>
                  <a:gd name="T66" fmla="*/ 659 w 694"/>
                  <a:gd name="T67" fmla="*/ 1070 h 1722"/>
                  <a:gd name="T68" fmla="*/ 665 w 694"/>
                  <a:gd name="T69" fmla="*/ 995 h 1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94" h="1722">
                    <a:moveTo>
                      <a:pt x="674" y="959"/>
                    </a:moveTo>
                    <a:lnTo>
                      <a:pt x="650" y="957"/>
                    </a:lnTo>
                    <a:lnTo>
                      <a:pt x="650" y="845"/>
                    </a:lnTo>
                    <a:lnTo>
                      <a:pt x="572" y="794"/>
                    </a:lnTo>
                    <a:lnTo>
                      <a:pt x="548" y="543"/>
                    </a:lnTo>
                    <a:lnTo>
                      <a:pt x="522" y="521"/>
                    </a:lnTo>
                    <a:lnTo>
                      <a:pt x="514" y="418"/>
                    </a:lnTo>
                    <a:lnTo>
                      <a:pt x="479" y="394"/>
                    </a:lnTo>
                    <a:lnTo>
                      <a:pt x="453" y="353"/>
                    </a:lnTo>
                    <a:lnTo>
                      <a:pt x="432" y="315"/>
                    </a:lnTo>
                    <a:lnTo>
                      <a:pt x="411" y="278"/>
                    </a:lnTo>
                    <a:lnTo>
                      <a:pt x="394" y="244"/>
                    </a:lnTo>
                    <a:lnTo>
                      <a:pt x="466" y="85"/>
                    </a:lnTo>
                    <a:lnTo>
                      <a:pt x="249" y="0"/>
                    </a:lnTo>
                    <a:lnTo>
                      <a:pt x="206" y="111"/>
                    </a:lnTo>
                    <a:lnTo>
                      <a:pt x="166" y="142"/>
                    </a:lnTo>
                    <a:lnTo>
                      <a:pt x="132" y="177"/>
                    </a:lnTo>
                    <a:lnTo>
                      <a:pt x="102" y="212"/>
                    </a:lnTo>
                    <a:lnTo>
                      <a:pt x="76" y="252"/>
                    </a:lnTo>
                    <a:lnTo>
                      <a:pt x="53" y="291"/>
                    </a:lnTo>
                    <a:lnTo>
                      <a:pt x="34" y="334"/>
                    </a:lnTo>
                    <a:lnTo>
                      <a:pt x="19" y="379"/>
                    </a:lnTo>
                    <a:lnTo>
                      <a:pt x="9" y="426"/>
                    </a:lnTo>
                    <a:lnTo>
                      <a:pt x="3" y="440"/>
                    </a:lnTo>
                    <a:lnTo>
                      <a:pt x="1" y="456"/>
                    </a:lnTo>
                    <a:lnTo>
                      <a:pt x="1" y="475"/>
                    </a:lnTo>
                    <a:lnTo>
                      <a:pt x="5" y="498"/>
                    </a:lnTo>
                    <a:lnTo>
                      <a:pt x="7" y="573"/>
                    </a:lnTo>
                    <a:lnTo>
                      <a:pt x="10" y="652"/>
                    </a:lnTo>
                    <a:lnTo>
                      <a:pt x="41" y="759"/>
                    </a:lnTo>
                    <a:lnTo>
                      <a:pt x="69" y="781"/>
                    </a:lnTo>
                    <a:lnTo>
                      <a:pt x="70" y="825"/>
                    </a:lnTo>
                    <a:lnTo>
                      <a:pt x="245" y="1014"/>
                    </a:lnTo>
                    <a:lnTo>
                      <a:pt x="217" y="1155"/>
                    </a:lnTo>
                    <a:lnTo>
                      <a:pt x="197" y="1158"/>
                    </a:lnTo>
                    <a:lnTo>
                      <a:pt x="150" y="1248"/>
                    </a:lnTo>
                    <a:lnTo>
                      <a:pt x="160" y="1282"/>
                    </a:lnTo>
                    <a:lnTo>
                      <a:pt x="164" y="1302"/>
                    </a:lnTo>
                    <a:lnTo>
                      <a:pt x="169" y="1325"/>
                    </a:lnTo>
                    <a:lnTo>
                      <a:pt x="164" y="1352"/>
                    </a:lnTo>
                    <a:lnTo>
                      <a:pt x="160" y="1385"/>
                    </a:lnTo>
                    <a:lnTo>
                      <a:pt x="131" y="1456"/>
                    </a:lnTo>
                    <a:lnTo>
                      <a:pt x="104" y="1532"/>
                    </a:lnTo>
                    <a:lnTo>
                      <a:pt x="57" y="1564"/>
                    </a:lnTo>
                    <a:lnTo>
                      <a:pt x="33" y="1617"/>
                    </a:lnTo>
                    <a:lnTo>
                      <a:pt x="3" y="1619"/>
                    </a:lnTo>
                    <a:lnTo>
                      <a:pt x="0" y="1623"/>
                    </a:lnTo>
                    <a:lnTo>
                      <a:pt x="7" y="1631"/>
                    </a:lnTo>
                    <a:lnTo>
                      <a:pt x="12" y="1635"/>
                    </a:lnTo>
                    <a:lnTo>
                      <a:pt x="24" y="1640"/>
                    </a:lnTo>
                    <a:lnTo>
                      <a:pt x="34" y="1682"/>
                    </a:lnTo>
                    <a:lnTo>
                      <a:pt x="217" y="1722"/>
                    </a:lnTo>
                    <a:lnTo>
                      <a:pt x="325" y="1644"/>
                    </a:lnTo>
                    <a:lnTo>
                      <a:pt x="309" y="1635"/>
                    </a:lnTo>
                    <a:lnTo>
                      <a:pt x="392" y="1578"/>
                    </a:lnTo>
                    <a:lnTo>
                      <a:pt x="395" y="1619"/>
                    </a:lnTo>
                    <a:lnTo>
                      <a:pt x="522" y="1631"/>
                    </a:lnTo>
                    <a:lnTo>
                      <a:pt x="598" y="1588"/>
                    </a:lnTo>
                    <a:lnTo>
                      <a:pt x="642" y="1560"/>
                    </a:lnTo>
                    <a:lnTo>
                      <a:pt x="640" y="1536"/>
                    </a:lnTo>
                    <a:lnTo>
                      <a:pt x="599" y="1520"/>
                    </a:lnTo>
                    <a:lnTo>
                      <a:pt x="642" y="1290"/>
                    </a:lnTo>
                    <a:lnTo>
                      <a:pt x="694" y="1262"/>
                    </a:lnTo>
                    <a:lnTo>
                      <a:pt x="680" y="1222"/>
                    </a:lnTo>
                    <a:lnTo>
                      <a:pt x="670" y="1184"/>
                    </a:lnTo>
                    <a:lnTo>
                      <a:pt x="664" y="1146"/>
                    </a:lnTo>
                    <a:lnTo>
                      <a:pt x="660" y="1108"/>
                    </a:lnTo>
                    <a:lnTo>
                      <a:pt x="659" y="1070"/>
                    </a:lnTo>
                    <a:lnTo>
                      <a:pt x="660" y="1033"/>
                    </a:lnTo>
                    <a:lnTo>
                      <a:pt x="665" y="995"/>
                    </a:lnTo>
                    <a:lnTo>
                      <a:pt x="674" y="9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931">
                <a:extLst>
                  <a:ext uri="{FF2B5EF4-FFF2-40B4-BE49-F238E27FC236}">
                    <a16:creationId xmlns:a16="http://schemas.microsoft.com/office/drawing/2014/main" id="{BE63096B-0A14-7CCD-4676-13D0083EA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3924"/>
                <a:ext cx="227" cy="178"/>
              </a:xfrm>
              <a:custGeom>
                <a:avLst/>
                <a:gdLst>
                  <a:gd name="T0" fmla="*/ 705 w 906"/>
                  <a:gd name="T1" fmla="*/ 373 h 716"/>
                  <a:gd name="T2" fmla="*/ 784 w 906"/>
                  <a:gd name="T3" fmla="*/ 356 h 716"/>
                  <a:gd name="T4" fmla="*/ 852 w 906"/>
                  <a:gd name="T5" fmla="*/ 376 h 716"/>
                  <a:gd name="T6" fmla="*/ 838 w 906"/>
                  <a:gd name="T7" fmla="*/ 347 h 716"/>
                  <a:gd name="T8" fmla="*/ 836 w 906"/>
                  <a:gd name="T9" fmla="*/ 305 h 716"/>
                  <a:gd name="T10" fmla="*/ 906 w 906"/>
                  <a:gd name="T11" fmla="*/ 305 h 716"/>
                  <a:gd name="T12" fmla="*/ 858 w 906"/>
                  <a:gd name="T13" fmla="*/ 234 h 716"/>
                  <a:gd name="T14" fmla="*/ 794 w 906"/>
                  <a:gd name="T15" fmla="*/ 279 h 716"/>
                  <a:gd name="T16" fmla="*/ 737 w 906"/>
                  <a:gd name="T17" fmla="*/ 300 h 716"/>
                  <a:gd name="T18" fmla="*/ 679 w 906"/>
                  <a:gd name="T19" fmla="*/ 366 h 716"/>
                  <a:gd name="T20" fmla="*/ 509 w 906"/>
                  <a:gd name="T21" fmla="*/ 176 h 716"/>
                  <a:gd name="T22" fmla="*/ 403 w 906"/>
                  <a:gd name="T23" fmla="*/ 102 h 716"/>
                  <a:gd name="T24" fmla="*/ 339 w 906"/>
                  <a:gd name="T25" fmla="*/ 55 h 716"/>
                  <a:gd name="T26" fmla="*/ 304 w 906"/>
                  <a:gd name="T27" fmla="*/ 37 h 716"/>
                  <a:gd name="T28" fmla="*/ 236 w 906"/>
                  <a:gd name="T29" fmla="*/ 12 h 716"/>
                  <a:gd name="T30" fmla="*/ 166 w 906"/>
                  <a:gd name="T31" fmla="*/ 2 h 716"/>
                  <a:gd name="T32" fmla="*/ 132 w 906"/>
                  <a:gd name="T33" fmla="*/ 2 h 716"/>
                  <a:gd name="T34" fmla="*/ 63 w 906"/>
                  <a:gd name="T35" fmla="*/ 7 h 716"/>
                  <a:gd name="T36" fmla="*/ 0 w 906"/>
                  <a:gd name="T37" fmla="*/ 32 h 716"/>
                  <a:gd name="T38" fmla="*/ 111 w 906"/>
                  <a:gd name="T39" fmla="*/ 166 h 716"/>
                  <a:gd name="T40" fmla="*/ 247 w 906"/>
                  <a:gd name="T41" fmla="*/ 191 h 716"/>
                  <a:gd name="T42" fmla="*/ 312 w 906"/>
                  <a:gd name="T43" fmla="*/ 294 h 716"/>
                  <a:gd name="T44" fmla="*/ 312 w 906"/>
                  <a:gd name="T45" fmla="*/ 361 h 716"/>
                  <a:gd name="T46" fmla="*/ 317 w 906"/>
                  <a:gd name="T47" fmla="*/ 396 h 716"/>
                  <a:gd name="T48" fmla="*/ 312 w 906"/>
                  <a:gd name="T49" fmla="*/ 458 h 716"/>
                  <a:gd name="T50" fmla="*/ 435 w 906"/>
                  <a:gd name="T51" fmla="*/ 514 h 716"/>
                  <a:gd name="T52" fmla="*/ 602 w 906"/>
                  <a:gd name="T53" fmla="*/ 530 h 716"/>
                  <a:gd name="T54" fmla="*/ 727 w 906"/>
                  <a:gd name="T55" fmla="*/ 716 h 716"/>
                  <a:gd name="T56" fmla="*/ 816 w 906"/>
                  <a:gd name="T57" fmla="*/ 655 h 716"/>
                  <a:gd name="T58" fmla="*/ 869 w 906"/>
                  <a:gd name="T59" fmla="*/ 585 h 716"/>
                  <a:gd name="T60" fmla="*/ 783 w 906"/>
                  <a:gd name="T61" fmla="*/ 598 h 716"/>
                  <a:gd name="T62" fmla="*/ 724 w 906"/>
                  <a:gd name="T63" fmla="*/ 603 h 716"/>
                  <a:gd name="T64" fmla="*/ 761 w 906"/>
                  <a:gd name="T65" fmla="*/ 552 h 716"/>
                  <a:gd name="T66" fmla="*/ 828 w 906"/>
                  <a:gd name="T67" fmla="*/ 498 h 716"/>
                  <a:gd name="T68" fmla="*/ 799 w 906"/>
                  <a:gd name="T69" fmla="*/ 484 h 716"/>
                  <a:gd name="T70" fmla="*/ 765 w 906"/>
                  <a:gd name="T71" fmla="*/ 448 h 716"/>
                  <a:gd name="T72" fmla="*/ 762 w 906"/>
                  <a:gd name="T73" fmla="*/ 420 h 716"/>
                  <a:gd name="T74" fmla="*/ 731 w 906"/>
                  <a:gd name="T75" fmla="*/ 446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6" h="716">
                    <a:moveTo>
                      <a:pt x="731" y="446"/>
                    </a:moveTo>
                    <a:lnTo>
                      <a:pt x="705" y="373"/>
                    </a:lnTo>
                    <a:lnTo>
                      <a:pt x="745" y="341"/>
                    </a:lnTo>
                    <a:lnTo>
                      <a:pt x="784" y="356"/>
                    </a:lnTo>
                    <a:lnTo>
                      <a:pt x="793" y="394"/>
                    </a:lnTo>
                    <a:lnTo>
                      <a:pt x="852" y="376"/>
                    </a:lnTo>
                    <a:lnTo>
                      <a:pt x="852" y="357"/>
                    </a:lnTo>
                    <a:lnTo>
                      <a:pt x="838" y="347"/>
                    </a:lnTo>
                    <a:lnTo>
                      <a:pt x="855" y="331"/>
                    </a:lnTo>
                    <a:lnTo>
                      <a:pt x="836" y="305"/>
                    </a:lnTo>
                    <a:lnTo>
                      <a:pt x="851" y="286"/>
                    </a:lnTo>
                    <a:lnTo>
                      <a:pt x="906" y="305"/>
                    </a:lnTo>
                    <a:lnTo>
                      <a:pt x="894" y="248"/>
                    </a:lnTo>
                    <a:lnTo>
                      <a:pt x="858" y="234"/>
                    </a:lnTo>
                    <a:lnTo>
                      <a:pt x="817" y="279"/>
                    </a:lnTo>
                    <a:lnTo>
                      <a:pt x="794" y="279"/>
                    </a:lnTo>
                    <a:lnTo>
                      <a:pt x="759" y="308"/>
                    </a:lnTo>
                    <a:lnTo>
                      <a:pt x="737" y="300"/>
                    </a:lnTo>
                    <a:lnTo>
                      <a:pt x="682" y="338"/>
                    </a:lnTo>
                    <a:lnTo>
                      <a:pt x="679" y="366"/>
                    </a:lnTo>
                    <a:lnTo>
                      <a:pt x="535" y="162"/>
                    </a:lnTo>
                    <a:lnTo>
                      <a:pt x="509" y="176"/>
                    </a:lnTo>
                    <a:lnTo>
                      <a:pt x="432" y="87"/>
                    </a:lnTo>
                    <a:lnTo>
                      <a:pt x="403" y="102"/>
                    </a:lnTo>
                    <a:lnTo>
                      <a:pt x="370" y="77"/>
                    </a:lnTo>
                    <a:lnTo>
                      <a:pt x="339" y="55"/>
                    </a:lnTo>
                    <a:lnTo>
                      <a:pt x="321" y="45"/>
                    </a:lnTo>
                    <a:lnTo>
                      <a:pt x="304" y="37"/>
                    </a:lnTo>
                    <a:lnTo>
                      <a:pt x="271" y="23"/>
                    </a:lnTo>
                    <a:lnTo>
                      <a:pt x="236" y="12"/>
                    </a:lnTo>
                    <a:lnTo>
                      <a:pt x="202" y="6"/>
                    </a:lnTo>
                    <a:lnTo>
                      <a:pt x="166" y="2"/>
                    </a:lnTo>
                    <a:lnTo>
                      <a:pt x="148" y="0"/>
                    </a:lnTo>
                    <a:lnTo>
                      <a:pt x="132" y="2"/>
                    </a:lnTo>
                    <a:lnTo>
                      <a:pt x="96" y="2"/>
                    </a:lnTo>
                    <a:lnTo>
                      <a:pt x="63" y="7"/>
                    </a:lnTo>
                    <a:lnTo>
                      <a:pt x="30" y="17"/>
                    </a:lnTo>
                    <a:lnTo>
                      <a:pt x="0" y="32"/>
                    </a:lnTo>
                    <a:lnTo>
                      <a:pt x="39" y="164"/>
                    </a:lnTo>
                    <a:lnTo>
                      <a:pt x="111" y="166"/>
                    </a:lnTo>
                    <a:lnTo>
                      <a:pt x="146" y="223"/>
                    </a:lnTo>
                    <a:lnTo>
                      <a:pt x="247" y="191"/>
                    </a:lnTo>
                    <a:lnTo>
                      <a:pt x="265" y="270"/>
                    </a:lnTo>
                    <a:lnTo>
                      <a:pt x="312" y="294"/>
                    </a:lnTo>
                    <a:lnTo>
                      <a:pt x="322" y="332"/>
                    </a:lnTo>
                    <a:lnTo>
                      <a:pt x="312" y="361"/>
                    </a:lnTo>
                    <a:lnTo>
                      <a:pt x="332" y="378"/>
                    </a:lnTo>
                    <a:lnTo>
                      <a:pt x="317" y="396"/>
                    </a:lnTo>
                    <a:lnTo>
                      <a:pt x="328" y="445"/>
                    </a:lnTo>
                    <a:lnTo>
                      <a:pt x="312" y="458"/>
                    </a:lnTo>
                    <a:lnTo>
                      <a:pt x="416" y="525"/>
                    </a:lnTo>
                    <a:lnTo>
                      <a:pt x="435" y="514"/>
                    </a:lnTo>
                    <a:lnTo>
                      <a:pt x="563" y="581"/>
                    </a:lnTo>
                    <a:lnTo>
                      <a:pt x="602" y="530"/>
                    </a:lnTo>
                    <a:lnTo>
                      <a:pt x="685" y="707"/>
                    </a:lnTo>
                    <a:lnTo>
                      <a:pt x="727" y="716"/>
                    </a:lnTo>
                    <a:lnTo>
                      <a:pt x="802" y="628"/>
                    </a:lnTo>
                    <a:lnTo>
                      <a:pt x="816" y="655"/>
                    </a:lnTo>
                    <a:lnTo>
                      <a:pt x="869" y="619"/>
                    </a:lnTo>
                    <a:lnTo>
                      <a:pt x="869" y="585"/>
                    </a:lnTo>
                    <a:lnTo>
                      <a:pt x="842" y="600"/>
                    </a:lnTo>
                    <a:lnTo>
                      <a:pt x="783" y="598"/>
                    </a:lnTo>
                    <a:lnTo>
                      <a:pt x="750" y="646"/>
                    </a:lnTo>
                    <a:lnTo>
                      <a:pt x="724" y="603"/>
                    </a:lnTo>
                    <a:lnTo>
                      <a:pt x="731" y="556"/>
                    </a:lnTo>
                    <a:lnTo>
                      <a:pt x="761" y="552"/>
                    </a:lnTo>
                    <a:lnTo>
                      <a:pt x="757" y="530"/>
                    </a:lnTo>
                    <a:lnTo>
                      <a:pt x="828" y="498"/>
                    </a:lnTo>
                    <a:lnTo>
                      <a:pt x="825" y="471"/>
                    </a:lnTo>
                    <a:lnTo>
                      <a:pt x="799" y="484"/>
                    </a:lnTo>
                    <a:lnTo>
                      <a:pt x="784" y="446"/>
                    </a:lnTo>
                    <a:lnTo>
                      <a:pt x="765" y="448"/>
                    </a:lnTo>
                    <a:lnTo>
                      <a:pt x="740" y="472"/>
                    </a:lnTo>
                    <a:lnTo>
                      <a:pt x="762" y="420"/>
                    </a:lnTo>
                    <a:lnTo>
                      <a:pt x="738" y="422"/>
                    </a:lnTo>
                    <a:lnTo>
                      <a:pt x="731" y="4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932">
                <a:extLst>
                  <a:ext uri="{FF2B5EF4-FFF2-40B4-BE49-F238E27FC236}">
                    <a16:creationId xmlns:a16="http://schemas.microsoft.com/office/drawing/2014/main" id="{A071BA69-2E0D-621F-B0A5-7339E5EA0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081"/>
                <a:ext cx="196" cy="199"/>
              </a:xfrm>
              <a:custGeom>
                <a:avLst/>
                <a:gdLst>
                  <a:gd name="T0" fmla="*/ 515 w 782"/>
                  <a:gd name="T1" fmla="*/ 0 h 799"/>
                  <a:gd name="T2" fmla="*/ 398 w 782"/>
                  <a:gd name="T3" fmla="*/ 79 h 799"/>
                  <a:gd name="T4" fmla="*/ 407 w 782"/>
                  <a:gd name="T5" fmla="*/ 147 h 799"/>
                  <a:gd name="T6" fmla="*/ 263 w 782"/>
                  <a:gd name="T7" fmla="*/ 305 h 799"/>
                  <a:gd name="T8" fmla="*/ 234 w 782"/>
                  <a:gd name="T9" fmla="*/ 389 h 799"/>
                  <a:gd name="T10" fmla="*/ 166 w 782"/>
                  <a:gd name="T11" fmla="*/ 334 h 799"/>
                  <a:gd name="T12" fmla="*/ 85 w 782"/>
                  <a:gd name="T13" fmla="*/ 386 h 799"/>
                  <a:gd name="T14" fmla="*/ 0 w 782"/>
                  <a:gd name="T15" fmla="*/ 489 h 799"/>
                  <a:gd name="T16" fmla="*/ 27 w 782"/>
                  <a:gd name="T17" fmla="*/ 504 h 799"/>
                  <a:gd name="T18" fmla="*/ 44 w 782"/>
                  <a:gd name="T19" fmla="*/ 618 h 799"/>
                  <a:gd name="T20" fmla="*/ 95 w 782"/>
                  <a:gd name="T21" fmla="*/ 659 h 799"/>
                  <a:gd name="T22" fmla="*/ 145 w 782"/>
                  <a:gd name="T23" fmla="*/ 607 h 799"/>
                  <a:gd name="T24" fmla="*/ 255 w 782"/>
                  <a:gd name="T25" fmla="*/ 593 h 799"/>
                  <a:gd name="T26" fmla="*/ 271 w 782"/>
                  <a:gd name="T27" fmla="*/ 596 h 799"/>
                  <a:gd name="T28" fmla="*/ 321 w 782"/>
                  <a:gd name="T29" fmla="*/ 554 h 799"/>
                  <a:gd name="T30" fmla="*/ 453 w 782"/>
                  <a:gd name="T31" fmla="*/ 614 h 799"/>
                  <a:gd name="T32" fmla="*/ 538 w 782"/>
                  <a:gd name="T33" fmla="*/ 637 h 799"/>
                  <a:gd name="T34" fmla="*/ 638 w 782"/>
                  <a:gd name="T35" fmla="*/ 573 h 799"/>
                  <a:gd name="T36" fmla="*/ 615 w 782"/>
                  <a:gd name="T37" fmla="*/ 638 h 799"/>
                  <a:gd name="T38" fmla="*/ 578 w 782"/>
                  <a:gd name="T39" fmla="*/ 647 h 799"/>
                  <a:gd name="T40" fmla="*/ 564 w 782"/>
                  <a:gd name="T41" fmla="*/ 739 h 799"/>
                  <a:gd name="T42" fmla="*/ 667 w 782"/>
                  <a:gd name="T43" fmla="*/ 792 h 799"/>
                  <a:gd name="T44" fmla="*/ 700 w 782"/>
                  <a:gd name="T45" fmla="*/ 753 h 799"/>
                  <a:gd name="T46" fmla="*/ 704 w 782"/>
                  <a:gd name="T47" fmla="*/ 709 h 799"/>
                  <a:gd name="T48" fmla="*/ 715 w 782"/>
                  <a:gd name="T49" fmla="*/ 692 h 799"/>
                  <a:gd name="T50" fmla="*/ 749 w 782"/>
                  <a:gd name="T51" fmla="*/ 663 h 799"/>
                  <a:gd name="T52" fmla="*/ 779 w 782"/>
                  <a:gd name="T53" fmla="*/ 590 h 799"/>
                  <a:gd name="T54" fmla="*/ 782 w 782"/>
                  <a:gd name="T55" fmla="*/ 536 h 799"/>
                  <a:gd name="T56" fmla="*/ 751 w 782"/>
                  <a:gd name="T57" fmla="*/ 478 h 799"/>
                  <a:gd name="T58" fmla="*/ 724 w 782"/>
                  <a:gd name="T59" fmla="*/ 435 h 799"/>
                  <a:gd name="T60" fmla="*/ 748 w 782"/>
                  <a:gd name="T61" fmla="*/ 396 h 799"/>
                  <a:gd name="T62" fmla="*/ 746 w 782"/>
                  <a:gd name="T63" fmla="*/ 252 h 799"/>
                  <a:gd name="T64" fmla="*/ 678 w 782"/>
                  <a:gd name="T65" fmla="*/ 192 h 799"/>
                  <a:gd name="T66" fmla="*/ 605 w 782"/>
                  <a:gd name="T67" fmla="*/ 126 h 799"/>
                  <a:gd name="T68" fmla="*/ 538 w 782"/>
                  <a:gd name="T69" fmla="*/ 108 h 799"/>
                  <a:gd name="T70" fmla="*/ 529 w 782"/>
                  <a:gd name="T71" fmla="*/ 27 h 7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82" h="799">
                    <a:moveTo>
                      <a:pt x="529" y="27"/>
                    </a:moveTo>
                    <a:lnTo>
                      <a:pt x="515" y="0"/>
                    </a:lnTo>
                    <a:lnTo>
                      <a:pt x="440" y="88"/>
                    </a:lnTo>
                    <a:lnTo>
                      <a:pt x="398" y="79"/>
                    </a:lnTo>
                    <a:lnTo>
                      <a:pt x="388" y="112"/>
                    </a:lnTo>
                    <a:lnTo>
                      <a:pt x="407" y="147"/>
                    </a:lnTo>
                    <a:lnTo>
                      <a:pt x="342" y="173"/>
                    </a:lnTo>
                    <a:lnTo>
                      <a:pt x="263" y="305"/>
                    </a:lnTo>
                    <a:lnTo>
                      <a:pt x="296" y="346"/>
                    </a:lnTo>
                    <a:lnTo>
                      <a:pt x="234" y="389"/>
                    </a:lnTo>
                    <a:lnTo>
                      <a:pt x="163" y="377"/>
                    </a:lnTo>
                    <a:lnTo>
                      <a:pt x="166" y="334"/>
                    </a:lnTo>
                    <a:lnTo>
                      <a:pt x="138" y="333"/>
                    </a:lnTo>
                    <a:lnTo>
                      <a:pt x="85" y="386"/>
                    </a:lnTo>
                    <a:lnTo>
                      <a:pt x="54" y="388"/>
                    </a:lnTo>
                    <a:lnTo>
                      <a:pt x="0" y="489"/>
                    </a:lnTo>
                    <a:lnTo>
                      <a:pt x="5" y="507"/>
                    </a:lnTo>
                    <a:lnTo>
                      <a:pt x="27" y="504"/>
                    </a:lnTo>
                    <a:lnTo>
                      <a:pt x="45" y="549"/>
                    </a:lnTo>
                    <a:lnTo>
                      <a:pt x="44" y="618"/>
                    </a:lnTo>
                    <a:lnTo>
                      <a:pt x="73" y="616"/>
                    </a:lnTo>
                    <a:lnTo>
                      <a:pt x="95" y="659"/>
                    </a:lnTo>
                    <a:lnTo>
                      <a:pt x="137" y="645"/>
                    </a:lnTo>
                    <a:lnTo>
                      <a:pt x="145" y="607"/>
                    </a:lnTo>
                    <a:lnTo>
                      <a:pt x="209" y="567"/>
                    </a:lnTo>
                    <a:lnTo>
                      <a:pt x="255" y="593"/>
                    </a:lnTo>
                    <a:lnTo>
                      <a:pt x="255" y="569"/>
                    </a:lnTo>
                    <a:lnTo>
                      <a:pt x="271" y="596"/>
                    </a:lnTo>
                    <a:lnTo>
                      <a:pt x="294" y="597"/>
                    </a:lnTo>
                    <a:lnTo>
                      <a:pt x="321" y="554"/>
                    </a:lnTo>
                    <a:lnTo>
                      <a:pt x="350" y="597"/>
                    </a:lnTo>
                    <a:lnTo>
                      <a:pt x="453" y="614"/>
                    </a:lnTo>
                    <a:lnTo>
                      <a:pt x="498" y="579"/>
                    </a:lnTo>
                    <a:lnTo>
                      <a:pt x="538" y="637"/>
                    </a:lnTo>
                    <a:lnTo>
                      <a:pt x="602" y="569"/>
                    </a:lnTo>
                    <a:lnTo>
                      <a:pt x="638" y="573"/>
                    </a:lnTo>
                    <a:lnTo>
                      <a:pt x="621" y="610"/>
                    </a:lnTo>
                    <a:lnTo>
                      <a:pt x="615" y="638"/>
                    </a:lnTo>
                    <a:lnTo>
                      <a:pt x="584" y="628"/>
                    </a:lnTo>
                    <a:lnTo>
                      <a:pt x="578" y="647"/>
                    </a:lnTo>
                    <a:lnTo>
                      <a:pt x="598" y="665"/>
                    </a:lnTo>
                    <a:lnTo>
                      <a:pt x="564" y="739"/>
                    </a:lnTo>
                    <a:lnTo>
                      <a:pt x="610" y="799"/>
                    </a:lnTo>
                    <a:lnTo>
                      <a:pt x="667" y="792"/>
                    </a:lnTo>
                    <a:lnTo>
                      <a:pt x="682" y="747"/>
                    </a:lnTo>
                    <a:lnTo>
                      <a:pt x="700" y="753"/>
                    </a:lnTo>
                    <a:lnTo>
                      <a:pt x="695" y="700"/>
                    </a:lnTo>
                    <a:lnTo>
                      <a:pt x="704" y="709"/>
                    </a:lnTo>
                    <a:lnTo>
                      <a:pt x="711" y="709"/>
                    </a:lnTo>
                    <a:lnTo>
                      <a:pt x="715" y="692"/>
                    </a:lnTo>
                    <a:lnTo>
                      <a:pt x="721" y="681"/>
                    </a:lnTo>
                    <a:lnTo>
                      <a:pt x="749" y="663"/>
                    </a:lnTo>
                    <a:lnTo>
                      <a:pt x="760" y="597"/>
                    </a:lnTo>
                    <a:lnTo>
                      <a:pt x="779" y="590"/>
                    </a:lnTo>
                    <a:lnTo>
                      <a:pt x="767" y="563"/>
                    </a:lnTo>
                    <a:lnTo>
                      <a:pt x="782" y="536"/>
                    </a:lnTo>
                    <a:lnTo>
                      <a:pt x="770" y="480"/>
                    </a:lnTo>
                    <a:lnTo>
                      <a:pt x="751" y="478"/>
                    </a:lnTo>
                    <a:lnTo>
                      <a:pt x="744" y="424"/>
                    </a:lnTo>
                    <a:lnTo>
                      <a:pt x="724" y="435"/>
                    </a:lnTo>
                    <a:lnTo>
                      <a:pt x="724" y="396"/>
                    </a:lnTo>
                    <a:lnTo>
                      <a:pt x="748" y="396"/>
                    </a:lnTo>
                    <a:lnTo>
                      <a:pt x="721" y="308"/>
                    </a:lnTo>
                    <a:lnTo>
                      <a:pt x="746" y="252"/>
                    </a:lnTo>
                    <a:lnTo>
                      <a:pt x="711" y="274"/>
                    </a:lnTo>
                    <a:lnTo>
                      <a:pt x="678" y="192"/>
                    </a:lnTo>
                    <a:lnTo>
                      <a:pt x="650" y="201"/>
                    </a:lnTo>
                    <a:lnTo>
                      <a:pt x="605" y="126"/>
                    </a:lnTo>
                    <a:lnTo>
                      <a:pt x="620" y="116"/>
                    </a:lnTo>
                    <a:lnTo>
                      <a:pt x="538" y="108"/>
                    </a:lnTo>
                    <a:lnTo>
                      <a:pt x="553" y="43"/>
                    </a:lnTo>
                    <a:lnTo>
                      <a:pt x="52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933">
                <a:extLst>
                  <a:ext uri="{FF2B5EF4-FFF2-40B4-BE49-F238E27FC236}">
                    <a16:creationId xmlns:a16="http://schemas.microsoft.com/office/drawing/2014/main" id="{F082C30E-7760-5F56-AABE-13540EF360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8" y="4038"/>
                <a:ext cx="120" cy="119"/>
              </a:xfrm>
              <a:custGeom>
                <a:avLst/>
                <a:gdLst>
                  <a:gd name="T0" fmla="*/ 469 w 478"/>
                  <a:gd name="T1" fmla="*/ 249 h 475"/>
                  <a:gd name="T2" fmla="*/ 386 w 478"/>
                  <a:gd name="T3" fmla="*/ 72 h 475"/>
                  <a:gd name="T4" fmla="*/ 347 w 478"/>
                  <a:gd name="T5" fmla="*/ 123 h 475"/>
                  <a:gd name="T6" fmla="*/ 219 w 478"/>
                  <a:gd name="T7" fmla="*/ 56 h 475"/>
                  <a:gd name="T8" fmla="*/ 200 w 478"/>
                  <a:gd name="T9" fmla="*/ 67 h 475"/>
                  <a:gd name="T10" fmla="*/ 96 w 478"/>
                  <a:gd name="T11" fmla="*/ 0 h 475"/>
                  <a:gd name="T12" fmla="*/ 101 w 478"/>
                  <a:gd name="T13" fmla="*/ 40 h 475"/>
                  <a:gd name="T14" fmla="*/ 34 w 478"/>
                  <a:gd name="T15" fmla="*/ 57 h 475"/>
                  <a:gd name="T16" fmla="*/ 16 w 478"/>
                  <a:gd name="T17" fmla="*/ 94 h 475"/>
                  <a:gd name="T18" fmla="*/ 40 w 478"/>
                  <a:gd name="T19" fmla="*/ 120 h 475"/>
                  <a:gd name="T20" fmla="*/ 0 w 478"/>
                  <a:gd name="T21" fmla="*/ 297 h 475"/>
                  <a:gd name="T22" fmla="*/ 87 w 478"/>
                  <a:gd name="T23" fmla="*/ 371 h 475"/>
                  <a:gd name="T24" fmla="*/ 183 w 478"/>
                  <a:gd name="T25" fmla="*/ 354 h 475"/>
                  <a:gd name="T26" fmla="*/ 185 w 478"/>
                  <a:gd name="T27" fmla="*/ 381 h 475"/>
                  <a:gd name="T28" fmla="*/ 238 w 478"/>
                  <a:gd name="T29" fmla="*/ 389 h 475"/>
                  <a:gd name="T30" fmla="*/ 238 w 478"/>
                  <a:gd name="T31" fmla="*/ 348 h 475"/>
                  <a:gd name="T32" fmla="*/ 257 w 478"/>
                  <a:gd name="T33" fmla="*/ 348 h 475"/>
                  <a:gd name="T34" fmla="*/ 268 w 478"/>
                  <a:gd name="T35" fmla="*/ 329 h 475"/>
                  <a:gd name="T36" fmla="*/ 270 w 478"/>
                  <a:gd name="T37" fmla="*/ 326 h 475"/>
                  <a:gd name="T38" fmla="*/ 276 w 478"/>
                  <a:gd name="T39" fmla="*/ 333 h 475"/>
                  <a:gd name="T40" fmla="*/ 274 w 478"/>
                  <a:gd name="T41" fmla="*/ 336 h 475"/>
                  <a:gd name="T42" fmla="*/ 274 w 478"/>
                  <a:gd name="T43" fmla="*/ 343 h 475"/>
                  <a:gd name="T44" fmla="*/ 277 w 478"/>
                  <a:gd name="T45" fmla="*/ 359 h 475"/>
                  <a:gd name="T46" fmla="*/ 294 w 478"/>
                  <a:gd name="T47" fmla="*/ 380 h 475"/>
                  <a:gd name="T48" fmla="*/ 277 w 478"/>
                  <a:gd name="T49" fmla="*/ 415 h 475"/>
                  <a:gd name="T50" fmla="*/ 314 w 478"/>
                  <a:gd name="T51" fmla="*/ 437 h 475"/>
                  <a:gd name="T52" fmla="*/ 304 w 478"/>
                  <a:gd name="T53" fmla="*/ 461 h 475"/>
                  <a:gd name="T54" fmla="*/ 334 w 478"/>
                  <a:gd name="T55" fmla="*/ 475 h 475"/>
                  <a:gd name="T56" fmla="*/ 413 w 478"/>
                  <a:gd name="T57" fmla="*/ 343 h 475"/>
                  <a:gd name="T58" fmla="*/ 478 w 478"/>
                  <a:gd name="T59" fmla="*/ 317 h 475"/>
                  <a:gd name="T60" fmla="*/ 459 w 478"/>
                  <a:gd name="T61" fmla="*/ 282 h 475"/>
                  <a:gd name="T62" fmla="*/ 469 w 478"/>
                  <a:gd name="T63" fmla="*/ 249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78" h="475">
                    <a:moveTo>
                      <a:pt x="469" y="249"/>
                    </a:moveTo>
                    <a:lnTo>
                      <a:pt x="386" y="72"/>
                    </a:lnTo>
                    <a:lnTo>
                      <a:pt x="347" y="123"/>
                    </a:lnTo>
                    <a:lnTo>
                      <a:pt x="219" y="56"/>
                    </a:lnTo>
                    <a:lnTo>
                      <a:pt x="200" y="67"/>
                    </a:lnTo>
                    <a:lnTo>
                      <a:pt x="96" y="0"/>
                    </a:lnTo>
                    <a:lnTo>
                      <a:pt x="101" y="40"/>
                    </a:lnTo>
                    <a:lnTo>
                      <a:pt x="34" y="57"/>
                    </a:lnTo>
                    <a:lnTo>
                      <a:pt x="16" y="94"/>
                    </a:lnTo>
                    <a:lnTo>
                      <a:pt x="40" y="120"/>
                    </a:lnTo>
                    <a:lnTo>
                      <a:pt x="0" y="297"/>
                    </a:lnTo>
                    <a:lnTo>
                      <a:pt x="87" y="371"/>
                    </a:lnTo>
                    <a:lnTo>
                      <a:pt x="183" y="354"/>
                    </a:lnTo>
                    <a:lnTo>
                      <a:pt x="185" y="381"/>
                    </a:lnTo>
                    <a:lnTo>
                      <a:pt x="238" y="389"/>
                    </a:lnTo>
                    <a:lnTo>
                      <a:pt x="238" y="348"/>
                    </a:lnTo>
                    <a:lnTo>
                      <a:pt x="257" y="348"/>
                    </a:lnTo>
                    <a:lnTo>
                      <a:pt x="268" y="329"/>
                    </a:lnTo>
                    <a:lnTo>
                      <a:pt x="270" y="326"/>
                    </a:lnTo>
                    <a:lnTo>
                      <a:pt x="276" y="333"/>
                    </a:lnTo>
                    <a:lnTo>
                      <a:pt x="274" y="336"/>
                    </a:lnTo>
                    <a:lnTo>
                      <a:pt x="274" y="343"/>
                    </a:lnTo>
                    <a:lnTo>
                      <a:pt x="277" y="359"/>
                    </a:lnTo>
                    <a:lnTo>
                      <a:pt x="294" y="380"/>
                    </a:lnTo>
                    <a:lnTo>
                      <a:pt x="277" y="415"/>
                    </a:lnTo>
                    <a:lnTo>
                      <a:pt x="314" y="437"/>
                    </a:lnTo>
                    <a:lnTo>
                      <a:pt x="304" y="461"/>
                    </a:lnTo>
                    <a:lnTo>
                      <a:pt x="334" y="475"/>
                    </a:lnTo>
                    <a:lnTo>
                      <a:pt x="413" y="343"/>
                    </a:lnTo>
                    <a:lnTo>
                      <a:pt x="478" y="317"/>
                    </a:lnTo>
                    <a:lnTo>
                      <a:pt x="459" y="282"/>
                    </a:lnTo>
                    <a:lnTo>
                      <a:pt x="469" y="2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934">
                <a:extLst>
                  <a:ext uri="{FF2B5EF4-FFF2-40B4-BE49-F238E27FC236}">
                    <a16:creationId xmlns:a16="http://schemas.microsoft.com/office/drawing/2014/main" id="{9FB609E4-5F8E-2203-8EEC-B87E02D1F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7" y="3932"/>
                <a:ext cx="100" cy="180"/>
              </a:xfrm>
              <a:custGeom>
                <a:avLst/>
                <a:gdLst>
                  <a:gd name="T0" fmla="*/ 215 w 401"/>
                  <a:gd name="T1" fmla="*/ 191 h 723"/>
                  <a:gd name="T2" fmla="*/ 180 w 401"/>
                  <a:gd name="T3" fmla="*/ 134 h 723"/>
                  <a:gd name="T4" fmla="*/ 108 w 401"/>
                  <a:gd name="T5" fmla="*/ 132 h 723"/>
                  <a:gd name="T6" fmla="*/ 69 w 401"/>
                  <a:gd name="T7" fmla="*/ 0 h 723"/>
                  <a:gd name="T8" fmla="*/ 52 w 401"/>
                  <a:gd name="T9" fmla="*/ 18 h 723"/>
                  <a:gd name="T10" fmla="*/ 38 w 401"/>
                  <a:gd name="T11" fmla="*/ 40 h 723"/>
                  <a:gd name="T12" fmla="*/ 28 w 401"/>
                  <a:gd name="T13" fmla="*/ 61 h 723"/>
                  <a:gd name="T14" fmla="*/ 22 w 401"/>
                  <a:gd name="T15" fmla="*/ 87 h 723"/>
                  <a:gd name="T16" fmla="*/ 10 w 401"/>
                  <a:gd name="T17" fmla="*/ 101 h 723"/>
                  <a:gd name="T18" fmla="*/ 4 w 401"/>
                  <a:gd name="T19" fmla="*/ 120 h 723"/>
                  <a:gd name="T20" fmla="*/ 0 w 401"/>
                  <a:gd name="T21" fmla="*/ 141 h 723"/>
                  <a:gd name="T22" fmla="*/ 0 w 401"/>
                  <a:gd name="T23" fmla="*/ 165 h 723"/>
                  <a:gd name="T24" fmla="*/ 21 w 401"/>
                  <a:gd name="T25" fmla="*/ 248 h 723"/>
                  <a:gd name="T26" fmla="*/ 146 w 401"/>
                  <a:gd name="T27" fmla="*/ 372 h 723"/>
                  <a:gd name="T28" fmla="*/ 118 w 401"/>
                  <a:gd name="T29" fmla="*/ 482 h 723"/>
                  <a:gd name="T30" fmla="*/ 285 w 401"/>
                  <a:gd name="T31" fmla="*/ 723 h 723"/>
                  <a:gd name="T32" fmla="*/ 325 w 401"/>
                  <a:gd name="T33" fmla="*/ 546 h 723"/>
                  <a:gd name="T34" fmla="*/ 301 w 401"/>
                  <a:gd name="T35" fmla="*/ 520 h 723"/>
                  <a:gd name="T36" fmla="*/ 319 w 401"/>
                  <a:gd name="T37" fmla="*/ 483 h 723"/>
                  <a:gd name="T38" fmla="*/ 386 w 401"/>
                  <a:gd name="T39" fmla="*/ 466 h 723"/>
                  <a:gd name="T40" fmla="*/ 381 w 401"/>
                  <a:gd name="T41" fmla="*/ 426 h 723"/>
                  <a:gd name="T42" fmla="*/ 397 w 401"/>
                  <a:gd name="T43" fmla="*/ 413 h 723"/>
                  <a:gd name="T44" fmla="*/ 386 w 401"/>
                  <a:gd name="T45" fmla="*/ 364 h 723"/>
                  <a:gd name="T46" fmla="*/ 401 w 401"/>
                  <a:gd name="T47" fmla="*/ 346 h 723"/>
                  <a:gd name="T48" fmla="*/ 381 w 401"/>
                  <a:gd name="T49" fmla="*/ 329 h 723"/>
                  <a:gd name="T50" fmla="*/ 391 w 401"/>
                  <a:gd name="T51" fmla="*/ 300 h 723"/>
                  <a:gd name="T52" fmla="*/ 381 w 401"/>
                  <a:gd name="T53" fmla="*/ 262 h 723"/>
                  <a:gd name="T54" fmla="*/ 334 w 401"/>
                  <a:gd name="T55" fmla="*/ 238 h 723"/>
                  <a:gd name="T56" fmla="*/ 316 w 401"/>
                  <a:gd name="T57" fmla="*/ 159 h 723"/>
                  <a:gd name="T58" fmla="*/ 215 w 401"/>
                  <a:gd name="T59" fmla="*/ 191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01" h="723">
                    <a:moveTo>
                      <a:pt x="215" y="191"/>
                    </a:moveTo>
                    <a:lnTo>
                      <a:pt x="180" y="134"/>
                    </a:lnTo>
                    <a:lnTo>
                      <a:pt x="108" y="132"/>
                    </a:lnTo>
                    <a:lnTo>
                      <a:pt x="69" y="0"/>
                    </a:lnTo>
                    <a:lnTo>
                      <a:pt x="52" y="18"/>
                    </a:lnTo>
                    <a:lnTo>
                      <a:pt x="38" y="40"/>
                    </a:lnTo>
                    <a:lnTo>
                      <a:pt x="28" y="61"/>
                    </a:lnTo>
                    <a:lnTo>
                      <a:pt x="22" y="87"/>
                    </a:lnTo>
                    <a:lnTo>
                      <a:pt x="10" y="101"/>
                    </a:lnTo>
                    <a:lnTo>
                      <a:pt x="4" y="120"/>
                    </a:lnTo>
                    <a:lnTo>
                      <a:pt x="0" y="141"/>
                    </a:lnTo>
                    <a:lnTo>
                      <a:pt x="0" y="165"/>
                    </a:lnTo>
                    <a:lnTo>
                      <a:pt x="21" y="248"/>
                    </a:lnTo>
                    <a:lnTo>
                      <a:pt x="146" y="372"/>
                    </a:lnTo>
                    <a:lnTo>
                      <a:pt x="118" y="482"/>
                    </a:lnTo>
                    <a:lnTo>
                      <a:pt x="285" y="723"/>
                    </a:lnTo>
                    <a:lnTo>
                      <a:pt x="325" y="546"/>
                    </a:lnTo>
                    <a:lnTo>
                      <a:pt x="301" y="520"/>
                    </a:lnTo>
                    <a:lnTo>
                      <a:pt x="319" y="483"/>
                    </a:lnTo>
                    <a:lnTo>
                      <a:pt x="386" y="466"/>
                    </a:lnTo>
                    <a:lnTo>
                      <a:pt x="381" y="426"/>
                    </a:lnTo>
                    <a:lnTo>
                      <a:pt x="397" y="413"/>
                    </a:lnTo>
                    <a:lnTo>
                      <a:pt x="386" y="364"/>
                    </a:lnTo>
                    <a:lnTo>
                      <a:pt x="401" y="346"/>
                    </a:lnTo>
                    <a:lnTo>
                      <a:pt x="381" y="329"/>
                    </a:lnTo>
                    <a:lnTo>
                      <a:pt x="391" y="300"/>
                    </a:lnTo>
                    <a:lnTo>
                      <a:pt x="381" y="262"/>
                    </a:lnTo>
                    <a:lnTo>
                      <a:pt x="334" y="238"/>
                    </a:lnTo>
                    <a:lnTo>
                      <a:pt x="316" y="159"/>
                    </a:lnTo>
                    <a:lnTo>
                      <a:pt x="215" y="1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935">
                <a:extLst>
                  <a:ext uri="{FF2B5EF4-FFF2-40B4-BE49-F238E27FC236}">
                    <a16:creationId xmlns:a16="http://schemas.microsoft.com/office/drawing/2014/main" id="{B881E8DA-72DB-418E-4521-BAA797906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1" y="3963"/>
                <a:ext cx="51" cy="43"/>
              </a:xfrm>
              <a:custGeom>
                <a:avLst/>
                <a:gdLst>
                  <a:gd name="T0" fmla="*/ 204 w 204"/>
                  <a:gd name="T1" fmla="*/ 57 h 169"/>
                  <a:gd name="T2" fmla="*/ 187 w 204"/>
                  <a:gd name="T3" fmla="*/ 0 h 169"/>
                  <a:gd name="T4" fmla="*/ 38 w 204"/>
                  <a:gd name="T5" fmla="*/ 112 h 169"/>
                  <a:gd name="T6" fmla="*/ 15 w 204"/>
                  <a:gd name="T7" fmla="*/ 117 h 169"/>
                  <a:gd name="T8" fmla="*/ 0 w 204"/>
                  <a:gd name="T9" fmla="*/ 169 h 169"/>
                  <a:gd name="T10" fmla="*/ 204 w 204"/>
                  <a:gd name="T11" fmla="*/ 57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169">
                    <a:moveTo>
                      <a:pt x="204" y="57"/>
                    </a:moveTo>
                    <a:lnTo>
                      <a:pt x="187" y="0"/>
                    </a:lnTo>
                    <a:lnTo>
                      <a:pt x="38" y="112"/>
                    </a:lnTo>
                    <a:lnTo>
                      <a:pt x="15" y="117"/>
                    </a:lnTo>
                    <a:lnTo>
                      <a:pt x="0" y="169"/>
                    </a:lnTo>
                    <a:lnTo>
                      <a:pt x="204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936">
                <a:extLst>
                  <a:ext uri="{FF2B5EF4-FFF2-40B4-BE49-F238E27FC236}">
                    <a16:creationId xmlns:a16="http://schemas.microsoft.com/office/drawing/2014/main" id="{2927521B-F901-BC71-C9E0-C3222B4CE4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3881"/>
                <a:ext cx="207" cy="200"/>
              </a:xfrm>
              <a:custGeom>
                <a:avLst/>
                <a:gdLst>
                  <a:gd name="T0" fmla="*/ 658 w 827"/>
                  <a:gd name="T1" fmla="*/ 547 h 800"/>
                  <a:gd name="T2" fmla="*/ 635 w 827"/>
                  <a:gd name="T3" fmla="*/ 518 h 800"/>
                  <a:gd name="T4" fmla="*/ 609 w 827"/>
                  <a:gd name="T5" fmla="*/ 498 h 800"/>
                  <a:gd name="T6" fmla="*/ 545 w 827"/>
                  <a:gd name="T7" fmla="*/ 469 h 800"/>
                  <a:gd name="T8" fmla="*/ 431 w 827"/>
                  <a:gd name="T9" fmla="*/ 432 h 800"/>
                  <a:gd name="T10" fmla="*/ 322 w 827"/>
                  <a:gd name="T11" fmla="*/ 295 h 800"/>
                  <a:gd name="T12" fmla="*/ 332 w 827"/>
                  <a:gd name="T13" fmla="*/ 216 h 800"/>
                  <a:gd name="T14" fmla="*/ 326 w 827"/>
                  <a:gd name="T15" fmla="*/ 165 h 800"/>
                  <a:gd name="T16" fmla="*/ 316 w 827"/>
                  <a:gd name="T17" fmla="*/ 136 h 800"/>
                  <a:gd name="T18" fmla="*/ 299 w 827"/>
                  <a:gd name="T19" fmla="*/ 108 h 800"/>
                  <a:gd name="T20" fmla="*/ 267 w 827"/>
                  <a:gd name="T21" fmla="*/ 75 h 800"/>
                  <a:gd name="T22" fmla="*/ 240 w 827"/>
                  <a:gd name="T23" fmla="*/ 57 h 800"/>
                  <a:gd name="T24" fmla="*/ 185 w 827"/>
                  <a:gd name="T25" fmla="*/ 32 h 800"/>
                  <a:gd name="T26" fmla="*/ 167 w 827"/>
                  <a:gd name="T27" fmla="*/ 8 h 800"/>
                  <a:gd name="T28" fmla="*/ 57 w 827"/>
                  <a:gd name="T29" fmla="*/ 330 h 800"/>
                  <a:gd name="T30" fmla="*/ 123 w 827"/>
                  <a:gd name="T31" fmla="*/ 415 h 800"/>
                  <a:gd name="T32" fmla="*/ 68 w 827"/>
                  <a:gd name="T33" fmla="*/ 434 h 800"/>
                  <a:gd name="T34" fmla="*/ 43 w 827"/>
                  <a:gd name="T35" fmla="*/ 521 h 800"/>
                  <a:gd name="T36" fmla="*/ 28 w 827"/>
                  <a:gd name="T37" fmla="*/ 573 h 800"/>
                  <a:gd name="T38" fmla="*/ 2 w 827"/>
                  <a:gd name="T39" fmla="*/ 608 h 800"/>
                  <a:gd name="T40" fmla="*/ 10 w 827"/>
                  <a:gd name="T41" fmla="*/ 647 h 800"/>
                  <a:gd name="T42" fmla="*/ 29 w 827"/>
                  <a:gd name="T43" fmla="*/ 704 h 800"/>
                  <a:gd name="T44" fmla="*/ 44 w 827"/>
                  <a:gd name="T45" fmla="*/ 739 h 800"/>
                  <a:gd name="T46" fmla="*/ 91 w 827"/>
                  <a:gd name="T47" fmla="*/ 761 h 800"/>
                  <a:gd name="T48" fmla="*/ 201 w 827"/>
                  <a:gd name="T49" fmla="*/ 800 h 800"/>
                  <a:gd name="T50" fmla="*/ 397 w 827"/>
                  <a:gd name="T51" fmla="*/ 689 h 800"/>
                  <a:gd name="T52" fmla="*/ 501 w 827"/>
                  <a:gd name="T53" fmla="*/ 644 h 800"/>
                  <a:gd name="T54" fmla="*/ 609 w 827"/>
                  <a:gd name="T55" fmla="*/ 621 h 800"/>
                  <a:gd name="T56" fmla="*/ 717 w 827"/>
                  <a:gd name="T57" fmla="*/ 619 h 800"/>
                  <a:gd name="T58" fmla="*/ 827 w 827"/>
                  <a:gd name="T59" fmla="*/ 639 h 800"/>
                  <a:gd name="T60" fmla="*/ 819 w 827"/>
                  <a:gd name="T61" fmla="*/ 616 h 800"/>
                  <a:gd name="T62" fmla="*/ 807 w 827"/>
                  <a:gd name="T63" fmla="*/ 600 h 800"/>
                  <a:gd name="T64" fmla="*/ 788 w 827"/>
                  <a:gd name="T65" fmla="*/ 589 h 800"/>
                  <a:gd name="T66" fmla="*/ 764 w 827"/>
                  <a:gd name="T67" fmla="*/ 587 h 800"/>
                  <a:gd name="T68" fmla="*/ 667 w 827"/>
                  <a:gd name="T69" fmla="*/ 561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27" h="800">
                    <a:moveTo>
                      <a:pt x="667" y="561"/>
                    </a:moveTo>
                    <a:lnTo>
                      <a:pt x="658" y="547"/>
                    </a:lnTo>
                    <a:lnTo>
                      <a:pt x="651" y="536"/>
                    </a:lnTo>
                    <a:lnTo>
                      <a:pt x="635" y="518"/>
                    </a:lnTo>
                    <a:lnTo>
                      <a:pt x="618" y="503"/>
                    </a:lnTo>
                    <a:lnTo>
                      <a:pt x="609" y="498"/>
                    </a:lnTo>
                    <a:lnTo>
                      <a:pt x="601" y="495"/>
                    </a:lnTo>
                    <a:lnTo>
                      <a:pt x="545" y="469"/>
                    </a:lnTo>
                    <a:lnTo>
                      <a:pt x="490" y="448"/>
                    </a:lnTo>
                    <a:lnTo>
                      <a:pt x="431" y="432"/>
                    </a:lnTo>
                    <a:lnTo>
                      <a:pt x="373" y="422"/>
                    </a:lnTo>
                    <a:lnTo>
                      <a:pt x="322" y="295"/>
                    </a:lnTo>
                    <a:lnTo>
                      <a:pt x="330" y="253"/>
                    </a:lnTo>
                    <a:lnTo>
                      <a:pt x="332" y="216"/>
                    </a:lnTo>
                    <a:lnTo>
                      <a:pt x="330" y="182"/>
                    </a:lnTo>
                    <a:lnTo>
                      <a:pt x="326" y="165"/>
                    </a:lnTo>
                    <a:lnTo>
                      <a:pt x="322" y="151"/>
                    </a:lnTo>
                    <a:lnTo>
                      <a:pt x="316" y="136"/>
                    </a:lnTo>
                    <a:lnTo>
                      <a:pt x="308" y="122"/>
                    </a:lnTo>
                    <a:lnTo>
                      <a:pt x="299" y="108"/>
                    </a:lnTo>
                    <a:lnTo>
                      <a:pt x="290" y="96"/>
                    </a:lnTo>
                    <a:lnTo>
                      <a:pt x="267" y="75"/>
                    </a:lnTo>
                    <a:lnTo>
                      <a:pt x="254" y="65"/>
                    </a:lnTo>
                    <a:lnTo>
                      <a:pt x="240" y="57"/>
                    </a:lnTo>
                    <a:lnTo>
                      <a:pt x="231" y="34"/>
                    </a:lnTo>
                    <a:lnTo>
                      <a:pt x="185" y="32"/>
                    </a:lnTo>
                    <a:lnTo>
                      <a:pt x="185" y="0"/>
                    </a:lnTo>
                    <a:lnTo>
                      <a:pt x="167" y="8"/>
                    </a:lnTo>
                    <a:lnTo>
                      <a:pt x="20" y="210"/>
                    </a:lnTo>
                    <a:lnTo>
                      <a:pt x="57" y="330"/>
                    </a:lnTo>
                    <a:lnTo>
                      <a:pt x="122" y="348"/>
                    </a:lnTo>
                    <a:lnTo>
                      <a:pt x="123" y="415"/>
                    </a:lnTo>
                    <a:lnTo>
                      <a:pt x="97" y="434"/>
                    </a:lnTo>
                    <a:lnTo>
                      <a:pt x="68" y="434"/>
                    </a:lnTo>
                    <a:lnTo>
                      <a:pt x="48" y="469"/>
                    </a:lnTo>
                    <a:lnTo>
                      <a:pt x="43" y="521"/>
                    </a:lnTo>
                    <a:lnTo>
                      <a:pt x="16" y="547"/>
                    </a:lnTo>
                    <a:lnTo>
                      <a:pt x="28" y="573"/>
                    </a:lnTo>
                    <a:lnTo>
                      <a:pt x="0" y="607"/>
                    </a:lnTo>
                    <a:lnTo>
                      <a:pt x="2" y="608"/>
                    </a:lnTo>
                    <a:lnTo>
                      <a:pt x="5" y="626"/>
                    </a:lnTo>
                    <a:lnTo>
                      <a:pt x="10" y="647"/>
                    </a:lnTo>
                    <a:lnTo>
                      <a:pt x="25" y="689"/>
                    </a:lnTo>
                    <a:lnTo>
                      <a:pt x="29" y="704"/>
                    </a:lnTo>
                    <a:lnTo>
                      <a:pt x="37" y="722"/>
                    </a:lnTo>
                    <a:lnTo>
                      <a:pt x="44" y="739"/>
                    </a:lnTo>
                    <a:lnTo>
                      <a:pt x="56" y="761"/>
                    </a:lnTo>
                    <a:lnTo>
                      <a:pt x="91" y="761"/>
                    </a:lnTo>
                    <a:lnTo>
                      <a:pt x="105" y="798"/>
                    </a:lnTo>
                    <a:lnTo>
                      <a:pt x="201" y="800"/>
                    </a:lnTo>
                    <a:lnTo>
                      <a:pt x="389" y="711"/>
                    </a:lnTo>
                    <a:lnTo>
                      <a:pt x="397" y="689"/>
                    </a:lnTo>
                    <a:lnTo>
                      <a:pt x="448" y="663"/>
                    </a:lnTo>
                    <a:lnTo>
                      <a:pt x="501" y="644"/>
                    </a:lnTo>
                    <a:lnTo>
                      <a:pt x="554" y="629"/>
                    </a:lnTo>
                    <a:lnTo>
                      <a:pt x="609" y="621"/>
                    </a:lnTo>
                    <a:lnTo>
                      <a:pt x="662" y="616"/>
                    </a:lnTo>
                    <a:lnTo>
                      <a:pt x="717" y="619"/>
                    </a:lnTo>
                    <a:lnTo>
                      <a:pt x="771" y="626"/>
                    </a:lnTo>
                    <a:lnTo>
                      <a:pt x="827" y="639"/>
                    </a:lnTo>
                    <a:lnTo>
                      <a:pt x="823" y="626"/>
                    </a:lnTo>
                    <a:lnTo>
                      <a:pt x="819" y="616"/>
                    </a:lnTo>
                    <a:lnTo>
                      <a:pt x="813" y="606"/>
                    </a:lnTo>
                    <a:lnTo>
                      <a:pt x="807" y="600"/>
                    </a:lnTo>
                    <a:lnTo>
                      <a:pt x="798" y="593"/>
                    </a:lnTo>
                    <a:lnTo>
                      <a:pt x="788" y="589"/>
                    </a:lnTo>
                    <a:lnTo>
                      <a:pt x="776" y="587"/>
                    </a:lnTo>
                    <a:lnTo>
                      <a:pt x="764" y="587"/>
                    </a:lnTo>
                    <a:lnTo>
                      <a:pt x="712" y="574"/>
                    </a:lnTo>
                    <a:lnTo>
                      <a:pt x="667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937">
                <a:extLst>
                  <a:ext uri="{FF2B5EF4-FFF2-40B4-BE49-F238E27FC236}">
                    <a16:creationId xmlns:a16="http://schemas.microsoft.com/office/drawing/2014/main" id="{0229B77C-75E4-829E-EC6F-4C39A5BCD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2" y="3990"/>
                <a:ext cx="141" cy="260"/>
              </a:xfrm>
              <a:custGeom>
                <a:avLst/>
                <a:gdLst>
                  <a:gd name="T0" fmla="*/ 560 w 562"/>
                  <a:gd name="T1" fmla="*/ 170 h 1040"/>
                  <a:gd name="T2" fmla="*/ 548 w 562"/>
                  <a:gd name="T3" fmla="*/ 174 h 1040"/>
                  <a:gd name="T4" fmla="*/ 543 w 562"/>
                  <a:gd name="T5" fmla="*/ 175 h 1040"/>
                  <a:gd name="T6" fmla="*/ 543 w 562"/>
                  <a:gd name="T7" fmla="*/ 171 h 1040"/>
                  <a:gd name="T8" fmla="*/ 550 w 562"/>
                  <a:gd name="T9" fmla="*/ 165 h 1040"/>
                  <a:gd name="T10" fmla="*/ 551 w 562"/>
                  <a:gd name="T11" fmla="*/ 151 h 1040"/>
                  <a:gd name="T12" fmla="*/ 493 w 562"/>
                  <a:gd name="T13" fmla="*/ 205 h 1040"/>
                  <a:gd name="T14" fmla="*/ 461 w 562"/>
                  <a:gd name="T15" fmla="*/ 177 h 1040"/>
                  <a:gd name="T16" fmla="*/ 432 w 562"/>
                  <a:gd name="T17" fmla="*/ 205 h 1040"/>
                  <a:gd name="T18" fmla="*/ 423 w 562"/>
                  <a:gd name="T19" fmla="*/ 194 h 1040"/>
                  <a:gd name="T20" fmla="*/ 397 w 562"/>
                  <a:gd name="T21" fmla="*/ 191 h 1040"/>
                  <a:gd name="T22" fmla="*/ 415 w 562"/>
                  <a:gd name="T23" fmla="*/ 159 h 1040"/>
                  <a:gd name="T24" fmla="*/ 423 w 562"/>
                  <a:gd name="T25" fmla="*/ 165 h 1040"/>
                  <a:gd name="T26" fmla="*/ 424 w 562"/>
                  <a:gd name="T27" fmla="*/ 164 h 1040"/>
                  <a:gd name="T28" fmla="*/ 432 w 562"/>
                  <a:gd name="T29" fmla="*/ 161 h 1040"/>
                  <a:gd name="T30" fmla="*/ 435 w 562"/>
                  <a:gd name="T31" fmla="*/ 149 h 1040"/>
                  <a:gd name="T32" fmla="*/ 440 w 562"/>
                  <a:gd name="T33" fmla="*/ 131 h 1040"/>
                  <a:gd name="T34" fmla="*/ 410 w 562"/>
                  <a:gd name="T35" fmla="*/ 130 h 1040"/>
                  <a:gd name="T36" fmla="*/ 358 w 562"/>
                  <a:gd name="T37" fmla="*/ 90 h 1040"/>
                  <a:gd name="T38" fmla="*/ 282 w 562"/>
                  <a:gd name="T39" fmla="*/ 71 h 1040"/>
                  <a:gd name="T40" fmla="*/ 194 w 562"/>
                  <a:gd name="T41" fmla="*/ 32 h 1040"/>
                  <a:gd name="T42" fmla="*/ 123 w 562"/>
                  <a:gd name="T43" fmla="*/ 0 h 1040"/>
                  <a:gd name="T44" fmla="*/ 113 w 562"/>
                  <a:gd name="T45" fmla="*/ 9 h 1040"/>
                  <a:gd name="T46" fmla="*/ 65 w 562"/>
                  <a:gd name="T47" fmla="*/ 58 h 1040"/>
                  <a:gd name="T48" fmla="*/ 17 w 562"/>
                  <a:gd name="T49" fmla="*/ 131 h 1040"/>
                  <a:gd name="T50" fmla="*/ 13 w 562"/>
                  <a:gd name="T51" fmla="*/ 173 h 1040"/>
                  <a:gd name="T52" fmla="*/ 5 w 562"/>
                  <a:gd name="T53" fmla="*/ 205 h 1040"/>
                  <a:gd name="T54" fmla="*/ 3 w 562"/>
                  <a:gd name="T55" fmla="*/ 265 h 1040"/>
                  <a:gd name="T56" fmla="*/ 8 w 562"/>
                  <a:gd name="T57" fmla="*/ 295 h 1040"/>
                  <a:gd name="T58" fmla="*/ 33 w 562"/>
                  <a:gd name="T59" fmla="*/ 353 h 1040"/>
                  <a:gd name="T60" fmla="*/ 70 w 562"/>
                  <a:gd name="T61" fmla="*/ 568 h 1040"/>
                  <a:gd name="T62" fmla="*/ 89 w 562"/>
                  <a:gd name="T63" fmla="*/ 777 h 1040"/>
                  <a:gd name="T64" fmla="*/ 151 w 562"/>
                  <a:gd name="T65" fmla="*/ 897 h 1040"/>
                  <a:gd name="T66" fmla="*/ 185 w 562"/>
                  <a:gd name="T67" fmla="*/ 925 h 1040"/>
                  <a:gd name="T68" fmla="*/ 208 w 562"/>
                  <a:gd name="T69" fmla="*/ 963 h 1040"/>
                  <a:gd name="T70" fmla="*/ 220 w 562"/>
                  <a:gd name="T71" fmla="*/ 1011 h 1040"/>
                  <a:gd name="T72" fmla="*/ 342 w 562"/>
                  <a:gd name="T73" fmla="*/ 980 h 1040"/>
                  <a:gd name="T74" fmla="*/ 552 w 562"/>
                  <a:gd name="T75" fmla="*/ 758 h 1040"/>
                  <a:gd name="T76" fmla="*/ 541 w 562"/>
                  <a:gd name="T77" fmla="*/ 549 h 1040"/>
                  <a:gd name="T78" fmla="*/ 513 w 562"/>
                  <a:gd name="T79" fmla="*/ 509 h 1040"/>
                  <a:gd name="T80" fmla="*/ 503 w 562"/>
                  <a:gd name="T81" fmla="*/ 434 h 1040"/>
                  <a:gd name="T82" fmla="*/ 487 w 562"/>
                  <a:gd name="T83" fmla="*/ 296 h 1040"/>
                  <a:gd name="T84" fmla="*/ 558 w 562"/>
                  <a:gd name="T85" fmla="*/ 296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62" h="1040">
                    <a:moveTo>
                      <a:pt x="562" y="171"/>
                    </a:moveTo>
                    <a:lnTo>
                      <a:pt x="560" y="170"/>
                    </a:lnTo>
                    <a:lnTo>
                      <a:pt x="552" y="171"/>
                    </a:lnTo>
                    <a:lnTo>
                      <a:pt x="548" y="174"/>
                    </a:lnTo>
                    <a:lnTo>
                      <a:pt x="545" y="174"/>
                    </a:lnTo>
                    <a:lnTo>
                      <a:pt x="543" y="175"/>
                    </a:lnTo>
                    <a:lnTo>
                      <a:pt x="542" y="173"/>
                    </a:lnTo>
                    <a:lnTo>
                      <a:pt x="543" y="171"/>
                    </a:lnTo>
                    <a:lnTo>
                      <a:pt x="545" y="168"/>
                    </a:lnTo>
                    <a:lnTo>
                      <a:pt x="550" y="165"/>
                    </a:lnTo>
                    <a:lnTo>
                      <a:pt x="547" y="156"/>
                    </a:lnTo>
                    <a:lnTo>
                      <a:pt x="551" y="151"/>
                    </a:lnTo>
                    <a:lnTo>
                      <a:pt x="510" y="151"/>
                    </a:lnTo>
                    <a:lnTo>
                      <a:pt x="493" y="205"/>
                    </a:lnTo>
                    <a:lnTo>
                      <a:pt x="468" y="212"/>
                    </a:lnTo>
                    <a:lnTo>
                      <a:pt x="461" y="177"/>
                    </a:lnTo>
                    <a:lnTo>
                      <a:pt x="439" y="213"/>
                    </a:lnTo>
                    <a:lnTo>
                      <a:pt x="432" y="205"/>
                    </a:lnTo>
                    <a:lnTo>
                      <a:pt x="427" y="198"/>
                    </a:lnTo>
                    <a:lnTo>
                      <a:pt x="423" y="194"/>
                    </a:lnTo>
                    <a:lnTo>
                      <a:pt x="423" y="196"/>
                    </a:lnTo>
                    <a:lnTo>
                      <a:pt x="397" y="191"/>
                    </a:lnTo>
                    <a:lnTo>
                      <a:pt x="414" y="156"/>
                    </a:lnTo>
                    <a:lnTo>
                      <a:pt x="415" y="159"/>
                    </a:lnTo>
                    <a:lnTo>
                      <a:pt x="418" y="161"/>
                    </a:lnTo>
                    <a:lnTo>
                      <a:pt x="423" y="165"/>
                    </a:lnTo>
                    <a:lnTo>
                      <a:pt x="423" y="164"/>
                    </a:lnTo>
                    <a:lnTo>
                      <a:pt x="424" y="164"/>
                    </a:lnTo>
                    <a:lnTo>
                      <a:pt x="427" y="164"/>
                    </a:lnTo>
                    <a:lnTo>
                      <a:pt x="432" y="161"/>
                    </a:lnTo>
                    <a:lnTo>
                      <a:pt x="434" y="154"/>
                    </a:lnTo>
                    <a:lnTo>
                      <a:pt x="435" y="149"/>
                    </a:lnTo>
                    <a:lnTo>
                      <a:pt x="438" y="145"/>
                    </a:lnTo>
                    <a:lnTo>
                      <a:pt x="440" y="131"/>
                    </a:lnTo>
                    <a:lnTo>
                      <a:pt x="443" y="116"/>
                    </a:lnTo>
                    <a:lnTo>
                      <a:pt x="410" y="130"/>
                    </a:lnTo>
                    <a:lnTo>
                      <a:pt x="363" y="108"/>
                    </a:lnTo>
                    <a:lnTo>
                      <a:pt x="358" y="90"/>
                    </a:lnTo>
                    <a:lnTo>
                      <a:pt x="298" y="94"/>
                    </a:lnTo>
                    <a:lnTo>
                      <a:pt x="282" y="71"/>
                    </a:lnTo>
                    <a:lnTo>
                      <a:pt x="201" y="57"/>
                    </a:lnTo>
                    <a:lnTo>
                      <a:pt x="194" y="32"/>
                    </a:lnTo>
                    <a:lnTo>
                      <a:pt x="137" y="0"/>
                    </a:lnTo>
                    <a:lnTo>
                      <a:pt x="123" y="0"/>
                    </a:lnTo>
                    <a:lnTo>
                      <a:pt x="117" y="2"/>
                    </a:lnTo>
                    <a:lnTo>
                      <a:pt x="113" y="9"/>
                    </a:lnTo>
                    <a:lnTo>
                      <a:pt x="64" y="36"/>
                    </a:lnTo>
                    <a:lnTo>
                      <a:pt x="65" y="58"/>
                    </a:lnTo>
                    <a:lnTo>
                      <a:pt x="15" y="124"/>
                    </a:lnTo>
                    <a:lnTo>
                      <a:pt x="17" y="131"/>
                    </a:lnTo>
                    <a:lnTo>
                      <a:pt x="28" y="142"/>
                    </a:lnTo>
                    <a:lnTo>
                      <a:pt x="13" y="173"/>
                    </a:lnTo>
                    <a:lnTo>
                      <a:pt x="8" y="188"/>
                    </a:lnTo>
                    <a:lnTo>
                      <a:pt x="5" y="205"/>
                    </a:lnTo>
                    <a:lnTo>
                      <a:pt x="0" y="235"/>
                    </a:lnTo>
                    <a:lnTo>
                      <a:pt x="3" y="265"/>
                    </a:lnTo>
                    <a:lnTo>
                      <a:pt x="4" y="279"/>
                    </a:lnTo>
                    <a:lnTo>
                      <a:pt x="8" y="295"/>
                    </a:lnTo>
                    <a:lnTo>
                      <a:pt x="18" y="325"/>
                    </a:lnTo>
                    <a:lnTo>
                      <a:pt x="33" y="353"/>
                    </a:lnTo>
                    <a:lnTo>
                      <a:pt x="55" y="384"/>
                    </a:lnTo>
                    <a:lnTo>
                      <a:pt x="70" y="568"/>
                    </a:lnTo>
                    <a:lnTo>
                      <a:pt x="87" y="584"/>
                    </a:lnTo>
                    <a:lnTo>
                      <a:pt x="89" y="777"/>
                    </a:lnTo>
                    <a:lnTo>
                      <a:pt x="132" y="888"/>
                    </a:lnTo>
                    <a:lnTo>
                      <a:pt x="151" y="897"/>
                    </a:lnTo>
                    <a:lnTo>
                      <a:pt x="170" y="911"/>
                    </a:lnTo>
                    <a:lnTo>
                      <a:pt x="185" y="925"/>
                    </a:lnTo>
                    <a:lnTo>
                      <a:pt x="199" y="944"/>
                    </a:lnTo>
                    <a:lnTo>
                      <a:pt x="208" y="963"/>
                    </a:lnTo>
                    <a:lnTo>
                      <a:pt x="216" y="987"/>
                    </a:lnTo>
                    <a:lnTo>
                      <a:pt x="220" y="1011"/>
                    </a:lnTo>
                    <a:lnTo>
                      <a:pt x="222" y="1040"/>
                    </a:lnTo>
                    <a:lnTo>
                      <a:pt x="342" y="980"/>
                    </a:lnTo>
                    <a:lnTo>
                      <a:pt x="416" y="959"/>
                    </a:lnTo>
                    <a:lnTo>
                      <a:pt x="552" y="758"/>
                    </a:lnTo>
                    <a:lnTo>
                      <a:pt x="527" y="578"/>
                    </a:lnTo>
                    <a:lnTo>
                      <a:pt x="541" y="549"/>
                    </a:lnTo>
                    <a:lnTo>
                      <a:pt x="513" y="530"/>
                    </a:lnTo>
                    <a:lnTo>
                      <a:pt x="513" y="509"/>
                    </a:lnTo>
                    <a:lnTo>
                      <a:pt x="495" y="466"/>
                    </a:lnTo>
                    <a:lnTo>
                      <a:pt x="503" y="434"/>
                    </a:lnTo>
                    <a:lnTo>
                      <a:pt x="486" y="433"/>
                    </a:lnTo>
                    <a:lnTo>
                      <a:pt x="487" y="296"/>
                    </a:lnTo>
                    <a:lnTo>
                      <a:pt x="537" y="281"/>
                    </a:lnTo>
                    <a:lnTo>
                      <a:pt x="558" y="296"/>
                    </a:lnTo>
                    <a:lnTo>
                      <a:pt x="562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938">
                <a:extLst>
                  <a:ext uri="{FF2B5EF4-FFF2-40B4-BE49-F238E27FC236}">
                    <a16:creationId xmlns:a16="http://schemas.microsoft.com/office/drawing/2014/main" id="{689175DD-AEA1-C57C-E571-1CA7FC967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4079"/>
                <a:ext cx="14" cy="4"/>
              </a:xfrm>
              <a:custGeom>
                <a:avLst/>
                <a:gdLst>
                  <a:gd name="T0" fmla="*/ 6 w 57"/>
                  <a:gd name="T1" fmla="*/ 0 h 19"/>
                  <a:gd name="T2" fmla="*/ 1 w 57"/>
                  <a:gd name="T3" fmla="*/ 3 h 19"/>
                  <a:gd name="T4" fmla="*/ 0 w 57"/>
                  <a:gd name="T5" fmla="*/ 14 h 19"/>
                  <a:gd name="T6" fmla="*/ 23 w 57"/>
                  <a:gd name="T7" fmla="*/ 19 h 19"/>
                  <a:gd name="T8" fmla="*/ 53 w 57"/>
                  <a:gd name="T9" fmla="*/ 18 h 19"/>
                  <a:gd name="T10" fmla="*/ 57 w 57"/>
                  <a:gd name="T11" fmla="*/ 12 h 19"/>
                  <a:gd name="T12" fmla="*/ 57 w 57"/>
                  <a:gd name="T13" fmla="*/ 3 h 19"/>
                  <a:gd name="T14" fmla="*/ 6 w 5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19">
                    <a:moveTo>
                      <a:pt x="6" y="0"/>
                    </a:moveTo>
                    <a:lnTo>
                      <a:pt x="1" y="3"/>
                    </a:lnTo>
                    <a:lnTo>
                      <a:pt x="0" y="14"/>
                    </a:lnTo>
                    <a:lnTo>
                      <a:pt x="23" y="19"/>
                    </a:lnTo>
                    <a:lnTo>
                      <a:pt x="53" y="18"/>
                    </a:lnTo>
                    <a:lnTo>
                      <a:pt x="57" y="12"/>
                    </a:lnTo>
                    <a:lnTo>
                      <a:pt x="57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939">
                <a:extLst>
                  <a:ext uri="{FF2B5EF4-FFF2-40B4-BE49-F238E27FC236}">
                    <a16:creationId xmlns:a16="http://schemas.microsoft.com/office/drawing/2014/main" id="{F2EB4CB9-D003-E294-9293-1B856973C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" y="4284"/>
                <a:ext cx="22" cy="21"/>
              </a:xfrm>
              <a:custGeom>
                <a:avLst/>
                <a:gdLst>
                  <a:gd name="T0" fmla="*/ 67 w 86"/>
                  <a:gd name="T1" fmla="*/ 70 h 84"/>
                  <a:gd name="T2" fmla="*/ 67 w 86"/>
                  <a:gd name="T3" fmla="*/ 42 h 84"/>
                  <a:gd name="T4" fmla="*/ 86 w 86"/>
                  <a:gd name="T5" fmla="*/ 33 h 84"/>
                  <a:gd name="T6" fmla="*/ 70 w 86"/>
                  <a:gd name="T7" fmla="*/ 0 h 84"/>
                  <a:gd name="T8" fmla="*/ 49 w 86"/>
                  <a:gd name="T9" fmla="*/ 17 h 84"/>
                  <a:gd name="T10" fmla="*/ 48 w 86"/>
                  <a:gd name="T11" fmla="*/ 47 h 84"/>
                  <a:gd name="T12" fmla="*/ 11 w 86"/>
                  <a:gd name="T13" fmla="*/ 44 h 84"/>
                  <a:gd name="T14" fmla="*/ 0 w 86"/>
                  <a:gd name="T15" fmla="*/ 75 h 84"/>
                  <a:gd name="T16" fmla="*/ 21 w 86"/>
                  <a:gd name="T17" fmla="*/ 84 h 84"/>
                  <a:gd name="T18" fmla="*/ 67 w 86"/>
                  <a:gd name="T19" fmla="*/ 7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84">
                    <a:moveTo>
                      <a:pt x="67" y="70"/>
                    </a:moveTo>
                    <a:lnTo>
                      <a:pt x="67" y="42"/>
                    </a:lnTo>
                    <a:lnTo>
                      <a:pt x="86" y="33"/>
                    </a:lnTo>
                    <a:lnTo>
                      <a:pt x="70" y="0"/>
                    </a:lnTo>
                    <a:lnTo>
                      <a:pt x="49" y="17"/>
                    </a:lnTo>
                    <a:lnTo>
                      <a:pt x="48" y="47"/>
                    </a:lnTo>
                    <a:lnTo>
                      <a:pt x="11" y="44"/>
                    </a:lnTo>
                    <a:lnTo>
                      <a:pt x="0" y="75"/>
                    </a:lnTo>
                    <a:lnTo>
                      <a:pt x="21" y="84"/>
                    </a:lnTo>
                    <a:lnTo>
                      <a:pt x="67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940">
                <a:extLst>
                  <a:ext uri="{FF2B5EF4-FFF2-40B4-BE49-F238E27FC236}">
                    <a16:creationId xmlns:a16="http://schemas.microsoft.com/office/drawing/2014/main" id="{B0FD598C-4246-2D2B-B851-5D21BB87C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9" y="4295"/>
                <a:ext cx="20" cy="22"/>
              </a:xfrm>
              <a:custGeom>
                <a:avLst/>
                <a:gdLst>
                  <a:gd name="T0" fmla="*/ 67 w 80"/>
                  <a:gd name="T1" fmla="*/ 19 h 89"/>
                  <a:gd name="T2" fmla="*/ 57 w 80"/>
                  <a:gd name="T3" fmla="*/ 11 h 89"/>
                  <a:gd name="T4" fmla="*/ 50 w 80"/>
                  <a:gd name="T5" fmla="*/ 5 h 89"/>
                  <a:gd name="T6" fmla="*/ 43 w 80"/>
                  <a:gd name="T7" fmla="*/ 2 h 89"/>
                  <a:gd name="T8" fmla="*/ 39 w 80"/>
                  <a:gd name="T9" fmla="*/ 0 h 89"/>
                  <a:gd name="T10" fmla="*/ 0 w 80"/>
                  <a:gd name="T11" fmla="*/ 66 h 89"/>
                  <a:gd name="T12" fmla="*/ 47 w 80"/>
                  <a:gd name="T13" fmla="*/ 89 h 89"/>
                  <a:gd name="T14" fmla="*/ 80 w 80"/>
                  <a:gd name="T15" fmla="*/ 49 h 89"/>
                  <a:gd name="T16" fmla="*/ 80 w 80"/>
                  <a:gd name="T17" fmla="*/ 38 h 89"/>
                  <a:gd name="T18" fmla="*/ 75 w 80"/>
                  <a:gd name="T19" fmla="*/ 32 h 89"/>
                  <a:gd name="T20" fmla="*/ 71 w 80"/>
                  <a:gd name="T21" fmla="*/ 28 h 89"/>
                  <a:gd name="T22" fmla="*/ 69 w 80"/>
                  <a:gd name="T23" fmla="*/ 26 h 89"/>
                  <a:gd name="T24" fmla="*/ 69 w 80"/>
                  <a:gd name="T25" fmla="*/ 27 h 89"/>
                  <a:gd name="T26" fmla="*/ 67 w 80"/>
                  <a:gd name="T27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0" h="89">
                    <a:moveTo>
                      <a:pt x="67" y="19"/>
                    </a:moveTo>
                    <a:lnTo>
                      <a:pt x="57" y="11"/>
                    </a:lnTo>
                    <a:lnTo>
                      <a:pt x="50" y="5"/>
                    </a:lnTo>
                    <a:lnTo>
                      <a:pt x="43" y="2"/>
                    </a:lnTo>
                    <a:lnTo>
                      <a:pt x="39" y="0"/>
                    </a:lnTo>
                    <a:lnTo>
                      <a:pt x="0" y="66"/>
                    </a:lnTo>
                    <a:lnTo>
                      <a:pt x="47" y="89"/>
                    </a:lnTo>
                    <a:lnTo>
                      <a:pt x="80" y="49"/>
                    </a:lnTo>
                    <a:lnTo>
                      <a:pt x="80" y="38"/>
                    </a:lnTo>
                    <a:lnTo>
                      <a:pt x="75" y="32"/>
                    </a:lnTo>
                    <a:lnTo>
                      <a:pt x="71" y="28"/>
                    </a:lnTo>
                    <a:lnTo>
                      <a:pt x="69" y="26"/>
                    </a:lnTo>
                    <a:lnTo>
                      <a:pt x="69" y="27"/>
                    </a:lnTo>
                    <a:lnTo>
                      <a:pt x="6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941">
                <a:extLst>
                  <a:ext uri="{FF2B5EF4-FFF2-40B4-BE49-F238E27FC236}">
                    <a16:creationId xmlns:a16="http://schemas.microsoft.com/office/drawing/2014/main" id="{555ACE3B-0411-D2E1-5374-F6DD572ADF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9" y="4310"/>
                <a:ext cx="9" cy="7"/>
              </a:xfrm>
              <a:custGeom>
                <a:avLst/>
                <a:gdLst>
                  <a:gd name="T0" fmla="*/ 26 w 36"/>
                  <a:gd name="T1" fmla="*/ 9 h 29"/>
                  <a:gd name="T2" fmla="*/ 9 w 36"/>
                  <a:gd name="T3" fmla="*/ 0 h 29"/>
                  <a:gd name="T4" fmla="*/ 0 w 36"/>
                  <a:gd name="T5" fmla="*/ 29 h 29"/>
                  <a:gd name="T6" fmla="*/ 36 w 36"/>
                  <a:gd name="T7" fmla="*/ 28 h 29"/>
                  <a:gd name="T8" fmla="*/ 26 w 36"/>
                  <a:gd name="T9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9">
                    <a:moveTo>
                      <a:pt x="26" y="9"/>
                    </a:moveTo>
                    <a:lnTo>
                      <a:pt x="9" y="0"/>
                    </a:lnTo>
                    <a:lnTo>
                      <a:pt x="0" y="29"/>
                    </a:lnTo>
                    <a:lnTo>
                      <a:pt x="36" y="28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942">
                <a:extLst>
                  <a:ext uri="{FF2B5EF4-FFF2-40B4-BE49-F238E27FC236}">
                    <a16:creationId xmlns:a16="http://schemas.microsoft.com/office/drawing/2014/main" id="{2CAF4018-CFC0-D7CF-C0E3-527FB85C2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2" y="4315"/>
                <a:ext cx="3" cy="3"/>
              </a:xfrm>
              <a:custGeom>
                <a:avLst/>
                <a:gdLst>
                  <a:gd name="T0" fmla="*/ 0 w 9"/>
                  <a:gd name="T1" fmla="*/ 0 h 12"/>
                  <a:gd name="T2" fmla="*/ 2 w 9"/>
                  <a:gd name="T3" fmla="*/ 12 h 12"/>
                  <a:gd name="T4" fmla="*/ 7 w 9"/>
                  <a:gd name="T5" fmla="*/ 7 h 12"/>
                  <a:gd name="T6" fmla="*/ 9 w 9"/>
                  <a:gd name="T7" fmla="*/ 5 h 12"/>
                  <a:gd name="T8" fmla="*/ 6 w 9"/>
                  <a:gd name="T9" fmla="*/ 2 h 12"/>
                  <a:gd name="T10" fmla="*/ 0 w 9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2">
                    <a:moveTo>
                      <a:pt x="0" y="0"/>
                    </a:moveTo>
                    <a:lnTo>
                      <a:pt x="2" y="12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6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943">
                <a:extLst>
                  <a:ext uri="{FF2B5EF4-FFF2-40B4-BE49-F238E27FC236}">
                    <a16:creationId xmlns:a16="http://schemas.microsoft.com/office/drawing/2014/main" id="{43CE4A77-3A5F-36E7-45A3-11E8E1D07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2" y="4194"/>
                <a:ext cx="76" cy="88"/>
              </a:xfrm>
              <a:custGeom>
                <a:avLst/>
                <a:gdLst>
                  <a:gd name="T0" fmla="*/ 26 w 304"/>
                  <a:gd name="T1" fmla="*/ 152 h 353"/>
                  <a:gd name="T2" fmla="*/ 0 w 304"/>
                  <a:gd name="T3" fmla="*/ 161 h 353"/>
                  <a:gd name="T4" fmla="*/ 7 w 304"/>
                  <a:gd name="T5" fmla="*/ 285 h 353"/>
                  <a:gd name="T6" fmla="*/ 125 w 304"/>
                  <a:gd name="T7" fmla="*/ 353 h 353"/>
                  <a:gd name="T8" fmla="*/ 151 w 304"/>
                  <a:gd name="T9" fmla="*/ 341 h 353"/>
                  <a:gd name="T10" fmla="*/ 176 w 304"/>
                  <a:gd name="T11" fmla="*/ 329 h 353"/>
                  <a:gd name="T12" fmla="*/ 200 w 304"/>
                  <a:gd name="T13" fmla="*/ 313 h 353"/>
                  <a:gd name="T14" fmla="*/ 205 w 304"/>
                  <a:gd name="T15" fmla="*/ 308 h 353"/>
                  <a:gd name="T16" fmla="*/ 208 w 304"/>
                  <a:gd name="T17" fmla="*/ 306 h 353"/>
                  <a:gd name="T18" fmla="*/ 209 w 304"/>
                  <a:gd name="T19" fmla="*/ 305 h 353"/>
                  <a:gd name="T20" fmla="*/ 212 w 304"/>
                  <a:gd name="T21" fmla="*/ 305 h 353"/>
                  <a:gd name="T22" fmla="*/ 224 w 304"/>
                  <a:gd name="T23" fmla="*/ 297 h 353"/>
                  <a:gd name="T24" fmla="*/ 234 w 304"/>
                  <a:gd name="T25" fmla="*/ 287 h 353"/>
                  <a:gd name="T26" fmla="*/ 239 w 304"/>
                  <a:gd name="T27" fmla="*/ 282 h 353"/>
                  <a:gd name="T28" fmla="*/ 242 w 304"/>
                  <a:gd name="T29" fmla="*/ 279 h 353"/>
                  <a:gd name="T30" fmla="*/ 243 w 304"/>
                  <a:gd name="T31" fmla="*/ 278 h 353"/>
                  <a:gd name="T32" fmla="*/ 246 w 304"/>
                  <a:gd name="T33" fmla="*/ 278 h 353"/>
                  <a:gd name="T34" fmla="*/ 266 w 304"/>
                  <a:gd name="T35" fmla="*/ 256 h 353"/>
                  <a:gd name="T36" fmla="*/ 275 w 304"/>
                  <a:gd name="T37" fmla="*/ 244 h 353"/>
                  <a:gd name="T38" fmla="*/ 285 w 304"/>
                  <a:gd name="T39" fmla="*/ 232 h 353"/>
                  <a:gd name="T40" fmla="*/ 304 w 304"/>
                  <a:gd name="T41" fmla="*/ 207 h 353"/>
                  <a:gd name="T42" fmla="*/ 302 w 304"/>
                  <a:gd name="T43" fmla="*/ 183 h 353"/>
                  <a:gd name="T44" fmla="*/ 298 w 304"/>
                  <a:gd name="T45" fmla="*/ 161 h 353"/>
                  <a:gd name="T46" fmla="*/ 291 w 304"/>
                  <a:gd name="T47" fmla="*/ 141 h 353"/>
                  <a:gd name="T48" fmla="*/ 283 w 304"/>
                  <a:gd name="T49" fmla="*/ 124 h 353"/>
                  <a:gd name="T50" fmla="*/ 271 w 304"/>
                  <a:gd name="T51" fmla="*/ 108 h 353"/>
                  <a:gd name="T52" fmla="*/ 258 w 304"/>
                  <a:gd name="T53" fmla="*/ 95 h 353"/>
                  <a:gd name="T54" fmla="*/ 242 w 304"/>
                  <a:gd name="T55" fmla="*/ 83 h 353"/>
                  <a:gd name="T56" fmla="*/ 225 w 304"/>
                  <a:gd name="T57" fmla="*/ 76 h 353"/>
                  <a:gd name="T58" fmla="*/ 219 w 304"/>
                  <a:gd name="T59" fmla="*/ 39 h 353"/>
                  <a:gd name="T60" fmla="*/ 189 w 304"/>
                  <a:gd name="T61" fmla="*/ 22 h 353"/>
                  <a:gd name="T62" fmla="*/ 115 w 304"/>
                  <a:gd name="T63" fmla="*/ 0 h 353"/>
                  <a:gd name="T64" fmla="*/ 81 w 304"/>
                  <a:gd name="T65" fmla="*/ 19 h 353"/>
                  <a:gd name="T66" fmla="*/ 88 w 304"/>
                  <a:gd name="T67" fmla="*/ 73 h 353"/>
                  <a:gd name="T68" fmla="*/ 67 w 304"/>
                  <a:gd name="T69" fmla="*/ 58 h 353"/>
                  <a:gd name="T70" fmla="*/ 44 w 304"/>
                  <a:gd name="T71" fmla="*/ 82 h 353"/>
                  <a:gd name="T72" fmla="*/ 26 w 304"/>
                  <a:gd name="T73" fmla="*/ 15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4" h="353">
                    <a:moveTo>
                      <a:pt x="26" y="152"/>
                    </a:moveTo>
                    <a:lnTo>
                      <a:pt x="0" y="161"/>
                    </a:lnTo>
                    <a:lnTo>
                      <a:pt x="7" y="285"/>
                    </a:lnTo>
                    <a:lnTo>
                      <a:pt x="125" y="353"/>
                    </a:lnTo>
                    <a:lnTo>
                      <a:pt x="151" y="341"/>
                    </a:lnTo>
                    <a:lnTo>
                      <a:pt x="176" y="329"/>
                    </a:lnTo>
                    <a:lnTo>
                      <a:pt x="200" y="313"/>
                    </a:lnTo>
                    <a:lnTo>
                      <a:pt x="205" y="308"/>
                    </a:lnTo>
                    <a:lnTo>
                      <a:pt x="208" y="306"/>
                    </a:lnTo>
                    <a:lnTo>
                      <a:pt x="209" y="305"/>
                    </a:lnTo>
                    <a:lnTo>
                      <a:pt x="212" y="305"/>
                    </a:lnTo>
                    <a:lnTo>
                      <a:pt x="224" y="297"/>
                    </a:lnTo>
                    <a:lnTo>
                      <a:pt x="234" y="287"/>
                    </a:lnTo>
                    <a:lnTo>
                      <a:pt x="239" y="282"/>
                    </a:lnTo>
                    <a:lnTo>
                      <a:pt x="242" y="279"/>
                    </a:lnTo>
                    <a:lnTo>
                      <a:pt x="243" y="278"/>
                    </a:lnTo>
                    <a:lnTo>
                      <a:pt x="246" y="278"/>
                    </a:lnTo>
                    <a:lnTo>
                      <a:pt x="266" y="256"/>
                    </a:lnTo>
                    <a:lnTo>
                      <a:pt x="275" y="244"/>
                    </a:lnTo>
                    <a:lnTo>
                      <a:pt x="285" y="232"/>
                    </a:lnTo>
                    <a:lnTo>
                      <a:pt x="304" y="207"/>
                    </a:lnTo>
                    <a:lnTo>
                      <a:pt x="302" y="183"/>
                    </a:lnTo>
                    <a:lnTo>
                      <a:pt x="298" y="161"/>
                    </a:lnTo>
                    <a:lnTo>
                      <a:pt x="291" y="141"/>
                    </a:lnTo>
                    <a:lnTo>
                      <a:pt x="283" y="124"/>
                    </a:lnTo>
                    <a:lnTo>
                      <a:pt x="271" y="108"/>
                    </a:lnTo>
                    <a:lnTo>
                      <a:pt x="258" y="95"/>
                    </a:lnTo>
                    <a:lnTo>
                      <a:pt x="242" y="83"/>
                    </a:lnTo>
                    <a:lnTo>
                      <a:pt x="225" y="76"/>
                    </a:lnTo>
                    <a:lnTo>
                      <a:pt x="219" y="39"/>
                    </a:lnTo>
                    <a:lnTo>
                      <a:pt x="189" y="22"/>
                    </a:lnTo>
                    <a:lnTo>
                      <a:pt x="115" y="0"/>
                    </a:lnTo>
                    <a:lnTo>
                      <a:pt x="81" y="19"/>
                    </a:lnTo>
                    <a:lnTo>
                      <a:pt x="88" y="73"/>
                    </a:lnTo>
                    <a:lnTo>
                      <a:pt x="67" y="58"/>
                    </a:lnTo>
                    <a:lnTo>
                      <a:pt x="44" y="82"/>
                    </a:lnTo>
                    <a:lnTo>
                      <a:pt x="26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944">
                <a:extLst>
                  <a:ext uri="{FF2B5EF4-FFF2-40B4-BE49-F238E27FC236}">
                    <a16:creationId xmlns:a16="http://schemas.microsoft.com/office/drawing/2014/main" id="{734E80F1-1DDE-FBCF-2327-D91090275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4009"/>
                <a:ext cx="150" cy="250"/>
              </a:xfrm>
              <a:custGeom>
                <a:avLst/>
                <a:gdLst>
                  <a:gd name="T0" fmla="*/ 179 w 602"/>
                  <a:gd name="T1" fmla="*/ 9 h 1001"/>
                  <a:gd name="T2" fmla="*/ 140 w 602"/>
                  <a:gd name="T3" fmla="*/ 0 h 1001"/>
                  <a:gd name="T4" fmla="*/ 85 w 602"/>
                  <a:gd name="T5" fmla="*/ 93 h 1001"/>
                  <a:gd name="T6" fmla="*/ 37 w 602"/>
                  <a:gd name="T7" fmla="*/ 131 h 1001"/>
                  <a:gd name="T8" fmla="*/ 18 w 602"/>
                  <a:gd name="T9" fmla="*/ 158 h 1001"/>
                  <a:gd name="T10" fmla="*/ 9 w 602"/>
                  <a:gd name="T11" fmla="*/ 243 h 1001"/>
                  <a:gd name="T12" fmla="*/ 0 w 602"/>
                  <a:gd name="T13" fmla="*/ 262 h 1001"/>
                  <a:gd name="T14" fmla="*/ 56 w 602"/>
                  <a:gd name="T15" fmla="*/ 280 h 1001"/>
                  <a:gd name="T16" fmla="*/ 112 w 602"/>
                  <a:gd name="T17" fmla="*/ 308 h 1001"/>
                  <a:gd name="T18" fmla="*/ 179 w 602"/>
                  <a:gd name="T19" fmla="*/ 308 h 1001"/>
                  <a:gd name="T20" fmla="*/ 197 w 602"/>
                  <a:gd name="T21" fmla="*/ 411 h 1001"/>
                  <a:gd name="T22" fmla="*/ 197 w 602"/>
                  <a:gd name="T23" fmla="*/ 543 h 1001"/>
                  <a:gd name="T24" fmla="*/ 243 w 602"/>
                  <a:gd name="T25" fmla="*/ 625 h 1001"/>
                  <a:gd name="T26" fmla="*/ 302 w 602"/>
                  <a:gd name="T27" fmla="*/ 693 h 1001"/>
                  <a:gd name="T28" fmla="*/ 320 w 602"/>
                  <a:gd name="T29" fmla="*/ 796 h 1001"/>
                  <a:gd name="T30" fmla="*/ 263 w 602"/>
                  <a:gd name="T31" fmla="*/ 822 h 1001"/>
                  <a:gd name="T32" fmla="*/ 179 w 602"/>
                  <a:gd name="T33" fmla="*/ 757 h 1001"/>
                  <a:gd name="T34" fmla="*/ 179 w 602"/>
                  <a:gd name="T35" fmla="*/ 701 h 1001"/>
                  <a:gd name="T36" fmla="*/ 47 w 602"/>
                  <a:gd name="T37" fmla="*/ 682 h 1001"/>
                  <a:gd name="T38" fmla="*/ 85 w 602"/>
                  <a:gd name="T39" fmla="*/ 719 h 1001"/>
                  <a:gd name="T40" fmla="*/ 121 w 602"/>
                  <a:gd name="T41" fmla="*/ 796 h 1001"/>
                  <a:gd name="T42" fmla="*/ 179 w 602"/>
                  <a:gd name="T43" fmla="*/ 796 h 1001"/>
                  <a:gd name="T44" fmla="*/ 169 w 602"/>
                  <a:gd name="T45" fmla="*/ 841 h 1001"/>
                  <a:gd name="T46" fmla="*/ 112 w 602"/>
                  <a:gd name="T47" fmla="*/ 890 h 1001"/>
                  <a:gd name="T48" fmla="*/ 197 w 602"/>
                  <a:gd name="T49" fmla="*/ 890 h 1001"/>
                  <a:gd name="T50" fmla="*/ 197 w 602"/>
                  <a:gd name="T51" fmla="*/ 954 h 1001"/>
                  <a:gd name="T52" fmla="*/ 243 w 602"/>
                  <a:gd name="T53" fmla="*/ 954 h 1001"/>
                  <a:gd name="T54" fmla="*/ 263 w 602"/>
                  <a:gd name="T55" fmla="*/ 992 h 1001"/>
                  <a:gd name="T56" fmla="*/ 338 w 602"/>
                  <a:gd name="T57" fmla="*/ 1001 h 1001"/>
                  <a:gd name="T58" fmla="*/ 347 w 602"/>
                  <a:gd name="T59" fmla="*/ 944 h 1001"/>
                  <a:gd name="T60" fmla="*/ 414 w 602"/>
                  <a:gd name="T61" fmla="*/ 944 h 1001"/>
                  <a:gd name="T62" fmla="*/ 460 w 602"/>
                  <a:gd name="T63" fmla="*/ 992 h 1001"/>
                  <a:gd name="T64" fmla="*/ 460 w 602"/>
                  <a:gd name="T65" fmla="*/ 954 h 1001"/>
                  <a:gd name="T66" fmla="*/ 432 w 602"/>
                  <a:gd name="T67" fmla="*/ 907 h 1001"/>
                  <a:gd name="T68" fmla="*/ 395 w 602"/>
                  <a:gd name="T69" fmla="*/ 860 h 1001"/>
                  <a:gd name="T70" fmla="*/ 423 w 602"/>
                  <a:gd name="T71" fmla="*/ 804 h 1001"/>
                  <a:gd name="T72" fmla="*/ 470 w 602"/>
                  <a:gd name="T73" fmla="*/ 757 h 1001"/>
                  <a:gd name="T74" fmla="*/ 470 w 602"/>
                  <a:gd name="T75" fmla="*/ 701 h 1001"/>
                  <a:gd name="T76" fmla="*/ 517 w 602"/>
                  <a:gd name="T77" fmla="*/ 682 h 1001"/>
                  <a:gd name="T78" fmla="*/ 545 w 602"/>
                  <a:gd name="T79" fmla="*/ 635 h 1001"/>
                  <a:gd name="T80" fmla="*/ 470 w 602"/>
                  <a:gd name="T81" fmla="*/ 543 h 1001"/>
                  <a:gd name="T82" fmla="*/ 451 w 602"/>
                  <a:gd name="T83" fmla="*/ 487 h 1001"/>
                  <a:gd name="T84" fmla="*/ 508 w 602"/>
                  <a:gd name="T85" fmla="*/ 419 h 1001"/>
                  <a:gd name="T86" fmla="*/ 602 w 602"/>
                  <a:gd name="T87" fmla="*/ 337 h 1001"/>
                  <a:gd name="T88" fmla="*/ 602 w 602"/>
                  <a:gd name="T89" fmla="*/ 262 h 1001"/>
                  <a:gd name="T90" fmla="*/ 460 w 602"/>
                  <a:gd name="T91" fmla="*/ 177 h 1001"/>
                  <a:gd name="T92" fmla="*/ 395 w 602"/>
                  <a:gd name="T93" fmla="*/ 168 h 1001"/>
                  <a:gd name="T94" fmla="*/ 357 w 602"/>
                  <a:gd name="T95" fmla="*/ 205 h 1001"/>
                  <a:gd name="T96" fmla="*/ 263 w 602"/>
                  <a:gd name="T97" fmla="*/ 168 h 1001"/>
                  <a:gd name="T98" fmla="*/ 243 w 602"/>
                  <a:gd name="T99" fmla="*/ 93 h 1001"/>
                  <a:gd name="T100" fmla="*/ 179 w 602"/>
                  <a:gd name="T101" fmla="*/ 9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02" h="1001">
                    <a:moveTo>
                      <a:pt x="179" y="9"/>
                    </a:moveTo>
                    <a:lnTo>
                      <a:pt x="140" y="0"/>
                    </a:lnTo>
                    <a:lnTo>
                      <a:pt x="85" y="93"/>
                    </a:lnTo>
                    <a:lnTo>
                      <a:pt x="37" y="131"/>
                    </a:lnTo>
                    <a:lnTo>
                      <a:pt x="18" y="158"/>
                    </a:lnTo>
                    <a:lnTo>
                      <a:pt x="9" y="243"/>
                    </a:lnTo>
                    <a:lnTo>
                      <a:pt x="0" y="262"/>
                    </a:lnTo>
                    <a:lnTo>
                      <a:pt x="56" y="280"/>
                    </a:lnTo>
                    <a:lnTo>
                      <a:pt x="112" y="308"/>
                    </a:lnTo>
                    <a:lnTo>
                      <a:pt x="179" y="308"/>
                    </a:lnTo>
                    <a:lnTo>
                      <a:pt x="197" y="411"/>
                    </a:lnTo>
                    <a:lnTo>
                      <a:pt x="197" y="543"/>
                    </a:lnTo>
                    <a:lnTo>
                      <a:pt x="243" y="625"/>
                    </a:lnTo>
                    <a:lnTo>
                      <a:pt x="302" y="693"/>
                    </a:lnTo>
                    <a:lnTo>
                      <a:pt x="320" y="796"/>
                    </a:lnTo>
                    <a:lnTo>
                      <a:pt x="263" y="822"/>
                    </a:lnTo>
                    <a:lnTo>
                      <a:pt x="179" y="757"/>
                    </a:lnTo>
                    <a:lnTo>
                      <a:pt x="179" y="701"/>
                    </a:lnTo>
                    <a:lnTo>
                      <a:pt x="47" y="682"/>
                    </a:lnTo>
                    <a:lnTo>
                      <a:pt x="85" y="719"/>
                    </a:lnTo>
                    <a:lnTo>
                      <a:pt x="121" y="796"/>
                    </a:lnTo>
                    <a:lnTo>
                      <a:pt x="179" y="796"/>
                    </a:lnTo>
                    <a:lnTo>
                      <a:pt x="169" y="841"/>
                    </a:lnTo>
                    <a:lnTo>
                      <a:pt x="112" y="890"/>
                    </a:lnTo>
                    <a:lnTo>
                      <a:pt x="197" y="890"/>
                    </a:lnTo>
                    <a:lnTo>
                      <a:pt x="197" y="954"/>
                    </a:lnTo>
                    <a:lnTo>
                      <a:pt x="243" y="954"/>
                    </a:lnTo>
                    <a:lnTo>
                      <a:pt x="263" y="992"/>
                    </a:lnTo>
                    <a:lnTo>
                      <a:pt x="338" y="1001"/>
                    </a:lnTo>
                    <a:lnTo>
                      <a:pt x="347" y="944"/>
                    </a:lnTo>
                    <a:lnTo>
                      <a:pt x="414" y="944"/>
                    </a:lnTo>
                    <a:lnTo>
                      <a:pt x="460" y="992"/>
                    </a:lnTo>
                    <a:lnTo>
                      <a:pt x="460" y="954"/>
                    </a:lnTo>
                    <a:lnTo>
                      <a:pt x="432" y="907"/>
                    </a:lnTo>
                    <a:lnTo>
                      <a:pt x="395" y="860"/>
                    </a:lnTo>
                    <a:lnTo>
                      <a:pt x="423" y="804"/>
                    </a:lnTo>
                    <a:lnTo>
                      <a:pt x="470" y="757"/>
                    </a:lnTo>
                    <a:lnTo>
                      <a:pt x="470" y="701"/>
                    </a:lnTo>
                    <a:lnTo>
                      <a:pt x="517" y="682"/>
                    </a:lnTo>
                    <a:lnTo>
                      <a:pt x="545" y="635"/>
                    </a:lnTo>
                    <a:lnTo>
                      <a:pt x="470" y="543"/>
                    </a:lnTo>
                    <a:lnTo>
                      <a:pt x="451" y="487"/>
                    </a:lnTo>
                    <a:lnTo>
                      <a:pt x="508" y="419"/>
                    </a:lnTo>
                    <a:lnTo>
                      <a:pt x="602" y="337"/>
                    </a:lnTo>
                    <a:lnTo>
                      <a:pt x="602" y="262"/>
                    </a:lnTo>
                    <a:lnTo>
                      <a:pt x="460" y="177"/>
                    </a:lnTo>
                    <a:lnTo>
                      <a:pt x="395" y="168"/>
                    </a:lnTo>
                    <a:lnTo>
                      <a:pt x="357" y="205"/>
                    </a:lnTo>
                    <a:lnTo>
                      <a:pt x="263" y="168"/>
                    </a:lnTo>
                    <a:lnTo>
                      <a:pt x="243" y="93"/>
                    </a:lnTo>
                    <a:lnTo>
                      <a:pt x="179" y="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945">
                <a:extLst>
                  <a:ext uri="{FF2B5EF4-FFF2-40B4-BE49-F238E27FC236}">
                    <a16:creationId xmlns:a16="http://schemas.microsoft.com/office/drawing/2014/main" id="{EA390D3B-63C1-CC04-916F-AF64EF1DF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3938"/>
                <a:ext cx="145" cy="21"/>
              </a:xfrm>
              <a:custGeom>
                <a:avLst/>
                <a:gdLst>
                  <a:gd name="T0" fmla="*/ 0 w 580"/>
                  <a:gd name="T1" fmla="*/ 75 h 88"/>
                  <a:gd name="T2" fmla="*/ 7 w 580"/>
                  <a:gd name="T3" fmla="*/ 64 h 88"/>
                  <a:gd name="T4" fmla="*/ 15 w 580"/>
                  <a:gd name="T5" fmla="*/ 55 h 88"/>
                  <a:gd name="T6" fmla="*/ 26 w 580"/>
                  <a:gd name="T7" fmla="*/ 49 h 88"/>
                  <a:gd name="T8" fmla="*/ 40 w 580"/>
                  <a:gd name="T9" fmla="*/ 47 h 88"/>
                  <a:gd name="T10" fmla="*/ 70 w 580"/>
                  <a:gd name="T11" fmla="*/ 31 h 88"/>
                  <a:gd name="T12" fmla="*/ 104 w 580"/>
                  <a:gd name="T13" fmla="*/ 18 h 88"/>
                  <a:gd name="T14" fmla="*/ 139 w 580"/>
                  <a:gd name="T15" fmla="*/ 7 h 88"/>
                  <a:gd name="T16" fmla="*/ 177 w 580"/>
                  <a:gd name="T17" fmla="*/ 0 h 88"/>
                  <a:gd name="T18" fmla="*/ 213 w 580"/>
                  <a:gd name="T19" fmla="*/ 28 h 88"/>
                  <a:gd name="T20" fmla="*/ 524 w 580"/>
                  <a:gd name="T21" fmla="*/ 54 h 88"/>
                  <a:gd name="T22" fmla="*/ 551 w 580"/>
                  <a:gd name="T23" fmla="*/ 85 h 88"/>
                  <a:gd name="T24" fmla="*/ 580 w 580"/>
                  <a:gd name="T2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0" h="88">
                    <a:moveTo>
                      <a:pt x="0" y="75"/>
                    </a:moveTo>
                    <a:lnTo>
                      <a:pt x="7" y="64"/>
                    </a:lnTo>
                    <a:lnTo>
                      <a:pt x="15" y="55"/>
                    </a:lnTo>
                    <a:lnTo>
                      <a:pt x="26" y="49"/>
                    </a:lnTo>
                    <a:lnTo>
                      <a:pt x="40" y="47"/>
                    </a:lnTo>
                    <a:lnTo>
                      <a:pt x="70" y="31"/>
                    </a:lnTo>
                    <a:lnTo>
                      <a:pt x="104" y="18"/>
                    </a:lnTo>
                    <a:lnTo>
                      <a:pt x="139" y="7"/>
                    </a:lnTo>
                    <a:lnTo>
                      <a:pt x="177" y="0"/>
                    </a:lnTo>
                    <a:lnTo>
                      <a:pt x="213" y="28"/>
                    </a:lnTo>
                    <a:lnTo>
                      <a:pt x="524" y="54"/>
                    </a:lnTo>
                    <a:lnTo>
                      <a:pt x="551" y="85"/>
                    </a:lnTo>
                    <a:lnTo>
                      <a:pt x="580" y="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946">
                <a:extLst>
                  <a:ext uri="{FF2B5EF4-FFF2-40B4-BE49-F238E27FC236}">
                    <a16:creationId xmlns:a16="http://schemas.microsoft.com/office/drawing/2014/main" id="{DC40035D-BE98-01B4-F9BB-E895462AF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3959"/>
                <a:ext cx="105" cy="73"/>
              </a:xfrm>
              <a:custGeom>
                <a:avLst/>
                <a:gdLst>
                  <a:gd name="T0" fmla="*/ 372 w 420"/>
                  <a:gd name="T1" fmla="*/ 0 h 291"/>
                  <a:gd name="T2" fmla="*/ 375 w 420"/>
                  <a:gd name="T3" fmla="*/ 36 h 291"/>
                  <a:gd name="T4" fmla="*/ 420 w 420"/>
                  <a:gd name="T5" fmla="*/ 64 h 291"/>
                  <a:gd name="T6" fmla="*/ 375 w 420"/>
                  <a:gd name="T7" fmla="*/ 107 h 291"/>
                  <a:gd name="T8" fmla="*/ 358 w 420"/>
                  <a:gd name="T9" fmla="*/ 100 h 291"/>
                  <a:gd name="T10" fmla="*/ 321 w 420"/>
                  <a:gd name="T11" fmla="*/ 149 h 291"/>
                  <a:gd name="T12" fmla="*/ 298 w 420"/>
                  <a:gd name="T13" fmla="*/ 152 h 291"/>
                  <a:gd name="T14" fmla="*/ 246 w 420"/>
                  <a:gd name="T15" fmla="*/ 225 h 291"/>
                  <a:gd name="T16" fmla="*/ 128 w 420"/>
                  <a:gd name="T17" fmla="*/ 257 h 291"/>
                  <a:gd name="T18" fmla="*/ 116 w 420"/>
                  <a:gd name="T19" fmla="*/ 236 h 291"/>
                  <a:gd name="T20" fmla="*/ 74 w 420"/>
                  <a:gd name="T21" fmla="*/ 240 h 291"/>
                  <a:gd name="T22" fmla="*/ 61 w 420"/>
                  <a:gd name="T23" fmla="*/ 269 h 291"/>
                  <a:gd name="T24" fmla="*/ 0 w 420"/>
                  <a:gd name="T25" fmla="*/ 29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0" h="291">
                    <a:moveTo>
                      <a:pt x="372" y="0"/>
                    </a:moveTo>
                    <a:lnTo>
                      <a:pt x="375" y="36"/>
                    </a:lnTo>
                    <a:lnTo>
                      <a:pt x="420" y="64"/>
                    </a:lnTo>
                    <a:lnTo>
                      <a:pt x="375" y="107"/>
                    </a:lnTo>
                    <a:lnTo>
                      <a:pt x="358" y="100"/>
                    </a:lnTo>
                    <a:lnTo>
                      <a:pt x="321" y="149"/>
                    </a:lnTo>
                    <a:lnTo>
                      <a:pt x="298" y="152"/>
                    </a:lnTo>
                    <a:lnTo>
                      <a:pt x="246" y="225"/>
                    </a:lnTo>
                    <a:lnTo>
                      <a:pt x="128" y="257"/>
                    </a:lnTo>
                    <a:lnTo>
                      <a:pt x="116" y="236"/>
                    </a:lnTo>
                    <a:lnTo>
                      <a:pt x="74" y="240"/>
                    </a:lnTo>
                    <a:lnTo>
                      <a:pt x="61" y="269"/>
                    </a:lnTo>
                    <a:lnTo>
                      <a:pt x="0" y="29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947">
                <a:extLst>
                  <a:ext uri="{FF2B5EF4-FFF2-40B4-BE49-F238E27FC236}">
                    <a16:creationId xmlns:a16="http://schemas.microsoft.com/office/drawing/2014/main" id="{AE58CA33-0592-3F9A-F9E7-5A9807A0D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3959"/>
                <a:ext cx="124" cy="220"/>
              </a:xfrm>
              <a:custGeom>
                <a:avLst/>
                <a:gdLst>
                  <a:gd name="T0" fmla="*/ 0 w 495"/>
                  <a:gd name="T1" fmla="*/ 0 h 877"/>
                  <a:gd name="T2" fmla="*/ 52 w 495"/>
                  <a:gd name="T3" fmla="*/ 9 h 877"/>
                  <a:gd name="T4" fmla="*/ 170 w 495"/>
                  <a:gd name="T5" fmla="*/ 135 h 877"/>
                  <a:gd name="T6" fmla="*/ 164 w 495"/>
                  <a:gd name="T7" fmla="*/ 241 h 877"/>
                  <a:gd name="T8" fmla="*/ 250 w 495"/>
                  <a:gd name="T9" fmla="*/ 349 h 877"/>
                  <a:gd name="T10" fmla="*/ 244 w 495"/>
                  <a:gd name="T11" fmla="*/ 379 h 877"/>
                  <a:gd name="T12" fmla="*/ 371 w 495"/>
                  <a:gd name="T13" fmla="*/ 542 h 877"/>
                  <a:gd name="T14" fmla="*/ 472 w 495"/>
                  <a:gd name="T15" fmla="*/ 593 h 877"/>
                  <a:gd name="T16" fmla="*/ 495 w 495"/>
                  <a:gd name="T17" fmla="*/ 689 h 877"/>
                  <a:gd name="T18" fmla="*/ 463 w 495"/>
                  <a:gd name="T19" fmla="*/ 700 h 877"/>
                  <a:gd name="T20" fmla="*/ 420 w 495"/>
                  <a:gd name="T21" fmla="*/ 87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5" h="877">
                    <a:moveTo>
                      <a:pt x="0" y="0"/>
                    </a:moveTo>
                    <a:lnTo>
                      <a:pt x="52" y="9"/>
                    </a:lnTo>
                    <a:lnTo>
                      <a:pt x="170" y="135"/>
                    </a:lnTo>
                    <a:lnTo>
                      <a:pt x="164" y="241"/>
                    </a:lnTo>
                    <a:lnTo>
                      <a:pt x="250" y="349"/>
                    </a:lnTo>
                    <a:lnTo>
                      <a:pt x="244" y="379"/>
                    </a:lnTo>
                    <a:lnTo>
                      <a:pt x="371" y="542"/>
                    </a:lnTo>
                    <a:lnTo>
                      <a:pt x="472" y="593"/>
                    </a:lnTo>
                    <a:lnTo>
                      <a:pt x="495" y="689"/>
                    </a:lnTo>
                    <a:lnTo>
                      <a:pt x="463" y="700"/>
                    </a:lnTo>
                    <a:lnTo>
                      <a:pt x="420" y="8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948">
                <a:extLst>
                  <a:ext uri="{FF2B5EF4-FFF2-40B4-BE49-F238E27FC236}">
                    <a16:creationId xmlns:a16="http://schemas.microsoft.com/office/drawing/2014/main" id="{96C5848B-DC23-552C-0378-11D6FB6C85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4081"/>
                <a:ext cx="195" cy="98"/>
              </a:xfrm>
              <a:custGeom>
                <a:avLst/>
                <a:gdLst>
                  <a:gd name="T0" fmla="*/ 780 w 780"/>
                  <a:gd name="T1" fmla="*/ 393 h 393"/>
                  <a:gd name="T2" fmla="*/ 425 w 780"/>
                  <a:gd name="T3" fmla="*/ 362 h 393"/>
                  <a:gd name="T4" fmla="*/ 454 w 780"/>
                  <a:gd name="T5" fmla="*/ 263 h 393"/>
                  <a:gd name="T6" fmla="*/ 394 w 780"/>
                  <a:gd name="T7" fmla="*/ 177 h 393"/>
                  <a:gd name="T8" fmla="*/ 371 w 780"/>
                  <a:gd name="T9" fmla="*/ 196 h 393"/>
                  <a:gd name="T10" fmla="*/ 375 w 780"/>
                  <a:gd name="T11" fmla="*/ 221 h 393"/>
                  <a:gd name="T12" fmla="*/ 338 w 780"/>
                  <a:gd name="T13" fmla="*/ 243 h 393"/>
                  <a:gd name="T14" fmla="*/ 297 w 780"/>
                  <a:gd name="T15" fmla="*/ 207 h 393"/>
                  <a:gd name="T16" fmla="*/ 262 w 780"/>
                  <a:gd name="T17" fmla="*/ 113 h 393"/>
                  <a:gd name="T18" fmla="*/ 108 w 780"/>
                  <a:gd name="T19" fmla="*/ 123 h 393"/>
                  <a:gd name="T20" fmla="*/ 85 w 780"/>
                  <a:gd name="T21" fmla="*/ 53 h 393"/>
                  <a:gd name="T22" fmla="*/ 0 w 780"/>
                  <a:gd name="T23" fmla="*/ 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0" h="393">
                    <a:moveTo>
                      <a:pt x="780" y="393"/>
                    </a:moveTo>
                    <a:lnTo>
                      <a:pt x="425" y="362"/>
                    </a:lnTo>
                    <a:lnTo>
                      <a:pt x="454" y="263"/>
                    </a:lnTo>
                    <a:lnTo>
                      <a:pt x="394" y="177"/>
                    </a:lnTo>
                    <a:lnTo>
                      <a:pt x="371" y="196"/>
                    </a:lnTo>
                    <a:lnTo>
                      <a:pt x="375" y="221"/>
                    </a:lnTo>
                    <a:lnTo>
                      <a:pt x="338" y="243"/>
                    </a:lnTo>
                    <a:lnTo>
                      <a:pt x="297" y="207"/>
                    </a:lnTo>
                    <a:lnTo>
                      <a:pt x="262" y="113"/>
                    </a:lnTo>
                    <a:lnTo>
                      <a:pt x="108" y="123"/>
                    </a:lnTo>
                    <a:lnTo>
                      <a:pt x="85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949">
                <a:extLst>
                  <a:ext uri="{FF2B5EF4-FFF2-40B4-BE49-F238E27FC236}">
                    <a16:creationId xmlns:a16="http://schemas.microsoft.com/office/drawing/2014/main" id="{D48E30A4-A635-D905-7980-765A0CB71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3956"/>
                <a:ext cx="52" cy="76"/>
              </a:xfrm>
              <a:custGeom>
                <a:avLst/>
                <a:gdLst>
                  <a:gd name="T0" fmla="*/ 208 w 208"/>
                  <a:gd name="T1" fmla="*/ 304 h 304"/>
                  <a:gd name="T2" fmla="*/ 177 w 208"/>
                  <a:gd name="T3" fmla="*/ 243 h 304"/>
                  <a:gd name="T4" fmla="*/ 122 w 208"/>
                  <a:gd name="T5" fmla="*/ 212 h 304"/>
                  <a:gd name="T6" fmla="*/ 83 w 208"/>
                  <a:gd name="T7" fmla="*/ 228 h 304"/>
                  <a:gd name="T8" fmla="*/ 0 w 208"/>
                  <a:gd name="T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" h="304">
                    <a:moveTo>
                      <a:pt x="208" y="304"/>
                    </a:moveTo>
                    <a:lnTo>
                      <a:pt x="177" y="243"/>
                    </a:lnTo>
                    <a:lnTo>
                      <a:pt x="122" y="212"/>
                    </a:lnTo>
                    <a:lnTo>
                      <a:pt x="83" y="22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950">
                <a:extLst>
                  <a:ext uri="{FF2B5EF4-FFF2-40B4-BE49-F238E27FC236}">
                    <a16:creationId xmlns:a16="http://schemas.microsoft.com/office/drawing/2014/main" id="{6B266D09-9983-1C7A-F05D-36B3690C1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3956"/>
                <a:ext cx="85" cy="236"/>
              </a:xfrm>
              <a:custGeom>
                <a:avLst/>
                <a:gdLst>
                  <a:gd name="T0" fmla="*/ 253 w 339"/>
                  <a:gd name="T1" fmla="*/ 943 h 943"/>
                  <a:gd name="T2" fmla="*/ 193 w 339"/>
                  <a:gd name="T3" fmla="*/ 900 h 943"/>
                  <a:gd name="T4" fmla="*/ 163 w 339"/>
                  <a:gd name="T5" fmla="*/ 816 h 943"/>
                  <a:gd name="T6" fmla="*/ 184 w 339"/>
                  <a:gd name="T7" fmla="*/ 771 h 943"/>
                  <a:gd name="T8" fmla="*/ 165 w 339"/>
                  <a:gd name="T9" fmla="*/ 700 h 943"/>
                  <a:gd name="T10" fmla="*/ 141 w 339"/>
                  <a:gd name="T11" fmla="*/ 679 h 943"/>
                  <a:gd name="T12" fmla="*/ 18 w 339"/>
                  <a:gd name="T13" fmla="*/ 501 h 943"/>
                  <a:gd name="T14" fmla="*/ 18 w 339"/>
                  <a:gd name="T15" fmla="*/ 439 h 943"/>
                  <a:gd name="T16" fmla="*/ 0 w 339"/>
                  <a:gd name="T17" fmla="*/ 412 h 943"/>
                  <a:gd name="T18" fmla="*/ 44 w 339"/>
                  <a:gd name="T19" fmla="*/ 343 h 943"/>
                  <a:gd name="T20" fmla="*/ 74 w 339"/>
                  <a:gd name="T21" fmla="*/ 345 h 943"/>
                  <a:gd name="T22" fmla="*/ 149 w 339"/>
                  <a:gd name="T23" fmla="*/ 230 h 943"/>
                  <a:gd name="T24" fmla="*/ 132 w 339"/>
                  <a:gd name="T25" fmla="*/ 182 h 943"/>
                  <a:gd name="T26" fmla="*/ 153 w 339"/>
                  <a:gd name="T27" fmla="*/ 93 h 943"/>
                  <a:gd name="T28" fmla="*/ 224 w 339"/>
                  <a:gd name="T29" fmla="*/ 103 h 943"/>
                  <a:gd name="T30" fmla="*/ 339 w 339"/>
                  <a:gd name="T31" fmla="*/ 0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9" h="943">
                    <a:moveTo>
                      <a:pt x="253" y="943"/>
                    </a:moveTo>
                    <a:lnTo>
                      <a:pt x="193" y="900"/>
                    </a:lnTo>
                    <a:lnTo>
                      <a:pt x="163" y="816"/>
                    </a:lnTo>
                    <a:lnTo>
                      <a:pt x="184" y="771"/>
                    </a:lnTo>
                    <a:lnTo>
                      <a:pt x="165" y="700"/>
                    </a:lnTo>
                    <a:lnTo>
                      <a:pt x="141" y="679"/>
                    </a:lnTo>
                    <a:lnTo>
                      <a:pt x="18" y="501"/>
                    </a:lnTo>
                    <a:lnTo>
                      <a:pt x="18" y="439"/>
                    </a:lnTo>
                    <a:lnTo>
                      <a:pt x="0" y="412"/>
                    </a:lnTo>
                    <a:lnTo>
                      <a:pt x="44" y="343"/>
                    </a:lnTo>
                    <a:lnTo>
                      <a:pt x="74" y="345"/>
                    </a:lnTo>
                    <a:lnTo>
                      <a:pt x="149" y="230"/>
                    </a:lnTo>
                    <a:lnTo>
                      <a:pt x="132" y="182"/>
                    </a:lnTo>
                    <a:lnTo>
                      <a:pt x="153" y="93"/>
                    </a:lnTo>
                    <a:lnTo>
                      <a:pt x="224" y="103"/>
                    </a:lnTo>
                    <a:lnTo>
                      <a:pt x="33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951">
                <a:extLst>
                  <a:ext uri="{FF2B5EF4-FFF2-40B4-BE49-F238E27FC236}">
                    <a16:creationId xmlns:a16="http://schemas.microsoft.com/office/drawing/2014/main" id="{0B7ECF28-90CA-34E7-EEE8-35ACD37C1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4032"/>
                <a:ext cx="7" cy="49"/>
              </a:xfrm>
              <a:custGeom>
                <a:avLst/>
                <a:gdLst>
                  <a:gd name="T0" fmla="*/ 16 w 28"/>
                  <a:gd name="T1" fmla="*/ 0 h 193"/>
                  <a:gd name="T2" fmla="*/ 19 w 28"/>
                  <a:gd name="T3" fmla="*/ 37 h 193"/>
                  <a:gd name="T4" fmla="*/ 0 w 28"/>
                  <a:gd name="T5" fmla="*/ 42 h 193"/>
                  <a:gd name="T6" fmla="*/ 0 w 28"/>
                  <a:gd name="T7" fmla="*/ 141 h 193"/>
                  <a:gd name="T8" fmla="*/ 28 w 28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3">
                    <a:moveTo>
                      <a:pt x="16" y="0"/>
                    </a:moveTo>
                    <a:lnTo>
                      <a:pt x="19" y="37"/>
                    </a:lnTo>
                    <a:lnTo>
                      <a:pt x="0" y="42"/>
                    </a:lnTo>
                    <a:lnTo>
                      <a:pt x="0" y="141"/>
                    </a:lnTo>
                    <a:lnTo>
                      <a:pt x="28" y="19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952">
                <a:extLst>
                  <a:ext uri="{FF2B5EF4-FFF2-40B4-BE49-F238E27FC236}">
                    <a16:creationId xmlns:a16="http://schemas.microsoft.com/office/drawing/2014/main" id="{324E09AC-6263-B5DF-0C8E-7ACA4B22C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4081"/>
                <a:ext cx="77" cy="111"/>
              </a:xfrm>
              <a:custGeom>
                <a:avLst/>
                <a:gdLst>
                  <a:gd name="T0" fmla="*/ 306 w 306"/>
                  <a:gd name="T1" fmla="*/ 0 h 446"/>
                  <a:gd name="T2" fmla="*/ 298 w 306"/>
                  <a:gd name="T3" fmla="*/ 50 h 446"/>
                  <a:gd name="T4" fmla="*/ 194 w 306"/>
                  <a:gd name="T5" fmla="*/ 94 h 446"/>
                  <a:gd name="T6" fmla="*/ 94 w 306"/>
                  <a:gd name="T7" fmla="*/ 266 h 446"/>
                  <a:gd name="T8" fmla="*/ 46 w 306"/>
                  <a:gd name="T9" fmla="*/ 353 h 446"/>
                  <a:gd name="T10" fmla="*/ 0 w 306"/>
                  <a:gd name="T11" fmla="*/ 446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6" h="446">
                    <a:moveTo>
                      <a:pt x="306" y="0"/>
                    </a:moveTo>
                    <a:lnTo>
                      <a:pt x="298" y="50"/>
                    </a:lnTo>
                    <a:lnTo>
                      <a:pt x="194" y="94"/>
                    </a:lnTo>
                    <a:lnTo>
                      <a:pt x="94" y="266"/>
                    </a:lnTo>
                    <a:lnTo>
                      <a:pt x="46" y="353"/>
                    </a:lnTo>
                    <a:lnTo>
                      <a:pt x="0" y="44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953">
                <a:extLst>
                  <a:ext uri="{FF2B5EF4-FFF2-40B4-BE49-F238E27FC236}">
                    <a16:creationId xmlns:a16="http://schemas.microsoft.com/office/drawing/2014/main" id="{117175E1-C1C2-9AB2-2E47-203482AD9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4179"/>
                <a:ext cx="279" cy="98"/>
              </a:xfrm>
              <a:custGeom>
                <a:avLst/>
                <a:gdLst>
                  <a:gd name="T0" fmla="*/ 1086 w 1113"/>
                  <a:gd name="T1" fmla="*/ 0 h 395"/>
                  <a:gd name="T2" fmla="*/ 1113 w 1113"/>
                  <a:gd name="T3" fmla="*/ 235 h 395"/>
                  <a:gd name="T4" fmla="*/ 1037 w 1113"/>
                  <a:gd name="T5" fmla="*/ 321 h 395"/>
                  <a:gd name="T6" fmla="*/ 823 w 1113"/>
                  <a:gd name="T7" fmla="*/ 353 h 395"/>
                  <a:gd name="T8" fmla="*/ 808 w 1113"/>
                  <a:gd name="T9" fmla="*/ 387 h 395"/>
                  <a:gd name="T10" fmla="*/ 657 w 1113"/>
                  <a:gd name="T11" fmla="*/ 395 h 395"/>
                  <a:gd name="T12" fmla="*/ 613 w 1113"/>
                  <a:gd name="T13" fmla="*/ 360 h 395"/>
                  <a:gd name="T14" fmla="*/ 537 w 1113"/>
                  <a:gd name="T15" fmla="*/ 338 h 395"/>
                  <a:gd name="T16" fmla="*/ 463 w 1113"/>
                  <a:gd name="T17" fmla="*/ 317 h 395"/>
                  <a:gd name="T18" fmla="*/ 320 w 1113"/>
                  <a:gd name="T19" fmla="*/ 279 h 395"/>
                  <a:gd name="T20" fmla="*/ 304 w 1113"/>
                  <a:gd name="T21" fmla="*/ 255 h 395"/>
                  <a:gd name="T22" fmla="*/ 226 w 1113"/>
                  <a:gd name="T23" fmla="*/ 240 h 395"/>
                  <a:gd name="T24" fmla="*/ 209 w 1113"/>
                  <a:gd name="T25" fmla="*/ 211 h 395"/>
                  <a:gd name="T26" fmla="*/ 192 w 1113"/>
                  <a:gd name="T27" fmla="*/ 186 h 395"/>
                  <a:gd name="T28" fmla="*/ 171 w 1113"/>
                  <a:gd name="T29" fmla="*/ 166 h 395"/>
                  <a:gd name="T30" fmla="*/ 160 w 1113"/>
                  <a:gd name="T31" fmla="*/ 157 h 395"/>
                  <a:gd name="T32" fmla="*/ 150 w 1113"/>
                  <a:gd name="T33" fmla="*/ 151 h 395"/>
                  <a:gd name="T34" fmla="*/ 126 w 1113"/>
                  <a:gd name="T35" fmla="*/ 137 h 395"/>
                  <a:gd name="T36" fmla="*/ 100 w 1113"/>
                  <a:gd name="T37" fmla="*/ 128 h 395"/>
                  <a:gd name="T38" fmla="*/ 72 w 1113"/>
                  <a:gd name="T39" fmla="*/ 123 h 395"/>
                  <a:gd name="T40" fmla="*/ 57 w 1113"/>
                  <a:gd name="T41" fmla="*/ 122 h 395"/>
                  <a:gd name="T42" fmla="*/ 43 w 1113"/>
                  <a:gd name="T43" fmla="*/ 123 h 395"/>
                  <a:gd name="T44" fmla="*/ 0 w 1113"/>
                  <a:gd name="T45" fmla="*/ 53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13" h="395">
                    <a:moveTo>
                      <a:pt x="1086" y="0"/>
                    </a:moveTo>
                    <a:lnTo>
                      <a:pt x="1113" y="235"/>
                    </a:lnTo>
                    <a:lnTo>
                      <a:pt x="1037" y="321"/>
                    </a:lnTo>
                    <a:lnTo>
                      <a:pt x="823" y="353"/>
                    </a:lnTo>
                    <a:lnTo>
                      <a:pt x="808" y="387"/>
                    </a:lnTo>
                    <a:lnTo>
                      <a:pt x="657" y="395"/>
                    </a:lnTo>
                    <a:lnTo>
                      <a:pt x="613" y="360"/>
                    </a:lnTo>
                    <a:lnTo>
                      <a:pt x="537" y="338"/>
                    </a:lnTo>
                    <a:lnTo>
                      <a:pt x="463" y="317"/>
                    </a:lnTo>
                    <a:lnTo>
                      <a:pt x="320" y="279"/>
                    </a:lnTo>
                    <a:lnTo>
                      <a:pt x="304" y="255"/>
                    </a:lnTo>
                    <a:lnTo>
                      <a:pt x="226" y="240"/>
                    </a:lnTo>
                    <a:lnTo>
                      <a:pt x="209" y="211"/>
                    </a:lnTo>
                    <a:lnTo>
                      <a:pt x="192" y="186"/>
                    </a:lnTo>
                    <a:lnTo>
                      <a:pt x="171" y="166"/>
                    </a:lnTo>
                    <a:lnTo>
                      <a:pt x="160" y="157"/>
                    </a:lnTo>
                    <a:lnTo>
                      <a:pt x="150" y="151"/>
                    </a:lnTo>
                    <a:lnTo>
                      <a:pt x="126" y="137"/>
                    </a:lnTo>
                    <a:lnTo>
                      <a:pt x="100" y="128"/>
                    </a:lnTo>
                    <a:lnTo>
                      <a:pt x="72" y="123"/>
                    </a:lnTo>
                    <a:lnTo>
                      <a:pt x="57" y="122"/>
                    </a:lnTo>
                    <a:lnTo>
                      <a:pt x="43" y="12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954">
                <a:extLst>
                  <a:ext uri="{FF2B5EF4-FFF2-40B4-BE49-F238E27FC236}">
                    <a16:creationId xmlns:a16="http://schemas.microsoft.com/office/drawing/2014/main" id="{6E103930-450E-4383-DFF7-F5B976252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3909"/>
                <a:ext cx="221" cy="395"/>
              </a:xfrm>
              <a:custGeom>
                <a:avLst/>
                <a:gdLst>
                  <a:gd name="T0" fmla="*/ 0 w 884"/>
                  <a:gd name="T1" fmla="*/ 0 h 1578"/>
                  <a:gd name="T2" fmla="*/ 242 w 884"/>
                  <a:gd name="T3" fmla="*/ 60 h 1578"/>
                  <a:gd name="T4" fmla="*/ 232 w 884"/>
                  <a:gd name="T5" fmla="*/ 33 h 1578"/>
                  <a:gd name="T6" fmla="*/ 528 w 884"/>
                  <a:gd name="T7" fmla="*/ 263 h 1578"/>
                  <a:gd name="T8" fmla="*/ 539 w 884"/>
                  <a:gd name="T9" fmla="*/ 239 h 1578"/>
                  <a:gd name="T10" fmla="*/ 587 w 884"/>
                  <a:gd name="T11" fmla="*/ 277 h 1578"/>
                  <a:gd name="T12" fmla="*/ 562 w 884"/>
                  <a:gd name="T13" fmla="*/ 291 h 1578"/>
                  <a:gd name="T14" fmla="*/ 559 w 884"/>
                  <a:gd name="T15" fmla="*/ 337 h 1578"/>
                  <a:gd name="T16" fmla="*/ 572 w 884"/>
                  <a:gd name="T17" fmla="*/ 294 h 1578"/>
                  <a:gd name="T18" fmla="*/ 606 w 884"/>
                  <a:gd name="T19" fmla="*/ 291 h 1578"/>
                  <a:gd name="T20" fmla="*/ 709 w 884"/>
                  <a:gd name="T21" fmla="*/ 369 h 1578"/>
                  <a:gd name="T22" fmla="*/ 732 w 884"/>
                  <a:gd name="T23" fmla="*/ 472 h 1578"/>
                  <a:gd name="T24" fmla="*/ 691 w 884"/>
                  <a:gd name="T25" fmla="*/ 530 h 1578"/>
                  <a:gd name="T26" fmla="*/ 740 w 884"/>
                  <a:gd name="T27" fmla="*/ 496 h 1578"/>
                  <a:gd name="T28" fmla="*/ 747 w 884"/>
                  <a:gd name="T29" fmla="*/ 373 h 1578"/>
                  <a:gd name="T30" fmla="*/ 774 w 884"/>
                  <a:gd name="T31" fmla="*/ 367 h 1578"/>
                  <a:gd name="T32" fmla="*/ 884 w 884"/>
                  <a:gd name="T33" fmla="*/ 555 h 1578"/>
                  <a:gd name="T34" fmla="*/ 883 w 884"/>
                  <a:gd name="T35" fmla="*/ 627 h 1578"/>
                  <a:gd name="T36" fmla="*/ 578 w 884"/>
                  <a:gd name="T37" fmla="*/ 1079 h 1578"/>
                  <a:gd name="T38" fmla="*/ 582 w 884"/>
                  <a:gd name="T39" fmla="*/ 1135 h 1578"/>
                  <a:gd name="T40" fmla="*/ 490 w 884"/>
                  <a:gd name="T41" fmla="*/ 1325 h 1578"/>
                  <a:gd name="T42" fmla="*/ 496 w 884"/>
                  <a:gd name="T43" fmla="*/ 1372 h 1578"/>
                  <a:gd name="T44" fmla="*/ 355 w 884"/>
                  <a:gd name="T45" fmla="*/ 1505 h 1578"/>
                  <a:gd name="T46" fmla="*/ 342 w 884"/>
                  <a:gd name="T47" fmla="*/ 1543 h 1578"/>
                  <a:gd name="T48" fmla="*/ 293 w 884"/>
                  <a:gd name="T49" fmla="*/ 1578 h 1578"/>
                  <a:gd name="T50" fmla="*/ 237 w 884"/>
                  <a:gd name="T51" fmla="*/ 1543 h 1578"/>
                  <a:gd name="T52" fmla="*/ 143 w 884"/>
                  <a:gd name="T53" fmla="*/ 1567 h 1578"/>
                  <a:gd name="T54" fmla="*/ 157 w 884"/>
                  <a:gd name="T55" fmla="*/ 1529 h 1578"/>
                  <a:gd name="T56" fmla="*/ 132 w 884"/>
                  <a:gd name="T57" fmla="*/ 1503 h 1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84" h="1578">
                    <a:moveTo>
                      <a:pt x="0" y="0"/>
                    </a:moveTo>
                    <a:lnTo>
                      <a:pt x="242" y="60"/>
                    </a:lnTo>
                    <a:lnTo>
                      <a:pt x="232" y="33"/>
                    </a:lnTo>
                    <a:lnTo>
                      <a:pt x="528" y="263"/>
                    </a:lnTo>
                    <a:lnTo>
                      <a:pt x="539" y="239"/>
                    </a:lnTo>
                    <a:lnTo>
                      <a:pt x="587" y="277"/>
                    </a:lnTo>
                    <a:lnTo>
                      <a:pt x="562" y="291"/>
                    </a:lnTo>
                    <a:lnTo>
                      <a:pt x="559" y="337"/>
                    </a:lnTo>
                    <a:lnTo>
                      <a:pt x="572" y="294"/>
                    </a:lnTo>
                    <a:lnTo>
                      <a:pt x="606" y="291"/>
                    </a:lnTo>
                    <a:lnTo>
                      <a:pt x="709" y="369"/>
                    </a:lnTo>
                    <a:lnTo>
                      <a:pt x="732" y="472"/>
                    </a:lnTo>
                    <a:lnTo>
                      <a:pt x="691" y="530"/>
                    </a:lnTo>
                    <a:lnTo>
                      <a:pt x="740" y="496"/>
                    </a:lnTo>
                    <a:lnTo>
                      <a:pt x="747" y="373"/>
                    </a:lnTo>
                    <a:lnTo>
                      <a:pt x="774" y="367"/>
                    </a:lnTo>
                    <a:lnTo>
                      <a:pt x="884" y="555"/>
                    </a:lnTo>
                    <a:lnTo>
                      <a:pt x="883" y="627"/>
                    </a:lnTo>
                    <a:lnTo>
                      <a:pt x="578" y="1079"/>
                    </a:lnTo>
                    <a:lnTo>
                      <a:pt x="582" y="1135"/>
                    </a:lnTo>
                    <a:lnTo>
                      <a:pt x="490" y="1325"/>
                    </a:lnTo>
                    <a:lnTo>
                      <a:pt x="496" y="1372"/>
                    </a:lnTo>
                    <a:lnTo>
                      <a:pt x="355" y="1505"/>
                    </a:lnTo>
                    <a:lnTo>
                      <a:pt x="342" y="1543"/>
                    </a:lnTo>
                    <a:lnTo>
                      <a:pt x="293" y="1578"/>
                    </a:lnTo>
                    <a:lnTo>
                      <a:pt x="237" y="1543"/>
                    </a:lnTo>
                    <a:lnTo>
                      <a:pt x="143" y="1567"/>
                    </a:lnTo>
                    <a:lnTo>
                      <a:pt x="157" y="1529"/>
                    </a:lnTo>
                    <a:lnTo>
                      <a:pt x="132" y="150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955">
                <a:extLst>
                  <a:ext uri="{FF2B5EF4-FFF2-40B4-BE49-F238E27FC236}">
                    <a16:creationId xmlns:a16="http://schemas.microsoft.com/office/drawing/2014/main" id="{6EBCD1C9-2FC7-A08B-8A75-CED0DFAB3F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2" y="3909"/>
                <a:ext cx="75" cy="376"/>
              </a:xfrm>
              <a:custGeom>
                <a:avLst/>
                <a:gdLst>
                  <a:gd name="T0" fmla="*/ 204 w 300"/>
                  <a:gd name="T1" fmla="*/ 1503 h 1503"/>
                  <a:gd name="T2" fmla="*/ 248 w 300"/>
                  <a:gd name="T3" fmla="*/ 1475 h 1503"/>
                  <a:gd name="T4" fmla="*/ 246 w 300"/>
                  <a:gd name="T5" fmla="*/ 1451 h 1503"/>
                  <a:gd name="T6" fmla="*/ 205 w 300"/>
                  <a:gd name="T7" fmla="*/ 1435 h 1503"/>
                  <a:gd name="T8" fmla="*/ 248 w 300"/>
                  <a:gd name="T9" fmla="*/ 1205 h 1503"/>
                  <a:gd name="T10" fmla="*/ 300 w 300"/>
                  <a:gd name="T11" fmla="*/ 1177 h 1503"/>
                  <a:gd name="T12" fmla="*/ 286 w 300"/>
                  <a:gd name="T13" fmla="*/ 1137 h 1503"/>
                  <a:gd name="T14" fmla="*/ 276 w 300"/>
                  <a:gd name="T15" fmla="*/ 1099 h 1503"/>
                  <a:gd name="T16" fmla="*/ 270 w 300"/>
                  <a:gd name="T17" fmla="*/ 1061 h 1503"/>
                  <a:gd name="T18" fmla="*/ 266 w 300"/>
                  <a:gd name="T19" fmla="*/ 1023 h 1503"/>
                  <a:gd name="T20" fmla="*/ 265 w 300"/>
                  <a:gd name="T21" fmla="*/ 985 h 1503"/>
                  <a:gd name="T22" fmla="*/ 266 w 300"/>
                  <a:gd name="T23" fmla="*/ 948 h 1503"/>
                  <a:gd name="T24" fmla="*/ 271 w 300"/>
                  <a:gd name="T25" fmla="*/ 910 h 1503"/>
                  <a:gd name="T26" fmla="*/ 280 w 300"/>
                  <a:gd name="T27" fmla="*/ 874 h 1503"/>
                  <a:gd name="T28" fmla="*/ 256 w 300"/>
                  <a:gd name="T29" fmla="*/ 872 h 1503"/>
                  <a:gd name="T30" fmla="*/ 256 w 300"/>
                  <a:gd name="T31" fmla="*/ 760 h 1503"/>
                  <a:gd name="T32" fmla="*/ 178 w 300"/>
                  <a:gd name="T33" fmla="*/ 709 h 1503"/>
                  <a:gd name="T34" fmla="*/ 154 w 300"/>
                  <a:gd name="T35" fmla="*/ 458 h 1503"/>
                  <a:gd name="T36" fmla="*/ 128 w 300"/>
                  <a:gd name="T37" fmla="*/ 436 h 1503"/>
                  <a:gd name="T38" fmla="*/ 120 w 300"/>
                  <a:gd name="T39" fmla="*/ 333 h 1503"/>
                  <a:gd name="T40" fmla="*/ 85 w 300"/>
                  <a:gd name="T41" fmla="*/ 309 h 1503"/>
                  <a:gd name="T42" fmla="*/ 59 w 300"/>
                  <a:gd name="T43" fmla="*/ 268 h 1503"/>
                  <a:gd name="T44" fmla="*/ 38 w 300"/>
                  <a:gd name="T45" fmla="*/ 230 h 1503"/>
                  <a:gd name="T46" fmla="*/ 17 w 300"/>
                  <a:gd name="T47" fmla="*/ 193 h 1503"/>
                  <a:gd name="T48" fmla="*/ 0 w 300"/>
                  <a:gd name="T49" fmla="*/ 159 h 1503"/>
                  <a:gd name="T50" fmla="*/ 72 w 300"/>
                  <a:gd name="T51" fmla="*/ 0 h 1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00" h="1503">
                    <a:moveTo>
                      <a:pt x="204" y="1503"/>
                    </a:moveTo>
                    <a:lnTo>
                      <a:pt x="248" y="1475"/>
                    </a:lnTo>
                    <a:lnTo>
                      <a:pt x="246" y="1451"/>
                    </a:lnTo>
                    <a:lnTo>
                      <a:pt x="205" y="1435"/>
                    </a:lnTo>
                    <a:lnTo>
                      <a:pt x="248" y="1205"/>
                    </a:lnTo>
                    <a:lnTo>
                      <a:pt x="300" y="1177"/>
                    </a:lnTo>
                    <a:lnTo>
                      <a:pt x="286" y="1137"/>
                    </a:lnTo>
                    <a:lnTo>
                      <a:pt x="276" y="1099"/>
                    </a:lnTo>
                    <a:lnTo>
                      <a:pt x="270" y="1061"/>
                    </a:lnTo>
                    <a:lnTo>
                      <a:pt x="266" y="1023"/>
                    </a:lnTo>
                    <a:lnTo>
                      <a:pt x="265" y="985"/>
                    </a:lnTo>
                    <a:lnTo>
                      <a:pt x="266" y="948"/>
                    </a:lnTo>
                    <a:lnTo>
                      <a:pt x="271" y="910"/>
                    </a:lnTo>
                    <a:lnTo>
                      <a:pt x="280" y="874"/>
                    </a:lnTo>
                    <a:lnTo>
                      <a:pt x="256" y="872"/>
                    </a:lnTo>
                    <a:lnTo>
                      <a:pt x="256" y="760"/>
                    </a:lnTo>
                    <a:lnTo>
                      <a:pt x="178" y="709"/>
                    </a:lnTo>
                    <a:lnTo>
                      <a:pt x="154" y="458"/>
                    </a:lnTo>
                    <a:lnTo>
                      <a:pt x="128" y="436"/>
                    </a:lnTo>
                    <a:lnTo>
                      <a:pt x="120" y="333"/>
                    </a:lnTo>
                    <a:lnTo>
                      <a:pt x="85" y="309"/>
                    </a:lnTo>
                    <a:lnTo>
                      <a:pt x="59" y="268"/>
                    </a:lnTo>
                    <a:lnTo>
                      <a:pt x="38" y="230"/>
                    </a:lnTo>
                    <a:lnTo>
                      <a:pt x="17" y="193"/>
                    </a:lnTo>
                    <a:lnTo>
                      <a:pt x="0" y="159"/>
                    </a:lnTo>
                    <a:lnTo>
                      <a:pt x="7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956">
                <a:extLst>
                  <a:ext uri="{FF2B5EF4-FFF2-40B4-BE49-F238E27FC236}">
                    <a16:creationId xmlns:a16="http://schemas.microsoft.com/office/drawing/2014/main" id="{63E7C7E3-6FFA-F89C-5260-8E5F6DB48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3888"/>
                <a:ext cx="149" cy="430"/>
              </a:xfrm>
              <a:custGeom>
                <a:avLst/>
                <a:gdLst>
                  <a:gd name="T0" fmla="*/ 598 w 598"/>
                  <a:gd name="T1" fmla="*/ 1588 h 1722"/>
                  <a:gd name="T2" fmla="*/ 522 w 598"/>
                  <a:gd name="T3" fmla="*/ 1631 h 1722"/>
                  <a:gd name="T4" fmla="*/ 395 w 598"/>
                  <a:gd name="T5" fmla="*/ 1619 h 1722"/>
                  <a:gd name="T6" fmla="*/ 392 w 598"/>
                  <a:gd name="T7" fmla="*/ 1578 h 1722"/>
                  <a:gd name="T8" fmla="*/ 309 w 598"/>
                  <a:gd name="T9" fmla="*/ 1635 h 1722"/>
                  <a:gd name="T10" fmla="*/ 325 w 598"/>
                  <a:gd name="T11" fmla="*/ 1644 h 1722"/>
                  <a:gd name="T12" fmla="*/ 217 w 598"/>
                  <a:gd name="T13" fmla="*/ 1722 h 1722"/>
                  <a:gd name="T14" fmla="*/ 34 w 598"/>
                  <a:gd name="T15" fmla="*/ 1682 h 1722"/>
                  <a:gd name="T16" fmla="*/ 24 w 598"/>
                  <a:gd name="T17" fmla="*/ 1640 h 1722"/>
                  <a:gd name="T18" fmla="*/ 12 w 598"/>
                  <a:gd name="T19" fmla="*/ 1635 h 1722"/>
                  <a:gd name="T20" fmla="*/ 7 w 598"/>
                  <a:gd name="T21" fmla="*/ 1631 h 1722"/>
                  <a:gd name="T22" fmla="*/ 0 w 598"/>
                  <a:gd name="T23" fmla="*/ 1623 h 1722"/>
                  <a:gd name="T24" fmla="*/ 3 w 598"/>
                  <a:gd name="T25" fmla="*/ 1619 h 1722"/>
                  <a:gd name="T26" fmla="*/ 33 w 598"/>
                  <a:gd name="T27" fmla="*/ 1617 h 1722"/>
                  <a:gd name="T28" fmla="*/ 57 w 598"/>
                  <a:gd name="T29" fmla="*/ 1564 h 1722"/>
                  <a:gd name="T30" fmla="*/ 104 w 598"/>
                  <a:gd name="T31" fmla="*/ 1532 h 1722"/>
                  <a:gd name="T32" fmla="*/ 131 w 598"/>
                  <a:gd name="T33" fmla="*/ 1456 h 1722"/>
                  <a:gd name="T34" fmla="*/ 160 w 598"/>
                  <a:gd name="T35" fmla="*/ 1385 h 1722"/>
                  <a:gd name="T36" fmla="*/ 164 w 598"/>
                  <a:gd name="T37" fmla="*/ 1352 h 1722"/>
                  <a:gd name="T38" fmla="*/ 169 w 598"/>
                  <a:gd name="T39" fmla="*/ 1325 h 1722"/>
                  <a:gd name="T40" fmla="*/ 164 w 598"/>
                  <a:gd name="T41" fmla="*/ 1302 h 1722"/>
                  <a:gd name="T42" fmla="*/ 160 w 598"/>
                  <a:gd name="T43" fmla="*/ 1282 h 1722"/>
                  <a:gd name="T44" fmla="*/ 150 w 598"/>
                  <a:gd name="T45" fmla="*/ 1248 h 1722"/>
                  <a:gd name="T46" fmla="*/ 197 w 598"/>
                  <a:gd name="T47" fmla="*/ 1158 h 1722"/>
                  <a:gd name="T48" fmla="*/ 217 w 598"/>
                  <a:gd name="T49" fmla="*/ 1155 h 1722"/>
                  <a:gd name="T50" fmla="*/ 245 w 598"/>
                  <a:gd name="T51" fmla="*/ 1014 h 1722"/>
                  <a:gd name="T52" fmla="*/ 70 w 598"/>
                  <a:gd name="T53" fmla="*/ 825 h 1722"/>
                  <a:gd name="T54" fmla="*/ 69 w 598"/>
                  <a:gd name="T55" fmla="*/ 781 h 1722"/>
                  <a:gd name="T56" fmla="*/ 41 w 598"/>
                  <a:gd name="T57" fmla="*/ 759 h 1722"/>
                  <a:gd name="T58" fmla="*/ 10 w 598"/>
                  <a:gd name="T59" fmla="*/ 652 h 1722"/>
                  <a:gd name="T60" fmla="*/ 7 w 598"/>
                  <a:gd name="T61" fmla="*/ 573 h 1722"/>
                  <a:gd name="T62" fmla="*/ 5 w 598"/>
                  <a:gd name="T63" fmla="*/ 498 h 1722"/>
                  <a:gd name="T64" fmla="*/ 1 w 598"/>
                  <a:gd name="T65" fmla="*/ 475 h 1722"/>
                  <a:gd name="T66" fmla="*/ 1 w 598"/>
                  <a:gd name="T67" fmla="*/ 456 h 1722"/>
                  <a:gd name="T68" fmla="*/ 3 w 598"/>
                  <a:gd name="T69" fmla="*/ 440 h 1722"/>
                  <a:gd name="T70" fmla="*/ 9 w 598"/>
                  <a:gd name="T71" fmla="*/ 426 h 1722"/>
                  <a:gd name="T72" fmla="*/ 19 w 598"/>
                  <a:gd name="T73" fmla="*/ 379 h 1722"/>
                  <a:gd name="T74" fmla="*/ 34 w 598"/>
                  <a:gd name="T75" fmla="*/ 334 h 1722"/>
                  <a:gd name="T76" fmla="*/ 53 w 598"/>
                  <a:gd name="T77" fmla="*/ 291 h 1722"/>
                  <a:gd name="T78" fmla="*/ 76 w 598"/>
                  <a:gd name="T79" fmla="*/ 252 h 1722"/>
                  <a:gd name="T80" fmla="*/ 102 w 598"/>
                  <a:gd name="T81" fmla="*/ 212 h 1722"/>
                  <a:gd name="T82" fmla="*/ 132 w 598"/>
                  <a:gd name="T83" fmla="*/ 177 h 1722"/>
                  <a:gd name="T84" fmla="*/ 166 w 598"/>
                  <a:gd name="T85" fmla="*/ 142 h 1722"/>
                  <a:gd name="T86" fmla="*/ 206 w 598"/>
                  <a:gd name="T87" fmla="*/ 111 h 1722"/>
                  <a:gd name="T88" fmla="*/ 249 w 598"/>
                  <a:gd name="T89" fmla="*/ 0 h 1722"/>
                  <a:gd name="T90" fmla="*/ 466 w 598"/>
                  <a:gd name="T91" fmla="*/ 85 h 1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98" h="1722">
                    <a:moveTo>
                      <a:pt x="598" y="1588"/>
                    </a:moveTo>
                    <a:lnTo>
                      <a:pt x="522" y="1631"/>
                    </a:lnTo>
                    <a:lnTo>
                      <a:pt x="395" y="1619"/>
                    </a:lnTo>
                    <a:lnTo>
                      <a:pt x="392" y="1578"/>
                    </a:lnTo>
                    <a:lnTo>
                      <a:pt x="309" y="1635"/>
                    </a:lnTo>
                    <a:lnTo>
                      <a:pt x="325" y="1644"/>
                    </a:lnTo>
                    <a:lnTo>
                      <a:pt x="217" y="1722"/>
                    </a:lnTo>
                    <a:lnTo>
                      <a:pt x="34" y="1682"/>
                    </a:lnTo>
                    <a:lnTo>
                      <a:pt x="24" y="1640"/>
                    </a:lnTo>
                    <a:lnTo>
                      <a:pt x="12" y="1635"/>
                    </a:lnTo>
                    <a:lnTo>
                      <a:pt x="7" y="1631"/>
                    </a:lnTo>
                    <a:lnTo>
                      <a:pt x="0" y="1623"/>
                    </a:lnTo>
                    <a:lnTo>
                      <a:pt x="3" y="1619"/>
                    </a:lnTo>
                    <a:lnTo>
                      <a:pt x="33" y="1617"/>
                    </a:lnTo>
                    <a:lnTo>
                      <a:pt x="57" y="1564"/>
                    </a:lnTo>
                    <a:lnTo>
                      <a:pt x="104" y="1532"/>
                    </a:lnTo>
                    <a:lnTo>
                      <a:pt x="131" y="1456"/>
                    </a:lnTo>
                    <a:lnTo>
                      <a:pt x="160" y="1385"/>
                    </a:lnTo>
                    <a:lnTo>
                      <a:pt x="164" y="1352"/>
                    </a:lnTo>
                    <a:lnTo>
                      <a:pt x="169" y="1325"/>
                    </a:lnTo>
                    <a:lnTo>
                      <a:pt x="164" y="1302"/>
                    </a:lnTo>
                    <a:lnTo>
                      <a:pt x="160" y="1282"/>
                    </a:lnTo>
                    <a:lnTo>
                      <a:pt x="150" y="1248"/>
                    </a:lnTo>
                    <a:lnTo>
                      <a:pt x="197" y="1158"/>
                    </a:lnTo>
                    <a:lnTo>
                      <a:pt x="217" y="1155"/>
                    </a:lnTo>
                    <a:lnTo>
                      <a:pt x="245" y="1014"/>
                    </a:lnTo>
                    <a:lnTo>
                      <a:pt x="70" y="825"/>
                    </a:lnTo>
                    <a:lnTo>
                      <a:pt x="69" y="781"/>
                    </a:lnTo>
                    <a:lnTo>
                      <a:pt x="41" y="759"/>
                    </a:lnTo>
                    <a:lnTo>
                      <a:pt x="10" y="652"/>
                    </a:lnTo>
                    <a:lnTo>
                      <a:pt x="7" y="573"/>
                    </a:lnTo>
                    <a:lnTo>
                      <a:pt x="5" y="498"/>
                    </a:lnTo>
                    <a:lnTo>
                      <a:pt x="1" y="475"/>
                    </a:lnTo>
                    <a:lnTo>
                      <a:pt x="1" y="456"/>
                    </a:lnTo>
                    <a:lnTo>
                      <a:pt x="3" y="440"/>
                    </a:lnTo>
                    <a:lnTo>
                      <a:pt x="9" y="426"/>
                    </a:lnTo>
                    <a:lnTo>
                      <a:pt x="19" y="379"/>
                    </a:lnTo>
                    <a:lnTo>
                      <a:pt x="34" y="334"/>
                    </a:lnTo>
                    <a:lnTo>
                      <a:pt x="53" y="291"/>
                    </a:lnTo>
                    <a:lnTo>
                      <a:pt x="76" y="252"/>
                    </a:lnTo>
                    <a:lnTo>
                      <a:pt x="102" y="212"/>
                    </a:lnTo>
                    <a:lnTo>
                      <a:pt x="132" y="177"/>
                    </a:lnTo>
                    <a:lnTo>
                      <a:pt x="166" y="142"/>
                    </a:lnTo>
                    <a:lnTo>
                      <a:pt x="206" y="111"/>
                    </a:lnTo>
                    <a:lnTo>
                      <a:pt x="249" y="0"/>
                    </a:lnTo>
                    <a:lnTo>
                      <a:pt x="466" y="8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957">
                <a:extLst>
                  <a:ext uri="{FF2B5EF4-FFF2-40B4-BE49-F238E27FC236}">
                    <a16:creationId xmlns:a16="http://schemas.microsoft.com/office/drawing/2014/main" id="{1CC361A8-A579-4E26-40ED-74ED77554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3924"/>
                <a:ext cx="227" cy="163"/>
              </a:xfrm>
              <a:custGeom>
                <a:avLst/>
                <a:gdLst>
                  <a:gd name="T0" fmla="*/ 0 w 906"/>
                  <a:gd name="T1" fmla="*/ 32 h 655"/>
                  <a:gd name="T2" fmla="*/ 30 w 906"/>
                  <a:gd name="T3" fmla="*/ 17 h 655"/>
                  <a:gd name="T4" fmla="*/ 63 w 906"/>
                  <a:gd name="T5" fmla="*/ 7 h 655"/>
                  <a:gd name="T6" fmla="*/ 96 w 906"/>
                  <a:gd name="T7" fmla="*/ 2 h 655"/>
                  <a:gd name="T8" fmla="*/ 132 w 906"/>
                  <a:gd name="T9" fmla="*/ 2 h 655"/>
                  <a:gd name="T10" fmla="*/ 148 w 906"/>
                  <a:gd name="T11" fmla="*/ 0 h 655"/>
                  <a:gd name="T12" fmla="*/ 166 w 906"/>
                  <a:gd name="T13" fmla="*/ 2 h 655"/>
                  <a:gd name="T14" fmla="*/ 202 w 906"/>
                  <a:gd name="T15" fmla="*/ 6 h 655"/>
                  <a:gd name="T16" fmla="*/ 236 w 906"/>
                  <a:gd name="T17" fmla="*/ 12 h 655"/>
                  <a:gd name="T18" fmla="*/ 271 w 906"/>
                  <a:gd name="T19" fmla="*/ 23 h 655"/>
                  <a:gd name="T20" fmla="*/ 304 w 906"/>
                  <a:gd name="T21" fmla="*/ 37 h 655"/>
                  <a:gd name="T22" fmla="*/ 321 w 906"/>
                  <a:gd name="T23" fmla="*/ 45 h 655"/>
                  <a:gd name="T24" fmla="*/ 339 w 906"/>
                  <a:gd name="T25" fmla="*/ 55 h 655"/>
                  <a:gd name="T26" fmla="*/ 370 w 906"/>
                  <a:gd name="T27" fmla="*/ 77 h 655"/>
                  <a:gd name="T28" fmla="*/ 403 w 906"/>
                  <a:gd name="T29" fmla="*/ 102 h 655"/>
                  <a:gd name="T30" fmla="*/ 432 w 906"/>
                  <a:gd name="T31" fmla="*/ 87 h 655"/>
                  <a:gd name="T32" fmla="*/ 509 w 906"/>
                  <a:gd name="T33" fmla="*/ 176 h 655"/>
                  <a:gd name="T34" fmla="*/ 535 w 906"/>
                  <a:gd name="T35" fmla="*/ 162 h 655"/>
                  <a:gd name="T36" fmla="*/ 679 w 906"/>
                  <a:gd name="T37" fmla="*/ 366 h 655"/>
                  <a:gd name="T38" fmla="*/ 682 w 906"/>
                  <a:gd name="T39" fmla="*/ 338 h 655"/>
                  <a:gd name="T40" fmla="*/ 737 w 906"/>
                  <a:gd name="T41" fmla="*/ 300 h 655"/>
                  <a:gd name="T42" fmla="*/ 759 w 906"/>
                  <a:gd name="T43" fmla="*/ 308 h 655"/>
                  <a:gd name="T44" fmla="*/ 794 w 906"/>
                  <a:gd name="T45" fmla="*/ 279 h 655"/>
                  <a:gd name="T46" fmla="*/ 817 w 906"/>
                  <a:gd name="T47" fmla="*/ 279 h 655"/>
                  <a:gd name="T48" fmla="*/ 858 w 906"/>
                  <a:gd name="T49" fmla="*/ 234 h 655"/>
                  <a:gd name="T50" fmla="*/ 894 w 906"/>
                  <a:gd name="T51" fmla="*/ 248 h 655"/>
                  <a:gd name="T52" fmla="*/ 906 w 906"/>
                  <a:gd name="T53" fmla="*/ 305 h 655"/>
                  <a:gd name="T54" fmla="*/ 851 w 906"/>
                  <a:gd name="T55" fmla="*/ 286 h 655"/>
                  <a:gd name="T56" fmla="*/ 836 w 906"/>
                  <a:gd name="T57" fmla="*/ 305 h 655"/>
                  <a:gd name="T58" fmla="*/ 855 w 906"/>
                  <a:gd name="T59" fmla="*/ 331 h 655"/>
                  <a:gd name="T60" fmla="*/ 838 w 906"/>
                  <a:gd name="T61" fmla="*/ 347 h 655"/>
                  <a:gd name="T62" fmla="*/ 852 w 906"/>
                  <a:gd name="T63" fmla="*/ 357 h 655"/>
                  <a:gd name="T64" fmla="*/ 852 w 906"/>
                  <a:gd name="T65" fmla="*/ 376 h 655"/>
                  <a:gd name="T66" fmla="*/ 793 w 906"/>
                  <a:gd name="T67" fmla="*/ 394 h 655"/>
                  <a:gd name="T68" fmla="*/ 784 w 906"/>
                  <a:gd name="T69" fmla="*/ 356 h 655"/>
                  <a:gd name="T70" fmla="*/ 745 w 906"/>
                  <a:gd name="T71" fmla="*/ 341 h 655"/>
                  <a:gd name="T72" fmla="*/ 705 w 906"/>
                  <a:gd name="T73" fmla="*/ 373 h 655"/>
                  <a:gd name="T74" fmla="*/ 731 w 906"/>
                  <a:gd name="T75" fmla="*/ 446 h 655"/>
                  <a:gd name="T76" fmla="*/ 738 w 906"/>
                  <a:gd name="T77" fmla="*/ 422 h 655"/>
                  <a:gd name="T78" fmla="*/ 762 w 906"/>
                  <a:gd name="T79" fmla="*/ 420 h 655"/>
                  <a:gd name="T80" fmla="*/ 740 w 906"/>
                  <a:gd name="T81" fmla="*/ 472 h 655"/>
                  <a:gd name="T82" fmla="*/ 765 w 906"/>
                  <a:gd name="T83" fmla="*/ 448 h 655"/>
                  <a:gd name="T84" fmla="*/ 784 w 906"/>
                  <a:gd name="T85" fmla="*/ 446 h 655"/>
                  <a:gd name="T86" fmla="*/ 799 w 906"/>
                  <a:gd name="T87" fmla="*/ 484 h 655"/>
                  <a:gd name="T88" fmla="*/ 825 w 906"/>
                  <a:gd name="T89" fmla="*/ 471 h 655"/>
                  <a:gd name="T90" fmla="*/ 828 w 906"/>
                  <a:gd name="T91" fmla="*/ 498 h 655"/>
                  <a:gd name="T92" fmla="*/ 757 w 906"/>
                  <a:gd name="T93" fmla="*/ 530 h 655"/>
                  <a:gd name="T94" fmla="*/ 761 w 906"/>
                  <a:gd name="T95" fmla="*/ 552 h 655"/>
                  <a:gd name="T96" fmla="*/ 731 w 906"/>
                  <a:gd name="T97" fmla="*/ 556 h 655"/>
                  <a:gd name="T98" fmla="*/ 724 w 906"/>
                  <a:gd name="T99" fmla="*/ 603 h 655"/>
                  <a:gd name="T100" fmla="*/ 750 w 906"/>
                  <a:gd name="T101" fmla="*/ 646 h 655"/>
                  <a:gd name="T102" fmla="*/ 783 w 906"/>
                  <a:gd name="T103" fmla="*/ 598 h 655"/>
                  <a:gd name="T104" fmla="*/ 842 w 906"/>
                  <a:gd name="T105" fmla="*/ 600 h 655"/>
                  <a:gd name="T106" fmla="*/ 869 w 906"/>
                  <a:gd name="T107" fmla="*/ 585 h 655"/>
                  <a:gd name="T108" fmla="*/ 869 w 906"/>
                  <a:gd name="T109" fmla="*/ 619 h 655"/>
                  <a:gd name="T110" fmla="*/ 816 w 906"/>
                  <a:gd name="T111" fmla="*/ 655 h 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06" h="655">
                    <a:moveTo>
                      <a:pt x="0" y="32"/>
                    </a:moveTo>
                    <a:lnTo>
                      <a:pt x="30" y="17"/>
                    </a:lnTo>
                    <a:lnTo>
                      <a:pt x="63" y="7"/>
                    </a:lnTo>
                    <a:lnTo>
                      <a:pt x="96" y="2"/>
                    </a:lnTo>
                    <a:lnTo>
                      <a:pt x="132" y="2"/>
                    </a:lnTo>
                    <a:lnTo>
                      <a:pt x="148" y="0"/>
                    </a:lnTo>
                    <a:lnTo>
                      <a:pt x="166" y="2"/>
                    </a:lnTo>
                    <a:lnTo>
                      <a:pt x="202" y="6"/>
                    </a:lnTo>
                    <a:lnTo>
                      <a:pt x="236" y="12"/>
                    </a:lnTo>
                    <a:lnTo>
                      <a:pt x="271" y="23"/>
                    </a:lnTo>
                    <a:lnTo>
                      <a:pt x="304" y="37"/>
                    </a:lnTo>
                    <a:lnTo>
                      <a:pt x="321" y="45"/>
                    </a:lnTo>
                    <a:lnTo>
                      <a:pt x="339" y="55"/>
                    </a:lnTo>
                    <a:lnTo>
                      <a:pt x="370" y="77"/>
                    </a:lnTo>
                    <a:lnTo>
                      <a:pt x="403" y="102"/>
                    </a:lnTo>
                    <a:lnTo>
                      <a:pt x="432" y="87"/>
                    </a:lnTo>
                    <a:lnTo>
                      <a:pt x="509" y="176"/>
                    </a:lnTo>
                    <a:lnTo>
                      <a:pt x="535" y="162"/>
                    </a:lnTo>
                    <a:lnTo>
                      <a:pt x="679" y="366"/>
                    </a:lnTo>
                    <a:lnTo>
                      <a:pt x="682" y="338"/>
                    </a:lnTo>
                    <a:lnTo>
                      <a:pt x="737" y="300"/>
                    </a:lnTo>
                    <a:lnTo>
                      <a:pt x="759" y="308"/>
                    </a:lnTo>
                    <a:lnTo>
                      <a:pt x="794" y="279"/>
                    </a:lnTo>
                    <a:lnTo>
                      <a:pt x="817" y="279"/>
                    </a:lnTo>
                    <a:lnTo>
                      <a:pt x="858" y="234"/>
                    </a:lnTo>
                    <a:lnTo>
                      <a:pt x="894" y="248"/>
                    </a:lnTo>
                    <a:lnTo>
                      <a:pt x="906" y="305"/>
                    </a:lnTo>
                    <a:lnTo>
                      <a:pt x="851" y="286"/>
                    </a:lnTo>
                    <a:lnTo>
                      <a:pt x="836" y="305"/>
                    </a:lnTo>
                    <a:lnTo>
                      <a:pt x="855" y="331"/>
                    </a:lnTo>
                    <a:lnTo>
                      <a:pt x="838" y="347"/>
                    </a:lnTo>
                    <a:lnTo>
                      <a:pt x="852" y="357"/>
                    </a:lnTo>
                    <a:lnTo>
                      <a:pt x="852" y="376"/>
                    </a:lnTo>
                    <a:lnTo>
                      <a:pt x="793" y="394"/>
                    </a:lnTo>
                    <a:lnTo>
                      <a:pt x="784" y="356"/>
                    </a:lnTo>
                    <a:lnTo>
                      <a:pt x="745" y="341"/>
                    </a:lnTo>
                    <a:lnTo>
                      <a:pt x="705" y="373"/>
                    </a:lnTo>
                    <a:lnTo>
                      <a:pt x="731" y="446"/>
                    </a:lnTo>
                    <a:lnTo>
                      <a:pt x="738" y="422"/>
                    </a:lnTo>
                    <a:lnTo>
                      <a:pt x="762" y="420"/>
                    </a:lnTo>
                    <a:lnTo>
                      <a:pt x="740" y="472"/>
                    </a:lnTo>
                    <a:lnTo>
                      <a:pt x="765" y="448"/>
                    </a:lnTo>
                    <a:lnTo>
                      <a:pt x="784" y="446"/>
                    </a:lnTo>
                    <a:lnTo>
                      <a:pt x="799" y="484"/>
                    </a:lnTo>
                    <a:lnTo>
                      <a:pt x="825" y="471"/>
                    </a:lnTo>
                    <a:lnTo>
                      <a:pt x="828" y="498"/>
                    </a:lnTo>
                    <a:lnTo>
                      <a:pt x="757" y="530"/>
                    </a:lnTo>
                    <a:lnTo>
                      <a:pt x="761" y="552"/>
                    </a:lnTo>
                    <a:lnTo>
                      <a:pt x="731" y="556"/>
                    </a:lnTo>
                    <a:lnTo>
                      <a:pt x="724" y="603"/>
                    </a:lnTo>
                    <a:lnTo>
                      <a:pt x="750" y="646"/>
                    </a:lnTo>
                    <a:lnTo>
                      <a:pt x="783" y="598"/>
                    </a:lnTo>
                    <a:lnTo>
                      <a:pt x="842" y="600"/>
                    </a:lnTo>
                    <a:lnTo>
                      <a:pt x="869" y="585"/>
                    </a:lnTo>
                    <a:lnTo>
                      <a:pt x="869" y="619"/>
                    </a:lnTo>
                    <a:lnTo>
                      <a:pt x="816" y="65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958">
                <a:extLst>
                  <a:ext uri="{FF2B5EF4-FFF2-40B4-BE49-F238E27FC236}">
                    <a16:creationId xmlns:a16="http://schemas.microsoft.com/office/drawing/2014/main" id="{839AD4CB-311A-DEEC-ECD0-E86F1B5A61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5" y="4081"/>
                <a:ext cx="33" cy="21"/>
              </a:xfrm>
              <a:custGeom>
                <a:avLst/>
                <a:gdLst>
                  <a:gd name="T0" fmla="*/ 131 w 131"/>
                  <a:gd name="T1" fmla="*/ 27 h 88"/>
                  <a:gd name="T2" fmla="*/ 117 w 131"/>
                  <a:gd name="T3" fmla="*/ 0 h 88"/>
                  <a:gd name="T4" fmla="*/ 42 w 131"/>
                  <a:gd name="T5" fmla="*/ 88 h 88"/>
                  <a:gd name="T6" fmla="*/ 0 w 131"/>
                  <a:gd name="T7" fmla="*/ 79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88">
                    <a:moveTo>
                      <a:pt x="131" y="27"/>
                    </a:moveTo>
                    <a:lnTo>
                      <a:pt x="117" y="0"/>
                    </a:lnTo>
                    <a:lnTo>
                      <a:pt x="42" y="88"/>
                    </a:lnTo>
                    <a:lnTo>
                      <a:pt x="0" y="7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959">
                <a:extLst>
                  <a:ext uri="{FF2B5EF4-FFF2-40B4-BE49-F238E27FC236}">
                    <a16:creationId xmlns:a16="http://schemas.microsoft.com/office/drawing/2014/main" id="{E638BE8F-E149-0E37-0114-1F2F55780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087"/>
                <a:ext cx="196" cy="193"/>
              </a:xfrm>
              <a:custGeom>
                <a:avLst/>
                <a:gdLst>
                  <a:gd name="T0" fmla="*/ 553 w 782"/>
                  <a:gd name="T1" fmla="*/ 16 h 772"/>
                  <a:gd name="T2" fmla="*/ 620 w 782"/>
                  <a:gd name="T3" fmla="*/ 89 h 772"/>
                  <a:gd name="T4" fmla="*/ 650 w 782"/>
                  <a:gd name="T5" fmla="*/ 174 h 772"/>
                  <a:gd name="T6" fmla="*/ 711 w 782"/>
                  <a:gd name="T7" fmla="*/ 247 h 772"/>
                  <a:gd name="T8" fmla="*/ 721 w 782"/>
                  <a:gd name="T9" fmla="*/ 281 h 772"/>
                  <a:gd name="T10" fmla="*/ 724 w 782"/>
                  <a:gd name="T11" fmla="*/ 369 h 772"/>
                  <a:gd name="T12" fmla="*/ 744 w 782"/>
                  <a:gd name="T13" fmla="*/ 397 h 772"/>
                  <a:gd name="T14" fmla="*/ 770 w 782"/>
                  <a:gd name="T15" fmla="*/ 453 h 772"/>
                  <a:gd name="T16" fmla="*/ 767 w 782"/>
                  <a:gd name="T17" fmla="*/ 536 h 772"/>
                  <a:gd name="T18" fmla="*/ 760 w 782"/>
                  <a:gd name="T19" fmla="*/ 570 h 772"/>
                  <a:gd name="T20" fmla="*/ 721 w 782"/>
                  <a:gd name="T21" fmla="*/ 654 h 772"/>
                  <a:gd name="T22" fmla="*/ 711 w 782"/>
                  <a:gd name="T23" fmla="*/ 682 h 772"/>
                  <a:gd name="T24" fmla="*/ 695 w 782"/>
                  <a:gd name="T25" fmla="*/ 673 h 772"/>
                  <a:gd name="T26" fmla="*/ 682 w 782"/>
                  <a:gd name="T27" fmla="*/ 720 h 772"/>
                  <a:gd name="T28" fmla="*/ 610 w 782"/>
                  <a:gd name="T29" fmla="*/ 772 h 772"/>
                  <a:gd name="T30" fmla="*/ 598 w 782"/>
                  <a:gd name="T31" fmla="*/ 638 h 772"/>
                  <a:gd name="T32" fmla="*/ 584 w 782"/>
                  <a:gd name="T33" fmla="*/ 601 h 772"/>
                  <a:gd name="T34" fmla="*/ 621 w 782"/>
                  <a:gd name="T35" fmla="*/ 583 h 772"/>
                  <a:gd name="T36" fmla="*/ 602 w 782"/>
                  <a:gd name="T37" fmla="*/ 542 h 772"/>
                  <a:gd name="T38" fmla="*/ 498 w 782"/>
                  <a:gd name="T39" fmla="*/ 552 h 772"/>
                  <a:gd name="T40" fmla="*/ 350 w 782"/>
                  <a:gd name="T41" fmla="*/ 570 h 772"/>
                  <a:gd name="T42" fmla="*/ 294 w 782"/>
                  <a:gd name="T43" fmla="*/ 570 h 772"/>
                  <a:gd name="T44" fmla="*/ 255 w 782"/>
                  <a:gd name="T45" fmla="*/ 542 h 772"/>
                  <a:gd name="T46" fmla="*/ 209 w 782"/>
                  <a:gd name="T47" fmla="*/ 540 h 772"/>
                  <a:gd name="T48" fmla="*/ 137 w 782"/>
                  <a:gd name="T49" fmla="*/ 618 h 772"/>
                  <a:gd name="T50" fmla="*/ 73 w 782"/>
                  <a:gd name="T51" fmla="*/ 589 h 772"/>
                  <a:gd name="T52" fmla="*/ 45 w 782"/>
                  <a:gd name="T53" fmla="*/ 522 h 772"/>
                  <a:gd name="T54" fmla="*/ 5 w 782"/>
                  <a:gd name="T55" fmla="*/ 480 h 772"/>
                  <a:gd name="T56" fmla="*/ 54 w 782"/>
                  <a:gd name="T57" fmla="*/ 361 h 772"/>
                  <a:gd name="T58" fmla="*/ 138 w 782"/>
                  <a:gd name="T59" fmla="*/ 306 h 772"/>
                  <a:gd name="T60" fmla="*/ 163 w 782"/>
                  <a:gd name="T61" fmla="*/ 350 h 772"/>
                  <a:gd name="T62" fmla="*/ 296 w 782"/>
                  <a:gd name="T63" fmla="*/ 319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82" h="772">
                    <a:moveTo>
                      <a:pt x="529" y="0"/>
                    </a:moveTo>
                    <a:lnTo>
                      <a:pt x="553" y="16"/>
                    </a:lnTo>
                    <a:lnTo>
                      <a:pt x="538" y="81"/>
                    </a:lnTo>
                    <a:lnTo>
                      <a:pt x="620" y="89"/>
                    </a:lnTo>
                    <a:lnTo>
                      <a:pt x="605" y="99"/>
                    </a:lnTo>
                    <a:lnTo>
                      <a:pt x="650" y="174"/>
                    </a:lnTo>
                    <a:lnTo>
                      <a:pt x="678" y="165"/>
                    </a:lnTo>
                    <a:lnTo>
                      <a:pt x="711" y="247"/>
                    </a:lnTo>
                    <a:lnTo>
                      <a:pt x="746" y="225"/>
                    </a:lnTo>
                    <a:lnTo>
                      <a:pt x="721" y="281"/>
                    </a:lnTo>
                    <a:lnTo>
                      <a:pt x="748" y="369"/>
                    </a:lnTo>
                    <a:lnTo>
                      <a:pt x="724" y="369"/>
                    </a:lnTo>
                    <a:lnTo>
                      <a:pt x="724" y="408"/>
                    </a:lnTo>
                    <a:lnTo>
                      <a:pt x="744" y="397"/>
                    </a:lnTo>
                    <a:lnTo>
                      <a:pt x="751" y="451"/>
                    </a:lnTo>
                    <a:lnTo>
                      <a:pt x="770" y="453"/>
                    </a:lnTo>
                    <a:lnTo>
                      <a:pt x="782" y="509"/>
                    </a:lnTo>
                    <a:lnTo>
                      <a:pt x="767" y="536"/>
                    </a:lnTo>
                    <a:lnTo>
                      <a:pt x="779" y="563"/>
                    </a:lnTo>
                    <a:lnTo>
                      <a:pt x="760" y="570"/>
                    </a:lnTo>
                    <a:lnTo>
                      <a:pt x="749" y="636"/>
                    </a:lnTo>
                    <a:lnTo>
                      <a:pt x="721" y="654"/>
                    </a:lnTo>
                    <a:lnTo>
                      <a:pt x="715" y="665"/>
                    </a:lnTo>
                    <a:lnTo>
                      <a:pt x="711" y="682"/>
                    </a:lnTo>
                    <a:lnTo>
                      <a:pt x="704" y="682"/>
                    </a:lnTo>
                    <a:lnTo>
                      <a:pt x="695" y="673"/>
                    </a:lnTo>
                    <a:lnTo>
                      <a:pt x="700" y="726"/>
                    </a:lnTo>
                    <a:lnTo>
                      <a:pt x="682" y="720"/>
                    </a:lnTo>
                    <a:lnTo>
                      <a:pt x="667" y="765"/>
                    </a:lnTo>
                    <a:lnTo>
                      <a:pt x="610" y="772"/>
                    </a:lnTo>
                    <a:lnTo>
                      <a:pt x="564" y="712"/>
                    </a:lnTo>
                    <a:lnTo>
                      <a:pt x="598" y="638"/>
                    </a:lnTo>
                    <a:lnTo>
                      <a:pt x="578" y="620"/>
                    </a:lnTo>
                    <a:lnTo>
                      <a:pt x="584" y="601"/>
                    </a:lnTo>
                    <a:lnTo>
                      <a:pt x="615" y="611"/>
                    </a:lnTo>
                    <a:lnTo>
                      <a:pt x="621" y="583"/>
                    </a:lnTo>
                    <a:lnTo>
                      <a:pt x="638" y="546"/>
                    </a:lnTo>
                    <a:lnTo>
                      <a:pt x="602" y="542"/>
                    </a:lnTo>
                    <a:lnTo>
                      <a:pt x="538" y="610"/>
                    </a:lnTo>
                    <a:lnTo>
                      <a:pt x="498" y="552"/>
                    </a:lnTo>
                    <a:lnTo>
                      <a:pt x="453" y="587"/>
                    </a:lnTo>
                    <a:lnTo>
                      <a:pt x="350" y="570"/>
                    </a:lnTo>
                    <a:lnTo>
                      <a:pt x="321" y="527"/>
                    </a:lnTo>
                    <a:lnTo>
                      <a:pt x="294" y="570"/>
                    </a:lnTo>
                    <a:lnTo>
                      <a:pt x="271" y="569"/>
                    </a:lnTo>
                    <a:lnTo>
                      <a:pt x="255" y="542"/>
                    </a:lnTo>
                    <a:lnTo>
                      <a:pt x="255" y="566"/>
                    </a:lnTo>
                    <a:lnTo>
                      <a:pt x="209" y="540"/>
                    </a:lnTo>
                    <a:lnTo>
                      <a:pt x="145" y="580"/>
                    </a:lnTo>
                    <a:lnTo>
                      <a:pt x="137" y="618"/>
                    </a:lnTo>
                    <a:lnTo>
                      <a:pt x="95" y="632"/>
                    </a:lnTo>
                    <a:lnTo>
                      <a:pt x="73" y="589"/>
                    </a:lnTo>
                    <a:lnTo>
                      <a:pt x="44" y="591"/>
                    </a:lnTo>
                    <a:lnTo>
                      <a:pt x="45" y="522"/>
                    </a:lnTo>
                    <a:lnTo>
                      <a:pt x="27" y="477"/>
                    </a:lnTo>
                    <a:lnTo>
                      <a:pt x="5" y="480"/>
                    </a:lnTo>
                    <a:lnTo>
                      <a:pt x="0" y="462"/>
                    </a:lnTo>
                    <a:lnTo>
                      <a:pt x="54" y="361"/>
                    </a:lnTo>
                    <a:lnTo>
                      <a:pt x="85" y="359"/>
                    </a:lnTo>
                    <a:lnTo>
                      <a:pt x="138" y="306"/>
                    </a:lnTo>
                    <a:lnTo>
                      <a:pt x="166" y="307"/>
                    </a:lnTo>
                    <a:lnTo>
                      <a:pt x="163" y="350"/>
                    </a:lnTo>
                    <a:lnTo>
                      <a:pt x="234" y="362"/>
                    </a:lnTo>
                    <a:lnTo>
                      <a:pt x="296" y="319"/>
                    </a:lnTo>
                    <a:lnTo>
                      <a:pt x="263" y="27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960">
                <a:extLst>
                  <a:ext uri="{FF2B5EF4-FFF2-40B4-BE49-F238E27FC236}">
                    <a16:creationId xmlns:a16="http://schemas.microsoft.com/office/drawing/2014/main" id="{1C81C391-4E37-8BBF-4057-00448046B4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4038"/>
                <a:ext cx="93" cy="62"/>
              </a:xfrm>
              <a:custGeom>
                <a:avLst/>
                <a:gdLst>
                  <a:gd name="T0" fmla="*/ 373 w 373"/>
                  <a:gd name="T1" fmla="*/ 249 h 249"/>
                  <a:gd name="T2" fmla="*/ 290 w 373"/>
                  <a:gd name="T3" fmla="*/ 72 h 249"/>
                  <a:gd name="T4" fmla="*/ 251 w 373"/>
                  <a:gd name="T5" fmla="*/ 123 h 249"/>
                  <a:gd name="T6" fmla="*/ 123 w 373"/>
                  <a:gd name="T7" fmla="*/ 56 h 249"/>
                  <a:gd name="T8" fmla="*/ 104 w 373"/>
                  <a:gd name="T9" fmla="*/ 67 h 249"/>
                  <a:gd name="T10" fmla="*/ 0 w 373"/>
                  <a:gd name="T11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3" h="249">
                    <a:moveTo>
                      <a:pt x="373" y="249"/>
                    </a:moveTo>
                    <a:lnTo>
                      <a:pt x="290" y="72"/>
                    </a:lnTo>
                    <a:lnTo>
                      <a:pt x="251" y="123"/>
                    </a:lnTo>
                    <a:lnTo>
                      <a:pt x="123" y="56"/>
                    </a:lnTo>
                    <a:lnTo>
                      <a:pt x="104" y="6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961">
                <a:extLst>
                  <a:ext uri="{FF2B5EF4-FFF2-40B4-BE49-F238E27FC236}">
                    <a16:creationId xmlns:a16="http://schemas.microsoft.com/office/drawing/2014/main" id="{67FBF6F1-906C-1934-04D3-DB8A65929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" y="4100"/>
                <a:ext cx="36" cy="57"/>
              </a:xfrm>
              <a:custGeom>
                <a:avLst/>
                <a:gdLst>
                  <a:gd name="T0" fmla="*/ 135 w 144"/>
                  <a:gd name="T1" fmla="*/ 0 h 226"/>
                  <a:gd name="T2" fmla="*/ 125 w 144"/>
                  <a:gd name="T3" fmla="*/ 33 h 226"/>
                  <a:gd name="T4" fmla="*/ 144 w 144"/>
                  <a:gd name="T5" fmla="*/ 68 h 226"/>
                  <a:gd name="T6" fmla="*/ 79 w 144"/>
                  <a:gd name="T7" fmla="*/ 94 h 226"/>
                  <a:gd name="T8" fmla="*/ 0 w 144"/>
                  <a:gd name="T9" fmla="*/ 22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226">
                    <a:moveTo>
                      <a:pt x="135" y="0"/>
                    </a:moveTo>
                    <a:lnTo>
                      <a:pt x="125" y="33"/>
                    </a:lnTo>
                    <a:lnTo>
                      <a:pt x="144" y="68"/>
                    </a:lnTo>
                    <a:lnTo>
                      <a:pt x="79" y="94"/>
                    </a:lnTo>
                    <a:lnTo>
                      <a:pt x="0" y="22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962">
                <a:extLst>
                  <a:ext uri="{FF2B5EF4-FFF2-40B4-BE49-F238E27FC236}">
                    <a16:creationId xmlns:a16="http://schemas.microsoft.com/office/drawing/2014/main" id="{494B1B94-8019-1280-BF97-960EFB64C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8" y="4112"/>
                <a:ext cx="84" cy="45"/>
              </a:xfrm>
              <a:custGeom>
                <a:avLst/>
                <a:gdLst>
                  <a:gd name="T0" fmla="*/ 334 w 334"/>
                  <a:gd name="T1" fmla="*/ 178 h 178"/>
                  <a:gd name="T2" fmla="*/ 304 w 334"/>
                  <a:gd name="T3" fmla="*/ 164 h 178"/>
                  <a:gd name="T4" fmla="*/ 314 w 334"/>
                  <a:gd name="T5" fmla="*/ 140 h 178"/>
                  <a:gd name="T6" fmla="*/ 277 w 334"/>
                  <a:gd name="T7" fmla="*/ 118 h 178"/>
                  <a:gd name="T8" fmla="*/ 294 w 334"/>
                  <a:gd name="T9" fmla="*/ 83 h 178"/>
                  <a:gd name="T10" fmla="*/ 277 w 334"/>
                  <a:gd name="T11" fmla="*/ 62 h 178"/>
                  <a:gd name="T12" fmla="*/ 274 w 334"/>
                  <a:gd name="T13" fmla="*/ 46 h 178"/>
                  <a:gd name="T14" fmla="*/ 274 w 334"/>
                  <a:gd name="T15" fmla="*/ 39 h 178"/>
                  <a:gd name="T16" fmla="*/ 276 w 334"/>
                  <a:gd name="T17" fmla="*/ 36 h 178"/>
                  <a:gd name="T18" fmla="*/ 270 w 334"/>
                  <a:gd name="T19" fmla="*/ 29 h 178"/>
                  <a:gd name="T20" fmla="*/ 268 w 334"/>
                  <a:gd name="T21" fmla="*/ 32 h 178"/>
                  <a:gd name="T22" fmla="*/ 257 w 334"/>
                  <a:gd name="T23" fmla="*/ 51 h 178"/>
                  <a:gd name="T24" fmla="*/ 238 w 334"/>
                  <a:gd name="T25" fmla="*/ 51 h 178"/>
                  <a:gd name="T26" fmla="*/ 238 w 334"/>
                  <a:gd name="T27" fmla="*/ 92 h 178"/>
                  <a:gd name="T28" fmla="*/ 185 w 334"/>
                  <a:gd name="T29" fmla="*/ 84 h 178"/>
                  <a:gd name="T30" fmla="*/ 183 w 334"/>
                  <a:gd name="T31" fmla="*/ 57 h 178"/>
                  <a:gd name="T32" fmla="*/ 87 w 334"/>
                  <a:gd name="T33" fmla="*/ 74 h 178"/>
                  <a:gd name="T34" fmla="*/ 0 w 334"/>
                  <a:gd name="T35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4" h="178">
                    <a:moveTo>
                      <a:pt x="334" y="178"/>
                    </a:moveTo>
                    <a:lnTo>
                      <a:pt x="304" y="164"/>
                    </a:lnTo>
                    <a:lnTo>
                      <a:pt x="314" y="140"/>
                    </a:lnTo>
                    <a:lnTo>
                      <a:pt x="277" y="118"/>
                    </a:lnTo>
                    <a:lnTo>
                      <a:pt x="294" y="83"/>
                    </a:lnTo>
                    <a:lnTo>
                      <a:pt x="277" y="62"/>
                    </a:lnTo>
                    <a:lnTo>
                      <a:pt x="274" y="46"/>
                    </a:lnTo>
                    <a:lnTo>
                      <a:pt x="274" y="39"/>
                    </a:lnTo>
                    <a:lnTo>
                      <a:pt x="276" y="36"/>
                    </a:lnTo>
                    <a:lnTo>
                      <a:pt x="270" y="29"/>
                    </a:lnTo>
                    <a:lnTo>
                      <a:pt x="268" y="32"/>
                    </a:lnTo>
                    <a:lnTo>
                      <a:pt x="257" y="51"/>
                    </a:lnTo>
                    <a:lnTo>
                      <a:pt x="238" y="51"/>
                    </a:lnTo>
                    <a:lnTo>
                      <a:pt x="238" y="92"/>
                    </a:lnTo>
                    <a:lnTo>
                      <a:pt x="185" y="84"/>
                    </a:lnTo>
                    <a:lnTo>
                      <a:pt x="183" y="57"/>
                    </a:lnTo>
                    <a:lnTo>
                      <a:pt x="87" y="7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963">
                <a:extLst>
                  <a:ext uri="{FF2B5EF4-FFF2-40B4-BE49-F238E27FC236}">
                    <a16:creationId xmlns:a16="http://schemas.microsoft.com/office/drawing/2014/main" id="{39045F15-1991-CD7C-8176-65888EB18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3932"/>
                <a:ext cx="83" cy="106"/>
              </a:xfrm>
              <a:custGeom>
                <a:avLst/>
                <a:gdLst>
                  <a:gd name="T0" fmla="*/ 312 w 332"/>
                  <a:gd name="T1" fmla="*/ 426 h 426"/>
                  <a:gd name="T2" fmla="*/ 328 w 332"/>
                  <a:gd name="T3" fmla="*/ 413 h 426"/>
                  <a:gd name="T4" fmla="*/ 317 w 332"/>
                  <a:gd name="T5" fmla="*/ 364 h 426"/>
                  <a:gd name="T6" fmla="*/ 332 w 332"/>
                  <a:gd name="T7" fmla="*/ 346 h 426"/>
                  <a:gd name="T8" fmla="*/ 312 w 332"/>
                  <a:gd name="T9" fmla="*/ 329 h 426"/>
                  <a:gd name="T10" fmla="*/ 322 w 332"/>
                  <a:gd name="T11" fmla="*/ 300 h 426"/>
                  <a:gd name="T12" fmla="*/ 312 w 332"/>
                  <a:gd name="T13" fmla="*/ 262 h 426"/>
                  <a:gd name="T14" fmla="*/ 265 w 332"/>
                  <a:gd name="T15" fmla="*/ 238 h 426"/>
                  <a:gd name="T16" fmla="*/ 247 w 332"/>
                  <a:gd name="T17" fmla="*/ 159 h 426"/>
                  <a:gd name="T18" fmla="*/ 146 w 332"/>
                  <a:gd name="T19" fmla="*/ 191 h 426"/>
                  <a:gd name="T20" fmla="*/ 111 w 332"/>
                  <a:gd name="T21" fmla="*/ 134 h 426"/>
                  <a:gd name="T22" fmla="*/ 39 w 332"/>
                  <a:gd name="T23" fmla="*/ 132 h 426"/>
                  <a:gd name="T24" fmla="*/ 0 w 332"/>
                  <a:gd name="T25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2" h="426">
                    <a:moveTo>
                      <a:pt x="312" y="426"/>
                    </a:moveTo>
                    <a:lnTo>
                      <a:pt x="328" y="413"/>
                    </a:lnTo>
                    <a:lnTo>
                      <a:pt x="317" y="364"/>
                    </a:lnTo>
                    <a:lnTo>
                      <a:pt x="332" y="346"/>
                    </a:lnTo>
                    <a:lnTo>
                      <a:pt x="312" y="329"/>
                    </a:lnTo>
                    <a:lnTo>
                      <a:pt x="322" y="300"/>
                    </a:lnTo>
                    <a:lnTo>
                      <a:pt x="312" y="262"/>
                    </a:lnTo>
                    <a:lnTo>
                      <a:pt x="265" y="238"/>
                    </a:lnTo>
                    <a:lnTo>
                      <a:pt x="247" y="159"/>
                    </a:lnTo>
                    <a:lnTo>
                      <a:pt x="146" y="191"/>
                    </a:lnTo>
                    <a:lnTo>
                      <a:pt x="111" y="134"/>
                    </a:lnTo>
                    <a:lnTo>
                      <a:pt x="39" y="1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964">
                <a:extLst>
                  <a:ext uri="{FF2B5EF4-FFF2-40B4-BE49-F238E27FC236}">
                    <a16:creationId xmlns:a16="http://schemas.microsoft.com/office/drawing/2014/main" id="{B35A1211-789D-32DE-A7F7-8A1191936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7" y="3932"/>
                <a:ext cx="71" cy="180"/>
              </a:xfrm>
              <a:custGeom>
                <a:avLst/>
                <a:gdLst>
                  <a:gd name="T0" fmla="*/ 285 w 285"/>
                  <a:gd name="T1" fmla="*/ 723 h 723"/>
                  <a:gd name="T2" fmla="*/ 118 w 285"/>
                  <a:gd name="T3" fmla="*/ 482 h 723"/>
                  <a:gd name="T4" fmla="*/ 146 w 285"/>
                  <a:gd name="T5" fmla="*/ 372 h 723"/>
                  <a:gd name="T6" fmla="*/ 21 w 285"/>
                  <a:gd name="T7" fmla="*/ 248 h 723"/>
                  <a:gd name="T8" fmla="*/ 0 w 285"/>
                  <a:gd name="T9" fmla="*/ 165 h 723"/>
                  <a:gd name="T10" fmla="*/ 0 w 285"/>
                  <a:gd name="T11" fmla="*/ 141 h 723"/>
                  <a:gd name="T12" fmla="*/ 4 w 285"/>
                  <a:gd name="T13" fmla="*/ 120 h 723"/>
                  <a:gd name="T14" fmla="*/ 10 w 285"/>
                  <a:gd name="T15" fmla="*/ 101 h 723"/>
                  <a:gd name="T16" fmla="*/ 22 w 285"/>
                  <a:gd name="T17" fmla="*/ 87 h 723"/>
                  <a:gd name="T18" fmla="*/ 28 w 285"/>
                  <a:gd name="T19" fmla="*/ 61 h 723"/>
                  <a:gd name="T20" fmla="*/ 38 w 285"/>
                  <a:gd name="T21" fmla="*/ 40 h 723"/>
                  <a:gd name="T22" fmla="*/ 52 w 285"/>
                  <a:gd name="T23" fmla="*/ 18 h 723"/>
                  <a:gd name="T24" fmla="*/ 69 w 285"/>
                  <a:gd name="T25" fmla="*/ 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5" h="723">
                    <a:moveTo>
                      <a:pt x="285" y="723"/>
                    </a:moveTo>
                    <a:lnTo>
                      <a:pt x="118" y="482"/>
                    </a:lnTo>
                    <a:lnTo>
                      <a:pt x="146" y="372"/>
                    </a:lnTo>
                    <a:lnTo>
                      <a:pt x="21" y="248"/>
                    </a:lnTo>
                    <a:lnTo>
                      <a:pt x="0" y="165"/>
                    </a:lnTo>
                    <a:lnTo>
                      <a:pt x="0" y="141"/>
                    </a:lnTo>
                    <a:lnTo>
                      <a:pt x="4" y="120"/>
                    </a:lnTo>
                    <a:lnTo>
                      <a:pt x="10" y="101"/>
                    </a:lnTo>
                    <a:lnTo>
                      <a:pt x="22" y="87"/>
                    </a:lnTo>
                    <a:lnTo>
                      <a:pt x="28" y="61"/>
                    </a:lnTo>
                    <a:lnTo>
                      <a:pt x="38" y="40"/>
                    </a:lnTo>
                    <a:lnTo>
                      <a:pt x="52" y="18"/>
                    </a:lnTo>
                    <a:lnTo>
                      <a:pt x="6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965">
                <a:extLst>
                  <a:ext uri="{FF2B5EF4-FFF2-40B4-BE49-F238E27FC236}">
                    <a16:creationId xmlns:a16="http://schemas.microsoft.com/office/drawing/2014/main" id="{A6EE7793-A2A2-AD99-A698-32C44BA6F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8" y="4038"/>
                <a:ext cx="26" cy="74"/>
              </a:xfrm>
              <a:custGeom>
                <a:avLst/>
                <a:gdLst>
                  <a:gd name="T0" fmla="*/ 96 w 101"/>
                  <a:gd name="T1" fmla="*/ 0 h 297"/>
                  <a:gd name="T2" fmla="*/ 101 w 101"/>
                  <a:gd name="T3" fmla="*/ 40 h 297"/>
                  <a:gd name="T4" fmla="*/ 34 w 101"/>
                  <a:gd name="T5" fmla="*/ 57 h 297"/>
                  <a:gd name="T6" fmla="*/ 16 w 101"/>
                  <a:gd name="T7" fmla="*/ 94 h 297"/>
                  <a:gd name="T8" fmla="*/ 40 w 101"/>
                  <a:gd name="T9" fmla="*/ 120 h 297"/>
                  <a:gd name="T10" fmla="*/ 0 w 101"/>
                  <a:gd name="T11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1" h="297">
                    <a:moveTo>
                      <a:pt x="96" y="0"/>
                    </a:moveTo>
                    <a:lnTo>
                      <a:pt x="101" y="40"/>
                    </a:lnTo>
                    <a:lnTo>
                      <a:pt x="34" y="57"/>
                    </a:lnTo>
                    <a:lnTo>
                      <a:pt x="16" y="94"/>
                    </a:lnTo>
                    <a:lnTo>
                      <a:pt x="40" y="120"/>
                    </a:lnTo>
                    <a:lnTo>
                      <a:pt x="0" y="29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966">
                <a:extLst>
                  <a:ext uri="{FF2B5EF4-FFF2-40B4-BE49-F238E27FC236}">
                    <a16:creationId xmlns:a16="http://schemas.microsoft.com/office/drawing/2014/main" id="{5A4C1F78-C046-FA28-CFCF-AB4F827C8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1" y="3963"/>
                <a:ext cx="51" cy="43"/>
              </a:xfrm>
              <a:custGeom>
                <a:avLst/>
                <a:gdLst>
                  <a:gd name="T0" fmla="*/ 204 w 204"/>
                  <a:gd name="T1" fmla="*/ 57 h 169"/>
                  <a:gd name="T2" fmla="*/ 0 w 204"/>
                  <a:gd name="T3" fmla="*/ 169 h 169"/>
                  <a:gd name="T4" fmla="*/ 15 w 204"/>
                  <a:gd name="T5" fmla="*/ 117 h 169"/>
                  <a:gd name="T6" fmla="*/ 38 w 204"/>
                  <a:gd name="T7" fmla="*/ 112 h 169"/>
                  <a:gd name="T8" fmla="*/ 187 w 204"/>
                  <a:gd name="T9" fmla="*/ 0 h 169"/>
                  <a:gd name="T10" fmla="*/ 204 w 204"/>
                  <a:gd name="T11" fmla="*/ 57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169">
                    <a:moveTo>
                      <a:pt x="204" y="57"/>
                    </a:moveTo>
                    <a:lnTo>
                      <a:pt x="0" y="169"/>
                    </a:lnTo>
                    <a:lnTo>
                      <a:pt x="15" y="117"/>
                    </a:lnTo>
                    <a:lnTo>
                      <a:pt x="38" y="112"/>
                    </a:lnTo>
                    <a:lnTo>
                      <a:pt x="187" y="0"/>
                    </a:lnTo>
                    <a:lnTo>
                      <a:pt x="204" y="5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967">
                <a:extLst>
                  <a:ext uri="{FF2B5EF4-FFF2-40B4-BE49-F238E27FC236}">
                    <a16:creationId xmlns:a16="http://schemas.microsoft.com/office/drawing/2014/main" id="{8476760B-34D6-EC4D-8961-0951E6DB5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3881"/>
                <a:ext cx="207" cy="200"/>
              </a:xfrm>
              <a:custGeom>
                <a:avLst/>
                <a:gdLst>
                  <a:gd name="T0" fmla="*/ 28 w 827"/>
                  <a:gd name="T1" fmla="*/ 573 h 800"/>
                  <a:gd name="T2" fmla="*/ 43 w 827"/>
                  <a:gd name="T3" fmla="*/ 521 h 800"/>
                  <a:gd name="T4" fmla="*/ 68 w 827"/>
                  <a:gd name="T5" fmla="*/ 434 h 800"/>
                  <a:gd name="T6" fmla="*/ 123 w 827"/>
                  <a:gd name="T7" fmla="*/ 415 h 800"/>
                  <a:gd name="T8" fmla="*/ 57 w 827"/>
                  <a:gd name="T9" fmla="*/ 330 h 800"/>
                  <a:gd name="T10" fmla="*/ 167 w 827"/>
                  <a:gd name="T11" fmla="*/ 8 h 800"/>
                  <a:gd name="T12" fmla="*/ 185 w 827"/>
                  <a:gd name="T13" fmla="*/ 32 h 800"/>
                  <a:gd name="T14" fmla="*/ 240 w 827"/>
                  <a:gd name="T15" fmla="*/ 57 h 800"/>
                  <a:gd name="T16" fmla="*/ 267 w 827"/>
                  <a:gd name="T17" fmla="*/ 75 h 800"/>
                  <a:gd name="T18" fmla="*/ 299 w 827"/>
                  <a:gd name="T19" fmla="*/ 108 h 800"/>
                  <a:gd name="T20" fmla="*/ 316 w 827"/>
                  <a:gd name="T21" fmla="*/ 136 h 800"/>
                  <a:gd name="T22" fmla="*/ 326 w 827"/>
                  <a:gd name="T23" fmla="*/ 165 h 800"/>
                  <a:gd name="T24" fmla="*/ 332 w 827"/>
                  <a:gd name="T25" fmla="*/ 216 h 800"/>
                  <a:gd name="T26" fmla="*/ 322 w 827"/>
                  <a:gd name="T27" fmla="*/ 295 h 800"/>
                  <a:gd name="T28" fmla="*/ 431 w 827"/>
                  <a:gd name="T29" fmla="*/ 432 h 800"/>
                  <a:gd name="T30" fmla="*/ 545 w 827"/>
                  <a:gd name="T31" fmla="*/ 469 h 800"/>
                  <a:gd name="T32" fmla="*/ 609 w 827"/>
                  <a:gd name="T33" fmla="*/ 498 h 800"/>
                  <a:gd name="T34" fmla="*/ 635 w 827"/>
                  <a:gd name="T35" fmla="*/ 518 h 800"/>
                  <a:gd name="T36" fmla="*/ 658 w 827"/>
                  <a:gd name="T37" fmla="*/ 547 h 800"/>
                  <a:gd name="T38" fmla="*/ 712 w 827"/>
                  <a:gd name="T39" fmla="*/ 574 h 800"/>
                  <a:gd name="T40" fmla="*/ 776 w 827"/>
                  <a:gd name="T41" fmla="*/ 587 h 800"/>
                  <a:gd name="T42" fmla="*/ 798 w 827"/>
                  <a:gd name="T43" fmla="*/ 593 h 800"/>
                  <a:gd name="T44" fmla="*/ 813 w 827"/>
                  <a:gd name="T45" fmla="*/ 606 h 800"/>
                  <a:gd name="T46" fmla="*/ 823 w 827"/>
                  <a:gd name="T47" fmla="*/ 626 h 800"/>
                  <a:gd name="T48" fmla="*/ 771 w 827"/>
                  <a:gd name="T49" fmla="*/ 626 h 800"/>
                  <a:gd name="T50" fmla="*/ 662 w 827"/>
                  <a:gd name="T51" fmla="*/ 616 h 800"/>
                  <a:gd name="T52" fmla="*/ 554 w 827"/>
                  <a:gd name="T53" fmla="*/ 629 h 800"/>
                  <a:gd name="T54" fmla="*/ 448 w 827"/>
                  <a:gd name="T55" fmla="*/ 663 h 800"/>
                  <a:gd name="T56" fmla="*/ 389 w 827"/>
                  <a:gd name="T57" fmla="*/ 711 h 800"/>
                  <a:gd name="T58" fmla="*/ 105 w 827"/>
                  <a:gd name="T59" fmla="*/ 798 h 800"/>
                  <a:gd name="T60" fmla="*/ 56 w 827"/>
                  <a:gd name="T61" fmla="*/ 761 h 800"/>
                  <a:gd name="T62" fmla="*/ 37 w 827"/>
                  <a:gd name="T63" fmla="*/ 722 h 800"/>
                  <a:gd name="T64" fmla="*/ 25 w 827"/>
                  <a:gd name="T65" fmla="*/ 689 h 800"/>
                  <a:gd name="T66" fmla="*/ 5 w 827"/>
                  <a:gd name="T67" fmla="*/ 626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7" h="800">
                    <a:moveTo>
                      <a:pt x="0" y="607"/>
                    </a:moveTo>
                    <a:lnTo>
                      <a:pt x="28" y="573"/>
                    </a:lnTo>
                    <a:lnTo>
                      <a:pt x="16" y="547"/>
                    </a:lnTo>
                    <a:lnTo>
                      <a:pt x="43" y="521"/>
                    </a:lnTo>
                    <a:lnTo>
                      <a:pt x="48" y="469"/>
                    </a:lnTo>
                    <a:lnTo>
                      <a:pt x="68" y="434"/>
                    </a:lnTo>
                    <a:lnTo>
                      <a:pt x="97" y="434"/>
                    </a:lnTo>
                    <a:lnTo>
                      <a:pt x="123" y="415"/>
                    </a:lnTo>
                    <a:lnTo>
                      <a:pt x="122" y="348"/>
                    </a:lnTo>
                    <a:lnTo>
                      <a:pt x="57" y="330"/>
                    </a:lnTo>
                    <a:lnTo>
                      <a:pt x="20" y="210"/>
                    </a:lnTo>
                    <a:lnTo>
                      <a:pt x="167" y="8"/>
                    </a:lnTo>
                    <a:lnTo>
                      <a:pt x="185" y="0"/>
                    </a:lnTo>
                    <a:lnTo>
                      <a:pt x="185" y="32"/>
                    </a:lnTo>
                    <a:lnTo>
                      <a:pt x="231" y="34"/>
                    </a:lnTo>
                    <a:lnTo>
                      <a:pt x="240" y="57"/>
                    </a:lnTo>
                    <a:lnTo>
                      <a:pt x="254" y="65"/>
                    </a:lnTo>
                    <a:lnTo>
                      <a:pt x="267" y="75"/>
                    </a:lnTo>
                    <a:lnTo>
                      <a:pt x="290" y="96"/>
                    </a:lnTo>
                    <a:lnTo>
                      <a:pt x="299" y="108"/>
                    </a:lnTo>
                    <a:lnTo>
                      <a:pt x="308" y="122"/>
                    </a:lnTo>
                    <a:lnTo>
                      <a:pt x="316" y="136"/>
                    </a:lnTo>
                    <a:lnTo>
                      <a:pt x="322" y="151"/>
                    </a:lnTo>
                    <a:lnTo>
                      <a:pt x="326" y="165"/>
                    </a:lnTo>
                    <a:lnTo>
                      <a:pt x="330" y="182"/>
                    </a:lnTo>
                    <a:lnTo>
                      <a:pt x="332" y="216"/>
                    </a:lnTo>
                    <a:lnTo>
                      <a:pt x="330" y="253"/>
                    </a:lnTo>
                    <a:lnTo>
                      <a:pt x="322" y="295"/>
                    </a:lnTo>
                    <a:lnTo>
                      <a:pt x="373" y="422"/>
                    </a:lnTo>
                    <a:lnTo>
                      <a:pt x="431" y="432"/>
                    </a:lnTo>
                    <a:lnTo>
                      <a:pt x="490" y="448"/>
                    </a:lnTo>
                    <a:lnTo>
                      <a:pt x="545" y="469"/>
                    </a:lnTo>
                    <a:lnTo>
                      <a:pt x="601" y="495"/>
                    </a:lnTo>
                    <a:lnTo>
                      <a:pt x="609" y="498"/>
                    </a:lnTo>
                    <a:lnTo>
                      <a:pt x="618" y="503"/>
                    </a:lnTo>
                    <a:lnTo>
                      <a:pt x="635" y="518"/>
                    </a:lnTo>
                    <a:lnTo>
                      <a:pt x="651" y="536"/>
                    </a:lnTo>
                    <a:lnTo>
                      <a:pt x="658" y="547"/>
                    </a:lnTo>
                    <a:lnTo>
                      <a:pt x="667" y="561"/>
                    </a:lnTo>
                    <a:lnTo>
                      <a:pt x="712" y="574"/>
                    </a:lnTo>
                    <a:lnTo>
                      <a:pt x="764" y="587"/>
                    </a:lnTo>
                    <a:lnTo>
                      <a:pt x="776" y="587"/>
                    </a:lnTo>
                    <a:lnTo>
                      <a:pt x="788" y="589"/>
                    </a:lnTo>
                    <a:lnTo>
                      <a:pt x="798" y="593"/>
                    </a:lnTo>
                    <a:lnTo>
                      <a:pt x="807" y="600"/>
                    </a:lnTo>
                    <a:lnTo>
                      <a:pt x="813" y="606"/>
                    </a:lnTo>
                    <a:lnTo>
                      <a:pt x="819" y="616"/>
                    </a:lnTo>
                    <a:lnTo>
                      <a:pt x="823" y="626"/>
                    </a:lnTo>
                    <a:lnTo>
                      <a:pt x="827" y="639"/>
                    </a:lnTo>
                    <a:lnTo>
                      <a:pt x="771" y="626"/>
                    </a:lnTo>
                    <a:lnTo>
                      <a:pt x="717" y="619"/>
                    </a:lnTo>
                    <a:lnTo>
                      <a:pt x="662" y="616"/>
                    </a:lnTo>
                    <a:lnTo>
                      <a:pt x="609" y="621"/>
                    </a:lnTo>
                    <a:lnTo>
                      <a:pt x="554" y="629"/>
                    </a:lnTo>
                    <a:lnTo>
                      <a:pt x="501" y="644"/>
                    </a:lnTo>
                    <a:lnTo>
                      <a:pt x="448" y="663"/>
                    </a:lnTo>
                    <a:lnTo>
                      <a:pt x="397" y="689"/>
                    </a:lnTo>
                    <a:lnTo>
                      <a:pt x="389" y="711"/>
                    </a:lnTo>
                    <a:lnTo>
                      <a:pt x="201" y="800"/>
                    </a:lnTo>
                    <a:lnTo>
                      <a:pt x="105" y="798"/>
                    </a:lnTo>
                    <a:lnTo>
                      <a:pt x="91" y="761"/>
                    </a:lnTo>
                    <a:lnTo>
                      <a:pt x="56" y="761"/>
                    </a:lnTo>
                    <a:lnTo>
                      <a:pt x="44" y="739"/>
                    </a:lnTo>
                    <a:lnTo>
                      <a:pt x="37" y="722"/>
                    </a:lnTo>
                    <a:lnTo>
                      <a:pt x="29" y="704"/>
                    </a:lnTo>
                    <a:lnTo>
                      <a:pt x="25" y="689"/>
                    </a:lnTo>
                    <a:lnTo>
                      <a:pt x="10" y="647"/>
                    </a:lnTo>
                    <a:lnTo>
                      <a:pt x="5" y="626"/>
                    </a:lnTo>
                    <a:lnTo>
                      <a:pt x="2" y="60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968">
                <a:extLst>
                  <a:ext uri="{FF2B5EF4-FFF2-40B4-BE49-F238E27FC236}">
                    <a16:creationId xmlns:a16="http://schemas.microsoft.com/office/drawing/2014/main" id="{09F2B52B-7169-9E0B-F0E3-DCF0A06C0D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4079"/>
                <a:ext cx="14" cy="4"/>
              </a:xfrm>
              <a:custGeom>
                <a:avLst/>
                <a:gdLst>
                  <a:gd name="T0" fmla="*/ 6 w 57"/>
                  <a:gd name="T1" fmla="*/ 0 h 19"/>
                  <a:gd name="T2" fmla="*/ 57 w 57"/>
                  <a:gd name="T3" fmla="*/ 3 h 19"/>
                  <a:gd name="T4" fmla="*/ 57 w 57"/>
                  <a:gd name="T5" fmla="*/ 12 h 19"/>
                  <a:gd name="T6" fmla="*/ 53 w 57"/>
                  <a:gd name="T7" fmla="*/ 18 h 19"/>
                  <a:gd name="T8" fmla="*/ 23 w 57"/>
                  <a:gd name="T9" fmla="*/ 19 h 19"/>
                  <a:gd name="T10" fmla="*/ 0 w 57"/>
                  <a:gd name="T11" fmla="*/ 14 h 19"/>
                  <a:gd name="T12" fmla="*/ 1 w 57"/>
                  <a:gd name="T13" fmla="*/ 3 h 19"/>
                  <a:gd name="T14" fmla="*/ 6 w 5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19">
                    <a:moveTo>
                      <a:pt x="6" y="0"/>
                    </a:moveTo>
                    <a:lnTo>
                      <a:pt x="57" y="3"/>
                    </a:lnTo>
                    <a:lnTo>
                      <a:pt x="57" y="12"/>
                    </a:lnTo>
                    <a:lnTo>
                      <a:pt x="53" y="18"/>
                    </a:lnTo>
                    <a:lnTo>
                      <a:pt x="23" y="19"/>
                    </a:lnTo>
                    <a:lnTo>
                      <a:pt x="0" y="14"/>
                    </a:lnTo>
                    <a:lnTo>
                      <a:pt x="1" y="3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Line 969">
                <a:extLst>
                  <a:ext uri="{FF2B5EF4-FFF2-40B4-BE49-F238E27FC236}">
                    <a16:creationId xmlns:a16="http://schemas.microsoft.com/office/drawing/2014/main" id="{FAD86BD1-8CA7-96B1-0A7B-8464BC5A96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112" y="4033"/>
                <a:ext cx="1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970">
                <a:extLst>
                  <a:ext uri="{FF2B5EF4-FFF2-40B4-BE49-F238E27FC236}">
                    <a16:creationId xmlns:a16="http://schemas.microsoft.com/office/drawing/2014/main" id="{12F40DC0-9F8F-90B1-8DCF-D602118E88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2" y="3990"/>
                <a:ext cx="141" cy="260"/>
              </a:xfrm>
              <a:custGeom>
                <a:avLst/>
                <a:gdLst>
                  <a:gd name="T0" fmla="*/ 558 w 562"/>
                  <a:gd name="T1" fmla="*/ 296 h 1040"/>
                  <a:gd name="T2" fmla="*/ 487 w 562"/>
                  <a:gd name="T3" fmla="*/ 296 h 1040"/>
                  <a:gd name="T4" fmla="*/ 503 w 562"/>
                  <a:gd name="T5" fmla="*/ 434 h 1040"/>
                  <a:gd name="T6" fmla="*/ 513 w 562"/>
                  <a:gd name="T7" fmla="*/ 509 h 1040"/>
                  <a:gd name="T8" fmla="*/ 541 w 562"/>
                  <a:gd name="T9" fmla="*/ 549 h 1040"/>
                  <a:gd name="T10" fmla="*/ 552 w 562"/>
                  <a:gd name="T11" fmla="*/ 758 h 1040"/>
                  <a:gd name="T12" fmla="*/ 342 w 562"/>
                  <a:gd name="T13" fmla="*/ 980 h 1040"/>
                  <a:gd name="T14" fmla="*/ 220 w 562"/>
                  <a:gd name="T15" fmla="*/ 1011 h 1040"/>
                  <a:gd name="T16" fmla="*/ 208 w 562"/>
                  <a:gd name="T17" fmla="*/ 963 h 1040"/>
                  <a:gd name="T18" fmla="*/ 185 w 562"/>
                  <a:gd name="T19" fmla="*/ 925 h 1040"/>
                  <a:gd name="T20" fmla="*/ 151 w 562"/>
                  <a:gd name="T21" fmla="*/ 897 h 1040"/>
                  <a:gd name="T22" fmla="*/ 89 w 562"/>
                  <a:gd name="T23" fmla="*/ 777 h 1040"/>
                  <a:gd name="T24" fmla="*/ 70 w 562"/>
                  <a:gd name="T25" fmla="*/ 568 h 1040"/>
                  <a:gd name="T26" fmla="*/ 33 w 562"/>
                  <a:gd name="T27" fmla="*/ 353 h 1040"/>
                  <a:gd name="T28" fmla="*/ 8 w 562"/>
                  <a:gd name="T29" fmla="*/ 295 h 1040"/>
                  <a:gd name="T30" fmla="*/ 3 w 562"/>
                  <a:gd name="T31" fmla="*/ 265 h 1040"/>
                  <a:gd name="T32" fmla="*/ 5 w 562"/>
                  <a:gd name="T33" fmla="*/ 205 h 1040"/>
                  <a:gd name="T34" fmla="*/ 13 w 562"/>
                  <a:gd name="T35" fmla="*/ 173 h 1040"/>
                  <a:gd name="T36" fmla="*/ 17 w 562"/>
                  <a:gd name="T37" fmla="*/ 131 h 1040"/>
                  <a:gd name="T38" fmla="*/ 65 w 562"/>
                  <a:gd name="T39" fmla="*/ 58 h 1040"/>
                  <a:gd name="T40" fmla="*/ 113 w 562"/>
                  <a:gd name="T41" fmla="*/ 9 h 1040"/>
                  <a:gd name="T42" fmla="*/ 123 w 562"/>
                  <a:gd name="T43" fmla="*/ 0 h 1040"/>
                  <a:gd name="T44" fmla="*/ 194 w 562"/>
                  <a:gd name="T45" fmla="*/ 32 h 1040"/>
                  <a:gd name="T46" fmla="*/ 282 w 562"/>
                  <a:gd name="T47" fmla="*/ 71 h 1040"/>
                  <a:gd name="T48" fmla="*/ 358 w 562"/>
                  <a:gd name="T49" fmla="*/ 90 h 1040"/>
                  <a:gd name="T50" fmla="*/ 410 w 562"/>
                  <a:gd name="T51" fmla="*/ 130 h 1040"/>
                  <a:gd name="T52" fmla="*/ 440 w 562"/>
                  <a:gd name="T53" fmla="*/ 131 h 1040"/>
                  <a:gd name="T54" fmla="*/ 435 w 562"/>
                  <a:gd name="T55" fmla="*/ 149 h 1040"/>
                  <a:gd name="T56" fmla="*/ 432 w 562"/>
                  <a:gd name="T57" fmla="*/ 161 h 1040"/>
                  <a:gd name="T58" fmla="*/ 424 w 562"/>
                  <a:gd name="T59" fmla="*/ 164 h 1040"/>
                  <a:gd name="T60" fmla="*/ 423 w 562"/>
                  <a:gd name="T61" fmla="*/ 165 h 1040"/>
                  <a:gd name="T62" fmla="*/ 415 w 562"/>
                  <a:gd name="T63" fmla="*/ 159 h 1040"/>
                  <a:gd name="T64" fmla="*/ 397 w 562"/>
                  <a:gd name="T65" fmla="*/ 191 h 1040"/>
                  <a:gd name="T66" fmla="*/ 423 w 562"/>
                  <a:gd name="T67" fmla="*/ 194 h 1040"/>
                  <a:gd name="T68" fmla="*/ 432 w 562"/>
                  <a:gd name="T69" fmla="*/ 205 h 1040"/>
                  <a:gd name="T70" fmla="*/ 461 w 562"/>
                  <a:gd name="T71" fmla="*/ 177 h 1040"/>
                  <a:gd name="T72" fmla="*/ 493 w 562"/>
                  <a:gd name="T73" fmla="*/ 205 h 1040"/>
                  <a:gd name="T74" fmla="*/ 551 w 562"/>
                  <a:gd name="T75" fmla="*/ 151 h 1040"/>
                  <a:gd name="T76" fmla="*/ 550 w 562"/>
                  <a:gd name="T77" fmla="*/ 165 h 1040"/>
                  <a:gd name="T78" fmla="*/ 543 w 562"/>
                  <a:gd name="T79" fmla="*/ 171 h 1040"/>
                  <a:gd name="T80" fmla="*/ 543 w 562"/>
                  <a:gd name="T81" fmla="*/ 175 h 1040"/>
                  <a:gd name="T82" fmla="*/ 548 w 562"/>
                  <a:gd name="T83" fmla="*/ 174 h 1040"/>
                  <a:gd name="T84" fmla="*/ 560 w 562"/>
                  <a:gd name="T85" fmla="*/ 170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62" h="1040">
                    <a:moveTo>
                      <a:pt x="562" y="171"/>
                    </a:moveTo>
                    <a:lnTo>
                      <a:pt x="558" y="296"/>
                    </a:lnTo>
                    <a:lnTo>
                      <a:pt x="537" y="281"/>
                    </a:lnTo>
                    <a:lnTo>
                      <a:pt x="487" y="296"/>
                    </a:lnTo>
                    <a:lnTo>
                      <a:pt x="486" y="433"/>
                    </a:lnTo>
                    <a:lnTo>
                      <a:pt x="503" y="434"/>
                    </a:lnTo>
                    <a:lnTo>
                      <a:pt x="495" y="466"/>
                    </a:lnTo>
                    <a:lnTo>
                      <a:pt x="513" y="509"/>
                    </a:lnTo>
                    <a:lnTo>
                      <a:pt x="513" y="530"/>
                    </a:lnTo>
                    <a:lnTo>
                      <a:pt x="541" y="549"/>
                    </a:lnTo>
                    <a:lnTo>
                      <a:pt x="527" y="578"/>
                    </a:lnTo>
                    <a:lnTo>
                      <a:pt x="552" y="758"/>
                    </a:lnTo>
                    <a:lnTo>
                      <a:pt x="416" y="959"/>
                    </a:lnTo>
                    <a:lnTo>
                      <a:pt x="342" y="980"/>
                    </a:lnTo>
                    <a:lnTo>
                      <a:pt x="222" y="1040"/>
                    </a:lnTo>
                    <a:lnTo>
                      <a:pt x="220" y="1011"/>
                    </a:lnTo>
                    <a:lnTo>
                      <a:pt x="216" y="987"/>
                    </a:lnTo>
                    <a:lnTo>
                      <a:pt x="208" y="963"/>
                    </a:lnTo>
                    <a:lnTo>
                      <a:pt x="199" y="944"/>
                    </a:lnTo>
                    <a:lnTo>
                      <a:pt x="185" y="925"/>
                    </a:lnTo>
                    <a:lnTo>
                      <a:pt x="170" y="911"/>
                    </a:lnTo>
                    <a:lnTo>
                      <a:pt x="151" y="897"/>
                    </a:lnTo>
                    <a:lnTo>
                      <a:pt x="132" y="888"/>
                    </a:lnTo>
                    <a:lnTo>
                      <a:pt x="89" y="777"/>
                    </a:lnTo>
                    <a:lnTo>
                      <a:pt x="87" y="584"/>
                    </a:lnTo>
                    <a:lnTo>
                      <a:pt x="70" y="568"/>
                    </a:lnTo>
                    <a:lnTo>
                      <a:pt x="55" y="384"/>
                    </a:lnTo>
                    <a:lnTo>
                      <a:pt x="33" y="353"/>
                    </a:lnTo>
                    <a:lnTo>
                      <a:pt x="18" y="325"/>
                    </a:lnTo>
                    <a:lnTo>
                      <a:pt x="8" y="295"/>
                    </a:lnTo>
                    <a:lnTo>
                      <a:pt x="4" y="279"/>
                    </a:lnTo>
                    <a:lnTo>
                      <a:pt x="3" y="265"/>
                    </a:lnTo>
                    <a:lnTo>
                      <a:pt x="0" y="235"/>
                    </a:lnTo>
                    <a:lnTo>
                      <a:pt x="5" y="205"/>
                    </a:lnTo>
                    <a:lnTo>
                      <a:pt x="8" y="188"/>
                    </a:lnTo>
                    <a:lnTo>
                      <a:pt x="13" y="173"/>
                    </a:lnTo>
                    <a:lnTo>
                      <a:pt x="28" y="142"/>
                    </a:lnTo>
                    <a:lnTo>
                      <a:pt x="17" y="131"/>
                    </a:lnTo>
                    <a:lnTo>
                      <a:pt x="15" y="124"/>
                    </a:lnTo>
                    <a:lnTo>
                      <a:pt x="65" y="58"/>
                    </a:lnTo>
                    <a:lnTo>
                      <a:pt x="64" y="36"/>
                    </a:lnTo>
                    <a:lnTo>
                      <a:pt x="113" y="9"/>
                    </a:lnTo>
                    <a:lnTo>
                      <a:pt x="117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94" y="32"/>
                    </a:lnTo>
                    <a:lnTo>
                      <a:pt x="201" y="57"/>
                    </a:lnTo>
                    <a:lnTo>
                      <a:pt x="282" y="71"/>
                    </a:lnTo>
                    <a:lnTo>
                      <a:pt x="298" y="94"/>
                    </a:lnTo>
                    <a:lnTo>
                      <a:pt x="358" y="90"/>
                    </a:lnTo>
                    <a:lnTo>
                      <a:pt x="363" y="108"/>
                    </a:lnTo>
                    <a:lnTo>
                      <a:pt x="410" y="130"/>
                    </a:lnTo>
                    <a:lnTo>
                      <a:pt x="443" y="116"/>
                    </a:lnTo>
                    <a:lnTo>
                      <a:pt x="440" y="131"/>
                    </a:lnTo>
                    <a:lnTo>
                      <a:pt x="438" y="145"/>
                    </a:lnTo>
                    <a:lnTo>
                      <a:pt x="435" y="149"/>
                    </a:lnTo>
                    <a:lnTo>
                      <a:pt x="434" y="154"/>
                    </a:lnTo>
                    <a:lnTo>
                      <a:pt x="432" y="161"/>
                    </a:lnTo>
                    <a:lnTo>
                      <a:pt x="427" y="164"/>
                    </a:lnTo>
                    <a:lnTo>
                      <a:pt x="424" y="164"/>
                    </a:lnTo>
                    <a:lnTo>
                      <a:pt x="423" y="164"/>
                    </a:lnTo>
                    <a:lnTo>
                      <a:pt x="423" y="165"/>
                    </a:lnTo>
                    <a:lnTo>
                      <a:pt x="418" y="161"/>
                    </a:lnTo>
                    <a:lnTo>
                      <a:pt x="415" y="159"/>
                    </a:lnTo>
                    <a:lnTo>
                      <a:pt x="414" y="156"/>
                    </a:lnTo>
                    <a:lnTo>
                      <a:pt x="397" y="191"/>
                    </a:lnTo>
                    <a:lnTo>
                      <a:pt x="423" y="196"/>
                    </a:lnTo>
                    <a:lnTo>
                      <a:pt x="423" y="194"/>
                    </a:lnTo>
                    <a:lnTo>
                      <a:pt x="427" y="198"/>
                    </a:lnTo>
                    <a:lnTo>
                      <a:pt x="432" y="205"/>
                    </a:lnTo>
                    <a:lnTo>
                      <a:pt x="439" y="213"/>
                    </a:lnTo>
                    <a:lnTo>
                      <a:pt x="461" y="177"/>
                    </a:lnTo>
                    <a:lnTo>
                      <a:pt x="468" y="212"/>
                    </a:lnTo>
                    <a:lnTo>
                      <a:pt x="493" y="205"/>
                    </a:lnTo>
                    <a:lnTo>
                      <a:pt x="510" y="151"/>
                    </a:lnTo>
                    <a:lnTo>
                      <a:pt x="551" y="151"/>
                    </a:lnTo>
                    <a:lnTo>
                      <a:pt x="547" y="156"/>
                    </a:lnTo>
                    <a:lnTo>
                      <a:pt x="550" y="165"/>
                    </a:lnTo>
                    <a:lnTo>
                      <a:pt x="545" y="168"/>
                    </a:lnTo>
                    <a:lnTo>
                      <a:pt x="543" y="171"/>
                    </a:lnTo>
                    <a:lnTo>
                      <a:pt x="542" y="173"/>
                    </a:lnTo>
                    <a:lnTo>
                      <a:pt x="543" y="175"/>
                    </a:lnTo>
                    <a:lnTo>
                      <a:pt x="545" y="174"/>
                    </a:lnTo>
                    <a:lnTo>
                      <a:pt x="548" y="174"/>
                    </a:lnTo>
                    <a:lnTo>
                      <a:pt x="552" y="171"/>
                    </a:lnTo>
                    <a:lnTo>
                      <a:pt x="560" y="17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971">
                <a:extLst>
                  <a:ext uri="{FF2B5EF4-FFF2-40B4-BE49-F238E27FC236}">
                    <a16:creationId xmlns:a16="http://schemas.microsoft.com/office/drawing/2014/main" id="{4F9470FC-CC6F-D184-1F04-FAEAD23D9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" y="4284"/>
                <a:ext cx="22" cy="21"/>
              </a:xfrm>
              <a:custGeom>
                <a:avLst/>
                <a:gdLst>
                  <a:gd name="T0" fmla="*/ 67 w 86"/>
                  <a:gd name="T1" fmla="*/ 70 h 84"/>
                  <a:gd name="T2" fmla="*/ 21 w 86"/>
                  <a:gd name="T3" fmla="*/ 84 h 84"/>
                  <a:gd name="T4" fmla="*/ 0 w 86"/>
                  <a:gd name="T5" fmla="*/ 75 h 84"/>
                  <a:gd name="T6" fmla="*/ 11 w 86"/>
                  <a:gd name="T7" fmla="*/ 44 h 84"/>
                  <a:gd name="T8" fmla="*/ 48 w 86"/>
                  <a:gd name="T9" fmla="*/ 47 h 84"/>
                  <a:gd name="T10" fmla="*/ 49 w 86"/>
                  <a:gd name="T11" fmla="*/ 17 h 84"/>
                  <a:gd name="T12" fmla="*/ 70 w 86"/>
                  <a:gd name="T13" fmla="*/ 0 h 84"/>
                  <a:gd name="T14" fmla="*/ 86 w 86"/>
                  <a:gd name="T15" fmla="*/ 33 h 84"/>
                  <a:gd name="T16" fmla="*/ 67 w 86"/>
                  <a:gd name="T17" fmla="*/ 42 h 84"/>
                  <a:gd name="T18" fmla="*/ 67 w 86"/>
                  <a:gd name="T19" fmla="*/ 7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84">
                    <a:moveTo>
                      <a:pt x="67" y="70"/>
                    </a:moveTo>
                    <a:lnTo>
                      <a:pt x="21" y="84"/>
                    </a:lnTo>
                    <a:lnTo>
                      <a:pt x="0" y="75"/>
                    </a:lnTo>
                    <a:lnTo>
                      <a:pt x="11" y="44"/>
                    </a:lnTo>
                    <a:lnTo>
                      <a:pt x="48" y="47"/>
                    </a:lnTo>
                    <a:lnTo>
                      <a:pt x="49" y="17"/>
                    </a:lnTo>
                    <a:lnTo>
                      <a:pt x="70" y="0"/>
                    </a:lnTo>
                    <a:lnTo>
                      <a:pt x="86" y="33"/>
                    </a:lnTo>
                    <a:lnTo>
                      <a:pt x="67" y="42"/>
                    </a:lnTo>
                    <a:lnTo>
                      <a:pt x="67" y="7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Line 972">
                <a:extLst>
                  <a:ext uri="{FF2B5EF4-FFF2-40B4-BE49-F238E27FC236}">
                    <a16:creationId xmlns:a16="http://schemas.microsoft.com/office/drawing/2014/main" id="{AA2800AB-56B6-FC9F-C381-986CD9B17E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086" y="4289"/>
                <a:ext cx="7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973">
                <a:extLst>
                  <a:ext uri="{FF2B5EF4-FFF2-40B4-BE49-F238E27FC236}">
                    <a16:creationId xmlns:a16="http://schemas.microsoft.com/office/drawing/2014/main" id="{AA70C068-0002-1030-7D8F-1DD33FB12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9" y="4295"/>
                <a:ext cx="20" cy="22"/>
              </a:xfrm>
              <a:custGeom>
                <a:avLst/>
                <a:gdLst>
                  <a:gd name="T0" fmla="*/ 67 w 80"/>
                  <a:gd name="T1" fmla="*/ 19 h 89"/>
                  <a:gd name="T2" fmla="*/ 69 w 80"/>
                  <a:gd name="T3" fmla="*/ 27 h 89"/>
                  <a:gd name="T4" fmla="*/ 69 w 80"/>
                  <a:gd name="T5" fmla="*/ 26 h 89"/>
                  <a:gd name="T6" fmla="*/ 71 w 80"/>
                  <a:gd name="T7" fmla="*/ 28 h 89"/>
                  <a:gd name="T8" fmla="*/ 75 w 80"/>
                  <a:gd name="T9" fmla="*/ 32 h 89"/>
                  <a:gd name="T10" fmla="*/ 80 w 80"/>
                  <a:gd name="T11" fmla="*/ 38 h 89"/>
                  <a:gd name="T12" fmla="*/ 80 w 80"/>
                  <a:gd name="T13" fmla="*/ 49 h 89"/>
                  <a:gd name="T14" fmla="*/ 47 w 80"/>
                  <a:gd name="T15" fmla="*/ 89 h 89"/>
                  <a:gd name="T16" fmla="*/ 0 w 80"/>
                  <a:gd name="T17" fmla="*/ 66 h 89"/>
                  <a:gd name="T18" fmla="*/ 39 w 80"/>
                  <a:gd name="T19" fmla="*/ 0 h 89"/>
                  <a:gd name="T20" fmla="*/ 43 w 80"/>
                  <a:gd name="T21" fmla="*/ 2 h 89"/>
                  <a:gd name="T22" fmla="*/ 50 w 80"/>
                  <a:gd name="T23" fmla="*/ 5 h 89"/>
                  <a:gd name="T24" fmla="*/ 57 w 80"/>
                  <a:gd name="T25" fmla="*/ 11 h 89"/>
                  <a:gd name="T26" fmla="*/ 67 w 80"/>
                  <a:gd name="T27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0" h="89">
                    <a:moveTo>
                      <a:pt x="67" y="19"/>
                    </a:moveTo>
                    <a:lnTo>
                      <a:pt x="69" y="27"/>
                    </a:lnTo>
                    <a:lnTo>
                      <a:pt x="69" y="26"/>
                    </a:lnTo>
                    <a:lnTo>
                      <a:pt x="71" y="28"/>
                    </a:lnTo>
                    <a:lnTo>
                      <a:pt x="75" y="32"/>
                    </a:lnTo>
                    <a:lnTo>
                      <a:pt x="80" y="38"/>
                    </a:lnTo>
                    <a:lnTo>
                      <a:pt x="80" y="49"/>
                    </a:lnTo>
                    <a:lnTo>
                      <a:pt x="47" y="89"/>
                    </a:lnTo>
                    <a:lnTo>
                      <a:pt x="0" y="66"/>
                    </a:lnTo>
                    <a:lnTo>
                      <a:pt x="39" y="0"/>
                    </a:lnTo>
                    <a:lnTo>
                      <a:pt x="43" y="2"/>
                    </a:lnTo>
                    <a:lnTo>
                      <a:pt x="50" y="5"/>
                    </a:lnTo>
                    <a:lnTo>
                      <a:pt x="57" y="11"/>
                    </a:lnTo>
                    <a:lnTo>
                      <a:pt x="67" y="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974">
                <a:extLst>
                  <a:ext uri="{FF2B5EF4-FFF2-40B4-BE49-F238E27FC236}">
                    <a16:creationId xmlns:a16="http://schemas.microsoft.com/office/drawing/2014/main" id="{FB01C05F-F085-11A4-96F0-977FFFDF7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9" y="4310"/>
                <a:ext cx="9" cy="7"/>
              </a:xfrm>
              <a:custGeom>
                <a:avLst/>
                <a:gdLst>
                  <a:gd name="T0" fmla="*/ 26 w 36"/>
                  <a:gd name="T1" fmla="*/ 9 h 29"/>
                  <a:gd name="T2" fmla="*/ 36 w 36"/>
                  <a:gd name="T3" fmla="*/ 28 h 29"/>
                  <a:gd name="T4" fmla="*/ 0 w 36"/>
                  <a:gd name="T5" fmla="*/ 29 h 29"/>
                  <a:gd name="T6" fmla="*/ 9 w 36"/>
                  <a:gd name="T7" fmla="*/ 0 h 29"/>
                  <a:gd name="T8" fmla="*/ 26 w 36"/>
                  <a:gd name="T9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9">
                    <a:moveTo>
                      <a:pt x="26" y="9"/>
                    </a:moveTo>
                    <a:lnTo>
                      <a:pt x="36" y="28"/>
                    </a:lnTo>
                    <a:lnTo>
                      <a:pt x="0" y="29"/>
                    </a:lnTo>
                    <a:lnTo>
                      <a:pt x="9" y="0"/>
                    </a:lnTo>
                    <a:lnTo>
                      <a:pt x="26" y="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975">
                <a:extLst>
                  <a:ext uri="{FF2B5EF4-FFF2-40B4-BE49-F238E27FC236}">
                    <a16:creationId xmlns:a16="http://schemas.microsoft.com/office/drawing/2014/main" id="{3B219D36-BD70-A50F-D2B8-151C624F6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2" y="4315"/>
                <a:ext cx="3" cy="3"/>
              </a:xfrm>
              <a:custGeom>
                <a:avLst/>
                <a:gdLst>
                  <a:gd name="T0" fmla="*/ 0 w 9"/>
                  <a:gd name="T1" fmla="*/ 0 h 12"/>
                  <a:gd name="T2" fmla="*/ 6 w 9"/>
                  <a:gd name="T3" fmla="*/ 2 h 12"/>
                  <a:gd name="T4" fmla="*/ 9 w 9"/>
                  <a:gd name="T5" fmla="*/ 5 h 12"/>
                  <a:gd name="T6" fmla="*/ 7 w 9"/>
                  <a:gd name="T7" fmla="*/ 7 h 12"/>
                  <a:gd name="T8" fmla="*/ 2 w 9"/>
                  <a:gd name="T9" fmla="*/ 12 h 12"/>
                  <a:gd name="T10" fmla="*/ 0 w 9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2">
                    <a:moveTo>
                      <a:pt x="0" y="0"/>
                    </a:moveTo>
                    <a:lnTo>
                      <a:pt x="6" y="2"/>
                    </a:lnTo>
                    <a:lnTo>
                      <a:pt x="9" y="5"/>
                    </a:lnTo>
                    <a:lnTo>
                      <a:pt x="7" y="7"/>
                    </a:lnTo>
                    <a:lnTo>
                      <a:pt x="2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976">
                <a:extLst>
                  <a:ext uri="{FF2B5EF4-FFF2-40B4-BE49-F238E27FC236}">
                    <a16:creationId xmlns:a16="http://schemas.microsoft.com/office/drawing/2014/main" id="{05F1EB8C-BC42-A7D0-F36B-FA768796A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2" y="4194"/>
                <a:ext cx="76" cy="88"/>
              </a:xfrm>
              <a:custGeom>
                <a:avLst/>
                <a:gdLst>
                  <a:gd name="T0" fmla="*/ 26 w 304"/>
                  <a:gd name="T1" fmla="*/ 152 h 353"/>
                  <a:gd name="T2" fmla="*/ 44 w 304"/>
                  <a:gd name="T3" fmla="*/ 82 h 353"/>
                  <a:gd name="T4" fmla="*/ 67 w 304"/>
                  <a:gd name="T5" fmla="*/ 58 h 353"/>
                  <a:gd name="T6" fmla="*/ 88 w 304"/>
                  <a:gd name="T7" fmla="*/ 73 h 353"/>
                  <a:gd name="T8" fmla="*/ 81 w 304"/>
                  <a:gd name="T9" fmla="*/ 19 h 353"/>
                  <a:gd name="T10" fmla="*/ 115 w 304"/>
                  <a:gd name="T11" fmla="*/ 0 h 353"/>
                  <a:gd name="T12" fmla="*/ 189 w 304"/>
                  <a:gd name="T13" fmla="*/ 22 h 353"/>
                  <a:gd name="T14" fmla="*/ 219 w 304"/>
                  <a:gd name="T15" fmla="*/ 39 h 353"/>
                  <a:gd name="T16" fmla="*/ 225 w 304"/>
                  <a:gd name="T17" fmla="*/ 76 h 353"/>
                  <a:gd name="T18" fmla="*/ 242 w 304"/>
                  <a:gd name="T19" fmla="*/ 83 h 353"/>
                  <a:gd name="T20" fmla="*/ 258 w 304"/>
                  <a:gd name="T21" fmla="*/ 95 h 353"/>
                  <a:gd name="T22" fmla="*/ 271 w 304"/>
                  <a:gd name="T23" fmla="*/ 108 h 353"/>
                  <a:gd name="T24" fmla="*/ 283 w 304"/>
                  <a:gd name="T25" fmla="*/ 124 h 353"/>
                  <a:gd name="T26" fmla="*/ 291 w 304"/>
                  <a:gd name="T27" fmla="*/ 141 h 353"/>
                  <a:gd name="T28" fmla="*/ 298 w 304"/>
                  <a:gd name="T29" fmla="*/ 161 h 353"/>
                  <a:gd name="T30" fmla="*/ 302 w 304"/>
                  <a:gd name="T31" fmla="*/ 183 h 353"/>
                  <a:gd name="T32" fmla="*/ 304 w 304"/>
                  <a:gd name="T33" fmla="*/ 207 h 353"/>
                  <a:gd name="T34" fmla="*/ 285 w 304"/>
                  <a:gd name="T35" fmla="*/ 232 h 353"/>
                  <a:gd name="T36" fmla="*/ 275 w 304"/>
                  <a:gd name="T37" fmla="*/ 244 h 353"/>
                  <a:gd name="T38" fmla="*/ 266 w 304"/>
                  <a:gd name="T39" fmla="*/ 256 h 353"/>
                  <a:gd name="T40" fmla="*/ 246 w 304"/>
                  <a:gd name="T41" fmla="*/ 278 h 353"/>
                  <a:gd name="T42" fmla="*/ 243 w 304"/>
                  <a:gd name="T43" fmla="*/ 278 h 353"/>
                  <a:gd name="T44" fmla="*/ 242 w 304"/>
                  <a:gd name="T45" fmla="*/ 279 h 353"/>
                  <a:gd name="T46" fmla="*/ 239 w 304"/>
                  <a:gd name="T47" fmla="*/ 282 h 353"/>
                  <a:gd name="T48" fmla="*/ 234 w 304"/>
                  <a:gd name="T49" fmla="*/ 287 h 353"/>
                  <a:gd name="T50" fmla="*/ 224 w 304"/>
                  <a:gd name="T51" fmla="*/ 297 h 353"/>
                  <a:gd name="T52" fmla="*/ 212 w 304"/>
                  <a:gd name="T53" fmla="*/ 305 h 353"/>
                  <a:gd name="T54" fmla="*/ 209 w 304"/>
                  <a:gd name="T55" fmla="*/ 305 h 353"/>
                  <a:gd name="T56" fmla="*/ 208 w 304"/>
                  <a:gd name="T57" fmla="*/ 306 h 353"/>
                  <a:gd name="T58" fmla="*/ 205 w 304"/>
                  <a:gd name="T59" fmla="*/ 308 h 353"/>
                  <a:gd name="T60" fmla="*/ 200 w 304"/>
                  <a:gd name="T61" fmla="*/ 313 h 353"/>
                  <a:gd name="T62" fmla="*/ 176 w 304"/>
                  <a:gd name="T63" fmla="*/ 329 h 353"/>
                  <a:gd name="T64" fmla="*/ 151 w 304"/>
                  <a:gd name="T65" fmla="*/ 341 h 353"/>
                  <a:gd name="T66" fmla="*/ 125 w 304"/>
                  <a:gd name="T67" fmla="*/ 353 h 353"/>
                  <a:gd name="T68" fmla="*/ 7 w 304"/>
                  <a:gd name="T69" fmla="*/ 285 h 353"/>
                  <a:gd name="T70" fmla="*/ 0 w 304"/>
                  <a:gd name="T71" fmla="*/ 161 h 353"/>
                  <a:gd name="T72" fmla="*/ 26 w 304"/>
                  <a:gd name="T73" fmla="*/ 15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4" h="353">
                    <a:moveTo>
                      <a:pt x="26" y="152"/>
                    </a:moveTo>
                    <a:lnTo>
                      <a:pt x="44" y="82"/>
                    </a:lnTo>
                    <a:lnTo>
                      <a:pt x="67" y="58"/>
                    </a:lnTo>
                    <a:lnTo>
                      <a:pt x="88" y="73"/>
                    </a:lnTo>
                    <a:lnTo>
                      <a:pt x="81" y="19"/>
                    </a:lnTo>
                    <a:lnTo>
                      <a:pt x="115" y="0"/>
                    </a:lnTo>
                    <a:lnTo>
                      <a:pt x="189" y="22"/>
                    </a:lnTo>
                    <a:lnTo>
                      <a:pt x="219" y="39"/>
                    </a:lnTo>
                    <a:lnTo>
                      <a:pt x="225" y="76"/>
                    </a:lnTo>
                    <a:lnTo>
                      <a:pt x="242" y="83"/>
                    </a:lnTo>
                    <a:lnTo>
                      <a:pt x="258" y="95"/>
                    </a:lnTo>
                    <a:lnTo>
                      <a:pt x="271" y="108"/>
                    </a:lnTo>
                    <a:lnTo>
                      <a:pt x="283" y="124"/>
                    </a:lnTo>
                    <a:lnTo>
                      <a:pt x="291" y="141"/>
                    </a:lnTo>
                    <a:lnTo>
                      <a:pt x="298" y="161"/>
                    </a:lnTo>
                    <a:lnTo>
                      <a:pt x="302" y="183"/>
                    </a:lnTo>
                    <a:lnTo>
                      <a:pt x="304" y="207"/>
                    </a:lnTo>
                    <a:lnTo>
                      <a:pt x="285" y="232"/>
                    </a:lnTo>
                    <a:lnTo>
                      <a:pt x="275" y="244"/>
                    </a:lnTo>
                    <a:lnTo>
                      <a:pt x="266" y="256"/>
                    </a:lnTo>
                    <a:lnTo>
                      <a:pt x="246" y="278"/>
                    </a:lnTo>
                    <a:lnTo>
                      <a:pt x="243" y="278"/>
                    </a:lnTo>
                    <a:lnTo>
                      <a:pt x="242" y="279"/>
                    </a:lnTo>
                    <a:lnTo>
                      <a:pt x="239" y="282"/>
                    </a:lnTo>
                    <a:lnTo>
                      <a:pt x="234" y="287"/>
                    </a:lnTo>
                    <a:lnTo>
                      <a:pt x="224" y="297"/>
                    </a:lnTo>
                    <a:lnTo>
                      <a:pt x="212" y="305"/>
                    </a:lnTo>
                    <a:lnTo>
                      <a:pt x="209" y="305"/>
                    </a:lnTo>
                    <a:lnTo>
                      <a:pt x="208" y="306"/>
                    </a:lnTo>
                    <a:lnTo>
                      <a:pt x="205" y="308"/>
                    </a:lnTo>
                    <a:lnTo>
                      <a:pt x="200" y="313"/>
                    </a:lnTo>
                    <a:lnTo>
                      <a:pt x="176" y="329"/>
                    </a:lnTo>
                    <a:lnTo>
                      <a:pt x="151" y="341"/>
                    </a:lnTo>
                    <a:lnTo>
                      <a:pt x="125" y="353"/>
                    </a:lnTo>
                    <a:lnTo>
                      <a:pt x="7" y="285"/>
                    </a:lnTo>
                    <a:lnTo>
                      <a:pt x="0" y="161"/>
                    </a:lnTo>
                    <a:lnTo>
                      <a:pt x="26" y="15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977">
                <a:extLst>
                  <a:ext uri="{FF2B5EF4-FFF2-40B4-BE49-F238E27FC236}">
                    <a16:creationId xmlns:a16="http://schemas.microsoft.com/office/drawing/2014/main" id="{11ED111D-F204-58B6-7AF9-5FF81E9CF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4009"/>
                <a:ext cx="150" cy="250"/>
              </a:xfrm>
              <a:custGeom>
                <a:avLst/>
                <a:gdLst>
                  <a:gd name="T0" fmla="*/ 179 w 602"/>
                  <a:gd name="T1" fmla="*/ 9 h 1001"/>
                  <a:gd name="T2" fmla="*/ 140 w 602"/>
                  <a:gd name="T3" fmla="*/ 0 h 1001"/>
                  <a:gd name="T4" fmla="*/ 85 w 602"/>
                  <a:gd name="T5" fmla="*/ 93 h 1001"/>
                  <a:gd name="T6" fmla="*/ 37 w 602"/>
                  <a:gd name="T7" fmla="*/ 131 h 1001"/>
                  <a:gd name="T8" fmla="*/ 18 w 602"/>
                  <a:gd name="T9" fmla="*/ 158 h 1001"/>
                  <a:gd name="T10" fmla="*/ 9 w 602"/>
                  <a:gd name="T11" fmla="*/ 243 h 1001"/>
                  <a:gd name="T12" fmla="*/ 0 w 602"/>
                  <a:gd name="T13" fmla="*/ 262 h 1001"/>
                  <a:gd name="T14" fmla="*/ 56 w 602"/>
                  <a:gd name="T15" fmla="*/ 280 h 1001"/>
                  <a:gd name="T16" fmla="*/ 112 w 602"/>
                  <a:gd name="T17" fmla="*/ 308 h 1001"/>
                  <a:gd name="T18" fmla="*/ 179 w 602"/>
                  <a:gd name="T19" fmla="*/ 308 h 1001"/>
                  <a:gd name="T20" fmla="*/ 197 w 602"/>
                  <a:gd name="T21" fmla="*/ 411 h 1001"/>
                  <a:gd name="T22" fmla="*/ 197 w 602"/>
                  <a:gd name="T23" fmla="*/ 543 h 1001"/>
                  <a:gd name="T24" fmla="*/ 243 w 602"/>
                  <a:gd name="T25" fmla="*/ 625 h 1001"/>
                  <a:gd name="T26" fmla="*/ 302 w 602"/>
                  <a:gd name="T27" fmla="*/ 693 h 1001"/>
                  <a:gd name="T28" fmla="*/ 320 w 602"/>
                  <a:gd name="T29" fmla="*/ 796 h 1001"/>
                  <a:gd name="T30" fmla="*/ 263 w 602"/>
                  <a:gd name="T31" fmla="*/ 822 h 1001"/>
                  <a:gd name="T32" fmla="*/ 179 w 602"/>
                  <a:gd name="T33" fmla="*/ 757 h 1001"/>
                  <a:gd name="T34" fmla="*/ 179 w 602"/>
                  <a:gd name="T35" fmla="*/ 701 h 1001"/>
                  <a:gd name="T36" fmla="*/ 47 w 602"/>
                  <a:gd name="T37" fmla="*/ 682 h 1001"/>
                  <a:gd name="T38" fmla="*/ 85 w 602"/>
                  <a:gd name="T39" fmla="*/ 719 h 1001"/>
                  <a:gd name="T40" fmla="*/ 121 w 602"/>
                  <a:gd name="T41" fmla="*/ 796 h 1001"/>
                  <a:gd name="T42" fmla="*/ 179 w 602"/>
                  <a:gd name="T43" fmla="*/ 796 h 1001"/>
                  <a:gd name="T44" fmla="*/ 169 w 602"/>
                  <a:gd name="T45" fmla="*/ 841 h 1001"/>
                  <a:gd name="T46" fmla="*/ 112 w 602"/>
                  <a:gd name="T47" fmla="*/ 890 h 1001"/>
                  <a:gd name="T48" fmla="*/ 197 w 602"/>
                  <a:gd name="T49" fmla="*/ 890 h 1001"/>
                  <a:gd name="T50" fmla="*/ 197 w 602"/>
                  <a:gd name="T51" fmla="*/ 954 h 1001"/>
                  <a:gd name="T52" fmla="*/ 243 w 602"/>
                  <a:gd name="T53" fmla="*/ 954 h 1001"/>
                  <a:gd name="T54" fmla="*/ 263 w 602"/>
                  <a:gd name="T55" fmla="*/ 992 h 1001"/>
                  <a:gd name="T56" fmla="*/ 338 w 602"/>
                  <a:gd name="T57" fmla="*/ 1001 h 1001"/>
                  <a:gd name="T58" fmla="*/ 347 w 602"/>
                  <a:gd name="T59" fmla="*/ 944 h 1001"/>
                  <a:gd name="T60" fmla="*/ 414 w 602"/>
                  <a:gd name="T61" fmla="*/ 944 h 1001"/>
                  <a:gd name="T62" fmla="*/ 460 w 602"/>
                  <a:gd name="T63" fmla="*/ 992 h 1001"/>
                  <a:gd name="T64" fmla="*/ 460 w 602"/>
                  <a:gd name="T65" fmla="*/ 954 h 1001"/>
                  <a:gd name="T66" fmla="*/ 432 w 602"/>
                  <a:gd name="T67" fmla="*/ 907 h 1001"/>
                  <a:gd name="T68" fmla="*/ 395 w 602"/>
                  <a:gd name="T69" fmla="*/ 860 h 1001"/>
                  <a:gd name="T70" fmla="*/ 423 w 602"/>
                  <a:gd name="T71" fmla="*/ 804 h 1001"/>
                  <a:gd name="T72" fmla="*/ 470 w 602"/>
                  <a:gd name="T73" fmla="*/ 757 h 1001"/>
                  <a:gd name="T74" fmla="*/ 470 w 602"/>
                  <a:gd name="T75" fmla="*/ 701 h 1001"/>
                  <a:gd name="T76" fmla="*/ 517 w 602"/>
                  <a:gd name="T77" fmla="*/ 682 h 1001"/>
                  <a:gd name="T78" fmla="*/ 545 w 602"/>
                  <a:gd name="T79" fmla="*/ 635 h 1001"/>
                  <a:gd name="T80" fmla="*/ 470 w 602"/>
                  <a:gd name="T81" fmla="*/ 543 h 1001"/>
                  <a:gd name="T82" fmla="*/ 451 w 602"/>
                  <a:gd name="T83" fmla="*/ 487 h 1001"/>
                  <a:gd name="T84" fmla="*/ 508 w 602"/>
                  <a:gd name="T85" fmla="*/ 419 h 1001"/>
                  <a:gd name="T86" fmla="*/ 602 w 602"/>
                  <a:gd name="T87" fmla="*/ 337 h 1001"/>
                  <a:gd name="T88" fmla="*/ 602 w 602"/>
                  <a:gd name="T89" fmla="*/ 262 h 1001"/>
                  <a:gd name="T90" fmla="*/ 460 w 602"/>
                  <a:gd name="T91" fmla="*/ 177 h 1001"/>
                  <a:gd name="T92" fmla="*/ 395 w 602"/>
                  <a:gd name="T93" fmla="*/ 168 h 1001"/>
                  <a:gd name="T94" fmla="*/ 357 w 602"/>
                  <a:gd name="T95" fmla="*/ 205 h 1001"/>
                  <a:gd name="T96" fmla="*/ 263 w 602"/>
                  <a:gd name="T97" fmla="*/ 168 h 1001"/>
                  <a:gd name="T98" fmla="*/ 243 w 602"/>
                  <a:gd name="T99" fmla="*/ 93 h 1001"/>
                  <a:gd name="T100" fmla="*/ 179 w 602"/>
                  <a:gd name="T101" fmla="*/ 9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02" h="1001">
                    <a:moveTo>
                      <a:pt x="179" y="9"/>
                    </a:moveTo>
                    <a:lnTo>
                      <a:pt x="140" y="0"/>
                    </a:lnTo>
                    <a:lnTo>
                      <a:pt x="85" y="93"/>
                    </a:lnTo>
                    <a:lnTo>
                      <a:pt x="37" y="131"/>
                    </a:lnTo>
                    <a:lnTo>
                      <a:pt x="18" y="158"/>
                    </a:lnTo>
                    <a:lnTo>
                      <a:pt x="9" y="243"/>
                    </a:lnTo>
                    <a:lnTo>
                      <a:pt x="0" y="262"/>
                    </a:lnTo>
                    <a:lnTo>
                      <a:pt x="56" y="280"/>
                    </a:lnTo>
                    <a:lnTo>
                      <a:pt x="112" y="308"/>
                    </a:lnTo>
                    <a:lnTo>
                      <a:pt x="179" y="308"/>
                    </a:lnTo>
                    <a:lnTo>
                      <a:pt x="197" y="411"/>
                    </a:lnTo>
                    <a:lnTo>
                      <a:pt x="197" y="543"/>
                    </a:lnTo>
                    <a:lnTo>
                      <a:pt x="243" y="625"/>
                    </a:lnTo>
                    <a:lnTo>
                      <a:pt x="302" y="693"/>
                    </a:lnTo>
                    <a:lnTo>
                      <a:pt x="320" y="796"/>
                    </a:lnTo>
                    <a:lnTo>
                      <a:pt x="263" y="822"/>
                    </a:lnTo>
                    <a:lnTo>
                      <a:pt x="179" y="757"/>
                    </a:lnTo>
                    <a:lnTo>
                      <a:pt x="179" y="701"/>
                    </a:lnTo>
                    <a:lnTo>
                      <a:pt x="47" y="682"/>
                    </a:lnTo>
                    <a:lnTo>
                      <a:pt x="85" y="719"/>
                    </a:lnTo>
                    <a:lnTo>
                      <a:pt x="121" y="796"/>
                    </a:lnTo>
                    <a:lnTo>
                      <a:pt x="179" y="796"/>
                    </a:lnTo>
                    <a:lnTo>
                      <a:pt x="169" y="841"/>
                    </a:lnTo>
                    <a:lnTo>
                      <a:pt x="112" y="890"/>
                    </a:lnTo>
                    <a:lnTo>
                      <a:pt x="197" y="890"/>
                    </a:lnTo>
                    <a:lnTo>
                      <a:pt x="197" y="954"/>
                    </a:lnTo>
                    <a:lnTo>
                      <a:pt x="243" y="954"/>
                    </a:lnTo>
                    <a:lnTo>
                      <a:pt x="263" y="992"/>
                    </a:lnTo>
                    <a:lnTo>
                      <a:pt x="338" y="1001"/>
                    </a:lnTo>
                    <a:lnTo>
                      <a:pt x="347" y="944"/>
                    </a:lnTo>
                    <a:lnTo>
                      <a:pt x="414" y="944"/>
                    </a:lnTo>
                    <a:lnTo>
                      <a:pt x="460" y="992"/>
                    </a:lnTo>
                    <a:lnTo>
                      <a:pt x="460" y="954"/>
                    </a:lnTo>
                    <a:lnTo>
                      <a:pt x="432" y="907"/>
                    </a:lnTo>
                    <a:lnTo>
                      <a:pt x="395" y="860"/>
                    </a:lnTo>
                    <a:lnTo>
                      <a:pt x="423" y="804"/>
                    </a:lnTo>
                    <a:lnTo>
                      <a:pt x="470" y="757"/>
                    </a:lnTo>
                    <a:lnTo>
                      <a:pt x="470" y="701"/>
                    </a:lnTo>
                    <a:lnTo>
                      <a:pt x="517" y="682"/>
                    </a:lnTo>
                    <a:lnTo>
                      <a:pt x="545" y="635"/>
                    </a:lnTo>
                    <a:lnTo>
                      <a:pt x="470" y="543"/>
                    </a:lnTo>
                    <a:lnTo>
                      <a:pt x="451" y="487"/>
                    </a:lnTo>
                    <a:lnTo>
                      <a:pt x="508" y="419"/>
                    </a:lnTo>
                    <a:lnTo>
                      <a:pt x="602" y="337"/>
                    </a:lnTo>
                    <a:lnTo>
                      <a:pt x="602" y="262"/>
                    </a:lnTo>
                    <a:lnTo>
                      <a:pt x="460" y="177"/>
                    </a:lnTo>
                    <a:lnTo>
                      <a:pt x="395" y="168"/>
                    </a:lnTo>
                    <a:lnTo>
                      <a:pt x="357" y="205"/>
                    </a:lnTo>
                    <a:lnTo>
                      <a:pt x="263" y="168"/>
                    </a:lnTo>
                    <a:lnTo>
                      <a:pt x="243" y="93"/>
                    </a:lnTo>
                    <a:lnTo>
                      <a:pt x="179" y="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978">
                <a:extLst>
                  <a:ext uri="{FF2B5EF4-FFF2-40B4-BE49-F238E27FC236}">
                    <a16:creationId xmlns:a16="http://schemas.microsoft.com/office/drawing/2014/main" id="{3B7F80E3-5799-B39F-2CF4-D76B21E6F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3938"/>
                <a:ext cx="354" cy="339"/>
              </a:xfrm>
              <a:custGeom>
                <a:avLst/>
                <a:gdLst>
                  <a:gd name="T0" fmla="*/ 890 w 1414"/>
                  <a:gd name="T1" fmla="*/ 85 h 1360"/>
                  <a:gd name="T2" fmla="*/ 971 w 1414"/>
                  <a:gd name="T3" fmla="*/ 97 h 1360"/>
                  <a:gd name="T4" fmla="*/ 1089 w 1414"/>
                  <a:gd name="T5" fmla="*/ 223 h 1360"/>
                  <a:gd name="T6" fmla="*/ 1083 w 1414"/>
                  <a:gd name="T7" fmla="*/ 329 h 1360"/>
                  <a:gd name="T8" fmla="*/ 1169 w 1414"/>
                  <a:gd name="T9" fmla="*/ 437 h 1360"/>
                  <a:gd name="T10" fmla="*/ 1163 w 1414"/>
                  <a:gd name="T11" fmla="*/ 467 h 1360"/>
                  <a:gd name="T12" fmla="*/ 1290 w 1414"/>
                  <a:gd name="T13" fmla="*/ 630 h 1360"/>
                  <a:gd name="T14" fmla="*/ 1391 w 1414"/>
                  <a:gd name="T15" fmla="*/ 681 h 1360"/>
                  <a:gd name="T16" fmla="*/ 1414 w 1414"/>
                  <a:gd name="T17" fmla="*/ 777 h 1360"/>
                  <a:gd name="T18" fmla="*/ 1382 w 1414"/>
                  <a:gd name="T19" fmla="*/ 788 h 1360"/>
                  <a:gd name="T20" fmla="*/ 1339 w 1414"/>
                  <a:gd name="T21" fmla="*/ 965 h 1360"/>
                  <a:gd name="T22" fmla="*/ 1366 w 1414"/>
                  <a:gd name="T23" fmla="*/ 1200 h 1360"/>
                  <a:gd name="T24" fmla="*/ 1290 w 1414"/>
                  <a:gd name="T25" fmla="*/ 1286 h 1360"/>
                  <a:gd name="T26" fmla="*/ 1076 w 1414"/>
                  <a:gd name="T27" fmla="*/ 1318 h 1360"/>
                  <a:gd name="T28" fmla="*/ 1061 w 1414"/>
                  <a:gd name="T29" fmla="*/ 1352 h 1360"/>
                  <a:gd name="T30" fmla="*/ 910 w 1414"/>
                  <a:gd name="T31" fmla="*/ 1360 h 1360"/>
                  <a:gd name="T32" fmla="*/ 866 w 1414"/>
                  <a:gd name="T33" fmla="*/ 1325 h 1360"/>
                  <a:gd name="T34" fmla="*/ 790 w 1414"/>
                  <a:gd name="T35" fmla="*/ 1303 h 1360"/>
                  <a:gd name="T36" fmla="*/ 716 w 1414"/>
                  <a:gd name="T37" fmla="*/ 1282 h 1360"/>
                  <a:gd name="T38" fmla="*/ 573 w 1414"/>
                  <a:gd name="T39" fmla="*/ 1244 h 1360"/>
                  <a:gd name="T40" fmla="*/ 557 w 1414"/>
                  <a:gd name="T41" fmla="*/ 1220 h 1360"/>
                  <a:gd name="T42" fmla="*/ 479 w 1414"/>
                  <a:gd name="T43" fmla="*/ 1205 h 1360"/>
                  <a:gd name="T44" fmla="*/ 462 w 1414"/>
                  <a:gd name="T45" fmla="*/ 1176 h 1360"/>
                  <a:gd name="T46" fmla="*/ 445 w 1414"/>
                  <a:gd name="T47" fmla="*/ 1151 h 1360"/>
                  <a:gd name="T48" fmla="*/ 424 w 1414"/>
                  <a:gd name="T49" fmla="*/ 1131 h 1360"/>
                  <a:gd name="T50" fmla="*/ 413 w 1414"/>
                  <a:gd name="T51" fmla="*/ 1122 h 1360"/>
                  <a:gd name="T52" fmla="*/ 403 w 1414"/>
                  <a:gd name="T53" fmla="*/ 1116 h 1360"/>
                  <a:gd name="T54" fmla="*/ 379 w 1414"/>
                  <a:gd name="T55" fmla="*/ 1102 h 1360"/>
                  <a:gd name="T56" fmla="*/ 353 w 1414"/>
                  <a:gd name="T57" fmla="*/ 1093 h 1360"/>
                  <a:gd name="T58" fmla="*/ 325 w 1414"/>
                  <a:gd name="T59" fmla="*/ 1088 h 1360"/>
                  <a:gd name="T60" fmla="*/ 310 w 1414"/>
                  <a:gd name="T61" fmla="*/ 1087 h 1360"/>
                  <a:gd name="T62" fmla="*/ 296 w 1414"/>
                  <a:gd name="T63" fmla="*/ 1088 h 1360"/>
                  <a:gd name="T64" fmla="*/ 253 w 1414"/>
                  <a:gd name="T65" fmla="*/ 1018 h 1360"/>
                  <a:gd name="T66" fmla="*/ 193 w 1414"/>
                  <a:gd name="T67" fmla="*/ 975 h 1360"/>
                  <a:gd name="T68" fmla="*/ 163 w 1414"/>
                  <a:gd name="T69" fmla="*/ 891 h 1360"/>
                  <a:gd name="T70" fmla="*/ 184 w 1414"/>
                  <a:gd name="T71" fmla="*/ 846 h 1360"/>
                  <a:gd name="T72" fmla="*/ 165 w 1414"/>
                  <a:gd name="T73" fmla="*/ 775 h 1360"/>
                  <a:gd name="T74" fmla="*/ 141 w 1414"/>
                  <a:gd name="T75" fmla="*/ 754 h 1360"/>
                  <a:gd name="T76" fmla="*/ 18 w 1414"/>
                  <a:gd name="T77" fmla="*/ 576 h 1360"/>
                  <a:gd name="T78" fmla="*/ 18 w 1414"/>
                  <a:gd name="T79" fmla="*/ 514 h 1360"/>
                  <a:gd name="T80" fmla="*/ 0 w 1414"/>
                  <a:gd name="T81" fmla="*/ 487 h 1360"/>
                  <a:gd name="T82" fmla="*/ 44 w 1414"/>
                  <a:gd name="T83" fmla="*/ 418 h 1360"/>
                  <a:gd name="T84" fmla="*/ 74 w 1414"/>
                  <a:gd name="T85" fmla="*/ 420 h 1360"/>
                  <a:gd name="T86" fmla="*/ 149 w 1414"/>
                  <a:gd name="T87" fmla="*/ 305 h 1360"/>
                  <a:gd name="T88" fmla="*/ 132 w 1414"/>
                  <a:gd name="T89" fmla="*/ 257 h 1360"/>
                  <a:gd name="T90" fmla="*/ 153 w 1414"/>
                  <a:gd name="T91" fmla="*/ 168 h 1360"/>
                  <a:gd name="T92" fmla="*/ 224 w 1414"/>
                  <a:gd name="T93" fmla="*/ 178 h 1360"/>
                  <a:gd name="T94" fmla="*/ 339 w 1414"/>
                  <a:gd name="T95" fmla="*/ 75 h 1360"/>
                  <a:gd name="T96" fmla="*/ 346 w 1414"/>
                  <a:gd name="T97" fmla="*/ 64 h 1360"/>
                  <a:gd name="T98" fmla="*/ 354 w 1414"/>
                  <a:gd name="T99" fmla="*/ 55 h 1360"/>
                  <a:gd name="T100" fmla="*/ 365 w 1414"/>
                  <a:gd name="T101" fmla="*/ 49 h 1360"/>
                  <a:gd name="T102" fmla="*/ 379 w 1414"/>
                  <a:gd name="T103" fmla="*/ 47 h 1360"/>
                  <a:gd name="T104" fmla="*/ 409 w 1414"/>
                  <a:gd name="T105" fmla="*/ 31 h 1360"/>
                  <a:gd name="T106" fmla="*/ 443 w 1414"/>
                  <a:gd name="T107" fmla="*/ 18 h 1360"/>
                  <a:gd name="T108" fmla="*/ 478 w 1414"/>
                  <a:gd name="T109" fmla="*/ 7 h 1360"/>
                  <a:gd name="T110" fmla="*/ 516 w 1414"/>
                  <a:gd name="T111" fmla="*/ 0 h 1360"/>
                  <a:gd name="T112" fmla="*/ 552 w 1414"/>
                  <a:gd name="T113" fmla="*/ 28 h 1360"/>
                  <a:gd name="T114" fmla="*/ 863 w 1414"/>
                  <a:gd name="T115" fmla="*/ 54 h 1360"/>
                  <a:gd name="T116" fmla="*/ 890 w 1414"/>
                  <a:gd name="T117" fmla="*/ 85 h 1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14" h="1360">
                    <a:moveTo>
                      <a:pt x="890" y="85"/>
                    </a:moveTo>
                    <a:lnTo>
                      <a:pt x="971" y="97"/>
                    </a:lnTo>
                    <a:lnTo>
                      <a:pt x="1089" y="223"/>
                    </a:lnTo>
                    <a:lnTo>
                      <a:pt x="1083" y="329"/>
                    </a:lnTo>
                    <a:lnTo>
                      <a:pt x="1169" y="437"/>
                    </a:lnTo>
                    <a:lnTo>
                      <a:pt x="1163" y="467"/>
                    </a:lnTo>
                    <a:lnTo>
                      <a:pt x="1290" y="630"/>
                    </a:lnTo>
                    <a:lnTo>
                      <a:pt x="1391" y="681"/>
                    </a:lnTo>
                    <a:lnTo>
                      <a:pt x="1414" y="777"/>
                    </a:lnTo>
                    <a:lnTo>
                      <a:pt x="1382" y="788"/>
                    </a:lnTo>
                    <a:lnTo>
                      <a:pt x="1339" y="965"/>
                    </a:lnTo>
                    <a:lnTo>
                      <a:pt x="1366" y="1200"/>
                    </a:lnTo>
                    <a:lnTo>
                      <a:pt x="1290" y="1286"/>
                    </a:lnTo>
                    <a:lnTo>
                      <a:pt x="1076" y="1318"/>
                    </a:lnTo>
                    <a:lnTo>
                      <a:pt x="1061" y="1352"/>
                    </a:lnTo>
                    <a:lnTo>
                      <a:pt x="910" y="1360"/>
                    </a:lnTo>
                    <a:lnTo>
                      <a:pt x="866" y="1325"/>
                    </a:lnTo>
                    <a:lnTo>
                      <a:pt x="790" y="1303"/>
                    </a:lnTo>
                    <a:lnTo>
                      <a:pt x="716" y="1282"/>
                    </a:lnTo>
                    <a:lnTo>
                      <a:pt x="573" y="1244"/>
                    </a:lnTo>
                    <a:lnTo>
                      <a:pt x="557" y="1220"/>
                    </a:lnTo>
                    <a:lnTo>
                      <a:pt x="479" y="1205"/>
                    </a:lnTo>
                    <a:lnTo>
                      <a:pt x="462" y="1176"/>
                    </a:lnTo>
                    <a:lnTo>
                      <a:pt x="445" y="1151"/>
                    </a:lnTo>
                    <a:lnTo>
                      <a:pt x="424" y="1131"/>
                    </a:lnTo>
                    <a:lnTo>
                      <a:pt x="413" y="1122"/>
                    </a:lnTo>
                    <a:lnTo>
                      <a:pt x="403" y="1116"/>
                    </a:lnTo>
                    <a:lnTo>
                      <a:pt x="379" y="1102"/>
                    </a:lnTo>
                    <a:lnTo>
                      <a:pt x="353" y="1093"/>
                    </a:lnTo>
                    <a:lnTo>
                      <a:pt x="325" y="1088"/>
                    </a:lnTo>
                    <a:lnTo>
                      <a:pt x="310" y="1087"/>
                    </a:lnTo>
                    <a:lnTo>
                      <a:pt x="296" y="1088"/>
                    </a:lnTo>
                    <a:lnTo>
                      <a:pt x="253" y="1018"/>
                    </a:lnTo>
                    <a:lnTo>
                      <a:pt x="193" y="975"/>
                    </a:lnTo>
                    <a:lnTo>
                      <a:pt x="163" y="891"/>
                    </a:lnTo>
                    <a:lnTo>
                      <a:pt x="184" y="846"/>
                    </a:lnTo>
                    <a:lnTo>
                      <a:pt x="165" y="775"/>
                    </a:lnTo>
                    <a:lnTo>
                      <a:pt x="141" y="754"/>
                    </a:lnTo>
                    <a:lnTo>
                      <a:pt x="18" y="576"/>
                    </a:lnTo>
                    <a:lnTo>
                      <a:pt x="18" y="514"/>
                    </a:lnTo>
                    <a:lnTo>
                      <a:pt x="0" y="487"/>
                    </a:lnTo>
                    <a:lnTo>
                      <a:pt x="44" y="418"/>
                    </a:lnTo>
                    <a:lnTo>
                      <a:pt x="74" y="420"/>
                    </a:lnTo>
                    <a:lnTo>
                      <a:pt x="149" y="305"/>
                    </a:lnTo>
                    <a:lnTo>
                      <a:pt x="132" y="257"/>
                    </a:lnTo>
                    <a:lnTo>
                      <a:pt x="153" y="168"/>
                    </a:lnTo>
                    <a:lnTo>
                      <a:pt x="224" y="178"/>
                    </a:lnTo>
                    <a:lnTo>
                      <a:pt x="339" y="75"/>
                    </a:lnTo>
                    <a:lnTo>
                      <a:pt x="346" y="64"/>
                    </a:lnTo>
                    <a:lnTo>
                      <a:pt x="354" y="55"/>
                    </a:lnTo>
                    <a:lnTo>
                      <a:pt x="365" y="49"/>
                    </a:lnTo>
                    <a:lnTo>
                      <a:pt x="379" y="47"/>
                    </a:lnTo>
                    <a:lnTo>
                      <a:pt x="409" y="31"/>
                    </a:lnTo>
                    <a:lnTo>
                      <a:pt x="443" y="18"/>
                    </a:lnTo>
                    <a:lnTo>
                      <a:pt x="478" y="7"/>
                    </a:lnTo>
                    <a:lnTo>
                      <a:pt x="516" y="0"/>
                    </a:lnTo>
                    <a:lnTo>
                      <a:pt x="552" y="28"/>
                    </a:lnTo>
                    <a:lnTo>
                      <a:pt x="863" y="54"/>
                    </a:lnTo>
                    <a:lnTo>
                      <a:pt x="890" y="8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979">
                <a:extLst>
                  <a:ext uri="{FF2B5EF4-FFF2-40B4-BE49-F238E27FC236}">
                    <a16:creationId xmlns:a16="http://schemas.microsoft.com/office/drawing/2014/main" id="{6F122601-F9C5-582F-FED0-70C16987D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3888"/>
                <a:ext cx="337" cy="430"/>
              </a:xfrm>
              <a:custGeom>
                <a:avLst/>
                <a:gdLst>
                  <a:gd name="T0" fmla="*/ 1350 w 1350"/>
                  <a:gd name="T1" fmla="*/ 640 h 1722"/>
                  <a:gd name="T2" fmla="*/ 1044 w 1350"/>
                  <a:gd name="T3" fmla="*/ 1164 h 1722"/>
                  <a:gd name="T4" fmla="*/ 956 w 1350"/>
                  <a:gd name="T5" fmla="*/ 1410 h 1722"/>
                  <a:gd name="T6" fmla="*/ 821 w 1350"/>
                  <a:gd name="T7" fmla="*/ 1590 h 1722"/>
                  <a:gd name="T8" fmla="*/ 759 w 1350"/>
                  <a:gd name="T9" fmla="*/ 1663 h 1722"/>
                  <a:gd name="T10" fmla="*/ 609 w 1350"/>
                  <a:gd name="T11" fmla="*/ 1652 h 1722"/>
                  <a:gd name="T12" fmla="*/ 598 w 1350"/>
                  <a:gd name="T13" fmla="*/ 1588 h 1722"/>
                  <a:gd name="T14" fmla="*/ 395 w 1350"/>
                  <a:gd name="T15" fmla="*/ 1619 h 1722"/>
                  <a:gd name="T16" fmla="*/ 309 w 1350"/>
                  <a:gd name="T17" fmla="*/ 1635 h 1722"/>
                  <a:gd name="T18" fmla="*/ 217 w 1350"/>
                  <a:gd name="T19" fmla="*/ 1722 h 1722"/>
                  <a:gd name="T20" fmla="*/ 24 w 1350"/>
                  <a:gd name="T21" fmla="*/ 1640 h 1722"/>
                  <a:gd name="T22" fmla="*/ 7 w 1350"/>
                  <a:gd name="T23" fmla="*/ 1631 h 1722"/>
                  <a:gd name="T24" fmla="*/ 3 w 1350"/>
                  <a:gd name="T25" fmla="*/ 1619 h 1722"/>
                  <a:gd name="T26" fmla="*/ 57 w 1350"/>
                  <a:gd name="T27" fmla="*/ 1564 h 1722"/>
                  <a:gd name="T28" fmla="*/ 131 w 1350"/>
                  <a:gd name="T29" fmla="*/ 1456 h 1722"/>
                  <a:gd name="T30" fmla="*/ 164 w 1350"/>
                  <a:gd name="T31" fmla="*/ 1352 h 1722"/>
                  <a:gd name="T32" fmla="*/ 164 w 1350"/>
                  <a:gd name="T33" fmla="*/ 1302 h 1722"/>
                  <a:gd name="T34" fmla="*/ 150 w 1350"/>
                  <a:gd name="T35" fmla="*/ 1248 h 1722"/>
                  <a:gd name="T36" fmla="*/ 217 w 1350"/>
                  <a:gd name="T37" fmla="*/ 1155 h 1722"/>
                  <a:gd name="T38" fmla="*/ 70 w 1350"/>
                  <a:gd name="T39" fmla="*/ 825 h 1722"/>
                  <a:gd name="T40" fmla="*/ 41 w 1350"/>
                  <a:gd name="T41" fmla="*/ 759 h 1722"/>
                  <a:gd name="T42" fmla="*/ 7 w 1350"/>
                  <a:gd name="T43" fmla="*/ 573 h 1722"/>
                  <a:gd name="T44" fmla="*/ 1 w 1350"/>
                  <a:gd name="T45" fmla="*/ 475 h 1722"/>
                  <a:gd name="T46" fmla="*/ 3 w 1350"/>
                  <a:gd name="T47" fmla="*/ 440 h 1722"/>
                  <a:gd name="T48" fmla="*/ 19 w 1350"/>
                  <a:gd name="T49" fmla="*/ 379 h 1722"/>
                  <a:gd name="T50" fmla="*/ 53 w 1350"/>
                  <a:gd name="T51" fmla="*/ 291 h 1722"/>
                  <a:gd name="T52" fmla="*/ 102 w 1350"/>
                  <a:gd name="T53" fmla="*/ 212 h 1722"/>
                  <a:gd name="T54" fmla="*/ 166 w 1350"/>
                  <a:gd name="T55" fmla="*/ 142 h 1722"/>
                  <a:gd name="T56" fmla="*/ 249 w 1350"/>
                  <a:gd name="T57" fmla="*/ 0 h 1722"/>
                  <a:gd name="T58" fmla="*/ 708 w 1350"/>
                  <a:gd name="T59" fmla="*/ 145 h 1722"/>
                  <a:gd name="T60" fmla="*/ 994 w 1350"/>
                  <a:gd name="T61" fmla="*/ 348 h 1722"/>
                  <a:gd name="T62" fmla="*/ 1053 w 1350"/>
                  <a:gd name="T63" fmla="*/ 362 h 1722"/>
                  <a:gd name="T64" fmla="*/ 1025 w 1350"/>
                  <a:gd name="T65" fmla="*/ 422 h 1722"/>
                  <a:gd name="T66" fmla="*/ 1072 w 1350"/>
                  <a:gd name="T67" fmla="*/ 376 h 1722"/>
                  <a:gd name="T68" fmla="*/ 1198 w 1350"/>
                  <a:gd name="T69" fmla="*/ 557 h 1722"/>
                  <a:gd name="T70" fmla="*/ 1206 w 1350"/>
                  <a:gd name="T71" fmla="*/ 581 h 1722"/>
                  <a:gd name="T72" fmla="*/ 1240 w 1350"/>
                  <a:gd name="T73" fmla="*/ 452 h 1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50" h="1722">
                    <a:moveTo>
                      <a:pt x="1240" y="452"/>
                    </a:moveTo>
                    <a:lnTo>
                      <a:pt x="1350" y="640"/>
                    </a:lnTo>
                    <a:lnTo>
                      <a:pt x="1349" y="712"/>
                    </a:lnTo>
                    <a:lnTo>
                      <a:pt x="1044" y="1164"/>
                    </a:lnTo>
                    <a:lnTo>
                      <a:pt x="1048" y="1220"/>
                    </a:lnTo>
                    <a:lnTo>
                      <a:pt x="956" y="1410"/>
                    </a:lnTo>
                    <a:lnTo>
                      <a:pt x="962" y="1457"/>
                    </a:lnTo>
                    <a:lnTo>
                      <a:pt x="821" y="1590"/>
                    </a:lnTo>
                    <a:lnTo>
                      <a:pt x="808" y="1628"/>
                    </a:lnTo>
                    <a:lnTo>
                      <a:pt x="759" y="1663"/>
                    </a:lnTo>
                    <a:lnTo>
                      <a:pt x="703" y="1628"/>
                    </a:lnTo>
                    <a:lnTo>
                      <a:pt x="609" y="1652"/>
                    </a:lnTo>
                    <a:lnTo>
                      <a:pt x="623" y="1614"/>
                    </a:lnTo>
                    <a:lnTo>
                      <a:pt x="598" y="1588"/>
                    </a:lnTo>
                    <a:lnTo>
                      <a:pt x="522" y="1631"/>
                    </a:lnTo>
                    <a:lnTo>
                      <a:pt x="395" y="1619"/>
                    </a:lnTo>
                    <a:lnTo>
                      <a:pt x="392" y="1578"/>
                    </a:lnTo>
                    <a:lnTo>
                      <a:pt x="309" y="1635"/>
                    </a:lnTo>
                    <a:lnTo>
                      <a:pt x="325" y="1644"/>
                    </a:lnTo>
                    <a:lnTo>
                      <a:pt x="217" y="1722"/>
                    </a:lnTo>
                    <a:lnTo>
                      <a:pt x="34" y="1682"/>
                    </a:lnTo>
                    <a:lnTo>
                      <a:pt x="24" y="1640"/>
                    </a:lnTo>
                    <a:lnTo>
                      <a:pt x="12" y="1635"/>
                    </a:lnTo>
                    <a:lnTo>
                      <a:pt x="7" y="1631"/>
                    </a:lnTo>
                    <a:lnTo>
                      <a:pt x="0" y="1623"/>
                    </a:lnTo>
                    <a:lnTo>
                      <a:pt x="3" y="1619"/>
                    </a:lnTo>
                    <a:lnTo>
                      <a:pt x="33" y="1617"/>
                    </a:lnTo>
                    <a:lnTo>
                      <a:pt x="57" y="1564"/>
                    </a:lnTo>
                    <a:lnTo>
                      <a:pt x="104" y="1532"/>
                    </a:lnTo>
                    <a:lnTo>
                      <a:pt x="131" y="1456"/>
                    </a:lnTo>
                    <a:lnTo>
                      <a:pt x="160" y="1385"/>
                    </a:lnTo>
                    <a:lnTo>
                      <a:pt x="164" y="1352"/>
                    </a:lnTo>
                    <a:lnTo>
                      <a:pt x="169" y="1325"/>
                    </a:lnTo>
                    <a:lnTo>
                      <a:pt x="164" y="1302"/>
                    </a:lnTo>
                    <a:lnTo>
                      <a:pt x="160" y="1282"/>
                    </a:lnTo>
                    <a:lnTo>
                      <a:pt x="150" y="1248"/>
                    </a:lnTo>
                    <a:lnTo>
                      <a:pt x="197" y="1158"/>
                    </a:lnTo>
                    <a:lnTo>
                      <a:pt x="217" y="1155"/>
                    </a:lnTo>
                    <a:lnTo>
                      <a:pt x="245" y="1014"/>
                    </a:lnTo>
                    <a:lnTo>
                      <a:pt x="70" y="825"/>
                    </a:lnTo>
                    <a:lnTo>
                      <a:pt x="69" y="781"/>
                    </a:lnTo>
                    <a:lnTo>
                      <a:pt x="41" y="759"/>
                    </a:lnTo>
                    <a:lnTo>
                      <a:pt x="10" y="652"/>
                    </a:lnTo>
                    <a:lnTo>
                      <a:pt x="7" y="573"/>
                    </a:lnTo>
                    <a:lnTo>
                      <a:pt x="5" y="498"/>
                    </a:lnTo>
                    <a:lnTo>
                      <a:pt x="1" y="475"/>
                    </a:lnTo>
                    <a:lnTo>
                      <a:pt x="1" y="456"/>
                    </a:lnTo>
                    <a:lnTo>
                      <a:pt x="3" y="440"/>
                    </a:lnTo>
                    <a:lnTo>
                      <a:pt x="9" y="426"/>
                    </a:lnTo>
                    <a:lnTo>
                      <a:pt x="19" y="379"/>
                    </a:lnTo>
                    <a:lnTo>
                      <a:pt x="34" y="334"/>
                    </a:lnTo>
                    <a:lnTo>
                      <a:pt x="53" y="291"/>
                    </a:lnTo>
                    <a:lnTo>
                      <a:pt x="76" y="252"/>
                    </a:lnTo>
                    <a:lnTo>
                      <a:pt x="102" y="212"/>
                    </a:lnTo>
                    <a:lnTo>
                      <a:pt x="132" y="177"/>
                    </a:lnTo>
                    <a:lnTo>
                      <a:pt x="166" y="142"/>
                    </a:lnTo>
                    <a:lnTo>
                      <a:pt x="206" y="111"/>
                    </a:lnTo>
                    <a:lnTo>
                      <a:pt x="249" y="0"/>
                    </a:lnTo>
                    <a:lnTo>
                      <a:pt x="466" y="85"/>
                    </a:lnTo>
                    <a:lnTo>
                      <a:pt x="708" y="145"/>
                    </a:lnTo>
                    <a:lnTo>
                      <a:pt x="698" y="118"/>
                    </a:lnTo>
                    <a:lnTo>
                      <a:pt x="994" y="348"/>
                    </a:lnTo>
                    <a:lnTo>
                      <a:pt x="1005" y="324"/>
                    </a:lnTo>
                    <a:lnTo>
                      <a:pt x="1053" y="362"/>
                    </a:lnTo>
                    <a:lnTo>
                      <a:pt x="1028" y="376"/>
                    </a:lnTo>
                    <a:lnTo>
                      <a:pt x="1025" y="422"/>
                    </a:lnTo>
                    <a:lnTo>
                      <a:pt x="1038" y="379"/>
                    </a:lnTo>
                    <a:lnTo>
                      <a:pt x="1072" y="376"/>
                    </a:lnTo>
                    <a:lnTo>
                      <a:pt x="1175" y="454"/>
                    </a:lnTo>
                    <a:lnTo>
                      <a:pt x="1198" y="557"/>
                    </a:lnTo>
                    <a:lnTo>
                      <a:pt x="1157" y="615"/>
                    </a:lnTo>
                    <a:lnTo>
                      <a:pt x="1206" y="581"/>
                    </a:lnTo>
                    <a:lnTo>
                      <a:pt x="1213" y="458"/>
                    </a:lnTo>
                    <a:lnTo>
                      <a:pt x="1240" y="45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980">
                <a:extLst>
                  <a:ext uri="{FF2B5EF4-FFF2-40B4-BE49-F238E27FC236}">
                    <a16:creationId xmlns:a16="http://schemas.microsoft.com/office/drawing/2014/main" id="{4A439CD6-1DF9-4390-DF7B-1A5A5E7538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7" y="3924"/>
                <a:ext cx="285" cy="356"/>
              </a:xfrm>
              <a:custGeom>
                <a:avLst/>
                <a:gdLst>
                  <a:gd name="T0" fmla="*/ 751 w 1138"/>
                  <a:gd name="T1" fmla="*/ 338 h 1427"/>
                  <a:gd name="T2" fmla="*/ 863 w 1138"/>
                  <a:gd name="T3" fmla="*/ 279 h 1427"/>
                  <a:gd name="T4" fmla="*/ 963 w 1138"/>
                  <a:gd name="T5" fmla="*/ 248 h 1427"/>
                  <a:gd name="T6" fmla="*/ 905 w 1138"/>
                  <a:gd name="T7" fmla="*/ 305 h 1427"/>
                  <a:gd name="T8" fmla="*/ 921 w 1138"/>
                  <a:gd name="T9" fmla="*/ 357 h 1427"/>
                  <a:gd name="T10" fmla="*/ 853 w 1138"/>
                  <a:gd name="T11" fmla="*/ 356 h 1427"/>
                  <a:gd name="T12" fmla="*/ 800 w 1138"/>
                  <a:gd name="T13" fmla="*/ 446 h 1427"/>
                  <a:gd name="T14" fmla="*/ 809 w 1138"/>
                  <a:gd name="T15" fmla="*/ 472 h 1427"/>
                  <a:gd name="T16" fmla="*/ 868 w 1138"/>
                  <a:gd name="T17" fmla="*/ 484 h 1427"/>
                  <a:gd name="T18" fmla="*/ 826 w 1138"/>
                  <a:gd name="T19" fmla="*/ 530 h 1427"/>
                  <a:gd name="T20" fmla="*/ 793 w 1138"/>
                  <a:gd name="T21" fmla="*/ 603 h 1427"/>
                  <a:gd name="T22" fmla="*/ 911 w 1138"/>
                  <a:gd name="T23" fmla="*/ 600 h 1427"/>
                  <a:gd name="T24" fmla="*/ 885 w 1138"/>
                  <a:gd name="T25" fmla="*/ 655 h 1427"/>
                  <a:gd name="T26" fmla="*/ 976 w 1138"/>
                  <a:gd name="T27" fmla="*/ 744 h 1427"/>
                  <a:gd name="T28" fmla="*/ 1034 w 1138"/>
                  <a:gd name="T29" fmla="*/ 820 h 1427"/>
                  <a:gd name="T30" fmla="*/ 1077 w 1138"/>
                  <a:gd name="T31" fmla="*/ 936 h 1427"/>
                  <a:gd name="T32" fmla="*/ 1080 w 1138"/>
                  <a:gd name="T33" fmla="*/ 1063 h 1427"/>
                  <a:gd name="T34" fmla="*/ 1126 w 1138"/>
                  <a:gd name="T35" fmla="*/ 1108 h 1427"/>
                  <a:gd name="T36" fmla="*/ 1135 w 1138"/>
                  <a:gd name="T37" fmla="*/ 1218 h 1427"/>
                  <a:gd name="T38" fmla="*/ 1077 w 1138"/>
                  <a:gd name="T39" fmla="*/ 1309 h 1427"/>
                  <a:gd name="T40" fmla="*/ 1060 w 1138"/>
                  <a:gd name="T41" fmla="*/ 1337 h 1427"/>
                  <a:gd name="T42" fmla="*/ 1038 w 1138"/>
                  <a:gd name="T43" fmla="*/ 1375 h 1427"/>
                  <a:gd name="T44" fmla="*/ 920 w 1138"/>
                  <a:gd name="T45" fmla="*/ 1367 h 1427"/>
                  <a:gd name="T46" fmla="*/ 940 w 1138"/>
                  <a:gd name="T47" fmla="*/ 1256 h 1427"/>
                  <a:gd name="T48" fmla="*/ 994 w 1138"/>
                  <a:gd name="T49" fmla="*/ 1201 h 1427"/>
                  <a:gd name="T50" fmla="*/ 854 w 1138"/>
                  <a:gd name="T51" fmla="*/ 1207 h 1427"/>
                  <a:gd name="T52" fmla="*/ 677 w 1138"/>
                  <a:gd name="T53" fmla="*/ 1182 h 1427"/>
                  <a:gd name="T54" fmla="*/ 611 w 1138"/>
                  <a:gd name="T55" fmla="*/ 1197 h 1427"/>
                  <a:gd name="T56" fmla="*/ 501 w 1138"/>
                  <a:gd name="T57" fmla="*/ 1235 h 1427"/>
                  <a:gd name="T58" fmla="*/ 429 w 1138"/>
                  <a:gd name="T59" fmla="*/ 1244 h 1427"/>
                  <a:gd name="T60" fmla="*/ 383 w 1138"/>
                  <a:gd name="T61" fmla="*/ 1132 h 1427"/>
                  <a:gd name="T62" fmla="*/ 410 w 1138"/>
                  <a:gd name="T63" fmla="*/ 1016 h 1427"/>
                  <a:gd name="T64" fmla="*/ 522 w 1138"/>
                  <a:gd name="T65" fmla="*/ 962 h 1427"/>
                  <a:gd name="T66" fmla="*/ 652 w 1138"/>
                  <a:gd name="T67" fmla="*/ 974 h 1427"/>
                  <a:gd name="T68" fmla="*/ 599 w 1138"/>
                  <a:gd name="T69" fmla="*/ 895 h 1427"/>
                  <a:gd name="T70" fmla="*/ 562 w 1138"/>
                  <a:gd name="T71" fmla="*/ 817 h 1427"/>
                  <a:gd name="T72" fmla="*/ 561 w 1138"/>
                  <a:gd name="T73" fmla="*/ 791 h 1427"/>
                  <a:gd name="T74" fmla="*/ 542 w 1138"/>
                  <a:gd name="T75" fmla="*/ 806 h 1427"/>
                  <a:gd name="T76" fmla="*/ 470 w 1138"/>
                  <a:gd name="T77" fmla="*/ 839 h 1427"/>
                  <a:gd name="T78" fmla="*/ 285 w 1138"/>
                  <a:gd name="T79" fmla="*/ 755 h 1427"/>
                  <a:gd name="T80" fmla="*/ 21 w 1138"/>
                  <a:gd name="T81" fmla="*/ 280 h 1427"/>
                  <a:gd name="T82" fmla="*/ 4 w 1138"/>
                  <a:gd name="T83" fmla="*/ 152 h 1427"/>
                  <a:gd name="T84" fmla="*/ 28 w 1138"/>
                  <a:gd name="T85" fmla="*/ 93 h 1427"/>
                  <a:gd name="T86" fmla="*/ 69 w 1138"/>
                  <a:gd name="T87" fmla="*/ 32 h 1427"/>
                  <a:gd name="T88" fmla="*/ 165 w 1138"/>
                  <a:gd name="T89" fmla="*/ 2 h 1427"/>
                  <a:gd name="T90" fmla="*/ 235 w 1138"/>
                  <a:gd name="T91" fmla="*/ 2 h 1427"/>
                  <a:gd name="T92" fmla="*/ 340 w 1138"/>
                  <a:gd name="T93" fmla="*/ 23 h 1427"/>
                  <a:gd name="T94" fmla="*/ 408 w 1138"/>
                  <a:gd name="T95" fmla="*/ 55 h 1427"/>
                  <a:gd name="T96" fmla="*/ 501 w 1138"/>
                  <a:gd name="T97" fmla="*/ 87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38" h="1427">
                    <a:moveTo>
                      <a:pt x="604" y="162"/>
                    </a:moveTo>
                    <a:lnTo>
                      <a:pt x="748" y="366"/>
                    </a:lnTo>
                    <a:lnTo>
                      <a:pt x="751" y="338"/>
                    </a:lnTo>
                    <a:lnTo>
                      <a:pt x="806" y="300"/>
                    </a:lnTo>
                    <a:lnTo>
                      <a:pt x="828" y="308"/>
                    </a:lnTo>
                    <a:lnTo>
                      <a:pt x="863" y="279"/>
                    </a:lnTo>
                    <a:lnTo>
                      <a:pt x="886" y="279"/>
                    </a:lnTo>
                    <a:lnTo>
                      <a:pt x="927" y="234"/>
                    </a:lnTo>
                    <a:lnTo>
                      <a:pt x="963" y="248"/>
                    </a:lnTo>
                    <a:lnTo>
                      <a:pt x="975" y="305"/>
                    </a:lnTo>
                    <a:lnTo>
                      <a:pt x="920" y="286"/>
                    </a:lnTo>
                    <a:lnTo>
                      <a:pt x="905" y="305"/>
                    </a:lnTo>
                    <a:lnTo>
                      <a:pt x="924" y="331"/>
                    </a:lnTo>
                    <a:lnTo>
                      <a:pt x="907" y="347"/>
                    </a:lnTo>
                    <a:lnTo>
                      <a:pt x="921" y="357"/>
                    </a:lnTo>
                    <a:lnTo>
                      <a:pt x="921" y="376"/>
                    </a:lnTo>
                    <a:lnTo>
                      <a:pt x="862" y="394"/>
                    </a:lnTo>
                    <a:lnTo>
                      <a:pt x="853" y="356"/>
                    </a:lnTo>
                    <a:lnTo>
                      <a:pt x="814" y="341"/>
                    </a:lnTo>
                    <a:lnTo>
                      <a:pt x="774" y="373"/>
                    </a:lnTo>
                    <a:lnTo>
                      <a:pt x="800" y="446"/>
                    </a:lnTo>
                    <a:lnTo>
                      <a:pt x="807" y="422"/>
                    </a:lnTo>
                    <a:lnTo>
                      <a:pt x="831" y="420"/>
                    </a:lnTo>
                    <a:lnTo>
                      <a:pt x="809" y="472"/>
                    </a:lnTo>
                    <a:lnTo>
                      <a:pt x="834" y="448"/>
                    </a:lnTo>
                    <a:lnTo>
                      <a:pt x="853" y="446"/>
                    </a:lnTo>
                    <a:lnTo>
                      <a:pt x="868" y="484"/>
                    </a:lnTo>
                    <a:lnTo>
                      <a:pt x="894" y="471"/>
                    </a:lnTo>
                    <a:lnTo>
                      <a:pt x="897" y="498"/>
                    </a:lnTo>
                    <a:lnTo>
                      <a:pt x="826" y="530"/>
                    </a:lnTo>
                    <a:lnTo>
                      <a:pt x="830" y="552"/>
                    </a:lnTo>
                    <a:lnTo>
                      <a:pt x="800" y="556"/>
                    </a:lnTo>
                    <a:lnTo>
                      <a:pt x="793" y="603"/>
                    </a:lnTo>
                    <a:lnTo>
                      <a:pt x="819" y="646"/>
                    </a:lnTo>
                    <a:lnTo>
                      <a:pt x="852" y="598"/>
                    </a:lnTo>
                    <a:lnTo>
                      <a:pt x="911" y="600"/>
                    </a:lnTo>
                    <a:lnTo>
                      <a:pt x="938" y="585"/>
                    </a:lnTo>
                    <a:lnTo>
                      <a:pt x="938" y="619"/>
                    </a:lnTo>
                    <a:lnTo>
                      <a:pt x="885" y="655"/>
                    </a:lnTo>
                    <a:lnTo>
                      <a:pt x="909" y="671"/>
                    </a:lnTo>
                    <a:lnTo>
                      <a:pt x="894" y="736"/>
                    </a:lnTo>
                    <a:lnTo>
                      <a:pt x="976" y="744"/>
                    </a:lnTo>
                    <a:lnTo>
                      <a:pt x="961" y="754"/>
                    </a:lnTo>
                    <a:lnTo>
                      <a:pt x="1006" y="829"/>
                    </a:lnTo>
                    <a:lnTo>
                      <a:pt x="1034" y="820"/>
                    </a:lnTo>
                    <a:lnTo>
                      <a:pt x="1067" y="902"/>
                    </a:lnTo>
                    <a:lnTo>
                      <a:pt x="1102" y="880"/>
                    </a:lnTo>
                    <a:lnTo>
                      <a:pt x="1077" y="936"/>
                    </a:lnTo>
                    <a:lnTo>
                      <a:pt x="1104" y="1024"/>
                    </a:lnTo>
                    <a:lnTo>
                      <a:pt x="1080" y="1024"/>
                    </a:lnTo>
                    <a:lnTo>
                      <a:pt x="1080" y="1063"/>
                    </a:lnTo>
                    <a:lnTo>
                      <a:pt x="1100" y="1052"/>
                    </a:lnTo>
                    <a:lnTo>
                      <a:pt x="1107" y="1106"/>
                    </a:lnTo>
                    <a:lnTo>
                      <a:pt x="1126" y="1108"/>
                    </a:lnTo>
                    <a:lnTo>
                      <a:pt x="1138" y="1164"/>
                    </a:lnTo>
                    <a:lnTo>
                      <a:pt x="1123" y="1191"/>
                    </a:lnTo>
                    <a:lnTo>
                      <a:pt x="1135" y="1218"/>
                    </a:lnTo>
                    <a:lnTo>
                      <a:pt x="1116" y="1225"/>
                    </a:lnTo>
                    <a:lnTo>
                      <a:pt x="1105" y="1291"/>
                    </a:lnTo>
                    <a:lnTo>
                      <a:pt x="1077" y="1309"/>
                    </a:lnTo>
                    <a:lnTo>
                      <a:pt x="1071" y="1320"/>
                    </a:lnTo>
                    <a:lnTo>
                      <a:pt x="1067" y="1337"/>
                    </a:lnTo>
                    <a:lnTo>
                      <a:pt x="1060" y="1337"/>
                    </a:lnTo>
                    <a:lnTo>
                      <a:pt x="1051" y="1328"/>
                    </a:lnTo>
                    <a:lnTo>
                      <a:pt x="1056" y="1381"/>
                    </a:lnTo>
                    <a:lnTo>
                      <a:pt x="1038" y="1375"/>
                    </a:lnTo>
                    <a:lnTo>
                      <a:pt x="1023" y="1420"/>
                    </a:lnTo>
                    <a:lnTo>
                      <a:pt x="966" y="1427"/>
                    </a:lnTo>
                    <a:lnTo>
                      <a:pt x="920" y="1367"/>
                    </a:lnTo>
                    <a:lnTo>
                      <a:pt x="954" y="1293"/>
                    </a:lnTo>
                    <a:lnTo>
                      <a:pt x="934" y="1275"/>
                    </a:lnTo>
                    <a:lnTo>
                      <a:pt x="940" y="1256"/>
                    </a:lnTo>
                    <a:lnTo>
                      <a:pt x="971" y="1266"/>
                    </a:lnTo>
                    <a:lnTo>
                      <a:pt x="977" y="1238"/>
                    </a:lnTo>
                    <a:lnTo>
                      <a:pt x="994" y="1201"/>
                    </a:lnTo>
                    <a:lnTo>
                      <a:pt x="958" y="1197"/>
                    </a:lnTo>
                    <a:lnTo>
                      <a:pt x="894" y="1265"/>
                    </a:lnTo>
                    <a:lnTo>
                      <a:pt x="854" y="1207"/>
                    </a:lnTo>
                    <a:lnTo>
                      <a:pt x="809" y="1242"/>
                    </a:lnTo>
                    <a:lnTo>
                      <a:pt x="706" y="1225"/>
                    </a:lnTo>
                    <a:lnTo>
                      <a:pt x="677" y="1182"/>
                    </a:lnTo>
                    <a:lnTo>
                      <a:pt x="650" y="1225"/>
                    </a:lnTo>
                    <a:lnTo>
                      <a:pt x="627" y="1224"/>
                    </a:lnTo>
                    <a:lnTo>
                      <a:pt x="611" y="1197"/>
                    </a:lnTo>
                    <a:lnTo>
                      <a:pt x="611" y="1221"/>
                    </a:lnTo>
                    <a:lnTo>
                      <a:pt x="565" y="1195"/>
                    </a:lnTo>
                    <a:lnTo>
                      <a:pt x="501" y="1235"/>
                    </a:lnTo>
                    <a:lnTo>
                      <a:pt x="493" y="1273"/>
                    </a:lnTo>
                    <a:lnTo>
                      <a:pt x="451" y="1287"/>
                    </a:lnTo>
                    <a:lnTo>
                      <a:pt x="429" y="1244"/>
                    </a:lnTo>
                    <a:lnTo>
                      <a:pt x="400" y="1246"/>
                    </a:lnTo>
                    <a:lnTo>
                      <a:pt x="401" y="1177"/>
                    </a:lnTo>
                    <a:lnTo>
                      <a:pt x="383" y="1132"/>
                    </a:lnTo>
                    <a:lnTo>
                      <a:pt x="361" y="1135"/>
                    </a:lnTo>
                    <a:lnTo>
                      <a:pt x="356" y="1117"/>
                    </a:lnTo>
                    <a:lnTo>
                      <a:pt x="410" y="1016"/>
                    </a:lnTo>
                    <a:lnTo>
                      <a:pt x="441" y="1014"/>
                    </a:lnTo>
                    <a:lnTo>
                      <a:pt x="494" y="961"/>
                    </a:lnTo>
                    <a:lnTo>
                      <a:pt x="522" y="962"/>
                    </a:lnTo>
                    <a:lnTo>
                      <a:pt x="519" y="1005"/>
                    </a:lnTo>
                    <a:lnTo>
                      <a:pt x="590" y="1017"/>
                    </a:lnTo>
                    <a:lnTo>
                      <a:pt x="652" y="974"/>
                    </a:lnTo>
                    <a:lnTo>
                      <a:pt x="619" y="933"/>
                    </a:lnTo>
                    <a:lnTo>
                      <a:pt x="589" y="919"/>
                    </a:lnTo>
                    <a:lnTo>
                      <a:pt x="599" y="895"/>
                    </a:lnTo>
                    <a:lnTo>
                      <a:pt x="562" y="873"/>
                    </a:lnTo>
                    <a:lnTo>
                      <a:pt x="579" y="838"/>
                    </a:lnTo>
                    <a:lnTo>
                      <a:pt x="562" y="817"/>
                    </a:lnTo>
                    <a:lnTo>
                      <a:pt x="559" y="801"/>
                    </a:lnTo>
                    <a:lnTo>
                      <a:pt x="559" y="794"/>
                    </a:lnTo>
                    <a:lnTo>
                      <a:pt x="561" y="791"/>
                    </a:lnTo>
                    <a:lnTo>
                      <a:pt x="555" y="784"/>
                    </a:lnTo>
                    <a:lnTo>
                      <a:pt x="553" y="787"/>
                    </a:lnTo>
                    <a:lnTo>
                      <a:pt x="542" y="806"/>
                    </a:lnTo>
                    <a:lnTo>
                      <a:pt x="523" y="806"/>
                    </a:lnTo>
                    <a:lnTo>
                      <a:pt x="523" y="847"/>
                    </a:lnTo>
                    <a:lnTo>
                      <a:pt x="470" y="839"/>
                    </a:lnTo>
                    <a:lnTo>
                      <a:pt x="468" y="812"/>
                    </a:lnTo>
                    <a:lnTo>
                      <a:pt x="372" y="829"/>
                    </a:lnTo>
                    <a:lnTo>
                      <a:pt x="285" y="755"/>
                    </a:lnTo>
                    <a:lnTo>
                      <a:pt x="118" y="514"/>
                    </a:lnTo>
                    <a:lnTo>
                      <a:pt x="146" y="404"/>
                    </a:lnTo>
                    <a:lnTo>
                      <a:pt x="21" y="280"/>
                    </a:lnTo>
                    <a:lnTo>
                      <a:pt x="0" y="197"/>
                    </a:lnTo>
                    <a:lnTo>
                      <a:pt x="0" y="173"/>
                    </a:lnTo>
                    <a:lnTo>
                      <a:pt x="4" y="152"/>
                    </a:lnTo>
                    <a:lnTo>
                      <a:pt x="10" y="133"/>
                    </a:lnTo>
                    <a:lnTo>
                      <a:pt x="22" y="119"/>
                    </a:lnTo>
                    <a:lnTo>
                      <a:pt x="28" y="93"/>
                    </a:lnTo>
                    <a:lnTo>
                      <a:pt x="38" y="72"/>
                    </a:lnTo>
                    <a:lnTo>
                      <a:pt x="52" y="50"/>
                    </a:lnTo>
                    <a:lnTo>
                      <a:pt x="69" y="32"/>
                    </a:lnTo>
                    <a:lnTo>
                      <a:pt x="99" y="17"/>
                    </a:lnTo>
                    <a:lnTo>
                      <a:pt x="132" y="7"/>
                    </a:lnTo>
                    <a:lnTo>
                      <a:pt x="165" y="2"/>
                    </a:lnTo>
                    <a:lnTo>
                      <a:pt x="201" y="2"/>
                    </a:lnTo>
                    <a:lnTo>
                      <a:pt x="217" y="0"/>
                    </a:lnTo>
                    <a:lnTo>
                      <a:pt x="235" y="2"/>
                    </a:lnTo>
                    <a:lnTo>
                      <a:pt x="271" y="6"/>
                    </a:lnTo>
                    <a:lnTo>
                      <a:pt x="305" y="12"/>
                    </a:lnTo>
                    <a:lnTo>
                      <a:pt x="340" y="23"/>
                    </a:lnTo>
                    <a:lnTo>
                      <a:pt x="373" y="37"/>
                    </a:lnTo>
                    <a:lnTo>
                      <a:pt x="390" y="45"/>
                    </a:lnTo>
                    <a:lnTo>
                      <a:pt x="408" y="55"/>
                    </a:lnTo>
                    <a:lnTo>
                      <a:pt x="439" y="77"/>
                    </a:lnTo>
                    <a:lnTo>
                      <a:pt x="472" y="102"/>
                    </a:lnTo>
                    <a:lnTo>
                      <a:pt x="501" y="87"/>
                    </a:lnTo>
                    <a:lnTo>
                      <a:pt x="578" y="176"/>
                    </a:lnTo>
                    <a:lnTo>
                      <a:pt x="604" y="16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981">
                <a:extLst>
                  <a:ext uri="{FF2B5EF4-FFF2-40B4-BE49-F238E27FC236}">
                    <a16:creationId xmlns:a16="http://schemas.microsoft.com/office/drawing/2014/main" id="{64A0AA30-07A9-E899-4C1D-57C107EE89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1" y="3963"/>
                <a:ext cx="51" cy="43"/>
              </a:xfrm>
              <a:custGeom>
                <a:avLst/>
                <a:gdLst>
                  <a:gd name="T0" fmla="*/ 187 w 204"/>
                  <a:gd name="T1" fmla="*/ 0 h 169"/>
                  <a:gd name="T2" fmla="*/ 204 w 204"/>
                  <a:gd name="T3" fmla="*/ 57 h 169"/>
                  <a:gd name="T4" fmla="*/ 0 w 204"/>
                  <a:gd name="T5" fmla="*/ 169 h 169"/>
                  <a:gd name="T6" fmla="*/ 15 w 204"/>
                  <a:gd name="T7" fmla="*/ 117 h 169"/>
                  <a:gd name="T8" fmla="*/ 38 w 204"/>
                  <a:gd name="T9" fmla="*/ 112 h 169"/>
                  <a:gd name="T10" fmla="*/ 187 w 204"/>
                  <a:gd name="T11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169">
                    <a:moveTo>
                      <a:pt x="187" y="0"/>
                    </a:moveTo>
                    <a:lnTo>
                      <a:pt x="204" y="57"/>
                    </a:lnTo>
                    <a:lnTo>
                      <a:pt x="0" y="169"/>
                    </a:lnTo>
                    <a:lnTo>
                      <a:pt x="15" y="117"/>
                    </a:lnTo>
                    <a:lnTo>
                      <a:pt x="38" y="112"/>
                    </a:lnTo>
                    <a:lnTo>
                      <a:pt x="187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982">
                <a:extLst>
                  <a:ext uri="{FF2B5EF4-FFF2-40B4-BE49-F238E27FC236}">
                    <a16:creationId xmlns:a16="http://schemas.microsoft.com/office/drawing/2014/main" id="{43A030D7-095D-7424-4F39-69FA6C804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2" y="3881"/>
                <a:ext cx="347" cy="369"/>
              </a:xfrm>
              <a:custGeom>
                <a:avLst/>
                <a:gdLst>
                  <a:gd name="T0" fmla="*/ 1348 w 1387"/>
                  <a:gd name="T1" fmla="*/ 589 h 1477"/>
                  <a:gd name="T2" fmla="*/ 1373 w 1387"/>
                  <a:gd name="T3" fmla="*/ 606 h 1477"/>
                  <a:gd name="T4" fmla="*/ 1387 w 1387"/>
                  <a:gd name="T5" fmla="*/ 639 h 1477"/>
                  <a:gd name="T6" fmla="*/ 1222 w 1387"/>
                  <a:gd name="T7" fmla="*/ 616 h 1477"/>
                  <a:gd name="T8" fmla="*/ 1061 w 1387"/>
                  <a:gd name="T9" fmla="*/ 644 h 1477"/>
                  <a:gd name="T10" fmla="*/ 949 w 1387"/>
                  <a:gd name="T11" fmla="*/ 711 h 1477"/>
                  <a:gd name="T12" fmla="*/ 651 w 1387"/>
                  <a:gd name="T13" fmla="*/ 761 h 1477"/>
                  <a:gd name="T14" fmla="*/ 597 w 1387"/>
                  <a:gd name="T15" fmla="*/ 722 h 1477"/>
                  <a:gd name="T16" fmla="*/ 570 w 1387"/>
                  <a:gd name="T17" fmla="*/ 647 h 1477"/>
                  <a:gd name="T18" fmla="*/ 558 w 1387"/>
                  <a:gd name="T19" fmla="*/ 733 h 1477"/>
                  <a:gd name="T20" fmla="*/ 486 w 1387"/>
                  <a:gd name="T21" fmla="*/ 870 h 1477"/>
                  <a:gd name="T22" fmla="*/ 513 w 1387"/>
                  <a:gd name="T23" fmla="*/ 946 h 1477"/>
                  <a:gd name="T24" fmla="*/ 527 w 1387"/>
                  <a:gd name="T25" fmla="*/ 1015 h 1477"/>
                  <a:gd name="T26" fmla="*/ 342 w 1387"/>
                  <a:gd name="T27" fmla="*/ 1417 h 1477"/>
                  <a:gd name="T28" fmla="*/ 216 w 1387"/>
                  <a:gd name="T29" fmla="*/ 1424 h 1477"/>
                  <a:gd name="T30" fmla="*/ 185 w 1387"/>
                  <a:gd name="T31" fmla="*/ 1362 h 1477"/>
                  <a:gd name="T32" fmla="*/ 132 w 1387"/>
                  <a:gd name="T33" fmla="*/ 1325 h 1477"/>
                  <a:gd name="T34" fmla="*/ 70 w 1387"/>
                  <a:gd name="T35" fmla="*/ 1005 h 1477"/>
                  <a:gd name="T36" fmla="*/ 18 w 1387"/>
                  <a:gd name="T37" fmla="*/ 762 h 1477"/>
                  <a:gd name="T38" fmla="*/ 3 w 1387"/>
                  <a:gd name="T39" fmla="*/ 702 h 1477"/>
                  <a:gd name="T40" fmla="*/ 8 w 1387"/>
                  <a:gd name="T41" fmla="*/ 625 h 1477"/>
                  <a:gd name="T42" fmla="*/ 17 w 1387"/>
                  <a:gd name="T43" fmla="*/ 568 h 1477"/>
                  <a:gd name="T44" fmla="*/ 64 w 1387"/>
                  <a:gd name="T45" fmla="*/ 473 h 1477"/>
                  <a:gd name="T46" fmla="*/ 123 w 1387"/>
                  <a:gd name="T47" fmla="*/ 437 h 1477"/>
                  <a:gd name="T48" fmla="*/ 201 w 1387"/>
                  <a:gd name="T49" fmla="*/ 494 h 1477"/>
                  <a:gd name="T50" fmla="*/ 358 w 1387"/>
                  <a:gd name="T51" fmla="*/ 527 h 1477"/>
                  <a:gd name="T52" fmla="*/ 443 w 1387"/>
                  <a:gd name="T53" fmla="*/ 553 h 1477"/>
                  <a:gd name="T54" fmla="*/ 435 w 1387"/>
                  <a:gd name="T55" fmla="*/ 586 h 1477"/>
                  <a:gd name="T56" fmla="*/ 427 w 1387"/>
                  <a:gd name="T57" fmla="*/ 601 h 1477"/>
                  <a:gd name="T58" fmla="*/ 423 w 1387"/>
                  <a:gd name="T59" fmla="*/ 602 h 1477"/>
                  <a:gd name="T60" fmla="*/ 414 w 1387"/>
                  <a:gd name="T61" fmla="*/ 593 h 1477"/>
                  <a:gd name="T62" fmla="*/ 423 w 1387"/>
                  <a:gd name="T63" fmla="*/ 631 h 1477"/>
                  <a:gd name="T64" fmla="*/ 439 w 1387"/>
                  <a:gd name="T65" fmla="*/ 650 h 1477"/>
                  <a:gd name="T66" fmla="*/ 493 w 1387"/>
                  <a:gd name="T67" fmla="*/ 642 h 1477"/>
                  <a:gd name="T68" fmla="*/ 547 w 1387"/>
                  <a:gd name="T69" fmla="*/ 593 h 1477"/>
                  <a:gd name="T70" fmla="*/ 543 w 1387"/>
                  <a:gd name="T71" fmla="*/ 608 h 1477"/>
                  <a:gd name="T72" fmla="*/ 545 w 1387"/>
                  <a:gd name="T73" fmla="*/ 611 h 1477"/>
                  <a:gd name="T74" fmla="*/ 560 w 1387"/>
                  <a:gd name="T75" fmla="*/ 607 h 1477"/>
                  <a:gd name="T76" fmla="*/ 603 w 1387"/>
                  <a:gd name="T77" fmla="*/ 521 h 1477"/>
                  <a:gd name="T78" fmla="*/ 657 w 1387"/>
                  <a:gd name="T79" fmla="*/ 434 h 1477"/>
                  <a:gd name="T80" fmla="*/ 617 w 1387"/>
                  <a:gd name="T81" fmla="*/ 330 h 1477"/>
                  <a:gd name="T82" fmla="*/ 745 w 1387"/>
                  <a:gd name="T83" fmla="*/ 0 h 1477"/>
                  <a:gd name="T84" fmla="*/ 800 w 1387"/>
                  <a:gd name="T85" fmla="*/ 57 h 1477"/>
                  <a:gd name="T86" fmla="*/ 850 w 1387"/>
                  <a:gd name="T87" fmla="*/ 96 h 1477"/>
                  <a:gd name="T88" fmla="*/ 876 w 1387"/>
                  <a:gd name="T89" fmla="*/ 136 h 1477"/>
                  <a:gd name="T90" fmla="*/ 890 w 1387"/>
                  <a:gd name="T91" fmla="*/ 182 h 1477"/>
                  <a:gd name="T92" fmla="*/ 882 w 1387"/>
                  <a:gd name="T93" fmla="*/ 295 h 1477"/>
                  <a:gd name="T94" fmla="*/ 1050 w 1387"/>
                  <a:gd name="T95" fmla="*/ 448 h 1477"/>
                  <a:gd name="T96" fmla="*/ 1169 w 1387"/>
                  <a:gd name="T97" fmla="*/ 498 h 1477"/>
                  <a:gd name="T98" fmla="*/ 1211 w 1387"/>
                  <a:gd name="T99" fmla="*/ 536 h 1477"/>
                  <a:gd name="T100" fmla="*/ 1272 w 1387"/>
                  <a:gd name="T101" fmla="*/ 574 h 1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387" h="1477">
                    <a:moveTo>
                      <a:pt x="1324" y="587"/>
                    </a:moveTo>
                    <a:lnTo>
                      <a:pt x="1336" y="587"/>
                    </a:lnTo>
                    <a:lnTo>
                      <a:pt x="1348" y="589"/>
                    </a:lnTo>
                    <a:lnTo>
                      <a:pt x="1358" y="593"/>
                    </a:lnTo>
                    <a:lnTo>
                      <a:pt x="1367" y="600"/>
                    </a:lnTo>
                    <a:lnTo>
                      <a:pt x="1373" y="606"/>
                    </a:lnTo>
                    <a:lnTo>
                      <a:pt x="1379" y="616"/>
                    </a:lnTo>
                    <a:lnTo>
                      <a:pt x="1383" y="626"/>
                    </a:lnTo>
                    <a:lnTo>
                      <a:pt x="1387" y="639"/>
                    </a:lnTo>
                    <a:lnTo>
                      <a:pt x="1331" y="626"/>
                    </a:lnTo>
                    <a:lnTo>
                      <a:pt x="1277" y="619"/>
                    </a:lnTo>
                    <a:lnTo>
                      <a:pt x="1222" y="616"/>
                    </a:lnTo>
                    <a:lnTo>
                      <a:pt x="1169" y="621"/>
                    </a:lnTo>
                    <a:lnTo>
                      <a:pt x="1114" y="629"/>
                    </a:lnTo>
                    <a:lnTo>
                      <a:pt x="1061" y="644"/>
                    </a:lnTo>
                    <a:lnTo>
                      <a:pt x="1008" y="663"/>
                    </a:lnTo>
                    <a:lnTo>
                      <a:pt x="957" y="689"/>
                    </a:lnTo>
                    <a:lnTo>
                      <a:pt x="949" y="711"/>
                    </a:lnTo>
                    <a:lnTo>
                      <a:pt x="761" y="800"/>
                    </a:lnTo>
                    <a:lnTo>
                      <a:pt x="665" y="798"/>
                    </a:lnTo>
                    <a:lnTo>
                      <a:pt x="651" y="761"/>
                    </a:lnTo>
                    <a:lnTo>
                      <a:pt x="616" y="761"/>
                    </a:lnTo>
                    <a:lnTo>
                      <a:pt x="604" y="739"/>
                    </a:lnTo>
                    <a:lnTo>
                      <a:pt x="597" y="722"/>
                    </a:lnTo>
                    <a:lnTo>
                      <a:pt x="589" y="704"/>
                    </a:lnTo>
                    <a:lnTo>
                      <a:pt x="585" y="689"/>
                    </a:lnTo>
                    <a:lnTo>
                      <a:pt x="570" y="647"/>
                    </a:lnTo>
                    <a:lnTo>
                      <a:pt x="565" y="626"/>
                    </a:lnTo>
                    <a:lnTo>
                      <a:pt x="562" y="608"/>
                    </a:lnTo>
                    <a:lnTo>
                      <a:pt x="558" y="733"/>
                    </a:lnTo>
                    <a:lnTo>
                      <a:pt x="537" y="718"/>
                    </a:lnTo>
                    <a:lnTo>
                      <a:pt x="487" y="733"/>
                    </a:lnTo>
                    <a:lnTo>
                      <a:pt x="486" y="870"/>
                    </a:lnTo>
                    <a:lnTo>
                      <a:pt x="503" y="871"/>
                    </a:lnTo>
                    <a:lnTo>
                      <a:pt x="495" y="903"/>
                    </a:lnTo>
                    <a:lnTo>
                      <a:pt x="513" y="946"/>
                    </a:lnTo>
                    <a:lnTo>
                      <a:pt x="513" y="967"/>
                    </a:lnTo>
                    <a:lnTo>
                      <a:pt x="541" y="986"/>
                    </a:lnTo>
                    <a:lnTo>
                      <a:pt x="527" y="1015"/>
                    </a:lnTo>
                    <a:lnTo>
                      <a:pt x="552" y="1195"/>
                    </a:lnTo>
                    <a:lnTo>
                      <a:pt x="416" y="1396"/>
                    </a:lnTo>
                    <a:lnTo>
                      <a:pt x="342" y="1417"/>
                    </a:lnTo>
                    <a:lnTo>
                      <a:pt x="222" y="1477"/>
                    </a:lnTo>
                    <a:lnTo>
                      <a:pt x="220" y="1448"/>
                    </a:lnTo>
                    <a:lnTo>
                      <a:pt x="216" y="1424"/>
                    </a:lnTo>
                    <a:lnTo>
                      <a:pt x="208" y="1400"/>
                    </a:lnTo>
                    <a:lnTo>
                      <a:pt x="199" y="1381"/>
                    </a:lnTo>
                    <a:lnTo>
                      <a:pt x="185" y="1362"/>
                    </a:lnTo>
                    <a:lnTo>
                      <a:pt x="170" y="1348"/>
                    </a:lnTo>
                    <a:lnTo>
                      <a:pt x="151" y="1334"/>
                    </a:lnTo>
                    <a:lnTo>
                      <a:pt x="132" y="1325"/>
                    </a:lnTo>
                    <a:lnTo>
                      <a:pt x="89" y="1214"/>
                    </a:lnTo>
                    <a:lnTo>
                      <a:pt x="87" y="1021"/>
                    </a:lnTo>
                    <a:lnTo>
                      <a:pt x="70" y="1005"/>
                    </a:lnTo>
                    <a:lnTo>
                      <a:pt x="55" y="821"/>
                    </a:lnTo>
                    <a:lnTo>
                      <a:pt x="33" y="790"/>
                    </a:lnTo>
                    <a:lnTo>
                      <a:pt x="18" y="762"/>
                    </a:lnTo>
                    <a:lnTo>
                      <a:pt x="8" y="732"/>
                    </a:lnTo>
                    <a:lnTo>
                      <a:pt x="4" y="716"/>
                    </a:lnTo>
                    <a:lnTo>
                      <a:pt x="3" y="702"/>
                    </a:lnTo>
                    <a:lnTo>
                      <a:pt x="0" y="672"/>
                    </a:lnTo>
                    <a:lnTo>
                      <a:pt x="5" y="642"/>
                    </a:lnTo>
                    <a:lnTo>
                      <a:pt x="8" y="625"/>
                    </a:lnTo>
                    <a:lnTo>
                      <a:pt x="13" y="610"/>
                    </a:lnTo>
                    <a:lnTo>
                      <a:pt x="28" y="579"/>
                    </a:lnTo>
                    <a:lnTo>
                      <a:pt x="17" y="568"/>
                    </a:lnTo>
                    <a:lnTo>
                      <a:pt x="15" y="561"/>
                    </a:lnTo>
                    <a:lnTo>
                      <a:pt x="65" y="495"/>
                    </a:lnTo>
                    <a:lnTo>
                      <a:pt x="64" y="473"/>
                    </a:lnTo>
                    <a:lnTo>
                      <a:pt x="113" y="446"/>
                    </a:lnTo>
                    <a:lnTo>
                      <a:pt x="117" y="439"/>
                    </a:lnTo>
                    <a:lnTo>
                      <a:pt x="123" y="437"/>
                    </a:lnTo>
                    <a:lnTo>
                      <a:pt x="137" y="437"/>
                    </a:lnTo>
                    <a:lnTo>
                      <a:pt x="194" y="469"/>
                    </a:lnTo>
                    <a:lnTo>
                      <a:pt x="201" y="494"/>
                    </a:lnTo>
                    <a:lnTo>
                      <a:pt x="282" y="508"/>
                    </a:lnTo>
                    <a:lnTo>
                      <a:pt x="298" y="531"/>
                    </a:lnTo>
                    <a:lnTo>
                      <a:pt x="358" y="527"/>
                    </a:lnTo>
                    <a:lnTo>
                      <a:pt x="363" y="545"/>
                    </a:lnTo>
                    <a:lnTo>
                      <a:pt x="410" y="567"/>
                    </a:lnTo>
                    <a:lnTo>
                      <a:pt x="443" y="553"/>
                    </a:lnTo>
                    <a:lnTo>
                      <a:pt x="440" y="568"/>
                    </a:lnTo>
                    <a:lnTo>
                      <a:pt x="438" y="582"/>
                    </a:lnTo>
                    <a:lnTo>
                      <a:pt x="435" y="586"/>
                    </a:lnTo>
                    <a:lnTo>
                      <a:pt x="434" y="591"/>
                    </a:lnTo>
                    <a:lnTo>
                      <a:pt x="432" y="598"/>
                    </a:lnTo>
                    <a:lnTo>
                      <a:pt x="427" y="601"/>
                    </a:lnTo>
                    <a:lnTo>
                      <a:pt x="424" y="601"/>
                    </a:lnTo>
                    <a:lnTo>
                      <a:pt x="423" y="601"/>
                    </a:lnTo>
                    <a:lnTo>
                      <a:pt x="423" y="602"/>
                    </a:lnTo>
                    <a:lnTo>
                      <a:pt x="418" y="598"/>
                    </a:lnTo>
                    <a:lnTo>
                      <a:pt x="415" y="596"/>
                    </a:lnTo>
                    <a:lnTo>
                      <a:pt x="414" y="593"/>
                    </a:lnTo>
                    <a:lnTo>
                      <a:pt x="397" y="628"/>
                    </a:lnTo>
                    <a:lnTo>
                      <a:pt x="423" y="633"/>
                    </a:lnTo>
                    <a:lnTo>
                      <a:pt x="423" y="631"/>
                    </a:lnTo>
                    <a:lnTo>
                      <a:pt x="427" y="635"/>
                    </a:lnTo>
                    <a:lnTo>
                      <a:pt x="432" y="642"/>
                    </a:lnTo>
                    <a:lnTo>
                      <a:pt x="439" y="650"/>
                    </a:lnTo>
                    <a:lnTo>
                      <a:pt x="461" y="614"/>
                    </a:lnTo>
                    <a:lnTo>
                      <a:pt x="468" y="649"/>
                    </a:lnTo>
                    <a:lnTo>
                      <a:pt x="493" y="642"/>
                    </a:lnTo>
                    <a:lnTo>
                      <a:pt x="510" y="588"/>
                    </a:lnTo>
                    <a:lnTo>
                      <a:pt x="551" y="588"/>
                    </a:lnTo>
                    <a:lnTo>
                      <a:pt x="547" y="593"/>
                    </a:lnTo>
                    <a:lnTo>
                      <a:pt x="550" y="602"/>
                    </a:lnTo>
                    <a:lnTo>
                      <a:pt x="545" y="605"/>
                    </a:lnTo>
                    <a:lnTo>
                      <a:pt x="543" y="608"/>
                    </a:lnTo>
                    <a:lnTo>
                      <a:pt x="542" y="610"/>
                    </a:lnTo>
                    <a:lnTo>
                      <a:pt x="543" y="612"/>
                    </a:lnTo>
                    <a:lnTo>
                      <a:pt x="545" y="611"/>
                    </a:lnTo>
                    <a:lnTo>
                      <a:pt x="548" y="611"/>
                    </a:lnTo>
                    <a:lnTo>
                      <a:pt x="552" y="608"/>
                    </a:lnTo>
                    <a:lnTo>
                      <a:pt x="560" y="607"/>
                    </a:lnTo>
                    <a:lnTo>
                      <a:pt x="588" y="573"/>
                    </a:lnTo>
                    <a:lnTo>
                      <a:pt x="576" y="547"/>
                    </a:lnTo>
                    <a:lnTo>
                      <a:pt x="603" y="521"/>
                    </a:lnTo>
                    <a:lnTo>
                      <a:pt x="608" y="469"/>
                    </a:lnTo>
                    <a:lnTo>
                      <a:pt x="628" y="434"/>
                    </a:lnTo>
                    <a:lnTo>
                      <a:pt x="657" y="434"/>
                    </a:lnTo>
                    <a:lnTo>
                      <a:pt x="683" y="415"/>
                    </a:lnTo>
                    <a:lnTo>
                      <a:pt x="682" y="348"/>
                    </a:lnTo>
                    <a:lnTo>
                      <a:pt x="617" y="330"/>
                    </a:lnTo>
                    <a:lnTo>
                      <a:pt x="580" y="210"/>
                    </a:lnTo>
                    <a:lnTo>
                      <a:pt x="727" y="8"/>
                    </a:lnTo>
                    <a:lnTo>
                      <a:pt x="745" y="0"/>
                    </a:lnTo>
                    <a:lnTo>
                      <a:pt x="745" y="32"/>
                    </a:lnTo>
                    <a:lnTo>
                      <a:pt x="791" y="34"/>
                    </a:lnTo>
                    <a:lnTo>
                      <a:pt x="800" y="57"/>
                    </a:lnTo>
                    <a:lnTo>
                      <a:pt x="814" y="65"/>
                    </a:lnTo>
                    <a:lnTo>
                      <a:pt x="827" y="75"/>
                    </a:lnTo>
                    <a:lnTo>
                      <a:pt x="850" y="96"/>
                    </a:lnTo>
                    <a:lnTo>
                      <a:pt x="859" y="108"/>
                    </a:lnTo>
                    <a:lnTo>
                      <a:pt x="868" y="122"/>
                    </a:lnTo>
                    <a:lnTo>
                      <a:pt x="876" y="136"/>
                    </a:lnTo>
                    <a:lnTo>
                      <a:pt x="882" y="151"/>
                    </a:lnTo>
                    <a:lnTo>
                      <a:pt x="886" y="165"/>
                    </a:lnTo>
                    <a:lnTo>
                      <a:pt x="890" y="182"/>
                    </a:lnTo>
                    <a:lnTo>
                      <a:pt x="892" y="216"/>
                    </a:lnTo>
                    <a:lnTo>
                      <a:pt x="890" y="253"/>
                    </a:lnTo>
                    <a:lnTo>
                      <a:pt x="882" y="295"/>
                    </a:lnTo>
                    <a:lnTo>
                      <a:pt x="933" y="422"/>
                    </a:lnTo>
                    <a:lnTo>
                      <a:pt x="991" y="432"/>
                    </a:lnTo>
                    <a:lnTo>
                      <a:pt x="1050" y="448"/>
                    </a:lnTo>
                    <a:lnTo>
                      <a:pt x="1105" y="469"/>
                    </a:lnTo>
                    <a:lnTo>
                      <a:pt x="1161" y="495"/>
                    </a:lnTo>
                    <a:lnTo>
                      <a:pt x="1169" y="498"/>
                    </a:lnTo>
                    <a:lnTo>
                      <a:pt x="1178" y="503"/>
                    </a:lnTo>
                    <a:lnTo>
                      <a:pt x="1195" y="518"/>
                    </a:lnTo>
                    <a:lnTo>
                      <a:pt x="1211" y="536"/>
                    </a:lnTo>
                    <a:lnTo>
                      <a:pt x="1218" y="547"/>
                    </a:lnTo>
                    <a:lnTo>
                      <a:pt x="1227" y="561"/>
                    </a:lnTo>
                    <a:lnTo>
                      <a:pt x="1272" y="574"/>
                    </a:lnTo>
                    <a:lnTo>
                      <a:pt x="1324" y="58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983">
                <a:extLst>
                  <a:ext uri="{FF2B5EF4-FFF2-40B4-BE49-F238E27FC236}">
                    <a16:creationId xmlns:a16="http://schemas.microsoft.com/office/drawing/2014/main" id="{96164935-5D50-B20F-02DF-6EF8323C7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4079"/>
                <a:ext cx="14" cy="4"/>
              </a:xfrm>
              <a:custGeom>
                <a:avLst/>
                <a:gdLst>
                  <a:gd name="T0" fmla="*/ 6 w 57"/>
                  <a:gd name="T1" fmla="*/ 0 h 19"/>
                  <a:gd name="T2" fmla="*/ 57 w 57"/>
                  <a:gd name="T3" fmla="*/ 3 h 19"/>
                  <a:gd name="T4" fmla="*/ 57 w 57"/>
                  <a:gd name="T5" fmla="*/ 12 h 19"/>
                  <a:gd name="T6" fmla="*/ 53 w 57"/>
                  <a:gd name="T7" fmla="*/ 18 h 19"/>
                  <a:gd name="T8" fmla="*/ 23 w 57"/>
                  <a:gd name="T9" fmla="*/ 19 h 19"/>
                  <a:gd name="T10" fmla="*/ 0 w 57"/>
                  <a:gd name="T11" fmla="*/ 14 h 19"/>
                  <a:gd name="T12" fmla="*/ 1 w 57"/>
                  <a:gd name="T13" fmla="*/ 3 h 19"/>
                  <a:gd name="T14" fmla="*/ 6 w 5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19">
                    <a:moveTo>
                      <a:pt x="6" y="0"/>
                    </a:moveTo>
                    <a:lnTo>
                      <a:pt x="57" y="3"/>
                    </a:lnTo>
                    <a:lnTo>
                      <a:pt x="57" y="12"/>
                    </a:lnTo>
                    <a:lnTo>
                      <a:pt x="53" y="18"/>
                    </a:lnTo>
                    <a:lnTo>
                      <a:pt x="23" y="19"/>
                    </a:lnTo>
                    <a:lnTo>
                      <a:pt x="0" y="14"/>
                    </a:lnTo>
                    <a:lnTo>
                      <a:pt x="1" y="3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984">
                <a:extLst>
                  <a:ext uri="{FF2B5EF4-FFF2-40B4-BE49-F238E27FC236}">
                    <a16:creationId xmlns:a16="http://schemas.microsoft.com/office/drawing/2014/main" id="{D17350A1-90C4-F1E5-3937-8207554DA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" y="4284"/>
                <a:ext cx="22" cy="21"/>
              </a:xfrm>
              <a:custGeom>
                <a:avLst/>
                <a:gdLst>
                  <a:gd name="T0" fmla="*/ 67 w 86"/>
                  <a:gd name="T1" fmla="*/ 70 h 84"/>
                  <a:gd name="T2" fmla="*/ 21 w 86"/>
                  <a:gd name="T3" fmla="*/ 84 h 84"/>
                  <a:gd name="T4" fmla="*/ 0 w 86"/>
                  <a:gd name="T5" fmla="*/ 75 h 84"/>
                  <a:gd name="T6" fmla="*/ 11 w 86"/>
                  <a:gd name="T7" fmla="*/ 44 h 84"/>
                  <a:gd name="T8" fmla="*/ 48 w 86"/>
                  <a:gd name="T9" fmla="*/ 47 h 84"/>
                  <a:gd name="T10" fmla="*/ 49 w 86"/>
                  <a:gd name="T11" fmla="*/ 17 h 84"/>
                  <a:gd name="T12" fmla="*/ 70 w 86"/>
                  <a:gd name="T13" fmla="*/ 0 h 84"/>
                  <a:gd name="T14" fmla="*/ 86 w 86"/>
                  <a:gd name="T15" fmla="*/ 33 h 84"/>
                  <a:gd name="T16" fmla="*/ 67 w 86"/>
                  <a:gd name="T17" fmla="*/ 42 h 84"/>
                  <a:gd name="T18" fmla="*/ 67 w 86"/>
                  <a:gd name="T19" fmla="*/ 7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84">
                    <a:moveTo>
                      <a:pt x="67" y="70"/>
                    </a:moveTo>
                    <a:lnTo>
                      <a:pt x="21" y="84"/>
                    </a:lnTo>
                    <a:lnTo>
                      <a:pt x="0" y="75"/>
                    </a:lnTo>
                    <a:lnTo>
                      <a:pt x="11" y="44"/>
                    </a:lnTo>
                    <a:lnTo>
                      <a:pt x="48" y="47"/>
                    </a:lnTo>
                    <a:lnTo>
                      <a:pt x="49" y="17"/>
                    </a:lnTo>
                    <a:lnTo>
                      <a:pt x="70" y="0"/>
                    </a:lnTo>
                    <a:lnTo>
                      <a:pt x="86" y="33"/>
                    </a:lnTo>
                    <a:lnTo>
                      <a:pt x="67" y="42"/>
                    </a:lnTo>
                    <a:lnTo>
                      <a:pt x="67" y="7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985">
                <a:extLst>
                  <a:ext uri="{FF2B5EF4-FFF2-40B4-BE49-F238E27FC236}">
                    <a16:creationId xmlns:a16="http://schemas.microsoft.com/office/drawing/2014/main" id="{3A143EEB-FECE-5DCA-D4DA-7936250A70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9" y="4295"/>
                <a:ext cx="20" cy="22"/>
              </a:xfrm>
              <a:custGeom>
                <a:avLst/>
                <a:gdLst>
                  <a:gd name="T0" fmla="*/ 80 w 80"/>
                  <a:gd name="T1" fmla="*/ 49 h 89"/>
                  <a:gd name="T2" fmla="*/ 47 w 80"/>
                  <a:gd name="T3" fmla="*/ 89 h 89"/>
                  <a:gd name="T4" fmla="*/ 0 w 80"/>
                  <a:gd name="T5" fmla="*/ 66 h 89"/>
                  <a:gd name="T6" fmla="*/ 39 w 80"/>
                  <a:gd name="T7" fmla="*/ 0 h 89"/>
                  <a:gd name="T8" fmla="*/ 43 w 80"/>
                  <a:gd name="T9" fmla="*/ 2 h 89"/>
                  <a:gd name="T10" fmla="*/ 50 w 80"/>
                  <a:gd name="T11" fmla="*/ 5 h 89"/>
                  <a:gd name="T12" fmla="*/ 57 w 80"/>
                  <a:gd name="T13" fmla="*/ 11 h 89"/>
                  <a:gd name="T14" fmla="*/ 67 w 80"/>
                  <a:gd name="T15" fmla="*/ 19 h 89"/>
                  <a:gd name="T16" fmla="*/ 69 w 80"/>
                  <a:gd name="T17" fmla="*/ 27 h 89"/>
                  <a:gd name="T18" fmla="*/ 69 w 80"/>
                  <a:gd name="T19" fmla="*/ 26 h 89"/>
                  <a:gd name="T20" fmla="*/ 71 w 80"/>
                  <a:gd name="T21" fmla="*/ 28 h 89"/>
                  <a:gd name="T22" fmla="*/ 75 w 80"/>
                  <a:gd name="T23" fmla="*/ 32 h 89"/>
                  <a:gd name="T24" fmla="*/ 80 w 80"/>
                  <a:gd name="T25" fmla="*/ 38 h 89"/>
                  <a:gd name="T26" fmla="*/ 80 w 80"/>
                  <a:gd name="T27" fmla="*/ 4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0" h="89">
                    <a:moveTo>
                      <a:pt x="80" y="49"/>
                    </a:moveTo>
                    <a:lnTo>
                      <a:pt x="47" y="89"/>
                    </a:lnTo>
                    <a:lnTo>
                      <a:pt x="0" y="66"/>
                    </a:lnTo>
                    <a:lnTo>
                      <a:pt x="39" y="0"/>
                    </a:lnTo>
                    <a:lnTo>
                      <a:pt x="43" y="2"/>
                    </a:lnTo>
                    <a:lnTo>
                      <a:pt x="50" y="5"/>
                    </a:lnTo>
                    <a:lnTo>
                      <a:pt x="57" y="11"/>
                    </a:lnTo>
                    <a:lnTo>
                      <a:pt x="67" y="19"/>
                    </a:lnTo>
                    <a:lnTo>
                      <a:pt x="69" y="27"/>
                    </a:lnTo>
                    <a:lnTo>
                      <a:pt x="69" y="26"/>
                    </a:lnTo>
                    <a:lnTo>
                      <a:pt x="71" y="28"/>
                    </a:lnTo>
                    <a:lnTo>
                      <a:pt x="75" y="32"/>
                    </a:lnTo>
                    <a:lnTo>
                      <a:pt x="80" y="38"/>
                    </a:lnTo>
                    <a:lnTo>
                      <a:pt x="80" y="4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986">
                <a:extLst>
                  <a:ext uri="{FF2B5EF4-FFF2-40B4-BE49-F238E27FC236}">
                    <a16:creationId xmlns:a16="http://schemas.microsoft.com/office/drawing/2014/main" id="{767EEF22-4B8B-42EB-1055-80C0EFFD9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9" y="4310"/>
                <a:ext cx="9" cy="7"/>
              </a:xfrm>
              <a:custGeom>
                <a:avLst/>
                <a:gdLst>
                  <a:gd name="T0" fmla="*/ 26 w 36"/>
                  <a:gd name="T1" fmla="*/ 9 h 29"/>
                  <a:gd name="T2" fmla="*/ 36 w 36"/>
                  <a:gd name="T3" fmla="*/ 28 h 29"/>
                  <a:gd name="T4" fmla="*/ 0 w 36"/>
                  <a:gd name="T5" fmla="*/ 29 h 29"/>
                  <a:gd name="T6" fmla="*/ 9 w 36"/>
                  <a:gd name="T7" fmla="*/ 0 h 29"/>
                  <a:gd name="T8" fmla="*/ 26 w 36"/>
                  <a:gd name="T9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9">
                    <a:moveTo>
                      <a:pt x="26" y="9"/>
                    </a:moveTo>
                    <a:lnTo>
                      <a:pt x="36" y="28"/>
                    </a:lnTo>
                    <a:lnTo>
                      <a:pt x="0" y="29"/>
                    </a:lnTo>
                    <a:lnTo>
                      <a:pt x="9" y="0"/>
                    </a:lnTo>
                    <a:lnTo>
                      <a:pt x="26" y="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987">
                <a:extLst>
                  <a:ext uri="{FF2B5EF4-FFF2-40B4-BE49-F238E27FC236}">
                    <a16:creationId xmlns:a16="http://schemas.microsoft.com/office/drawing/2014/main" id="{63FC1C08-5737-0D2A-F561-4ABAA5DCF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2" y="4194"/>
                <a:ext cx="76" cy="88"/>
              </a:xfrm>
              <a:custGeom>
                <a:avLst/>
                <a:gdLst>
                  <a:gd name="T0" fmla="*/ 26 w 304"/>
                  <a:gd name="T1" fmla="*/ 152 h 353"/>
                  <a:gd name="T2" fmla="*/ 44 w 304"/>
                  <a:gd name="T3" fmla="*/ 82 h 353"/>
                  <a:gd name="T4" fmla="*/ 67 w 304"/>
                  <a:gd name="T5" fmla="*/ 58 h 353"/>
                  <a:gd name="T6" fmla="*/ 88 w 304"/>
                  <a:gd name="T7" fmla="*/ 73 h 353"/>
                  <a:gd name="T8" fmla="*/ 81 w 304"/>
                  <a:gd name="T9" fmla="*/ 19 h 353"/>
                  <a:gd name="T10" fmla="*/ 115 w 304"/>
                  <a:gd name="T11" fmla="*/ 0 h 353"/>
                  <a:gd name="T12" fmla="*/ 189 w 304"/>
                  <a:gd name="T13" fmla="*/ 22 h 353"/>
                  <a:gd name="T14" fmla="*/ 219 w 304"/>
                  <a:gd name="T15" fmla="*/ 39 h 353"/>
                  <a:gd name="T16" fmla="*/ 225 w 304"/>
                  <a:gd name="T17" fmla="*/ 76 h 353"/>
                  <a:gd name="T18" fmla="*/ 242 w 304"/>
                  <a:gd name="T19" fmla="*/ 83 h 353"/>
                  <a:gd name="T20" fmla="*/ 258 w 304"/>
                  <a:gd name="T21" fmla="*/ 95 h 353"/>
                  <a:gd name="T22" fmla="*/ 271 w 304"/>
                  <a:gd name="T23" fmla="*/ 108 h 353"/>
                  <a:gd name="T24" fmla="*/ 283 w 304"/>
                  <a:gd name="T25" fmla="*/ 124 h 353"/>
                  <a:gd name="T26" fmla="*/ 291 w 304"/>
                  <a:gd name="T27" fmla="*/ 141 h 353"/>
                  <a:gd name="T28" fmla="*/ 298 w 304"/>
                  <a:gd name="T29" fmla="*/ 161 h 353"/>
                  <a:gd name="T30" fmla="*/ 302 w 304"/>
                  <a:gd name="T31" fmla="*/ 183 h 353"/>
                  <a:gd name="T32" fmla="*/ 304 w 304"/>
                  <a:gd name="T33" fmla="*/ 207 h 353"/>
                  <a:gd name="T34" fmla="*/ 285 w 304"/>
                  <a:gd name="T35" fmla="*/ 232 h 353"/>
                  <a:gd name="T36" fmla="*/ 275 w 304"/>
                  <a:gd name="T37" fmla="*/ 244 h 353"/>
                  <a:gd name="T38" fmla="*/ 266 w 304"/>
                  <a:gd name="T39" fmla="*/ 256 h 353"/>
                  <a:gd name="T40" fmla="*/ 246 w 304"/>
                  <a:gd name="T41" fmla="*/ 278 h 353"/>
                  <a:gd name="T42" fmla="*/ 243 w 304"/>
                  <a:gd name="T43" fmla="*/ 278 h 353"/>
                  <a:gd name="T44" fmla="*/ 242 w 304"/>
                  <a:gd name="T45" fmla="*/ 279 h 353"/>
                  <a:gd name="T46" fmla="*/ 239 w 304"/>
                  <a:gd name="T47" fmla="*/ 282 h 353"/>
                  <a:gd name="T48" fmla="*/ 234 w 304"/>
                  <a:gd name="T49" fmla="*/ 287 h 353"/>
                  <a:gd name="T50" fmla="*/ 224 w 304"/>
                  <a:gd name="T51" fmla="*/ 297 h 353"/>
                  <a:gd name="T52" fmla="*/ 212 w 304"/>
                  <a:gd name="T53" fmla="*/ 305 h 353"/>
                  <a:gd name="T54" fmla="*/ 209 w 304"/>
                  <a:gd name="T55" fmla="*/ 305 h 353"/>
                  <a:gd name="T56" fmla="*/ 208 w 304"/>
                  <a:gd name="T57" fmla="*/ 306 h 353"/>
                  <a:gd name="T58" fmla="*/ 205 w 304"/>
                  <a:gd name="T59" fmla="*/ 308 h 353"/>
                  <a:gd name="T60" fmla="*/ 200 w 304"/>
                  <a:gd name="T61" fmla="*/ 313 h 353"/>
                  <a:gd name="T62" fmla="*/ 176 w 304"/>
                  <a:gd name="T63" fmla="*/ 329 h 353"/>
                  <a:gd name="T64" fmla="*/ 151 w 304"/>
                  <a:gd name="T65" fmla="*/ 341 h 353"/>
                  <a:gd name="T66" fmla="*/ 125 w 304"/>
                  <a:gd name="T67" fmla="*/ 353 h 353"/>
                  <a:gd name="T68" fmla="*/ 7 w 304"/>
                  <a:gd name="T69" fmla="*/ 285 h 353"/>
                  <a:gd name="T70" fmla="*/ 0 w 304"/>
                  <a:gd name="T71" fmla="*/ 161 h 353"/>
                  <a:gd name="T72" fmla="*/ 26 w 304"/>
                  <a:gd name="T73" fmla="*/ 15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4" h="353">
                    <a:moveTo>
                      <a:pt x="26" y="152"/>
                    </a:moveTo>
                    <a:lnTo>
                      <a:pt x="44" y="82"/>
                    </a:lnTo>
                    <a:lnTo>
                      <a:pt x="67" y="58"/>
                    </a:lnTo>
                    <a:lnTo>
                      <a:pt x="88" y="73"/>
                    </a:lnTo>
                    <a:lnTo>
                      <a:pt x="81" y="19"/>
                    </a:lnTo>
                    <a:lnTo>
                      <a:pt x="115" y="0"/>
                    </a:lnTo>
                    <a:lnTo>
                      <a:pt x="189" y="22"/>
                    </a:lnTo>
                    <a:lnTo>
                      <a:pt x="219" y="39"/>
                    </a:lnTo>
                    <a:lnTo>
                      <a:pt x="225" y="76"/>
                    </a:lnTo>
                    <a:lnTo>
                      <a:pt x="242" y="83"/>
                    </a:lnTo>
                    <a:lnTo>
                      <a:pt x="258" y="95"/>
                    </a:lnTo>
                    <a:lnTo>
                      <a:pt x="271" y="108"/>
                    </a:lnTo>
                    <a:lnTo>
                      <a:pt x="283" y="124"/>
                    </a:lnTo>
                    <a:lnTo>
                      <a:pt x="291" y="141"/>
                    </a:lnTo>
                    <a:lnTo>
                      <a:pt x="298" y="161"/>
                    </a:lnTo>
                    <a:lnTo>
                      <a:pt x="302" y="183"/>
                    </a:lnTo>
                    <a:lnTo>
                      <a:pt x="304" y="207"/>
                    </a:lnTo>
                    <a:lnTo>
                      <a:pt x="285" y="232"/>
                    </a:lnTo>
                    <a:lnTo>
                      <a:pt x="275" y="244"/>
                    </a:lnTo>
                    <a:lnTo>
                      <a:pt x="266" y="256"/>
                    </a:lnTo>
                    <a:lnTo>
                      <a:pt x="246" y="278"/>
                    </a:lnTo>
                    <a:lnTo>
                      <a:pt x="243" y="278"/>
                    </a:lnTo>
                    <a:lnTo>
                      <a:pt x="242" y="279"/>
                    </a:lnTo>
                    <a:lnTo>
                      <a:pt x="239" y="282"/>
                    </a:lnTo>
                    <a:lnTo>
                      <a:pt x="234" y="287"/>
                    </a:lnTo>
                    <a:lnTo>
                      <a:pt x="224" y="297"/>
                    </a:lnTo>
                    <a:lnTo>
                      <a:pt x="212" y="305"/>
                    </a:lnTo>
                    <a:lnTo>
                      <a:pt x="209" y="305"/>
                    </a:lnTo>
                    <a:lnTo>
                      <a:pt x="208" y="306"/>
                    </a:lnTo>
                    <a:lnTo>
                      <a:pt x="205" y="308"/>
                    </a:lnTo>
                    <a:lnTo>
                      <a:pt x="200" y="313"/>
                    </a:lnTo>
                    <a:lnTo>
                      <a:pt x="176" y="329"/>
                    </a:lnTo>
                    <a:lnTo>
                      <a:pt x="151" y="341"/>
                    </a:lnTo>
                    <a:lnTo>
                      <a:pt x="125" y="353"/>
                    </a:lnTo>
                    <a:lnTo>
                      <a:pt x="7" y="285"/>
                    </a:lnTo>
                    <a:lnTo>
                      <a:pt x="0" y="161"/>
                    </a:lnTo>
                    <a:lnTo>
                      <a:pt x="26" y="15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988">
                <a:extLst>
                  <a:ext uri="{FF2B5EF4-FFF2-40B4-BE49-F238E27FC236}">
                    <a16:creationId xmlns:a16="http://schemas.microsoft.com/office/drawing/2014/main" id="{A8B53691-105B-F662-0FF9-39EC6E1BD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9" y="626"/>
                <a:ext cx="1891" cy="3216"/>
              </a:xfrm>
              <a:custGeom>
                <a:avLst/>
                <a:gdLst>
                  <a:gd name="T0" fmla="*/ 0 w 7563"/>
                  <a:gd name="T1" fmla="*/ 12578 h 12864"/>
                  <a:gd name="T2" fmla="*/ 407 w 7563"/>
                  <a:gd name="T3" fmla="*/ 12821 h 12864"/>
                  <a:gd name="T4" fmla="*/ 893 w 7563"/>
                  <a:gd name="T5" fmla="*/ 12761 h 12864"/>
                  <a:gd name="T6" fmla="*/ 1203 w 7563"/>
                  <a:gd name="T7" fmla="*/ 12768 h 12864"/>
                  <a:gd name="T8" fmla="*/ 1858 w 7563"/>
                  <a:gd name="T9" fmla="*/ 12681 h 12864"/>
                  <a:gd name="T10" fmla="*/ 1694 w 7563"/>
                  <a:gd name="T11" fmla="*/ 11692 h 12864"/>
                  <a:gd name="T12" fmla="*/ 2086 w 7563"/>
                  <a:gd name="T13" fmla="*/ 11196 h 12864"/>
                  <a:gd name="T14" fmla="*/ 2780 w 7563"/>
                  <a:gd name="T15" fmla="*/ 10760 h 12864"/>
                  <a:gd name="T16" fmla="*/ 3177 w 7563"/>
                  <a:gd name="T17" fmla="*/ 10852 h 12864"/>
                  <a:gd name="T18" fmla="*/ 3659 w 7563"/>
                  <a:gd name="T19" fmla="*/ 10937 h 12864"/>
                  <a:gd name="T20" fmla="*/ 4025 w 7563"/>
                  <a:gd name="T21" fmla="*/ 11009 h 12864"/>
                  <a:gd name="T22" fmla="*/ 4078 w 7563"/>
                  <a:gd name="T23" fmla="*/ 10878 h 12864"/>
                  <a:gd name="T24" fmla="*/ 4697 w 7563"/>
                  <a:gd name="T25" fmla="*/ 11242 h 12864"/>
                  <a:gd name="T26" fmla="*/ 5231 w 7563"/>
                  <a:gd name="T27" fmla="*/ 11392 h 12864"/>
                  <a:gd name="T28" fmla="*/ 5645 w 7563"/>
                  <a:gd name="T29" fmla="*/ 11444 h 12864"/>
                  <a:gd name="T30" fmla="*/ 5947 w 7563"/>
                  <a:gd name="T31" fmla="*/ 11402 h 12864"/>
                  <a:gd name="T32" fmla="*/ 6185 w 7563"/>
                  <a:gd name="T33" fmla="*/ 11215 h 12864"/>
                  <a:gd name="T34" fmla="*/ 6258 w 7563"/>
                  <a:gd name="T35" fmla="*/ 11023 h 12864"/>
                  <a:gd name="T36" fmla="*/ 6709 w 7563"/>
                  <a:gd name="T37" fmla="*/ 10552 h 12864"/>
                  <a:gd name="T38" fmla="*/ 7315 w 7563"/>
                  <a:gd name="T39" fmla="*/ 10133 h 12864"/>
                  <a:gd name="T40" fmla="*/ 7563 w 7563"/>
                  <a:gd name="T41" fmla="*/ 9555 h 12864"/>
                  <a:gd name="T42" fmla="*/ 6850 w 7563"/>
                  <a:gd name="T43" fmla="*/ 9386 h 12864"/>
                  <a:gd name="T44" fmla="*/ 6546 w 7563"/>
                  <a:gd name="T45" fmla="*/ 8996 h 12864"/>
                  <a:gd name="T46" fmla="*/ 6537 w 7563"/>
                  <a:gd name="T47" fmla="*/ 8616 h 12864"/>
                  <a:gd name="T48" fmla="*/ 6586 w 7563"/>
                  <a:gd name="T49" fmla="*/ 8285 h 12864"/>
                  <a:gd name="T50" fmla="*/ 6241 w 7563"/>
                  <a:gd name="T51" fmla="*/ 7994 h 12864"/>
                  <a:gd name="T52" fmla="*/ 6646 w 7563"/>
                  <a:gd name="T53" fmla="*/ 7606 h 12864"/>
                  <a:gd name="T54" fmla="*/ 6749 w 7563"/>
                  <a:gd name="T55" fmla="*/ 7279 h 12864"/>
                  <a:gd name="T56" fmla="*/ 6498 w 7563"/>
                  <a:gd name="T57" fmla="*/ 6888 h 12864"/>
                  <a:gd name="T58" fmla="*/ 6244 w 7563"/>
                  <a:gd name="T59" fmla="*/ 6655 h 12864"/>
                  <a:gd name="T60" fmla="*/ 6415 w 7563"/>
                  <a:gd name="T61" fmla="*/ 6203 h 12864"/>
                  <a:gd name="T62" fmla="*/ 6154 w 7563"/>
                  <a:gd name="T63" fmla="*/ 5660 h 12864"/>
                  <a:gd name="T64" fmla="*/ 5830 w 7563"/>
                  <a:gd name="T65" fmla="*/ 5577 h 12864"/>
                  <a:gd name="T66" fmla="*/ 5510 w 7563"/>
                  <a:gd name="T67" fmla="*/ 5821 h 12864"/>
                  <a:gd name="T68" fmla="*/ 5178 w 7563"/>
                  <a:gd name="T69" fmla="*/ 6089 h 12864"/>
                  <a:gd name="T70" fmla="*/ 5389 w 7563"/>
                  <a:gd name="T71" fmla="*/ 5643 h 12864"/>
                  <a:gd name="T72" fmla="*/ 5721 w 7563"/>
                  <a:gd name="T73" fmla="*/ 4931 h 12864"/>
                  <a:gd name="T74" fmla="*/ 6276 w 7563"/>
                  <a:gd name="T75" fmla="*/ 4072 h 12864"/>
                  <a:gd name="T76" fmla="*/ 6213 w 7563"/>
                  <a:gd name="T77" fmla="*/ 3828 h 12864"/>
                  <a:gd name="T78" fmla="*/ 6449 w 7563"/>
                  <a:gd name="T79" fmla="*/ 3610 h 12864"/>
                  <a:gd name="T80" fmla="*/ 6520 w 7563"/>
                  <a:gd name="T81" fmla="*/ 3712 h 12864"/>
                  <a:gd name="T82" fmla="*/ 6827 w 7563"/>
                  <a:gd name="T83" fmla="*/ 3597 h 12864"/>
                  <a:gd name="T84" fmla="*/ 6978 w 7563"/>
                  <a:gd name="T85" fmla="*/ 3447 h 12864"/>
                  <a:gd name="T86" fmla="*/ 6919 w 7563"/>
                  <a:gd name="T87" fmla="*/ 2492 h 12864"/>
                  <a:gd name="T88" fmla="*/ 7428 w 7563"/>
                  <a:gd name="T89" fmla="*/ 1257 h 12864"/>
                  <a:gd name="T90" fmla="*/ 6876 w 7563"/>
                  <a:gd name="T91" fmla="*/ 853 h 12864"/>
                  <a:gd name="T92" fmla="*/ 6262 w 7563"/>
                  <a:gd name="T93" fmla="*/ 722 h 12864"/>
                  <a:gd name="T94" fmla="*/ 6040 w 7563"/>
                  <a:gd name="T95" fmla="*/ 606 h 12864"/>
                  <a:gd name="T96" fmla="*/ 5873 w 7563"/>
                  <a:gd name="T97" fmla="*/ 713 h 12864"/>
                  <a:gd name="T98" fmla="*/ 5512 w 7563"/>
                  <a:gd name="T99" fmla="*/ 229 h 12864"/>
                  <a:gd name="T100" fmla="*/ 4990 w 7563"/>
                  <a:gd name="T101" fmla="*/ 257 h 12864"/>
                  <a:gd name="T102" fmla="*/ 4547 w 7563"/>
                  <a:gd name="T103" fmla="*/ 107 h 12864"/>
                  <a:gd name="T104" fmla="*/ 4256 w 7563"/>
                  <a:gd name="T105" fmla="*/ 0 h 12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563" h="12864">
                    <a:moveTo>
                      <a:pt x="50" y="12439"/>
                    </a:moveTo>
                    <a:lnTo>
                      <a:pt x="52" y="12440"/>
                    </a:lnTo>
                    <a:lnTo>
                      <a:pt x="0" y="12578"/>
                    </a:lnTo>
                    <a:lnTo>
                      <a:pt x="248" y="12653"/>
                    </a:lnTo>
                    <a:lnTo>
                      <a:pt x="315" y="12815"/>
                    </a:lnTo>
                    <a:lnTo>
                      <a:pt x="407" y="12821"/>
                    </a:lnTo>
                    <a:lnTo>
                      <a:pt x="534" y="12707"/>
                    </a:lnTo>
                    <a:lnTo>
                      <a:pt x="624" y="12702"/>
                    </a:lnTo>
                    <a:lnTo>
                      <a:pt x="893" y="12761"/>
                    </a:lnTo>
                    <a:lnTo>
                      <a:pt x="1024" y="12864"/>
                    </a:lnTo>
                    <a:lnTo>
                      <a:pt x="1203" y="12850"/>
                    </a:lnTo>
                    <a:lnTo>
                      <a:pt x="1203" y="12768"/>
                    </a:lnTo>
                    <a:lnTo>
                      <a:pt x="1434" y="12646"/>
                    </a:lnTo>
                    <a:lnTo>
                      <a:pt x="1613" y="12615"/>
                    </a:lnTo>
                    <a:lnTo>
                      <a:pt x="1858" y="12681"/>
                    </a:lnTo>
                    <a:lnTo>
                      <a:pt x="1693" y="12475"/>
                    </a:lnTo>
                    <a:lnTo>
                      <a:pt x="1681" y="11972"/>
                    </a:lnTo>
                    <a:lnTo>
                      <a:pt x="1694" y="11692"/>
                    </a:lnTo>
                    <a:lnTo>
                      <a:pt x="1855" y="11388"/>
                    </a:lnTo>
                    <a:lnTo>
                      <a:pt x="1927" y="11312"/>
                    </a:lnTo>
                    <a:lnTo>
                      <a:pt x="2086" y="11196"/>
                    </a:lnTo>
                    <a:lnTo>
                      <a:pt x="2280" y="11196"/>
                    </a:lnTo>
                    <a:lnTo>
                      <a:pt x="2468" y="10986"/>
                    </a:lnTo>
                    <a:lnTo>
                      <a:pt x="2780" y="10760"/>
                    </a:lnTo>
                    <a:lnTo>
                      <a:pt x="3020" y="10693"/>
                    </a:lnTo>
                    <a:lnTo>
                      <a:pt x="3104" y="10834"/>
                    </a:lnTo>
                    <a:lnTo>
                      <a:pt x="3177" y="10852"/>
                    </a:lnTo>
                    <a:lnTo>
                      <a:pt x="3189" y="10854"/>
                    </a:lnTo>
                    <a:lnTo>
                      <a:pt x="3602" y="10867"/>
                    </a:lnTo>
                    <a:lnTo>
                      <a:pt x="3659" y="10937"/>
                    </a:lnTo>
                    <a:lnTo>
                      <a:pt x="3645" y="11017"/>
                    </a:lnTo>
                    <a:lnTo>
                      <a:pt x="3748" y="11040"/>
                    </a:lnTo>
                    <a:lnTo>
                      <a:pt x="4025" y="11009"/>
                    </a:lnTo>
                    <a:lnTo>
                      <a:pt x="3964" y="10943"/>
                    </a:lnTo>
                    <a:lnTo>
                      <a:pt x="3999" y="10872"/>
                    </a:lnTo>
                    <a:lnTo>
                      <a:pt x="4078" y="10878"/>
                    </a:lnTo>
                    <a:lnTo>
                      <a:pt x="4207" y="11035"/>
                    </a:lnTo>
                    <a:lnTo>
                      <a:pt x="4586" y="10991"/>
                    </a:lnTo>
                    <a:lnTo>
                      <a:pt x="4697" y="11242"/>
                    </a:lnTo>
                    <a:lnTo>
                      <a:pt x="4975" y="11309"/>
                    </a:lnTo>
                    <a:lnTo>
                      <a:pt x="5051" y="11286"/>
                    </a:lnTo>
                    <a:lnTo>
                      <a:pt x="5231" y="11392"/>
                    </a:lnTo>
                    <a:lnTo>
                      <a:pt x="5222" y="11472"/>
                    </a:lnTo>
                    <a:lnTo>
                      <a:pt x="5476" y="11398"/>
                    </a:lnTo>
                    <a:lnTo>
                      <a:pt x="5645" y="11444"/>
                    </a:lnTo>
                    <a:lnTo>
                      <a:pt x="5678" y="11525"/>
                    </a:lnTo>
                    <a:lnTo>
                      <a:pt x="5736" y="11366"/>
                    </a:lnTo>
                    <a:lnTo>
                      <a:pt x="5947" y="11402"/>
                    </a:lnTo>
                    <a:lnTo>
                      <a:pt x="5949" y="11321"/>
                    </a:lnTo>
                    <a:lnTo>
                      <a:pt x="6109" y="11285"/>
                    </a:lnTo>
                    <a:lnTo>
                      <a:pt x="6185" y="11215"/>
                    </a:lnTo>
                    <a:lnTo>
                      <a:pt x="6295" y="11224"/>
                    </a:lnTo>
                    <a:lnTo>
                      <a:pt x="6357" y="11070"/>
                    </a:lnTo>
                    <a:lnTo>
                      <a:pt x="6258" y="11023"/>
                    </a:lnTo>
                    <a:lnTo>
                      <a:pt x="6432" y="10792"/>
                    </a:lnTo>
                    <a:lnTo>
                      <a:pt x="6586" y="10772"/>
                    </a:lnTo>
                    <a:lnTo>
                      <a:pt x="6709" y="10552"/>
                    </a:lnTo>
                    <a:lnTo>
                      <a:pt x="6873" y="10476"/>
                    </a:lnTo>
                    <a:lnTo>
                      <a:pt x="6904" y="10356"/>
                    </a:lnTo>
                    <a:lnTo>
                      <a:pt x="7315" y="10133"/>
                    </a:lnTo>
                    <a:lnTo>
                      <a:pt x="7330" y="9926"/>
                    </a:lnTo>
                    <a:lnTo>
                      <a:pt x="7506" y="9680"/>
                    </a:lnTo>
                    <a:lnTo>
                      <a:pt x="7563" y="9555"/>
                    </a:lnTo>
                    <a:lnTo>
                      <a:pt x="7450" y="9405"/>
                    </a:lnTo>
                    <a:lnTo>
                      <a:pt x="7110" y="9525"/>
                    </a:lnTo>
                    <a:lnTo>
                      <a:pt x="6850" y="9386"/>
                    </a:lnTo>
                    <a:lnTo>
                      <a:pt x="6671" y="9350"/>
                    </a:lnTo>
                    <a:lnTo>
                      <a:pt x="6491" y="9135"/>
                    </a:lnTo>
                    <a:lnTo>
                      <a:pt x="6546" y="8996"/>
                    </a:lnTo>
                    <a:lnTo>
                      <a:pt x="6434" y="8839"/>
                    </a:lnTo>
                    <a:lnTo>
                      <a:pt x="6496" y="8788"/>
                    </a:lnTo>
                    <a:lnTo>
                      <a:pt x="6537" y="8616"/>
                    </a:lnTo>
                    <a:lnTo>
                      <a:pt x="6593" y="8550"/>
                    </a:lnTo>
                    <a:lnTo>
                      <a:pt x="6693" y="8552"/>
                    </a:lnTo>
                    <a:lnTo>
                      <a:pt x="6586" y="8285"/>
                    </a:lnTo>
                    <a:lnTo>
                      <a:pt x="6413" y="8278"/>
                    </a:lnTo>
                    <a:lnTo>
                      <a:pt x="6264" y="8184"/>
                    </a:lnTo>
                    <a:lnTo>
                      <a:pt x="6241" y="7994"/>
                    </a:lnTo>
                    <a:lnTo>
                      <a:pt x="6163" y="7992"/>
                    </a:lnTo>
                    <a:lnTo>
                      <a:pt x="6097" y="7841"/>
                    </a:lnTo>
                    <a:lnTo>
                      <a:pt x="6646" y="7606"/>
                    </a:lnTo>
                    <a:lnTo>
                      <a:pt x="6703" y="7501"/>
                    </a:lnTo>
                    <a:lnTo>
                      <a:pt x="6669" y="7425"/>
                    </a:lnTo>
                    <a:lnTo>
                      <a:pt x="6749" y="7279"/>
                    </a:lnTo>
                    <a:lnTo>
                      <a:pt x="6541" y="7133"/>
                    </a:lnTo>
                    <a:lnTo>
                      <a:pt x="6479" y="6977"/>
                    </a:lnTo>
                    <a:lnTo>
                      <a:pt x="6498" y="6888"/>
                    </a:lnTo>
                    <a:lnTo>
                      <a:pt x="6339" y="6822"/>
                    </a:lnTo>
                    <a:lnTo>
                      <a:pt x="6258" y="6745"/>
                    </a:lnTo>
                    <a:lnTo>
                      <a:pt x="6244" y="6655"/>
                    </a:lnTo>
                    <a:lnTo>
                      <a:pt x="6482" y="6421"/>
                    </a:lnTo>
                    <a:lnTo>
                      <a:pt x="6512" y="6333"/>
                    </a:lnTo>
                    <a:lnTo>
                      <a:pt x="6415" y="6203"/>
                    </a:lnTo>
                    <a:lnTo>
                      <a:pt x="6192" y="5991"/>
                    </a:lnTo>
                    <a:lnTo>
                      <a:pt x="6259" y="5814"/>
                    </a:lnTo>
                    <a:lnTo>
                      <a:pt x="6154" y="5660"/>
                    </a:lnTo>
                    <a:lnTo>
                      <a:pt x="6166" y="5579"/>
                    </a:lnTo>
                    <a:lnTo>
                      <a:pt x="6071" y="5559"/>
                    </a:lnTo>
                    <a:lnTo>
                      <a:pt x="5830" y="5577"/>
                    </a:lnTo>
                    <a:lnTo>
                      <a:pt x="5688" y="5696"/>
                    </a:lnTo>
                    <a:lnTo>
                      <a:pt x="5589" y="5655"/>
                    </a:lnTo>
                    <a:lnTo>
                      <a:pt x="5510" y="5821"/>
                    </a:lnTo>
                    <a:lnTo>
                      <a:pt x="5578" y="5909"/>
                    </a:lnTo>
                    <a:lnTo>
                      <a:pt x="5378" y="6061"/>
                    </a:lnTo>
                    <a:lnTo>
                      <a:pt x="5178" y="6089"/>
                    </a:lnTo>
                    <a:lnTo>
                      <a:pt x="5193" y="5944"/>
                    </a:lnTo>
                    <a:lnTo>
                      <a:pt x="5357" y="5842"/>
                    </a:lnTo>
                    <a:lnTo>
                      <a:pt x="5389" y="5643"/>
                    </a:lnTo>
                    <a:lnTo>
                      <a:pt x="5286" y="5583"/>
                    </a:lnTo>
                    <a:lnTo>
                      <a:pt x="5387" y="5240"/>
                    </a:lnTo>
                    <a:lnTo>
                      <a:pt x="5721" y="4931"/>
                    </a:lnTo>
                    <a:lnTo>
                      <a:pt x="5699" y="4656"/>
                    </a:lnTo>
                    <a:lnTo>
                      <a:pt x="5942" y="4485"/>
                    </a:lnTo>
                    <a:lnTo>
                      <a:pt x="6276" y="4072"/>
                    </a:lnTo>
                    <a:lnTo>
                      <a:pt x="6270" y="3991"/>
                    </a:lnTo>
                    <a:lnTo>
                      <a:pt x="6335" y="3931"/>
                    </a:lnTo>
                    <a:lnTo>
                      <a:pt x="6213" y="3828"/>
                    </a:lnTo>
                    <a:lnTo>
                      <a:pt x="6240" y="3745"/>
                    </a:lnTo>
                    <a:lnTo>
                      <a:pt x="6349" y="3623"/>
                    </a:lnTo>
                    <a:lnTo>
                      <a:pt x="6449" y="3610"/>
                    </a:lnTo>
                    <a:lnTo>
                      <a:pt x="6459" y="3609"/>
                    </a:lnTo>
                    <a:lnTo>
                      <a:pt x="6542" y="3628"/>
                    </a:lnTo>
                    <a:lnTo>
                      <a:pt x="6520" y="3712"/>
                    </a:lnTo>
                    <a:lnTo>
                      <a:pt x="6736" y="3713"/>
                    </a:lnTo>
                    <a:lnTo>
                      <a:pt x="6813" y="3685"/>
                    </a:lnTo>
                    <a:lnTo>
                      <a:pt x="6827" y="3597"/>
                    </a:lnTo>
                    <a:lnTo>
                      <a:pt x="6909" y="3593"/>
                    </a:lnTo>
                    <a:lnTo>
                      <a:pt x="6914" y="3504"/>
                    </a:lnTo>
                    <a:lnTo>
                      <a:pt x="6978" y="3447"/>
                    </a:lnTo>
                    <a:lnTo>
                      <a:pt x="6896" y="3226"/>
                    </a:lnTo>
                    <a:lnTo>
                      <a:pt x="6973" y="2787"/>
                    </a:lnTo>
                    <a:lnTo>
                      <a:pt x="6919" y="2492"/>
                    </a:lnTo>
                    <a:lnTo>
                      <a:pt x="7086" y="2095"/>
                    </a:lnTo>
                    <a:lnTo>
                      <a:pt x="7128" y="1647"/>
                    </a:lnTo>
                    <a:lnTo>
                      <a:pt x="7428" y="1257"/>
                    </a:lnTo>
                    <a:lnTo>
                      <a:pt x="7540" y="953"/>
                    </a:lnTo>
                    <a:lnTo>
                      <a:pt x="7296" y="868"/>
                    </a:lnTo>
                    <a:lnTo>
                      <a:pt x="6876" y="853"/>
                    </a:lnTo>
                    <a:lnTo>
                      <a:pt x="6640" y="639"/>
                    </a:lnTo>
                    <a:lnTo>
                      <a:pt x="6458" y="756"/>
                    </a:lnTo>
                    <a:lnTo>
                      <a:pt x="6262" y="722"/>
                    </a:lnTo>
                    <a:lnTo>
                      <a:pt x="6189" y="758"/>
                    </a:lnTo>
                    <a:lnTo>
                      <a:pt x="6125" y="647"/>
                    </a:lnTo>
                    <a:lnTo>
                      <a:pt x="6040" y="606"/>
                    </a:lnTo>
                    <a:lnTo>
                      <a:pt x="5960" y="651"/>
                    </a:lnTo>
                    <a:lnTo>
                      <a:pt x="5952" y="733"/>
                    </a:lnTo>
                    <a:lnTo>
                      <a:pt x="5873" y="713"/>
                    </a:lnTo>
                    <a:lnTo>
                      <a:pt x="5645" y="454"/>
                    </a:lnTo>
                    <a:lnTo>
                      <a:pt x="5598" y="288"/>
                    </a:lnTo>
                    <a:lnTo>
                      <a:pt x="5512" y="229"/>
                    </a:lnTo>
                    <a:lnTo>
                      <a:pt x="5197" y="154"/>
                    </a:lnTo>
                    <a:lnTo>
                      <a:pt x="5070" y="255"/>
                    </a:lnTo>
                    <a:lnTo>
                      <a:pt x="4990" y="257"/>
                    </a:lnTo>
                    <a:lnTo>
                      <a:pt x="4834" y="187"/>
                    </a:lnTo>
                    <a:lnTo>
                      <a:pt x="4743" y="107"/>
                    </a:lnTo>
                    <a:lnTo>
                      <a:pt x="4547" y="107"/>
                    </a:lnTo>
                    <a:lnTo>
                      <a:pt x="4512" y="186"/>
                    </a:lnTo>
                    <a:lnTo>
                      <a:pt x="4352" y="208"/>
                    </a:lnTo>
                    <a:lnTo>
                      <a:pt x="4256" y="0"/>
                    </a:lnTo>
                    <a:lnTo>
                      <a:pt x="4243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989">
                <a:extLst>
                  <a:ext uri="{FF2B5EF4-FFF2-40B4-BE49-F238E27FC236}">
                    <a16:creationId xmlns:a16="http://schemas.microsoft.com/office/drawing/2014/main" id="{9D190365-E5BA-DFD5-95A7-6F1AA53B7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3"/>
                <a:ext cx="1139" cy="626"/>
              </a:xfrm>
              <a:custGeom>
                <a:avLst/>
                <a:gdLst>
                  <a:gd name="T0" fmla="*/ 4558 w 4558"/>
                  <a:gd name="T1" fmla="*/ 2497 h 2504"/>
                  <a:gd name="T2" fmla="*/ 4482 w 4558"/>
                  <a:gd name="T3" fmla="*/ 2504 h 2504"/>
                  <a:gd name="T4" fmla="*/ 4484 w 4558"/>
                  <a:gd name="T5" fmla="*/ 2413 h 2504"/>
                  <a:gd name="T6" fmla="*/ 4310 w 4558"/>
                  <a:gd name="T7" fmla="*/ 2372 h 2504"/>
                  <a:gd name="T8" fmla="*/ 4119 w 4558"/>
                  <a:gd name="T9" fmla="*/ 2202 h 2504"/>
                  <a:gd name="T10" fmla="*/ 3951 w 4558"/>
                  <a:gd name="T11" fmla="*/ 2206 h 2504"/>
                  <a:gd name="T12" fmla="*/ 3977 w 4558"/>
                  <a:gd name="T13" fmla="*/ 2022 h 2504"/>
                  <a:gd name="T14" fmla="*/ 3896 w 4558"/>
                  <a:gd name="T15" fmla="*/ 1858 h 2504"/>
                  <a:gd name="T16" fmla="*/ 3896 w 4558"/>
                  <a:gd name="T17" fmla="*/ 1739 h 2504"/>
                  <a:gd name="T18" fmla="*/ 3970 w 4558"/>
                  <a:gd name="T19" fmla="*/ 1595 h 2504"/>
                  <a:gd name="T20" fmla="*/ 3893 w 4558"/>
                  <a:gd name="T21" fmla="*/ 1551 h 2504"/>
                  <a:gd name="T22" fmla="*/ 3776 w 4558"/>
                  <a:gd name="T23" fmla="*/ 1673 h 2504"/>
                  <a:gd name="T24" fmla="*/ 3728 w 4558"/>
                  <a:gd name="T25" fmla="*/ 1856 h 2504"/>
                  <a:gd name="T26" fmla="*/ 3479 w 4558"/>
                  <a:gd name="T27" fmla="*/ 1968 h 2504"/>
                  <a:gd name="T28" fmla="*/ 3325 w 4558"/>
                  <a:gd name="T29" fmla="*/ 1917 h 2504"/>
                  <a:gd name="T30" fmla="*/ 3237 w 4558"/>
                  <a:gd name="T31" fmla="*/ 1938 h 2504"/>
                  <a:gd name="T32" fmla="*/ 3226 w 4558"/>
                  <a:gd name="T33" fmla="*/ 1934 h 2504"/>
                  <a:gd name="T34" fmla="*/ 3132 w 4558"/>
                  <a:gd name="T35" fmla="*/ 1903 h 2504"/>
                  <a:gd name="T36" fmla="*/ 3226 w 4558"/>
                  <a:gd name="T37" fmla="*/ 1723 h 2504"/>
                  <a:gd name="T38" fmla="*/ 3139 w 4558"/>
                  <a:gd name="T39" fmla="*/ 1572 h 2504"/>
                  <a:gd name="T40" fmla="*/ 3198 w 4558"/>
                  <a:gd name="T41" fmla="*/ 1390 h 2504"/>
                  <a:gd name="T42" fmla="*/ 3118 w 4558"/>
                  <a:gd name="T43" fmla="*/ 1407 h 2504"/>
                  <a:gd name="T44" fmla="*/ 3002 w 4558"/>
                  <a:gd name="T45" fmla="*/ 1266 h 2504"/>
                  <a:gd name="T46" fmla="*/ 2831 w 4558"/>
                  <a:gd name="T47" fmla="*/ 1296 h 2504"/>
                  <a:gd name="T48" fmla="*/ 2674 w 4558"/>
                  <a:gd name="T49" fmla="*/ 1259 h 2504"/>
                  <a:gd name="T50" fmla="*/ 2612 w 4558"/>
                  <a:gd name="T51" fmla="*/ 1316 h 2504"/>
                  <a:gd name="T52" fmla="*/ 2549 w 4558"/>
                  <a:gd name="T53" fmla="*/ 1057 h 2504"/>
                  <a:gd name="T54" fmla="*/ 2395 w 4558"/>
                  <a:gd name="T55" fmla="*/ 1022 h 2504"/>
                  <a:gd name="T56" fmla="*/ 2363 w 4558"/>
                  <a:gd name="T57" fmla="*/ 943 h 2504"/>
                  <a:gd name="T58" fmla="*/ 2280 w 4558"/>
                  <a:gd name="T59" fmla="*/ 1004 h 2504"/>
                  <a:gd name="T60" fmla="*/ 2192 w 4558"/>
                  <a:gd name="T61" fmla="*/ 973 h 2504"/>
                  <a:gd name="T62" fmla="*/ 2103 w 4558"/>
                  <a:gd name="T63" fmla="*/ 732 h 2504"/>
                  <a:gd name="T64" fmla="*/ 2117 w 4558"/>
                  <a:gd name="T65" fmla="*/ 648 h 2504"/>
                  <a:gd name="T66" fmla="*/ 2004 w 4558"/>
                  <a:gd name="T67" fmla="*/ 520 h 2504"/>
                  <a:gd name="T68" fmla="*/ 1839 w 4558"/>
                  <a:gd name="T69" fmla="*/ 535 h 2504"/>
                  <a:gd name="T70" fmla="*/ 1680 w 4558"/>
                  <a:gd name="T71" fmla="*/ 646 h 2504"/>
                  <a:gd name="T72" fmla="*/ 1595 w 4558"/>
                  <a:gd name="T73" fmla="*/ 607 h 2504"/>
                  <a:gd name="T74" fmla="*/ 1514 w 4558"/>
                  <a:gd name="T75" fmla="*/ 459 h 2504"/>
                  <a:gd name="T76" fmla="*/ 1420 w 4558"/>
                  <a:gd name="T77" fmla="*/ 459 h 2504"/>
                  <a:gd name="T78" fmla="*/ 1383 w 4558"/>
                  <a:gd name="T79" fmla="*/ 383 h 2504"/>
                  <a:gd name="T80" fmla="*/ 1413 w 4558"/>
                  <a:gd name="T81" fmla="*/ 217 h 2504"/>
                  <a:gd name="T82" fmla="*/ 1342 w 4558"/>
                  <a:gd name="T83" fmla="*/ 47 h 2504"/>
                  <a:gd name="T84" fmla="*/ 1262 w 4558"/>
                  <a:gd name="T85" fmla="*/ 0 h 2504"/>
                  <a:gd name="T86" fmla="*/ 790 w 4558"/>
                  <a:gd name="T87" fmla="*/ 117 h 2504"/>
                  <a:gd name="T88" fmla="*/ 408 w 4558"/>
                  <a:gd name="T89" fmla="*/ 238 h 2504"/>
                  <a:gd name="T90" fmla="*/ 243 w 4558"/>
                  <a:gd name="T91" fmla="*/ 379 h 2504"/>
                  <a:gd name="T92" fmla="*/ 242 w 4558"/>
                  <a:gd name="T93" fmla="*/ 893 h 2504"/>
                  <a:gd name="T94" fmla="*/ 324 w 4558"/>
                  <a:gd name="T95" fmla="*/ 992 h 2504"/>
                  <a:gd name="T96" fmla="*/ 247 w 4558"/>
                  <a:gd name="T97" fmla="*/ 943 h 2504"/>
                  <a:gd name="T98" fmla="*/ 226 w 4558"/>
                  <a:gd name="T99" fmla="*/ 1112 h 2504"/>
                  <a:gd name="T100" fmla="*/ 239 w 4558"/>
                  <a:gd name="T101" fmla="*/ 1220 h 2504"/>
                  <a:gd name="T102" fmla="*/ 306 w 4558"/>
                  <a:gd name="T103" fmla="*/ 1267 h 2504"/>
                  <a:gd name="T104" fmla="*/ 200 w 4558"/>
                  <a:gd name="T105" fmla="*/ 1309 h 2504"/>
                  <a:gd name="T106" fmla="*/ 190 w 4558"/>
                  <a:gd name="T107" fmla="*/ 1393 h 2504"/>
                  <a:gd name="T108" fmla="*/ 276 w 4558"/>
                  <a:gd name="T109" fmla="*/ 1551 h 2504"/>
                  <a:gd name="T110" fmla="*/ 196 w 4558"/>
                  <a:gd name="T111" fmla="*/ 1508 h 2504"/>
                  <a:gd name="T112" fmla="*/ 6 w 4558"/>
                  <a:gd name="T113" fmla="*/ 1769 h 2504"/>
                  <a:gd name="T114" fmla="*/ 0 w 4558"/>
                  <a:gd name="T115" fmla="*/ 1773 h 2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558" h="2504">
                    <a:moveTo>
                      <a:pt x="4558" y="2497"/>
                    </a:moveTo>
                    <a:lnTo>
                      <a:pt x="4482" y="2504"/>
                    </a:lnTo>
                    <a:lnTo>
                      <a:pt x="4484" y="2413"/>
                    </a:lnTo>
                    <a:lnTo>
                      <a:pt x="4310" y="2372"/>
                    </a:lnTo>
                    <a:lnTo>
                      <a:pt x="4119" y="2202"/>
                    </a:lnTo>
                    <a:lnTo>
                      <a:pt x="3951" y="2206"/>
                    </a:lnTo>
                    <a:lnTo>
                      <a:pt x="3977" y="2022"/>
                    </a:lnTo>
                    <a:lnTo>
                      <a:pt x="3896" y="1858"/>
                    </a:lnTo>
                    <a:lnTo>
                      <a:pt x="3896" y="1739"/>
                    </a:lnTo>
                    <a:lnTo>
                      <a:pt x="3970" y="1595"/>
                    </a:lnTo>
                    <a:lnTo>
                      <a:pt x="3893" y="1551"/>
                    </a:lnTo>
                    <a:lnTo>
                      <a:pt x="3776" y="1673"/>
                    </a:lnTo>
                    <a:lnTo>
                      <a:pt x="3728" y="1856"/>
                    </a:lnTo>
                    <a:lnTo>
                      <a:pt x="3479" y="1968"/>
                    </a:lnTo>
                    <a:lnTo>
                      <a:pt x="3325" y="1917"/>
                    </a:lnTo>
                    <a:lnTo>
                      <a:pt x="3237" y="1938"/>
                    </a:lnTo>
                    <a:lnTo>
                      <a:pt x="3226" y="1934"/>
                    </a:lnTo>
                    <a:lnTo>
                      <a:pt x="3132" y="1903"/>
                    </a:lnTo>
                    <a:lnTo>
                      <a:pt x="3226" y="1723"/>
                    </a:lnTo>
                    <a:lnTo>
                      <a:pt x="3139" y="1572"/>
                    </a:lnTo>
                    <a:lnTo>
                      <a:pt x="3198" y="1390"/>
                    </a:lnTo>
                    <a:lnTo>
                      <a:pt x="3118" y="1407"/>
                    </a:lnTo>
                    <a:lnTo>
                      <a:pt x="3002" y="1266"/>
                    </a:lnTo>
                    <a:lnTo>
                      <a:pt x="2831" y="1296"/>
                    </a:lnTo>
                    <a:lnTo>
                      <a:pt x="2674" y="1259"/>
                    </a:lnTo>
                    <a:lnTo>
                      <a:pt x="2612" y="1316"/>
                    </a:lnTo>
                    <a:lnTo>
                      <a:pt x="2549" y="1057"/>
                    </a:lnTo>
                    <a:lnTo>
                      <a:pt x="2395" y="1022"/>
                    </a:lnTo>
                    <a:lnTo>
                      <a:pt x="2363" y="943"/>
                    </a:lnTo>
                    <a:lnTo>
                      <a:pt x="2280" y="1004"/>
                    </a:lnTo>
                    <a:lnTo>
                      <a:pt x="2192" y="973"/>
                    </a:lnTo>
                    <a:lnTo>
                      <a:pt x="2103" y="732"/>
                    </a:lnTo>
                    <a:lnTo>
                      <a:pt x="2117" y="648"/>
                    </a:lnTo>
                    <a:lnTo>
                      <a:pt x="2004" y="520"/>
                    </a:lnTo>
                    <a:lnTo>
                      <a:pt x="1839" y="535"/>
                    </a:lnTo>
                    <a:lnTo>
                      <a:pt x="1680" y="646"/>
                    </a:lnTo>
                    <a:lnTo>
                      <a:pt x="1595" y="607"/>
                    </a:lnTo>
                    <a:lnTo>
                      <a:pt x="1514" y="459"/>
                    </a:lnTo>
                    <a:lnTo>
                      <a:pt x="1420" y="459"/>
                    </a:lnTo>
                    <a:lnTo>
                      <a:pt x="1383" y="383"/>
                    </a:lnTo>
                    <a:lnTo>
                      <a:pt x="1413" y="217"/>
                    </a:lnTo>
                    <a:lnTo>
                      <a:pt x="1342" y="47"/>
                    </a:lnTo>
                    <a:lnTo>
                      <a:pt x="1262" y="0"/>
                    </a:lnTo>
                    <a:lnTo>
                      <a:pt x="790" y="117"/>
                    </a:lnTo>
                    <a:lnTo>
                      <a:pt x="408" y="238"/>
                    </a:lnTo>
                    <a:lnTo>
                      <a:pt x="243" y="379"/>
                    </a:lnTo>
                    <a:lnTo>
                      <a:pt x="242" y="893"/>
                    </a:lnTo>
                    <a:lnTo>
                      <a:pt x="324" y="992"/>
                    </a:lnTo>
                    <a:lnTo>
                      <a:pt x="247" y="943"/>
                    </a:lnTo>
                    <a:lnTo>
                      <a:pt x="226" y="1112"/>
                    </a:lnTo>
                    <a:lnTo>
                      <a:pt x="239" y="1220"/>
                    </a:lnTo>
                    <a:lnTo>
                      <a:pt x="306" y="1267"/>
                    </a:lnTo>
                    <a:lnTo>
                      <a:pt x="200" y="1309"/>
                    </a:lnTo>
                    <a:lnTo>
                      <a:pt x="190" y="1393"/>
                    </a:lnTo>
                    <a:lnTo>
                      <a:pt x="276" y="1551"/>
                    </a:lnTo>
                    <a:lnTo>
                      <a:pt x="196" y="1508"/>
                    </a:lnTo>
                    <a:lnTo>
                      <a:pt x="6" y="1769"/>
                    </a:lnTo>
                    <a:lnTo>
                      <a:pt x="0" y="177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990">
                <a:extLst>
                  <a:ext uri="{FF2B5EF4-FFF2-40B4-BE49-F238E27FC236}">
                    <a16:creationId xmlns:a16="http://schemas.microsoft.com/office/drawing/2014/main" id="{3D84498B-7E2A-B5BB-07E0-2D6E4FB3B7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1" y="486"/>
                <a:ext cx="210" cy="491"/>
              </a:xfrm>
              <a:custGeom>
                <a:avLst/>
                <a:gdLst>
                  <a:gd name="T0" fmla="*/ 0 w 844"/>
                  <a:gd name="T1" fmla="*/ 1964 h 1964"/>
                  <a:gd name="T2" fmla="*/ 1 w 844"/>
                  <a:gd name="T3" fmla="*/ 1963 h 1964"/>
                  <a:gd name="T4" fmla="*/ 220 w 844"/>
                  <a:gd name="T5" fmla="*/ 1672 h 1964"/>
                  <a:gd name="T6" fmla="*/ 147 w 844"/>
                  <a:gd name="T7" fmla="*/ 1638 h 1964"/>
                  <a:gd name="T8" fmla="*/ 173 w 844"/>
                  <a:gd name="T9" fmla="*/ 1557 h 1964"/>
                  <a:gd name="T10" fmla="*/ 126 w 844"/>
                  <a:gd name="T11" fmla="*/ 1489 h 1964"/>
                  <a:gd name="T12" fmla="*/ 280 w 844"/>
                  <a:gd name="T13" fmla="*/ 1425 h 1964"/>
                  <a:gd name="T14" fmla="*/ 189 w 844"/>
                  <a:gd name="T15" fmla="*/ 1197 h 1964"/>
                  <a:gd name="T16" fmla="*/ 227 w 844"/>
                  <a:gd name="T17" fmla="*/ 1123 h 1964"/>
                  <a:gd name="T18" fmla="*/ 452 w 844"/>
                  <a:gd name="T19" fmla="*/ 1007 h 1964"/>
                  <a:gd name="T20" fmla="*/ 603 w 844"/>
                  <a:gd name="T21" fmla="*/ 1059 h 1964"/>
                  <a:gd name="T22" fmla="*/ 632 w 844"/>
                  <a:gd name="T23" fmla="*/ 978 h 1964"/>
                  <a:gd name="T24" fmla="*/ 622 w 844"/>
                  <a:gd name="T25" fmla="*/ 570 h 1964"/>
                  <a:gd name="T26" fmla="*/ 702 w 844"/>
                  <a:gd name="T27" fmla="*/ 561 h 1964"/>
                  <a:gd name="T28" fmla="*/ 844 w 844"/>
                  <a:gd name="T29" fmla="*/ 357 h 1964"/>
                  <a:gd name="T30" fmla="*/ 806 w 844"/>
                  <a:gd name="T31" fmla="*/ 270 h 1964"/>
                  <a:gd name="T32" fmla="*/ 844 w 844"/>
                  <a:gd name="T33" fmla="*/ 169 h 1964"/>
                  <a:gd name="T34" fmla="*/ 820 w 844"/>
                  <a:gd name="T35" fmla="*/ 0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44" h="1964">
                    <a:moveTo>
                      <a:pt x="0" y="1964"/>
                    </a:moveTo>
                    <a:lnTo>
                      <a:pt x="1" y="1963"/>
                    </a:lnTo>
                    <a:lnTo>
                      <a:pt x="220" y="1672"/>
                    </a:lnTo>
                    <a:lnTo>
                      <a:pt x="147" y="1638"/>
                    </a:lnTo>
                    <a:lnTo>
                      <a:pt x="173" y="1557"/>
                    </a:lnTo>
                    <a:lnTo>
                      <a:pt x="126" y="1489"/>
                    </a:lnTo>
                    <a:lnTo>
                      <a:pt x="280" y="1425"/>
                    </a:lnTo>
                    <a:lnTo>
                      <a:pt x="189" y="1197"/>
                    </a:lnTo>
                    <a:lnTo>
                      <a:pt x="227" y="1123"/>
                    </a:lnTo>
                    <a:lnTo>
                      <a:pt x="452" y="1007"/>
                    </a:lnTo>
                    <a:lnTo>
                      <a:pt x="603" y="1059"/>
                    </a:lnTo>
                    <a:lnTo>
                      <a:pt x="632" y="978"/>
                    </a:lnTo>
                    <a:lnTo>
                      <a:pt x="622" y="570"/>
                    </a:lnTo>
                    <a:lnTo>
                      <a:pt x="702" y="561"/>
                    </a:lnTo>
                    <a:lnTo>
                      <a:pt x="844" y="357"/>
                    </a:lnTo>
                    <a:lnTo>
                      <a:pt x="806" y="270"/>
                    </a:lnTo>
                    <a:lnTo>
                      <a:pt x="844" y="169"/>
                    </a:lnTo>
                    <a:lnTo>
                      <a:pt x="82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991">
                <a:extLst>
                  <a:ext uri="{FF2B5EF4-FFF2-40B4-BE49-F238E27FC236}">
                    <a16:creationId xmlns:a16="http://schemas.microsoft.com/office/drawing/2014/main" id="{9324F664-3FC6-5C66-4B72-E51DE790F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7" y="812"/>
                <a:ext cx="514" cy="165"/>
              </a:xfrm>
              <a:custGeom>
                <a:avLst/>
                <a:gdLst>
                  <a:gd name="T0" fmla="*/ 0 w 2054"/>
                  <a:gd name="T1" fmla="*/ 0 h 662"/>
                  <a:gd name="T2" fmla="*/ 41 w 2054"/>
                  <a:gd name="T3" fmla="*/ 92 h 662"/>
                  <a:gd name="T4" fmla="*/ 202 w 2054"/>
                  <a:gd name="T5" fmla="*/ 123 h 662"/>
                  <a:gd name="T6" fmla="*/ 382 w 2054"/>
                  <a:gd name="T7" fmla="*/ 71 h 662"/>
                  <a:gd name="T8" fmla="*/ 643 w 2054"/>
                  <a:gd name="T9" fmla="*/ 134 h 662"/>
                  <a:gd name="T10" fmla="*/ 708 w 2054"/>
                  <a:gd name="T11" fmla="*/ 85 h 662"/>
                  <a:gd name="T12" fmla="*/ 1016 w 2054"/>
                  <a:gd name="T13" fmla="*/ 269 h 662"/>
                  <a:gd name="T14" fmla="*/ 1213 w 2054"/>
                  <a:gd name="T15" fmla="*/ 296 h 662"/>
                  <a:gd name="T16" fmla="*/ 1269 w 2054"/>
                  <a:gd name="T17" fmla="*/ 236 h 662"/>
                  <a:gd name="T18" fmla="*/ 1342 w 2054"/>
                  <a:gd name="T19" fmla="*/ 282 h 662"/>
                  <a:gd name="T20" fmla="*/ 1571 w 2054"/>
                  <a:gd name="T21" fmla="*/ 198 h 662"/>
                  <a:gd name="T22" fmla="*/ 1648 w 2054"/>
                  <a:gd name="T23" fmla="*/ 219 h 662"/>
                  <a:gd name="T24" fmla="*/ 1699 w 2054"/>
                  <a:gd name="T25" fmla="*/ 290 h 662"/>
                  <a:gd name="T26" fmla="*/ 1678 w 2054"/>
                  <a:gd name="T27" fmla="*/ 370 h 662"/>
                  <a:gd name="T28" fmla="*/ 1790 w 2054"/>
                  <a:gd name="T29" fmla="*/ 489 h 662"/>
                  <a:gd name="T30" fmla="*/ 2054 w 2054"/>
                  <a:gd name="T31" fmla="*/ 661 h 662"/>
                  <a:gd name="T32" fmla="*/ 2054 w 2054"/>
                  <a:gd name="T33" fmla="*/ 662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54" h="662">
                    <a:moveTo>
                      <a:pt x="0" y="0"/>
                    </a:moveTo>
                    <a:lnTo>
                      <a:pt x="41" y="92"/>
                    </a:lnTo>
                    <a:lnTo>
                      <a:pt x="202" y="123"/>
                    </a:lnTo>
                    <a:lnTo>
                      <a:pt x="382" y="71"/>
                    </a:lnTo>
                    <a:lnTo>
                      <a:pt x="643" y="134"/>
                    </a:lnTo>
                    <a:lnTo>
                      <a:pt x="708" y="85"/>
                    </a:lnTo>
                    <a:lnTo>
                      <a:pt x="1016" y="269"/>
                    </a:lnTo>
                    <a:lnTo>
                      <a:pt x="1213" y="296"/>
                    </a:lnTo>
                    <a:lnTo>
                      <a:pt x="1269" y="236"/>
                    </a:lnTo>
                    <a:lnTo>
                      <a:pt x="1342" y="282"/>
                    </a:lnTo>
                    <a:lnTo>
                      <a:pt x="1571" y="198"/>
                    </a:lnTo>
                    <a:lnTo>
                      <a:pt x="1648" y="219"/>
                    </a:lnTo>
                    <a:lnTo>
                      <a:pt x="1699" y="290"/>
                    </a:lnTo>
                    <a:lnTo>
                      <a:pt x="1678" y="370"/>
                    </a:lnTo>
                    <a:lnTo>
                      <a:pt x="1790" y="489"/>
                    </a:lnTo>
                    <a:lnTo>
                      <a:pt x="2054" y="661"/>
                    </a:lnTo>
                    <a:lnTo>
                      <a:pt x="2054" y="66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992">
                <a:extLst>
                  <a:ext uri="{FF2B5EF4-FFF2-40B4-BE49-F238E27FC236}">
                    <a16:creationId xmlns:a16="http://schemas.microsoft.com/office/drawing/2014/main" id="{57A478F7-6589-7242-B26C-95CB069BB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0" y="977"/>
                <a:ext cx="43" cy="203"/>
              </a:xfrm>
              <a:custGeom>
                <a:avLst/>
                <a:gdLst>
                  <a:gd name="T0" fmla="*/ 14 w 173"/>
                  <a:gd name="T1" fmla="*/ 812 h 812"/>
                  <a:gd name="T2" fmla="*/ 3 w 173"/>
                  <a:gd name="T3" fmla="*/ 567 h 812"/>
                  <a:gd name="T4" fmla="*/ 88 w 173"/>
                  <a:gd name="T5" fmla="*/ 545 h 812"/>
                  <a:gd name="T6" fmla="*/ 173 w 173"/>
                  <a:gd name="T7" fmla="*/ 405 h 812"/>
                  <a:gd name="T8" fmla="*/ 98 w 173"/>
                  <a:gd name="T9" fmla="*/ 360 h 812"/>
                  <a:gd name="T10" fmla="*/ 0 w 173"/>
                  <a:gd name="T11" fmla="*/ 119 h 812"/>
                  <a:gd name="T12" fmla="*/ 73 w 173"/>
                  <a:gd name="T13" fmla="*/ 57 h 812"/>
                  <a:gd name="T14" fmla="*/ 84 w 173"/>
                  <a:gd name="T15" fmla="*/ 0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812">
                    <a:moveTo>
                      <a:pt x="14" y="812"/>
                    </a:moveTo>
                    <a:lnTo>
                      <a:pt x="3" y="567"/>
                    </a:lnTo>
                    <a:lnTo>
                      <a:pt x="88" y="545"/>
                    </a:lnTo>
                    <a:lnTo>
                      <a:pt x="173" y="405"/>
                    </a:lnTo>
                    <a:lnTo>
                      <a:pt x="98" y="360"/>
                    </a:lnTo>
                    <a:lnTo>
                      <a:pt x="0" y="119"/>
                    </a:lnTo>
                    <a:lnTo>
                      <a:pt x="73" y="57"/>
                    </a:lnTo>
                    <a:lnTo>
                      <a:pt x="84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Line 993">
                <a:extLst>
                  <a:ext uri="{FF2B5EF4-FFF2-40B4-BE49-F238E27FC236}">
                    <a16:creationId xmlns:a16="http://schemas.microsoft.com/office/drawing/2014/main" id="{085CF4D3-A0F6-ECD7-7AE3-60003D63CC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98" y="62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994">
                <a:extLst>
                  <a:ext uri="{FF2B5EF4-FFF2-40B4-BE49-F238E27FC236}">
                    <a16:creationId xmlns:a16="http://schemas.microsoft.com/office/drawing/2014/main" id="{6B4566C4-FE3B-BBC4-B75B-621D28C01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180"/>
                <a:ext cx="1108" cy="349"/>
              </a:xfrm>
              <a:custGeom>
                <a:avLst/>
                <a:gdLst>
                  <a:gd name="T0" fmla="*/ 4433 w 4433"/>
                  <a:gd name="T1" fmla="*/ 1395 h 1395"/>
                  <a:gd name="T2" fmla="*/ 4372 w 4433"/>
                  <a:gd name="T3" fmla="*/ 1248 h 1395"/>
                  <a:gd name="T4" fmla="*/ 4293 w 4433"/>
                  <a:gd name="T5" fmla="*/ 1250 h 1395"/>
                  <a:gd name="T6" fmla="*/ 4279 w 4433"/>
                  <a:gd name="T7" fmla="*/ 995 h 1395"/>
                  <a:gd name="T8" fmla="*/ 4064 w 4433"/>
                  <a:gd name="T9" fmla="*/ 851 h 1395"/>
                  <a:gd name="T10" fmla="*/ 4063 w 4433"/>
                  <a:gd name="T11" fmla="*/ 851 h 1395"/>
                  <a:gd name="T12" fmla="*/ 4037 w 4433"/>
                  <a:gd name="T13" fmla="*/ 870 h 1395"/>
                  <a:gd name="T14" fmla="*/ 3799 w 4433"/>
                  <a:gd name="T15" fmla="*/ 681 h 1395"/>
                  <a:gd name="T16" fmla="*/ 3653 w 4433"/>
                  <a:gd name="T17" fmla="*/ 744 h 1395"/>
                  <a:gd name="T18" fmla="*/ 3511 w 4433"/>
                  <a:gd name="T19" fmla="*/ 639 h 1395"/>
                  <a:gd name="T20" fmla="*/ 3351 w 4433"/>
                  <a:gd name="T21" fmla="*/ 685 h 1395"/>
                  <a:gd name="T22" fmla="*/ 3151 w 4433"/>
                  <a:gd name="T23" fmla="*/ 563 h 1395"/>
                  <a:gd name="T24" fmla="*/ 2921 w 4433"/>
                  <a:gd name="T25" fmla="*/ 728 h 1395"/>
                  <a:gd name="T26" fmla="*/ 2921 w 4433"/>
                  <a:gd name="T27" fmla="*/ 729 h 1395"/>
                  <a:gd name="T28" fmla="*/ 2925 w 4433"/>
                  <a:gd name="T29" fmla="*/ 770 h 1395"/>
                  <a:gd name="T30" fmla="*/ 2861 w 4433"/>
                  <a:gd name="T31" fmla="*/ 864 h 1395"/>
                  <a:gd name="T32" fmla="*/ 2781 w 4433"/>
                  <a:gd name="T33" fmla="*/ 854 h 1395"/>
                  <a:gd name="T34" fmla="*/ 2722 w 4433"/>
                  <a:gd name="T35" fmla="*/ 921 h 1395"/>
                  <a:gd name="T36" fmla="*/ 2713 w 4433"/>
                  <a:gd name="T37" fmla="*/ 1159 h 1395"/>
                  <a:gd name="T38" fmla="*/ 2623 w 4433"/>
                  <a:gd name="T39" fmla="*/ 1187 h 1395"/>
                  <a:gd name="T40" fmla="*/ 2562 w 4433"/>
                  <a:gd name="T41" fmla="*/ 1136 h 1395"/>
                  <a:gd name="T42" fmla="*/ 2374 w 4433"/>
                  <a:gd name="T43" fmla="*/ 1248 h 1395"/>
                  <a:gd name="T44" fmla="*/ 2345 w 4433"/>
                  <a:gd name="T45" fmla="*/ 1317 h 1395"/>
                  <a:gd name="T46" fmla="*/ 2342 w 4433"/>
                  <a:gd name="T47" fmla="*/ 1319 h 1395"/>
                  <a:gd name="T48" fmla="*/ 2204 w 4433"/>
                  <a:gd name="T49" fmla="*/ 1373 h 1395"/>
                  <a:gd name="T50" fmla="*/ 2204 w 4433"/>
                  <a:gd name="T51" fmla="*/ 1292 h 1395"/>
                  <a:gd name="T52" fmla="*/ 2119 w 4433"/>
                  <a:gd name="T53" fmla="*/ 1248 h 1395"/>
                  <a:gd name="T54" fmla="*/ 1858 w 4433"/>
                  <a:gd name="T55" fmla="*/ 1192 h 1395"/>
                  <a:gd name="T56" fmla="*/ 1790 w 4433"/>
                  <a:gd name="T57" fmla="*/ 1053 h 1395"/>
                  <a:gd name="T58" fmla="*/ 1873 w 4433"/>
                  <a:gd name="T59" fmla="*/ 985 h 1395"/>
                  <a:gd name="T60" fmla="*/ 1840 w 4433"/>
                  <a:gd name="T61" fmla="*/ 899 h 1395"/>
                  <a:gd name="T62" fmla="*/ 1792 w 4433"/>
                  <a:gd name="T63" fmla="*/ 833 h 1395"/>
                  <a:gd name="T64" fmla="*/ 1708 w 4433"/>
                  <a:gd name="T65" fmla="*/ 826 h 1395"/>
                  <a:gd name="T66" fmla="*/ 1717 w 4433"/>
                  <a:gd name="T67" fmla="*/ 743 h 1395"/>
                  <a:gd name="T68" fmla="*/ 1645 w 4433"/>
                  <a:gd name="T69" fmla="*/ 714 h 1395"/>
                  <a:gd name="T70" fmla="*/ 1627 w 4433"/>
                  <a:gd name="T71" fmla="*/ 634 h 1395"/>
                  <a:gd name="T72" fmla="*/ 1416 w 4433"/>
                  <a:gd name="T73" fmla="*/ 602 h 1395"/>
                  <a:gd name="T74" fmla="*/ 1283 w 4433"/>
                  <a:gd name="T75" fmla="*/ 714 h 1395"/>
                  <a:gd name="T76" fmla="*/ 1109 w 4433"/>
                  <a:gd name="T77" fmla="*/ 741 h 1395"/>
                  <a:gd name="T78" fmla="*/ 1048 w 4433"/>
                  <a:gd name="T79" fmla="*/ 795 h 1395"/>
                  <a:gd name="T80" fmla="*/ 965 w 4433"/>
                  <a:gd name="T81" fmla="*/ 758 h 1395"/>
                  <a:gd name="T82" fmla="*/ 604 w 4433"/>
                  <a:gd name="T83" fmla="*/ 802 h 1395"/>
                  <a:gd name="T84" fmla="*/ 462 w 4433"/>
                  <a:gd name="T85" fmla="*/ 492 h 1395"/>
                  <a:gd name="T86" fmla="*/ 359 w 4433"/>
                  <a:gd name="T87" fmla="*/ 373 h 1395"/>
                  <a:gd name="T88" fmla="*/ 303 w 4433"/>
                  <a:gd name="T89" fmla="*/ 437 h 1395"/>
                  <a:gd name="T90" fmla="*/ 232 w 4433"/>
                  <a:gd name="T91" fmla="*/ 199 h 1395"/>
                  <a:gd name="T92" fmla="*/ 106 w 4433"/>
                  <a:gd name="T93" fmla="*/ 41 h 1395"/>
                  <a:gd name="T94" fmla="*/ 0 w 4433"/>
                  <a:gd name="T95" fmla="*/ 0 h 1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433" h="1395">
                    <a:moveTo>
                      <a:pt x="4433" y="1395"/>
                    </a:moveTo>
                    <a:lnTo>
                      <a:pt x="4372" y="1248"/>
                    </a:lnTo>
                    <a:lnTo>
                      <a:pt x="4293" y="1250"/>
                    </a:lnTo>
                    <a:lnTo>
                      <a:pt x="4279" y="995"/>
                    </a:lnTo>
                    <a:lnTo>
                      <a:pt x="4064" y="851"/>
                    </a:lnTo>
                    <a:lnTo>
                      <a:pt x="4063" y="851"/>
                    </a:lnTo>
                    <a:lnTo>
                      <a:pt x="4037" y="870"/>
                    </a:lnTo>
                    <a:lnTo>
                      <a:pt x="3799" y="681"/>
                    </a:lnTo>
                    <a:lnTo>
                      <a:pt x="3653" y="744"/>
                    </a:lnTo>
                    <a:lnTo>
                      <a:pt x="3511" y="639"/>
                    </a:lnTo>
                    <a:lnTo>
                      <a:pt x="3351" y="685"/>
                    </a:lnTo>
                    <a:lnTo>
                      <a:pt x="3151" y="563"/>
                    </a:lnTo>
                    <a:lnTo>
                      <a:pt x="2921" y="728"/>
                    </a:lnTo>
                    <a:lnTo>
                      <a:pt x="2921" y="729"/>
                    </a:lnTo>
                    <a:lnTo>
                      <a:pt x="2925" y="770"/>
                    </a:lnTo>
                    <a:lnTo>
                      <a:pt x="2861" y="864"/>
                    </a:lnTo>
                    <a:lnTo>
                      <a:pt x="2781" y="854"/>
                    </a:lnTo>
                    <a:lnTo>
                      <a:pt x="2722" y="921"/>
                    </a:lnTo>
                    <a:lnTo>
                      <a:pt x="2713" y="1159"/>
                    </a:lnTo>
                    <a:lnTo>
                      <a:pt x="2623" y="1187"/>
                    </a:lnTo>
                    <a:lnTo>
                      <a:pt x="2562" y="1136"/>
                    </a:lnTo>
                    <a:lnTo>
                      <a:pt x="2374" y="1248"/>
                    </a:lnTo>
                    <a:lnTo>
                      <a:pt x="2345" y="1317"/>
                    </a:lnTo>
                    <a:lnTo>
                      <a:pt x="2342" y="1319"/>
                    </a:lnTo>
                    <a:lnTo>
                      <a:pt x="2204" y="1373"/>
                    </a:lnTo>
                    <a:lnTo>
                      <a:pt x="2204" y="1292"/>
                    </a:lnTo>
                    <a:lnTo>
                      <a:pt x="2119" y="1248"/>
                    </a:lnTo>
                    <a:lnTo>
                      <a:pt x="1858" y="1192"/>
                    </a:lnTo>
                    <a:lnTo>
                      <a:pt x="1790" y="1053"/>
                    </a:lnTo>
                    <a:lnTo>
                      <a:pt x="1873" y="985"/>
                    </a:lnTo>
                    <a:lnTo>
                      <a:pt x="1840" y="899"/>
                    </a:lnTo>
                    <a:lnTo>
                      <a:pt x="1792" y="833"/>
                    </a:lnTo>
                    <a:lnTo>
                      <a:pt x="1708" y="826"/>
                    </a:lnTo>
                    <a:lnTo>
                      <a:pt x="1717" y="743"/>
                    </a:lnTo>
                    <a:lnTo>
                      <a:pt x="1645" y="714"/>
                    </a:lnTo>
                    <a:lnTo>
                      <a:pt x="1627" y="634"/>
                    </a:lnTo>
                    <a:lnTo>
                      <a:pt x="1416" y="602"/>
                    </a:lnTo>
                    <a:lnTo>
                      <a:pt x="1283" y="714"/>
                    </a:lnTo>
                    <a:lnTo>
                      <a:pt x="1109" y="741"/>
                    </a:lnTo>
                    <a:lnTo>
                      <a:pt x="1048" y="795"/>
                    </a:lnTo>
                    <a:lnTo>
                      <a:pt x="965" y="758"/>
                    </a:lnTo>
                    <a:lnTo>
                      <a:pt x="604" y="802"/>
                    </a:lnTo>
                    <a:lnTo>
                      <a:pt x="462" y="492"/>
                    </a:lnTo>
                    <a:lnTo>
                      <a:pt x="359" y="373"/>
                    </a:lnTo>
                    <a:lnTo>
                      <a:pt x="303" y="437"/>
                    </a:lnTo>
                    <a:lnTo>
                      <a:pt x="232" y="199"/>
                    </a:lnTo>
                    <a:lnTo>
                      <a:pt x="106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995">
                <a:extLst>
                  <a:ext uri="{FF2B5EF4-FFF2-40B4-BE49-F238E27FC236}">
                    <a16:creationId xmlns:a16="http://schemas.microsoft.com/office/drawing/2014/main" id="{2B9B54A4-AF24-E6DC-54F6-C61FB0378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38"/>
                <a:ext cx="417" cy="362"/>
              </a:xfrm>
              <a:custGeom>
                <a:avLst/>
                <a:gdLst>
                  <a:gd name="T0" fmla="*/ 1671 w 1671"/>
                  <a:gd name="T1" fmla="*/ 1371 h 1448"/>
                  <a:gd name="T2" fmla="*/ 1670 w 1671"/>
                  <a:gd name="T3" fmla="*/ 1370 h 1448"/>
                  <a:gd name="T4" fmla="*/ 1351 w 1671"/>
                  <a:gd name="T5" fmla="*/ 1448 h 1448"/>
                  <a:gd name="T6" fmla="*/ 1091 w 1671"/>
                  <a:gd name="T7" fmla="*/ 1429 h 1448"/>
                  <a:gd name="T8" fmla="*/ 1163 w 1671"/>
                  <a:gd name="T9" fmla="*/ 1385 h 1448"/>
                  <a:gd name="T10" fmla="*/ 1181 w 1671"/>
                  <a:gd name="T11" fmla="*/ 1305 h 1448"/>
                  <a:gd name="T12" fmla="*/ 1062 w 1671"/>
                  <a:gd name="T13" fmla="*/ 1185 h 1448"/>
                  <a:gd name="T14" fmla="*/ 1043 w 1671"/>
                  <a:gd name="T15" fmla="*/ 1096 h 1448"/>
                  <a:gd name="T16" fmla="*/ 937 w 1671"/>
                  <a:gd name="T17" fmla="*/ 1080 h 1448"/>
                  <a:gd name="T18" fmla="*/ 859 w 1671"/>
                  <a:gd name="T19" fmla="*/ 1130 h 1448"/>
                  <a:gd name="T20" fmla="*/ 813 w 1671"/>
                  <a:gd name="T21" fmla="*/ 1053 h 1448"/>
                  <a:gd name="T22" fmla="*/ 760 w 1671"/>
                  <a:gd name="T23" fmla="*/ 1136 h 1448"/>
                  <a:gd name="T24" fmla="*/ 563 w 1671"/>
                  <a:gd name="T25" fmla="*/ 1155 h 1448"/>
                  <a:gd name="T26" fmla="*/ 482 w 1671"/>
                  <a:gd name="T27" fmla="*/ 854 h 1448"/>
                  <a:gd name="T28" fmla="*/ 394 w 1671"/>
                  <a:gd name="T29" fmla="*/ 873 h 1448"/>
                  <a:gd name="T30" fmla="*/ 332 w 1671"/>
                  <a:gd name="T31" fmla="*/ 811 h 1448"/>
                  <a:gd name="T32" fmla="*/ 297 w 1671"/>
                  <a:gd name="T33" fmla="*/ 653 h 1448"/>
                  <a:gd name="T34" fmla="*/ 118 w 1671"/>
                  <a:gd name="T35" fmla="*/ 497 h 1448"/>
                  <a:gd name="T36" fmla="*/ 105 w 1671"/>
                  <a:gd name="T37" fmla="*/ 188 h 1448"/>
                  <a:gd name="T38" fmla="*/ 1 w 1671"/>
                  <a:gd name="T39" fmla="*/ 3 h 1448"/>
                  <a:gd name="T40" fmla="*/ 0 w 1671"/>
                  <a:gd name="T41" fmla="*/ 0 h 1448"/>
                  <a:gd name="T42" fmla="*/ 0 w 1671"/>
                  <a:gd name="T43" fmla="*/ 3 h 1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71" h="1448">
                    <a:moveTo>
                      <a:pt x="1671" y="1371"/>
                    </a:moveTo>
                    <a:lnTo>
                      <a:pt x="1670" y="1370"/>
                    </a:lnTo>
                    <a:lnTo>
                      <a:pt x="1351" y="1448"/>
                    </a:lnTo>
                    <a:lnTo>
                      <a:pt x="1091" y="1429"/>
                    </a:lnTo>
                    <a:lnTo>
                      <a:pt x="1163" y="1385"/>
                    </a:lnTo>
                    <a:lnTo>
                      <a:pt x="1181" y="1305"/>
                    </a:lnTo>
                    <a:lnTo>
                      <a:pt x="1062" y="1185"/>
                    </a:lnTo>
                    <a:lnTo>
                      <a:pt x="1043" y="1096"/>
                    </a:lnTo>
                    <a:lnTo>
                      <a:pt x="937" y="1080"/>
                    </a:lnTo>
                    <a:lnTo>
                      <a:pt x="859" y="1130"/>
                    </a:lnTo>
                    <a:lnTo>
                      <a:pt x="813" y="1053"/>
                    </a:lnTo>
                    <a:lnTo>
                      <a:pt x="760" y="1136"/>
                    </a:lnTo>
                    <a:lnTo>
                      <a:pt x="563" y="1155"/>
                    </a:lnTo>
                    <a:lnTo>
                      <a:pt x="482" y="854"/>
                    </a:lnTo>
                    <a:lnTo>
                      <a:pt x="394" y="873"/>
                    </a:lnTo>
                    <a:lnTo>
                      <a:pt x="332" y="811"/>
                    </a:lnTo>
                    <a:lnTo>
                      <a:pt x="297" y="653"/>
                    </a:lnTo>
                    <a:lnTo>
                      <a:pt x="118" y="497"/>
                    </a:lnTo>
                    <a:lnTo>
                      <a:pt x="105" y="188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996">
                <a:extLst>
                  <a:ext uri="{FF2B5EF4-FFF2-40B4-BE49-F238E27FC236}">
                    <a16:creationId xmlns:a16="http://schemas.microsoft.com/office/drawing/2014/main" id="{4D5AF1C9-44F0-A329-168F-BDFED9B40C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1180"/>
                <a:ext cx="139" cy="101"/>
              </a:xfrm>
              <a:custGeom>
                <a:avLst/>
                <a:gdLst>
                  <a:gd name="T0" fmla="*/ 554 w 554"/>
                  <a:gd name="T1" fmla="*/ 0 h 404"/>
                  <a:gd name="T2" fmla="*/ 115 w 554"/>
                  <a:gd name="T3" fmla="*/ 85 h 404"/>
                  <a:gd name="T4" fmla="*/ 109 w 554"/>
                  <a:gd name="T5" fmla="*/ 254 h 404"/>
                  <a:gd name="T6" fmla="*/ 0 w 554"/>
                  <a:gd name="T7" fmla="*/ 404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4" h="404">
                    <a:moveTo>
                      <a:pt x="554" y="0"/>
                    </a:moveTo>
                    <a:lnTo>
                      <a:pt x="115" y="85"/>
                    </a:lnTo>
                    <a:lnTo>
                      <a:pt x="109" y="254"/>
                    </a:lnTo>
                    <a:lnTo>
                      <a:pt x="0" y="40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997">
                <a:extLst>
                  <a:ext uri="{FF2B5EF4-FFF2-40B4-BE49-F238E27FC236}">
                    <a16:creationId xmlns:a16="http://schemas.microsoft.com/office/drawing/2014/main" id="{846E767E-BD22-5C25-2008-4819434E4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1281"/>
                <a:ext cx="73" cy="600"/>
              </a:xfrm>
              <a:custGeom>
                <a:avLst/>
                <a:gdLst>
                  <a:gd name="T0" fmla="*/ 95 w 294"/>
                  <a:gd name="T1" fmla="*/ 0 h 2401"/>
                  <a:gd name="T2" fmla="*/ 285 w 294"/>
                  <a:gd name="T3" fmla="*/ 215 h 2401"/>
                  <a:gd name="T4" fmla="*/ 294 w 294"/>
                  <a:gd name="T5" fmla="*/ 377 h 2401"/>
                  <a:gd name="T6" fmla="*/ 166 w 294"/>
                  <a:gd name="T7" fmla="*/ 520 h 2401"/>
                  <a:gd name="T8" fmla="*/ 196 w 294"/>
                  <a:gd name="T9" fmla="*/ 602 h 2401"/>
                  <a:gd name="T10" fmla="*/ 151 w 294"/>
                  <a:gd name="T11" fmla="*/ 667 h 2401"/>
                  <a:gd name="T12" fmla="*/ 0 w 294"/>
                  <a:gd name="T13" fmla="*/ 763 h 2401"/>
                  <a:gd name="T14" fmla="*/ 85 w 294"/>
                  <a:gd name="T15" fmla="*/ 844 h 2401"/>
                  <a:gd name="T16" fmla="*/ 149 w 294"/>
                  <a:gd name="T17" fmla="*/ 1040 h 2401"/>
                  <a:gd name="T18" fmla="*/ 69 w 294"/>
                  <a:gd name="T19" fmla="*/ 1059 h 2401"/>
                  <a:gd name="T20" fmla="*/ 28 w 294"/>
                  <a:gd name="T21" fmla="*/ 1128 h 2401"/>
                  <a:gd name="T22" fmla="*/ 83 w 294"/>
                  <a:gd name="T23" fmla="*/ 1316 h 2401"/>
                  <a:gd name="T24" fmla="*/ 36 w 294"/>
                  <a:gd name="T25" fmla="*/ 1481 h 2401"/>
                  <a:gd name="T26" fmla="*/ 110 w 294"/>
                  <a:gd name="T27" fmla="*/ 1541 h 2401"/>
                  <a:gd name="T28" fmla="*/ 200 w 294"/>
                  <a:gd name="T29" fmla="*/ 1756 h 2401"/>
                  <a:gd name="T30" fmla="*/ 208 w 294"/>
                  <a:gd name="T31" fmla="*/ 1925 h 2401"/>
                  <a:gd name="T32" fmla="*/ 271 w 294"/>
                  <a:gd name="T33" fmla="*/ 1982 h 2401"/>
                  <a:gd name="T34" fmla="*/ 265 w 294"/>
                  <a:gd name="T35" fmla="*/ 2148 h 2401"/>
                  <a:gd name="T36" fmla="*/ 225 w 294"/>
                  <a:gd name="T37" fmla="*/ 2401 h 2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4" h="2401">
                    <a:moveTo>
                      <a:pt x="95" y="0"/>
                    </a:moveTo>
                    <a:lnTo>
                      <a:pt x="285" y="215"/>
                    </a:lnTo>
                    <a:lnTo>
                      <a:pt x="294" y="377"/>
                    </a:lnTo>
                    <a:lnTo>
                      <a:pt x="166" y="520"/>
                    </a:lnTo>
                    <a:lnTo>
                      <a:pt x="196" y="602"/>
                    </a:lnTo>
                    <a:lnTo>
                      <a:pt x="151" y="667"/>
                    </a:lnTo>
                    <a:lnTo>
                      <a:pt x="0" y="763"/>
                    </a:lnTo>
                    <a:lnTo>
                      <a:pt x="85" y="844"/>
                    </a:lnTo>
                    <a:lnTo>
                      <a:pt x="149" y="1040"/>
                    </a:lnTo>
                    <a:lnTo>
                      <a:pt x="69" y="1059"/>
                    </a:lnTo>
                    <a:lnTo>
                      <a:pt x="28" y="1128"/>
                    </a:lnTo>
                    <a:lnTo>
                      <a:pt x="83" y="1316"/>
                    </a:lnTo>
                    <a:lnTo>
                      <a:pt x="36" y="1481"/>
                    </a:lnTo>
                    <a:lnTo>
                      <a:pt x="110" y="1541"/>
                    </a:lnTo>
                    <a:lnTo>
                      <a:pt x="200" y="1756"/>
                    </a:lnTo>
                    <a:lnTo>
                      <a:pt x="208" y="1925"/>
                    </a:lnTo>
                    <a:lnTo>
                      <a:pt x="271" y="1982"/>
                    </a:lnTo>
                    <a:lnTo>
                      <a:pt x="265" y="2148"/>
                    </a:lnTo>
                    <a:lnTo>
                      <a:pt x="225" y="240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998">
                <a:extLst>
                  <a:ext uri="{FF2B5EF4-FFF2-40B4-BE49-F238E27FC236}">
                    <a16:creationId xmlns:a16="http://schemas.microsoft.com/office/drawing/2014/main" id="{9199D4C1-3C5A-9C5A-2536-03CCDDB01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" y="1881"/>
                <a:ext cx="923" cy="274"/>
              </a:xfrm>
              <a:custGeom>
                <a:avLst/>
                <a:gdLst>
                  <a:gd name="T0" fmla="*/ 0 w 3694"/>
                  <a:gd name="T1" fmla="*/ 0 h 1095"/>
                  <a:gd name="T2" fmla="*/ 165 w 3694"/>
                  <a:gd name="T3" fmla="*/ 181 h 1095"/>
                  <a:gd name="T4" fmla="*/ 349 w 3694"/>
                  <a:gd name="T5" fmla="*/ 184 h 1095"/>
                  <a:gd name="T6" fmla="*/ 428 w 3694"/>
                  <a:gd name="T7" fmla="*/ 139 h 1095"/>
                  <a:gd name="T8" fmla="*/ 552 w 3694"/>
                  <a:gd name="T9" fmla="*/ 240 h 1095"/>
                  <a:gd name="T10" fmla="*/ 722 w 3694"/>
                  <a:gd name="T11" fmla="*/ 71 h 1095"/>
                  <a:gd name="T12" fmla="*/ 911 w 3694"/>
                  <a:gd name="T13" fmla="*/ 455 h 1095"/>
                  <a:gd name="T14" fmla="*/ 1136 w 3694"/>
                  <a:gd name="T15" fmla="*/ 539 h 1095"/>
                  <a:gd name="T16" fmla="*/ 1184 w 3694"/>
                  <a:gd name="T17" fmla="*/ 605 h 1095"/>
                  <a:gd name="T18" fmla="*/ 1168 w 3694"/>
                  <a:gd name="T19" fmla="*/ 764 h 1095"/>
                  <a:gd name="T20" fmla="*/ 1064 w 3694"/>
                  <a:gd name="T21" fmla="*/ 897 h 1095"/>
                  <a:gd name="T22" fmla="*/ 1062 w 3694"/>
                  <a:gd name="T23" fmla="*/ 984 h 1095"/>
                  <a:gd name="T24" fmla="*/ 1212 w 3694"/>
                  <a:gd name="T25" fmla="*/ 1078 h 1095"/>
                  <a:gd name="T26" fmla="*/ 1441 w 3694"/>
                  <a:gd name="T27" fmla="*/ 1033 h 1095"/>
                  <a:gd name="T28" fmla="*/ 1499 w 3694"/>
                  <a:gd name="T29" fmla="*/ 1095 h 1095"/>
                  <a:gd name="T30" fmla="*/ 1661 w 3694"/>
                  <a:gd name="T31" fmla="*/ 984 h 1095"/>
                  <a:gd name="T32" fmla="*/ 1669 w 3694"/>
                  <a:gd name="T33" fmla="*/ 900 h 1095"/>
                  <a:gd name="T34" fmla="*/ 1736 w 3694"/>
                  <a:gd name="T35" fmla="*/ 846 h 1095"/>
                  <a:gd name="T36" fmla="*/ 1800 w 3694"/>
                  <a:gd name="T37" fmla="*/ 896 h 1095"/>
                  <a:gd name="T38" fmla="*/ 1864 w 3694"/>
                  <a:gd name="T39" fmla="*/ 846 h 1095"/>
                  <a:gd name="T40" fmla="*/ 1934 w 3694"/>
                  <a:gd name="T41" fmla="*/ 893 h 1095"/>
                  <a:gd name="T42" fmla="*/ 1980 w 3694"/>
                  <a:gd name="T43" fmla="*/ 827 h 1095"/>
                  <a:gd name="T44" fmla="*/ 2140 w 3694"/>
                  <a:gd name="T45" fmla="*/ 1044 h 1095"/>
                  <a:gd name="T46" fmla="*/ 2307 w 3694"/>
                  <a:gd name="T47" fmla="*/ 447 h 1095"/>
                  <a:gd name="T48" fmla="*/ 2476 w 3694"/>
                  <a:gd name="T49" fmla="*/ 491 h 1095"/>
                  <a:gd name="T50" fmla="*/ 2629 w 3694"/>
                  <a:gd name="T51" fmla="*/ 455 h 1095"/>
                  <a:gd name="T52" fmla="*/ 2769 w 3694"/>
                  <a:gd name="T53" fmla="*/ 548 h 1095"/>
                  <a:gd name="T54" fmla="*/ 2891 w 3694"/>
                  <a:gd name="T55" fmla="*/ 766 h 1095"/>
                  <a:gd name="T56" fmla="*/ 2972 w 3694"/>
                  <a:gd name="T57" fmla="*/ 768 h 1095"/>
                  <a:gd name="T58" fmla="*/ 2974 w 3694"/>
                  <a:gd name="T59" fmla="*/ 854 h 1095"/>
                  <a:gd name="T60" fmla="*/ 3057 w 3694"/>
                  <a:gd name="T61" fmla="*/ 848 h 1095"/>
                  <a:gd name="T62" fmla="*/ 3171 w 3694"/>
                  <a:gd name="T63" fmla="*/ 724 h 1095"/>
                  <a:gd name="T64" fmla="*/ 3268 w 3694"/>
                  <a:gd name="T65" fmla="*/ 770 h 1095"/>
                  <a:gd name="T66" fmla="*/ 3280 w 3694"/>
                  <a:gd name="T67" fmla="*/ 849 h 1095"/>
                  <a:gd name="T68" fmla="*/ 3391 w 3694"/>
                  <a:gd name="T69" fmla="*/ 844 h 1095"/>
                  <a:gd name="T70" fmla="*/ 3547 w 3694"/>
                  <a:gd name="T71" fmla="*/ 750 h 1095"/>
                  <a:gd name="T72" fmla="*/ 3694 w 3694"/>
                  <a:gd name="T73" fmla="*/ 563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94" h="1095">
                    <a:moveTo>
                      <a:pt x="0" y="0"/>
                    </a:moveTo>
                    <a:lnTo>
                      <a:pt x="165" y="181"/>
                    </a:lnTo>
                    <a:lnTo>
                      <a:pt x="349" y="184"/>
                    </a:lnTo>
                    <a:lnTo>
                      <a:pt x="428" y="139"/>
                    </a:lnTo>
                    <a:lnTo>
                      <a:pt x="552" y="240"/>
                    </a:lnTo>
                    <a:lnTo>
                      <a:pt x="722" y="71"/>
                    </a:lnTo>
                    <a:lnTo>
                      <a:pt x="911" y="455"/>
                    </a:lnTo>
                    <a:lnTo>
                      <a:pt x="1136" y="539"/>
                    </a:lnTo>
                    <a:lnTo>
                      <a:pt x="1184" y="605"/>
                    </a:lnTo>
                    <a:lnTo>
                      <a:pt x="1168" y="764"/>
                    </a:lnTo>
                    <a:lnTo>
                      <a:pt x="1064" y="897"/>
                    </a:lnTo>
                    <a:lnTo>
                      <a:pt x="1062" y="984"/>
                    </a:lnTo>
                    <a:lnTo>
                      <a:pt x="1212" y="1078"/>
                    </a:lnTo>
                    <a:lnTo>
                      <a:pt x="1441" y="1033"/>
                    </a:lnTo>
                    <a:lnTo>
                      <a:pt x="1499" y="1095"/>
                    </a:lnTo>
                    <a:lnTo>
                      <a:pt x="1661" y="984"/>
                    </a:lnTo>
                    <a:lnTo>
                      <a:pt x="1669" y="900"/>
                    </a:lnTo>
                    <a:lnTo>
                      <a:pt x="1736" y="846"/>
                    </a:lnTo>
                    <a:lnTo>
                      <a:pt x="1800" y="896"/>
                    </a:lnTo>
                    <a:lnTo>
                      <a:pt x="1864" y="846"/>
                    </a:lnTo>
                    <a:lnTo>
                      <a:pt x="1934" y="893"/>
                    </a:lnTo>
                    <a:lnTo>
                      <a:pt x="1980" y="827"/>
                    </a:lnTo>
                    <a:lnTo>
                      <a:pt x="2140" y="1044"/>
                    </a:lnTo>
                    <a:lnTo>
                      <a:pt x="2307" y="447"/>
                    </a:lnTo>
                    <a:lnTo>
                      <a:pt x="2476" y="491"/>
                    </a:lnTo>
                    <a:lnTo>
                      <a:pt x="2629" y="455"/>
                    </a:lnTo>
                    <a:lnTo>
                      <a:pt x="2769" y="548"/>
                    </a:lnTo>
                    <a:lnTo>
                      <a:pt x="2891" y="766"/>
                    </a:lnTo>
                    <a:lnTo>
                      <a:pt x="2972" y="768"/>
                    </a:lnTo>
                    <a:lnTo>
                      <a:pt x="2974" y="854"/>
                    </a:lnTo>
                    <a:lnTo>
                      <a:pt x="3057" y="848"/>
                    </a:lnTo>
                    <a:lnTo>
                      <a:pt x="3171" y="724"/>
                    </a:lnTo>
                    <a:lnTo>
                      <a:pt x="3268" y="770"/>
                    </a:lnTo>
                    <a:lnTo>
                      <a:pt x="3280" y="849"/>
                    </a:lnTo>
                    <a:lnTo>
                      <a:pt x="3391" y="844"/>
                    </a:lnTo>
                    <a:lnTo>
                      <a:pt x="3547" y="750"/>
                    </a:lnTo>
                    <a:lnTo>
                      <a:pt x="3694" y="56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999">
                <a:extLst>
                  <a:ext uri="{FF2B5EF4-FFF2-40B4-BE49-F238E27FC236}">
                    <a16:creationId xmlns:a16="http://schemas.microsoft.com/office/drawing/2014/main" id="{1A1093E1-EB5A-FD9A-4494-69D5D76EB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1881"/>
                <a:ext cx="226" cy="166"/>
              </a:xfrm>
              <a:custGeom>
                <a:avLst/>
                <a:gdLst>
                  <a:gd name="T0" fmla="*/ 904 w 904"/>
                  <a:gd name="T1" fmla="*/ 0 h 662"/>
                  <a:gd name="T2" fmla="*/ 789 w 904"/>
                  <a:gd name="T3" fmla="*/ 1 h 662"/>
                  <a:gd name="T4" fmla="*/ 655 w 904"/>
                  <a:gd name="T5" fmla="*/ 108 h 662"/>
                  <a:gd name="T6" fmla="*/ 415 w 904"/>
                  <a:gd name="T7" fmla="*/ 189 h 662"/>
                  <a:gd name="T8" fmla="*/ 350 w 904"/>
                  <a:gd name="T9" fmla="*/ 243 h 662"/>
                  <a:gd name="T10" fmla="*/ 396 w 904"/>
                  <a:gd name="T11" fmla="*/ 394 h 662"/>
                  <a:gd name="T12" fmla="*/ 350 w 904"/>
                  <a:gd name="T13" fmla="*/ 464 h 662"/>
                  <a:gd name="T14" fmla="*/ 101 w 904"/>
                  <a:gd name="T15" fmla="*/ 492 h 662"/>
                  <a:gd name="T16" fmla="*/ 0 w 904"/>
                  <a:gd name="T17" fmla="*/ 662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4" h="662">
                    <a:moveTo>
                      <a:pt x="904" y="0"/>
                    </a:moveTo>
                    <a:lnTo>
                      <a:pt x="789" y="1"/>
                    </a:lnTo>
                    <a:lnTo>
                      <a:pt x="655" y="108"/>
                    </a:lnTo>
                    <a:lnTo>
                      <a:pt x="415" y="189"/>
                    </a:lnTo>
                    <a:lnTo>
                      <a:pt x="350" y="243"/>
                    </a:lnTo>
                    <a:lnTo>
                      <a:pt x="396" y="394"/>
                    </a:lnTo>
                    <a:lnTo>
                      <a:pt x="350" y="464"/>
                    </a:lnTo>
                    <a:lnTo>
                      <a:pt x="101" y="492"/>
                    </a:lnTo>
                    <a:lnTo>
                      <a:pt x="0" y="66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000">
                <a:extLst>
                  <a:ext uri="{FF2B5EF4-FFF2-40B4-BE49-F238E27FC236}">
                    <a16:creationId xmlns:a16="http://schemas.microsoft.com/office/drawing/2014/main" id="{02B90CA0-1838-DEED-6E1B-2EF3BE689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2047"/>
                <a:ext cx="168" cy="634"/>
              </a:xfrm>
              <a:custGeom>
                <a:avLst/>
                <a:gdLst>
                  <a:gd name="T0" fmla="*/ 272 w 672"/>
                  <a:gd name="T1" fmla="*/ 0 h 2536"/>
                  <a:gd name="T2" fmla="*/ 309 w 672"/>
                  <a:gd name="T3" fmla="*/ 112 h 2536"/>
                  <a:gd name="T4" fmla="*/ 515 w 672"/>
                  <a:gd name="T5" fmla="*/ 248 h 2536"/>
                  <a:gd name="T6" fmla="*/ 618 w 672"/>
                  <a:gd name="T7" fmla="*/ 488 h 2536"/>
                  <a:gd name="T8" fmla="*/ 606 w 672"/>
                  <a:gd name="T9" fmla="*/ 604 h 2536"/>
                  <a:gd name="T10" fmla="*/ 672 w 672"/>
                  <a:gd name="T11" fmla="*/ 797 h 2536"/>
                  <a:gd name="T12" fmla="*/ 404 w 672"/>
                  <a:gd name="T13" fmla="*/ 1041 h 2536"/>
                  <a:gd name="T14" fmla="*/ 532 w 672"/>
                  <a:gd name="T15" fmla="*/ 1197 h 2536"/>
                  <a:gd name="T16" fmla="*/ 565 w 672"/>
                  <a:gd name="T17" fmla="*/ 1358 h 2536"/>
                  <a:gd name="T18" fmla="*/ 515 w 672"/>
                  <a:gd name="T19" fmla="*/ 1426 h 2536"/>
                  <a:gd name="T20" fmla="*/ 571 w 672"/>
                  <a:gd name="T21" fmla="*/ 1823 h 2536"/>
                  <a:gd name="T22" fmla="*/ 395 w 672"/>
                  <a:gd name="T23" fmla="*/ 1767 h 2536"/>
                  <a:gd name="T24" fmla="*/ 375 w 672"/>
                  <a:gd name="T25" fmla="*/ 1866 h 2536"/>
                  <a:gd name="T26" fmla="*/ 160 w 672"/>
                  <a:gd name="T27" fmla="*/ 2137 h 2536"/>
                  <a:gd name="T28" fmla="*/ 211 w 672"/>
                  <a:gd name="T29" fmla="*/ 2201 h 2536"/>
                  <a:gd name="T30" fmla="*/ 144 w 672"/>
                  <a:gd name="T31" fmla="*/ 2256 h 2536"/>
                  <a:gd name="T32" fmla="*/ 137 w 672"/>
                  <a:gd name="T33" fmla="*/ 2352 h 2536"/>
                  <a:gd name="T34" fmla="*/ 49 w 672"/>
                  <a:gd name="T35" fmla="*/ 2386 h 2536"/>
                  <a:gd name="T36" fmla="*/ 93 w 672"/>
                  <a:gd name="T37" fmla="*/ 2480 h 2536"/>
                  <a:gd name="T38" fmla="*/ 0 w 672"/>
                  <a:gd name="T39" fmla="*/ 2536 h 2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2" h="2536">
                    <a:moveTo>
                      <a:pt x="272" y="0"/>
                    </a:moveTo>
                    <a:lnTo>
                      <a:pt x="309" y="112"/>
                    </a:lnTo>
                    <a:lnTo>
                      <a:pt x="515" y="248"/>
                    </a:lnTo>
                    <a:lnTo>
                      <a:pt x="618" y="488"/>
                    </a:lnTo>
                    <a:lnTo>
                      <a:pt x="606" y="604"/>
                    </a:lnTo>
                    <a:lnTo>
                      <a:pt x="672" y="797"/>
                    </a:lnTo>
                    <a:lnTo>
                      <a:pt x="404" y="1041"/>
                    </a:lnTo>
                    <a:lnTo>
                      <a:pt x="532" y="1197"/>
                    </a:lnTo>
                    <a:lnTo>
                      <a:pt x="565" y="1358"/>
                    </a:lnTo>
                    <a:lnTo>
                      <a:pt x="515" y="1426"/>
                    </a:lnTo>
                    <a:lnTo>
                      <a:pt x="571" y="1823"/>
                    </a:lnTo>
                    <a:lnTo>
                      <a:pt x="395" y="1767"/>
                    </a:lnTo>
                    <a:lnTo>
                      <a:pt x="375" y="1866"/>
                    </a:lnTo>
                    <a:lnTo>
                      <a:pt x="160" y="2137"/>
                    </a:lnTo>
                    <a:lnTo>
                      <a:pt x="211" y="2201"/>
                    </a:lnTo>
                    <a:lnTo>
                      <a:pt x="144" y="2256"/>
                    </a:lnTo>
                    <a:lnTo>
                      <a:pt x="137" y="2352"/>
                    </a:lnTo>
                    <a:lnTo>
                      <a:pt x="49" y="2386"/>
                    </a:lnTo>
                    <a:lnTo>
                      <a:pt x="93" y="2480"/>
                    </a:lnTo>
                    <a:lnTo>
                      <a:pt x="0" y="253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001">
                <a:extLst>
                  <a:ext uri="{FF2B5EF4-FFF2-40B4-BE49-F238E27FC236}">
                    <a16:creationId xmlns:a16="http://schemas.microsoft.com/office/drawing/2014/main" id="{A5B980EA-BE21-FD9E-3205-ACFB799B7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1710"/>
                <a:ext cx="665" cy="367"/>
              </a:xfrm>
              <a:custGeom>
                <a:avLst/>
                <a:gdLst>
                  <a:gd name="T0" fmla="*/ 2659 w 2659"/>
                  <a:gd name="T1" fmla="*/ 1345 h 1467"/>
                  <a:gd name="T2" fmla="*/ 2522 w 2659"/>
                  <a:gd name="T3" fmla="*/ 1340 h 1467"/>
                  <a:gd name="T4" fmla="*/ 2444 w 2659"/>
                  <a:gd name="T5" fmla="*/ 1362 h 1467"/>
                  <a:gd name="T6" fmla="*/ 2069 w 2659"/>
                  <a:gd name="T7" fmla="*/ 1285 h 1467"/>
                  <a:gd name="T8" fmla="*/ 2014 w 2659"/>
                  <a:gd name="T9" fmla="*/ 1358 h 1467"/>
                  <a:gd name="T10" fmla="*/ 1687 w 2659"/>
                  <a:gd name="T11" fmla="*/ 1386 h 1467"/>
                  <a:gd name="T12" fmla="*/ 1610 w 2659"/>
                  <a:gd name="T13" fmla="*/ 1467 h 1467"/>
                  <a:gd name="T14" fmla="*/ 1560 w 2659"/>
                  <a:gd name="T15" fmla="*/ 1400 h 1467"/>
                  <a:gd name="T16" fmla="*/ 1394 w 2659"/>
                  <a:gd name="T17" fmla="*/ 1431 h 1467"/>
                  <a:gd name="T18" fmla="*/ 1322 w 2659"/>
                  <a:gd name="T19" fmla="*/ 1400 h 1467"/>
                  <a:gd name="T20" fmla="*/ 1363 w 2659"/>
                  <a:gd name="T21" fmla="*/ 1318 h 1467"/>
                  <a:gd name="T22" fmla="*/ 1290 w 2659"/>
                  <a:gd name="T23" fmla="*/ 1280 h 1467"/>
                  <a:gd name="T24" fmla="*/ 1219 w 2659"/>
                  <a:gd name="T25" fmla="*/ 1127 h 1467"/>
                  <a:gd name="T26" fmla="*/ 1134 w 2659"/>
                  <a:gd name="T27" fmla="*/ 1127 h 1467"/>
                  <a:gd name="T28" fmla="*/ 1002 w 2659"/>
                  <a:gd name="T29" fmla="*/ 1003 h 1467"/>
                  <a:gd name="T30" fmla="*/ 1025 w 2659"/>
                  <a:gd name="T31" fmla="*/ 838 h 1467"/>
                  <a:gd name="T32" fmla="*/ 766 w 2659"/>
                  <a:gd name="T33" fmla="*/ 465 h 1467"/>
                  <a:gd name="T34" fmla="*/ 757 w 2659"/>
                  <a:gd name="T35" fmla="*/ 378 h 1467"/>
                  <a:gd name="T36" fmla="*/ 606 w 2659"/>
                  <a:gd name="T37" fmla="*/ 292 h 1467"/>
                  <a:gd name="T38" fmla="*/ 645 w 2659"/>
                  <a:gd name="T39" fmla="*/ 376 h 1467"/>
                  <a:gd name="T40" fmla="*/ 360 w 2659"/>
                  <a:gd name="T41" fmla="*/ 388 h 1467"/>
                  <a:gd name="T42" fmla="*/ 281 w 2659"/>
                  <a:gd name="T43" fmla="*/ 344 h 1467"/>
                  <a:gd name="T44" fmla="*/ 244 w 2659"/>
                  <a:gd name="T45" fmla="*/ 174 h 1467"/>
                  <a:gd name="T46" fmla="*/ 162 w 2659"/>
                  <a:gd name="T47" fmla="*/ 181 h 1467"/>
                  <a:gd name="T48" fmla="*/ 151 w 2659"/>
                  <a:gd name="T49" fmla="*/ 91 h 1467"/>
                  <a:gd name="T50" fmla="*/ 0 w 2659"/>
                  <a:gd name="T51" fmla="*/ 0 h 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659" h="1467">
                    <a:moveTo>
                      <a:pt x="2659" y="1345"/>
                    </a:moveTo>
                    <a:lnTo>
                      <a:pt x="2522" y="1340"/>
                    </a:lnTo>
                    <a:lnTo>
                      <a:pt x="2444" y="1362"/>
                    </a:lnTo>
                    <a:lnTo>
                      <a:pt x="2069" y="1285"/>
                    </a:lnTo>
                    <a:lnTo>
                      <a:pt x="2014" y="1358"/>
                    </a:lnTo>
                    <a:lnTo>
                      <a:pt x="1687" y="1386"/>
                    </a:lnTo>
                    <a:lnTo>
                      <a:pt x="1610" y="1467"/>
                    </a:lnTo>
                    <a:lnTo>
                      <a:pt x="1560" y="1400"/>
                    </a:lnTo>
                    <a:lnTo>
                      <a:pt x="1394" y="1431"/>
                    </a:lnTo>
                    <a:lnTo>
                      <a:pt x="1322" y="1400"/>
                    </a:lnTo>
                    <a:lnTo>
                      <a:pt x="1363" y="1318"/>
                    </a:lnTo>
                    <a:lnTo>
                      <a:pt x="1290" y="1280"/>
                    </a:lnTo>
                    <a:lnTo>
                      <a:pt x="1219" y="1127"/>
                    </a:lnTo>
                    <a:lnTo>
                      <a:pt x="1134" y="1127"/>
                    </a:lnTo>
                    <a:lnTo>
                      <a:pt x="1002" y="1003"/>
                    </a:lnTo>
                    <a:lnTo>
                      <a:pt x="1025" y="838"/>
                    </a:lnTo>
                    <a:lnTo>
                      <a:pt x="766" y="465"/>
                    </a:lnTo>
                    <a:lnTo>
                      <a:pt x="757" y="378"/>
                    </a:lnTo>
                    <a:lnTo>
                      <a:pt x="606" y="292"/>
                    </a:lnTo>
                    <a:lnTo>
                      <a:pt x="645" y="376"/>
                    </a:lnTo>
                    <a:lnTo>
                      <a:pt x="360" y="388"/>
                    </a:lnTo>
                    <a:lnTo>
                      <a:pt x="281" y="344"/>
                    </a:lnTo>
                    <a:lnTo>
                      <a:pt x="244" y="174"/>
                    </a:lnTo>
                    <a:lnTo>
                      <a:pt x="162" y="181"/>
                    </a:lnTo>
                    <a:lnTo>
                      <a:pt x="151" y="9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002">
                <a:extLst>
                  <a:ext uri="{FF2B5EF4-FFF2-40B4-BE49-F238E27FC236}">
                    <a16:creationId xmlns:a16="http://schemas.microsoft.com/office/drawing/2014/main" id="{9D62619F-6175-E39A-D343-0CFA7AB199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446"/>
                <a:ext cx="117" cy="366"/>
              </a:xfrm>
              <a:custGeom>
                <a:avLst/>
                <a:gdLst>
                  <a:gd name="T0" fmla="*/ 354 w 464"/>
                  <a:gd name="T1" fmla="*/ 1463 h 1463"/>
                  <a:gd name="T2" fmla="*/ 464 w 464"/>
                  <a:gd name="T3" fmla="*/ 1391 h 1463"/>
                  <a:gd name="T4" fmla="*/ 365 w 464"/>
                  <a:gd name="T5" fmla="*/ 1152 h 1463"/>
                  <a:gd name="T6" fmla="*/ 402 w 464"/>
                  <a:gd name="T7" fmla="*/ 922 h 1463"/>
                  <a:gd name="T8" fmla="*/ 362 w 464"/>
                  <a:gd name="T9" fmla="*/ 673 h 1463"/>
                  <a:gd name="T10" fmla="*/ 450 w 464"/>
                  <a:gd name="T11" fmla="*/ 538 h 1463"/>
                  <a:gd name="T12" fmla="*/ 353 w 464"/>
                  <a:gd name="T13" fmla="*/ 301 h 1463"/>
                  <a:gd name="T14" fmla="*/ 4 w 464"/>
                  <a:gd name="T15" fmla="*/ 1 h 1463"/>
                  <a:gd name="T16" fmla="*/ 2 w 464"/>
                  <a:gd name="T17" fmla="*/ 0 h 1463"/>
                  <a:gd name="T18" fmla="*/ 0 w 464"/>
                  <a:gd name="T19" fmla="*/ 1 h 1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4" h="1463">
                    <a:moveTo>
                      <a:pt x="354" y="1463"/>
                    </a:moveTo>
                    <a:lnTo>
                      <a:pt x="464" y="1391"/>
                    </a:lnTo>
                    <a:lnTo>
                      <a:pt x="365" y="1152"/>
                    </a:lnTo>
                    <a:lnTo>
                      <a:pt x="402" y="922"/>
                    </a:lnTo>
                    <a:lnTo>
                      <a:pt x="362" y="673"/>
                    </a:lnTo>
                    <a:lnTo>
                      <a:pt x="450" y="538"/>
                    </a:lnTo>
                    <a:lnTo>
                      <a:pt x="353" y="301"/>
                    </a:lnTo>
                    <a:lnTo>
                      <a:pt x="4" y="1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003">
                <a:extLst>
                  <a:ext uri="{FF2B5EF4-FFF2-40B4-BE49-F238E27FC236}">
                    <a16:creationId xmlns:a16="http://schemas.microsoft.com/office/drawing/2014/main" id="{C8099BDA-6835-C5AA-036C-4DD3391D75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2" y="446"/>
                <a:ext cx="1806" cy="917"/>
              </a:xfrm>
              <a:custGeom>
                <a:avLst/>
                <a:gdLst>
                  <a:gd name="T0" fmla="*/ 6923 w 7224"/>
                  <a:gd name="T1" fmla="*/ 212 h 3666"/>
                  <a:gd name="T2" fmla="*/ 5887 w 7224"/>
                  <a:gd name="T3" fmla="*/ 588 h 3666"/>
                  <a:gd name="T4" fmla="*/ 5771 w 7224"/>
                  <a:gd name="T5" fmla="*/ 1011 h 3666"/>
                  <a:gd name="T6" fmla="*/ 5979 w 7224"/>
                  <a:gd name="T7" fmla="*/ 1087 h 3666"/>
                  <a:gd name="T8" fmla="*/ 5646 w 7224"/>
                  <a:gd name="T9" fmla="*/ 1254 h 3666"/>
                  <a:gd name="T10" fmla="*/ 5129 w 7224"/>
                  <a:gd name="T11" fmla="*/ 1228 h 3666"/>
                  <a:gd name="T12" fmla="*/ 4502 w 7224"/>
                  <a:gd name="T13" fmla="*/ 1095 h 3666"/>
                  <a:gd name="T14" fmla="*/ 4169 w 7224"/>
                  <a:gd name="T15" fmla="*/ 861 h 3666"/>
                  <a:gd name="T16" fmla="*/ 4208 w 7224"/>
                  <a:gd name="T17" fmla="*/ 559 h 3666"/>
                  <a:gd name="T18" fmla="*/ 3952 w 7224"/>
                  <a:gd name="T19" fmla="*/ 589 h 3666"/>
                  <a:gd name="T20" fmla="*/ 3442 w 7224"/>
                  <a:gd name="T21" fmla="*/ 472 h 3666"/>
                  <a:gd name="T22" fmla="*/ 3531 w 7224"/>
                  <a:gd name="T23" fmla="*/ 603 h 3666"/>
                  <a:gd name="T24" fmla="*/ 3490 w 7224"/>
                  <a:gd name="T25" fmla="*/ 800 h 3666"/>
                  <a:gd name="T26" fmla="*/ 3805 w 7224"/>
                  <a:gd name="T27" fmla="*/ 1353 h 3666"/>
                  <a:gd name="T28" fmla="*/ 3822 w 7224"/>
                  <a:gd name="T29" fmla="*/ 1719 h 3666"/>
                  <a:gd name="T30" fmla="*/ 3744 w 7224"/>
                  <a:gd name="T31" fmla="*/ 2053 h 3666"/>
                  <a:gd name="T32" fmla="*/ 3937 w 7224"/>
                  <a:gd name="T33" fmla="*/ 2357 h 3666"/>
                  <a:gd name="T34" fmla="*/ 3981 w 7224"/>
                  <a:gd name="T35" fmla="*/ 2396 h 3666"/>
                  <a:gd name="T36" fmla="*/ 3759 w 7224"/>
                  <a:gd name="T37" fmla="*/ 2418 h 3666"/>
                  <a:gd name="T38" fmla="*/ 3458 w 7224"/>
                  <a:gd name="T39" fmla="*/ 2259 h 3666"/>
                  <a:gd name="T40" fmla="*/ 3253 w 7224"/>
                  <a:gd name="T41" fmla="*/ 2390 h 3666"/>
                  <a:gd name="T42" fmla="*/ 3258 w 7224"/>
                  <a:gd name="T43" fmla="*/ 2496 h 3666"/>
                  <a:gd name="T44" fmla="*/ 3128 w 7224"/>
                  <a:gd name="T45" fmla="*/ 2368 h 3666"/>
                  <a:gd name="T46" fmla="*/ 3012 w 7224"/>
                  <a:gd name="T47" fmla="*/ 2432 h 3666"/>
                  <a:gd name="T48" fmla="*/ 2895 w 7224"/>
                  <a:gd name="T49" fmla="*/ 2383 h 3666"/>
                  <a:gd name="T50" fmla="*/ 2764 w 7224"/>
                  <a:gd name="T51" fmla="*/ 2318 h 3666"/>
                  <a:gd name="T52" fmla="*/ 2433 w 7224"/>
                  <a:gd name="T53" fmla="*/ 2467 h 3666"/>
                  <a:gd name="T54" fmla="*/ 2315 w 7224"/>
                  <a:gd name="T55" fmla="*/ 2304 h 3666"/>
                  <a:gd name="T56" fmla="*/ 2102 w 7224"/>
                  <a:gd name="T57" fmla="*/ 2063 h 3666"/>
                  <a:gd name="T58" fmla="*/ 2035 w 7224"/>
                  <a:gd name="T59" fmla="*/ 1992 h 3666"/>
                  <a:gd name="T60" fmla="*/ 2025 w 7224"/>
                  <a:gd name="T61" fmla="*/ 1888 h 3666"/>
                  <a:gd name="T62" fmla="*/ 1875 w 7224"/>
                  <a:gd name="T63" fmla="*/ 1879 h 3666"/>
                  <a:gd name="T64" fmla="*/ 1582 w 7224"/>
                  <a:gd name="T65" fmla="*/ 1913 h 3666"/>
                  <a:gd name="T66" fmla="*/ 1445 w 7224"/>
                  <a:gd name="T67" fmla="*/ 2194 h 3666"/>
                  <a:gd name="T68" fmla="*/ 1210 w 7224"/>
                  <a:gd name="T69" fmla="*/ 2123 h 3666"/>
                  <a:gd name="T70" fmla="*/ 1114 w 7224"/>
                  <a:gd name="T71" fmla="*/ 2236 h 3666"/>
                  <a:gd name="T72" fmla="*/ 1004 w 7224"/>
                  <a:gd name="T73" fmla="*/ 2252 h 3666"/>
                  <a:gd name="T74" fmla="*/ 591 w 7224"/>
                  <a:gd name="T75" fmla="*/ 2189 h 3666"/>
                  <a:gd name="T76" fmla="*/ 257 w 7224"/>
                  <a:gd name="T77" fmla="*/ 2270 h 3666"/>
                  <a:gd name="T78" fmla="*/ 93 w 7224"/>
                  <a:gd name="T79" fmla="*/ 2285 h 3666"/>
                  <a:gd name="T80" fmla="*/ 0 w 7224"/>
                  <a:gd name="T81" fmla="*/ 2611 h 3666"/>
                  <a:gd name="T82" fmla="*/ 128 w 7224"/>
                  <a:gd name="T83" fmla="*/ 2644 h 3666"/>
                  <a:gd name="T84" fmla="*/ 551 w 7224"/>
                  <a:gd name="T85" fmla="*/ 2573 h 3666"/>
                  <a:gd name="T86" fmla="*/ 431 w 7224"/>
                  <a:gd name="T87" fmla="*/ 2720 h 3666"/>
                  <a:gd name="T88" fmla="*/ 587 w 7224"/>
                  <a:gd name="T89" fmla="*/ 2762 h 3666"/>
                  <a:gd name="T90" fmla="*/ 582 w 7224"/>
                  <a:gd name="T91" fmla="*/ 2816 h 3666"/>
                  <a:gd name="T92" fmla="*/ 592 w 7224"/>
                  <a:gd name="T93" fmla="*/ 2852 h 3666"/>
                  <a:gd name="T94" fmla="*/ 446 w 7224"/>
                  <a:gd name="T95" fmla="*/ 2810 h 3666"/>
                  <a:gd name="T96" fmla="*/ 233 w 7224"/>
                  <a:gd name="T97" fmla="*/ 2708 h 3666"/>
                  <a:gd name="T98" fmla="*/ 258 w 7224"/>
                  <a:gd name="T99" fmla="*/ 2961 h 3666"/>
                  <a:gd name="T100" fmla="*/ 388 w 7224"/>
                  <a:gd name="T101" fmla="*/ 2890 h 3666"/>
                  <a:gd name="T102" fmla="*/ 567 w 7224"/>
                  <a:gd name="T103" fmla="*/ 3071 h 3666"/>
                  <a:gd name="T104" fmla="*/ 453 w 7224"/>
                  <a:gd name="T105" fmla="*/ 3106 h 3666"/>
                  <a:gd name="T106" fmla="*/ 49 w 7224"/>
                  <a:gd name="T107" fmla="*/ 3212 h 3666"/>
                  <a:gd name="T108" fmla="*/ 426 w 7224"/>
                  <a:gd name="T109" fmla="*/ 3491 h 3666"/>
                  <a:gd name="T110" fmla="*/ 605 w 7224"/>
                  <a:gd name="T111" fmla="*/ 3666 h 3666"/>
                  <a:gd name="T112" fmla="*/ 710 w 7224"/>
                  <a:gd name="T113" fmla="*/ 3534 h 3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224" h="3666">
                    <a:moveTo>
                      <a:pt x="7224" y="0"/>
                    </a:moveTo>
                    <a:lnTo>
                      <a:pt x="6923" y="212"/>
                    </a:lnTo>
                    <a:lnTo>
                      <a:pt x="6291" y="367"/>
                    </a:lnTo>
                    <a:lnTo>
                      <a:pt x="5887" y="588"/>
                    </a:lnTo>
                    <a:lnTo>
                      <a:pt x="5723" y="946"/>
                    </a:lnTo>
                    <a:lnTo>
                      <a:pt x="5771" y="1011"/>
                    </a:lnTo>
                    <a:lnTo>
                      <a:pt x="6027" y="1070"/>
                    </a:lnTo>
                    <a:lnTo>
                      <a:pt x="5979" y="1087"/>
                    </a:lnTo>
                    <a:lnTo>
                      <a:pt x="5784" y="1132"/>
                    </a:lnTo>
                    <a:lnTo>
                      <a:pt x="5646" y="1254"/>
                    </a:lnTo>
                    <a:lnTo>
                      <a:pt x="5370" y="1330"/>
                    </a:lnTo>
                    <a:lnTo>
                      <a:pt x="5129" y="1228"/>
                    </a:lnTo>
                    <a:lnTo>
                      <a:pt x="4773" y="1191"/>
                    </a:lnTo>
                    <a:lnTo>
                      <a:pt x="4502" y="1095"/>
                    </a:lnTo>
                    <a:lnTo>
                      <a:pt x="4350" y="1162"/>
                    </a:lnTo>
                    <a:lnTo>
                      <a:pt x="4169" y="861"/>
                    </a:lnTo>
                    <a:lnTo>
                      <a:pt x="4237" y="638"/>
                    </a:lnTo>
                    <a:lnTo>
                      <a:pt x="4208" y="559"/>
                    </a:lnTo>
                    <a:lnTo>
                      <a:pt x="4023" y="538"/>
                    </a:lnTo>
                    <a:lnTo>
                      <a:pt x="3952" y="589"/>
                    </a:lnTo>
                    <a:lnTo>
                      <a:pt x="3765" y="603"/>
                    </a:lnTo>
                    <a:lnTo>
                      <a:pt x="3442" y="472"/>
                    </a:lnTo>
                    <a:lnTo>
                      <a:pt x="3437" y="550"/>
                    </a:lnTo>
                    <a:lnTo>
                      <a:pt x="3531" y="603"/>
                    </a:lnTo>
                    <a:lnTo>
                      <a:pt x="3545" y="743"/>
                    </a:lnTo>
                    <a:lnTo>
                      <a:pt x="3490" y="800"/>
                    </a:lnTo>
                    <a:lnTo>
                      <a:pt x="3564" y="1091"/>
                    </a:lnTo>
                    <a:lnTo>
                      <a:pt x="3805" y="1353"/>
                    </a:lnTo>
                    <a:lnTo>
                      <a:pt x="3767" y="1640"/>
                    </a:lnTo>
                    <a:lnTo>
                      <a:pt x="3822" y="1719"/>
                    </a:lnTo>
                    <a:lnTo>
                      <a:pt x="3808" y="1890"/>
                    </a:lnTo>
                    <a:lnTo>
                      <a:pt x="3744" y="2053"/>
                    </a:lnTo>
                    <a:lnTo>
                      <a:pt x="3862" y="2321"/>
                    </a:lnTo>
                    <a:lnTo>
                      <a:pt x="3937" y="2357"/>
                    </a:lnTo>
                    <a:lnTo>
                      <a:pt x="4008" y="2311"/>
                    </a:lnTo>
                    <a:lnTo>
                      <a:pt x="3981" y="2396"/>
                    </a:lnTo>
                    <a:lnTo>
                      <a:pt x="3770" y="2418"/>
                    </a:lnTo>
                    <a:lnTo>
                      <a:pt x="3759" y="2418"/>
                    </a:lnTo>
                    <a:lnTo>
                      <a:pt x="3451" y="2420"/>
                    </a:lnTo>
                    <a:lnTo>
                      <a:pt x="3458" y="2259"/>
                    </a:lnTo>
                    <a:lnTo>
                      <a:pt x="3364" y="2279"/>
                    </a:lnTo>
                    <a:lnTo>
                      <a:pt x="3253" y="2390"/>
                    </a:lnTo>
                    <a:lnTo>
                      <a:pt x="3325" y="2550"/>
                    </a:lnTo>
                    <a:lnTo>
                      <a:pt x="3258" y="2496"/>
                    </a:lnTo>
                    <a:lnTo>
                      <a:pt x="3210" y="2368"/>
                    </a:lnTo>
                    <a:lnTo>
                      <a:pt x="3128" y="2368"/>
                    </a:lnTo>
                    <a:lnTo>
                      <a:pt x="3127" y="2421"/>
                    </a:lnTo>
                    <a:lnTo>
                      <a:pt x="3012" y="2432"/>
                    </a:lnTo>
                    <a:lnTo>
                      <a:pt x="2984" y="2344"/>
                    </a:lnTo>
                    <a:lnTo>
                      <a:pt x="2895" y="2383"/>
                    </a:lnTo>
                    <a:lnTo>
                      <a:pt x="2864" y="2310"/>
                    </a:lnTo>
                    <a:lnTo>
                      <a:pt x="2764" y="2318"/>
                    </a:lnTo>
                    <a:lnTo>
                      <a:pt x="2458" y="2573"/>
                    </a:lnTo>
                    <a:lnTo>
                      <a:pt x="2433" y="2467"/>
                    </a:lnTo>
                    <a:lnTo>
                      <a:pt x="2318" y="2392"/>
                    </a:lnTo>
                    <a:lnTo>
                      <a:pt x="2315" y="2304"/>
                    </a:lnTo>
                    <a:lnTo>
                      <a:pt x="2186" y="2080"/>
                    </a:lnTo>
                    <a:lnTo>
                      <a:pt x="2102" y="2063"/>
                    </a:lnTo>
                    <a:lnTo>
                      <a:pt x="2120" y="1982"/>
                    </a:lnTo>
                    <a:lnTo>
                      <a:pt x="2035" y="1992"/>
                    </a:lnTo>
                    <a:lnTo>
                      <a:pt x="1986" y="2077"/>
                    </a:lnTo>
                    <a:lnTo>
                      <a:pt x="2025" y="1888"/>
                    </a:lnTo>
                    <a:lnTo>
                      <a:pt x="1890" y="1979"/>
                    </a:lnTo>
                    <a:lnTo>
                      <a:pt x="1875" y="1879"/>
                    </a:lnTo>
                    <a:lnTo>
                      <a:pt x="1622" y="1983"/>
                    </a:lnTo>
                    <a:lnTo>
                      <a:pt x="1582" y="1913"/>
                    </a:lnTo>
                    <a:lnTo>
                      <a:pt x="1451" y="2017"/>
                    </a:lnTo>
                    <a:lnTo>
                      <a:pt x="1445" y="2194"/>
                    </a:lnTo>
                    <a:lnTo>
                      <a:pt x="1351" y="2207"/>
                    </a:lnTo>
                    <a:lnTo>
                      <a:pt x="1210" y="2123"/>
                    </a:lnTo>
                    <a:lnTo>
                      <a:pt x="1130" y="2139"/>
                    </a:lnTo>
                    <a:lnTo>
                      <a:pt x="1114" y="2236"/>
                    </a:lnTo>
                    <a:lnTo>
                      <a:pt x="1049" y="2160"/>
                    </a:lnTo>
                    <a:lnTo>
                      <a:pt x="1004" y="2252"/>
                    </a:lnTo>
                    <a:lnTo>
                      <a:pt x="1001" y="2067"/>
                    </a:lnTo>
                    <a:lnTo>
                      <a:pt x="591" y="2189"/>
                    </a:lnTo>
                    <a:lnTo>
                      <a:pt x="548" y="2114"/>
                    </a:lnTo>
                    <a:lnTo>
                      <a:pt x="257" y="2270"/>
                    </a:lnTo>
                    <a:lnTo>
                      <a:pt x="331" y="2310"/>
                    </a:lnTo>
                    <a:lnTo>
                      <a:pt x="93" y="2285"/>
                    </a:lnTo>
                    <a:lnTo>
                      <a:pt x="39" y="2354"/>
                    </a:lnTo>
                    <a:lnTo>
                      <a:pt x="0" y="2611"/>
                    </a:lnTo>
                    <a:lnTo>
                      <a:pt x="49" y="2677"/>
                    </a:lnTo>
                    <a:lnTo>
                      <a:pt x="128" y="2644"/>
                    </a:lnTo>
                    <a:lnTo>
                      <a:pt x="204" y="2678"/>
                    </a:lnTo>
                    <a:lnTo>
                      <a:pt x="551" y="2573"/>
                    </a:lnTo>
                    <a:lnTo>
                      <a:pt x="445" y="2623"/>
                    </a:lnTo>
                    <a:lnTo>
                      <a:pt x="431" y="2720"/>
                    </a:lnTo>
                    <a:lnTo>
                      <a:pt x="601" y="2679"/>
                    </a:lnTo>
                    <a:lnTo>
                      <a:pt x="587" y="2762"/>
                    </a:lnTo>
                    <a:lnTo>
                      <a:pt x="671" y="2797"/>
                    </a:lnTo>
                    <a:lnTo>
                      <a:pt x="582" y="2816"/>
                    </a:lnTo>
                    <a:lnTo>
                      <a:pt x="762" y="2891"/>
                    </a:lnTo>
                    <a:lnTo>
                      <a:pt x="592" y="2852"/>
                    </a:lnTo>
                    <a:lnTo>
                      <a:pt x="554" y="2780"/>
                    </a:lnTo>
                    <a:lnTo>
                      <a:pt x="446" y="2810"/>
                    </a:lnTo>
                    <a:lnTo>
                      <a:pt x="281" y="2778"/>
                    </a:lnTo>
                    <a:lnTo>
                      <a:pt x="233" y="2708"/>
                    </a:lnTo>
                    <a:lnTo>
                      <a:pt x="189" y="2814"/>
                    </a:lnTo>
                    <a:lnTo>
                      <a:pt x="258" y="2961"/>
                    </a:lnTo>
                    <a:lnTo>
                      <a:pt x="309" y="2884"/>
                    </a:lnTo>
                    <a:lnTo>
                      <a:pt x="388" y="2890"/>
                    </a:lnTo>
                    <a:lnTo>
                      <a:pt x="541" y="2980"/>
                    </a:lnTo>
                    <a:lnTo>
                      <a:pt x="567" y="3071"/>
                    </a:lnTo>
                    <a:lnTo>
                      <a:pt x="522" y="3143"/>
                    </a:lnTo>
                    <a:lnTo>
                      <a:pt x="453" y="3106"/>
                    </a:lnTo>
                    <a:lnTo>
                      <a:pt x="93" y="3142"/>
                    </a:lnTo>
                    <a:lnTo>
                      <a:pt x="49" y="3212"/>
                    </a:lnTo>
                    <a:lnTo>
                      <a:pt x="321" y="3313"/>
                    </a:lnTo>
                    <a:lnTo>
                      <a:pt x="426" y="3491"/>
                    </a:lnTo>
                    <a:lnTo>
                      <a:pt x="397" y="3649"/>
                    </a:lnTo>
                    <a:lnTo>
                      <a:pt x="605" y="3666"/>
                    </a:lnTo>
                    <a:lnTo>
                      <a:pt x="709" y="3548"/>
                    </a:lnTo>
                    <a:lnTo>
                      <a:pt x="710" y="353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004">
                <a:extLst>
                  <a:ext uri="{FF2B5EF4-FFF2-40B4-BE49-F238E27FC236}">
                    <a16:creationId xmlns:a16="http://schemas.microsoft.com/office/drawing/2014/main" id="{35C7397B-0A3B-1CA1-8C33-A94777B2F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050"/>
                <a:ext cx="143" cy="76"/>
              </a:xfrm>
              <a:custGeom>
                <a:avLst/>
                <a:gdLst>
                  <a:gd name="T0" fmla="*/ 0 w 571"/>
                  <a:gd name="T1" fmla="*/ 0 h 301"/>
                  <a:gd name="T2" fmla="*/ 137 w 571"/>
                  <a:gd name="T3" fmla="*/ 275 h 301"/>
                  <a:gd name="T4" fmla="*/ 213 w 571"/>
                  <a:gd name="T5" fmla="*/ 301 h 301"/>
                  <a:gd name="T6" fmla="*/ 415 w 571"/>
                  <a:gd name="T7" fmla="*/ 165 h 301"/>
                  <a:gd name="T8" fmla="*/ 571 w 571"/>
                  <a:gd name="T9" fmla="*/ 231 h 301"/>
                  <a:gd name="T10" fmla="*/ 571 w 571"/>
                  <a:gd name="T11" fmla="*/ 23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1" h="301">
                    <a:moveTo>
                      <a:pt x="0" y="0"/>
                    </a:moveTo>
                    <a:lnTo>
                      <a:pt x="137" y="275"/>
                    </a:lnTo>
                    <a:lnTo>
                      <a:pt x="213" y="301"/>
                    </a:lnTo>
                    <a:lnTo>
                      <a:pt x="415" y="165"/>
                    </a:lnTo>
                    <a:lnTo>
                      <a:pt x="571" y="231"/>
                    </a:lnTo>
                    <a:lnTo>
                      <a:pt x="571" y="23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005">
                <a:extLst>
                  <a:ext uri="{FF2B5EF4-FFF2-40B4-BE49-F238E27FC236}">
                    <a16:creationId xmlns:a16="http://schemas.microsoft.com/office/drawing/2014/main" id="{935C2B4E-83F6-57DC-AF08-629AB126EF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099"/>
                <a:ext cx="542" cy="165"/>
              </a:xfrm>
              <a:custGeom>
                <a:avLst/>
                <a:gdLst>
                  <a:gd name="T0" fmla="*/ 0 w 2167"/>
                  <a:gd name="T1" fmla="*/ 39 h 660"/>
                  <a:gd name="T2" fmla="*/ 243 w 2167"/>
                  <a:gd name="T3" fmla="*/ 62 h 660"/>
                  <a:gd name="T4" fmla="*/ 341 w 2167"/>
                  <a:gd name="T5" fmla="*/ 169 h 660"/>
                  <a:gd name="T6" fmla="*/ 408 w 2167"/>
                  <a:gd name="T7" fmla="*/ 123 h 660"/>
                  <a:gd name="T8" fmla="*/ 481 w 2167"/>
                  <a:gd name="T9" fmla="*/ 172 h 660"/>
                  <a:gd name="T10" fmla="*/ 674 w 2167"/>
                  <a:gd name="T11" fmla="*/ 77 h 660"/>
                  <a:gd name="T12" fmla="*/ 931 w 2167"/>
                  <a:gd name="T13" fmla="*/ 77 h 660"/>
                  <a:gd name="T14" fmla="*/ 949 w 2167"/>
                  <a:gd name="T15" fmla="*/ 0 h 660"/>
                  <a:gd name="T16" fmla="*/ 1029 w 2167"/>
                  <a:gd name="T17" fmla="*/ 7 h 660"/>
                  <a:gd name="T18" fmla="*/ 1083 w 2167"/>
                  <a:gd name="T19" fmla="*/ 178 h 660"/>
                  <a:gd name="T20" fmla="*/ 1176 w 2167"/>
                  <a:gd name="T21" fmla="*/ 222 h 660"/>
                  <a:gd name="T22" fmla="*/ 1177 w 2167"/>
                  <a:gd name="T23" fmla="*/ 305 h 660"/>
                  <a:gd name="T24" fmla="*/ 1262 w 2167"/>
                  <a:gd name="T25" fmla="*/ 308 h 660"/>
                  <a:gd name="T26" fmla="*/ 1576 w 2167"/>
                  <a:gd name="T27" fmla="*/ 142 h 660"/>
                  <a:gd name="T28" fmla="*/ 1653 w 2167"/>
                  <a:gd name="T29" fmla="*/ 184 h 660"/>
                  <a:gd name="T30" fmla="*/ 1700 w 2167"/>
                  <a:gd name="T31" fmla="*/ 425 h 660"/>
                  <a:gd name="T32" fmla="*/ 1907 w 2167"/>
                  <a:gd name="T33" fmla="*/ 566 h 660"/>
                  <a:gd name="T34" fmla="*/ 1987 w 2167"/>
                  <a:gd name="T35" fmla="*/ 537 h 660"/>
                  <a:gd name="T36" fmla="*/ 2077 w 2167"/>
                  <a:gd name="T37" fmla="*/ 637 h 660"/>
                  <a:gd name="T38" fmla="*/ 2167 w 2167"/>
                  <a:gd name="T39" fmla="*/ 66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67" h="660">
                    <a:moveTo>
                      <a:pt x="0" y="39"/>
                    </a:moveTo>
                    <a:lnTo>
                      <a:pt x="243" y="62"/>
                    </a:lnTo>
                    <a:lnTo>
                      <a:pt x="341" y="169"/>
                    </a:lnTo>
                    <a:lnTo>
                      <a:pt x="408" y="123"/>
                    </a:lnTo>
                    <a:lnTo>
                      <a:pt x="481" y="172"/>
                    </a:lnTo>
                    <a:lnTo>
                      <a:pt x="674" y="77"/>
                    </a:lnTo>
                    <a:lnTo>
                      <a:pt x="931" y="77"/>
                    </a:lnTo>
                    <a:lnTo>
                      <a:pt x="949" y="0"/>
                    </a:lnTo>
                    <a:lnTo>
                      <a:pt x="1029" y="7"/>
                    </a:lnTo>
                    <a:lnTo>
                      <a:pt x="1083" y="178"/>
                    </a:lnTo>
                    <a:lnTo>
                      <a:pt x="1176" y="222"/>
                    </a:lnTo>
                    <a:lnTo>
                      <a:pt x="1177" y="305"/>
                    </a:lnTo>
                    <a:lnTo>
                      <a:pt x="1262" y="308"/>
                    </a:lnTo>
                    <a:lnTo>
                      <a:pt x="1576" y="142"/>
                    </a:lnTo>
                    <a:lnTo>
                      <a:pt x="1653" y="184"/>
                    </a:lnTo>
                    <a:lnTo>
                      <a:pt x="1700" y="425"/>
                    </a:lnTo>
                    <a:lnTo>
                      <a:pt x="1907" y="566"/>
                    </a:lnTo>
                    <a:lnTo>
                      <a:pt x="1987" y="537"/>
                    </a:lnTo>
                    <a:lnTo>
                      <a:pt x="2077" y="637"/>
                    </a:lnTo>
                    <a:lnTo>
                      <a:pt x="2167" y="66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006">
                <a:extLst>
                  <a:ext uri="{FF2B5EF4-FFF2-40B4-BE49-F238E27FC236}">
                    <a16:creationId xmlns:a16="http://schemas.microsoft.com/office/drawing/2014/main" id="{76A60F9F-207D-A7A3-F109-93506E7EAC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812"/>
                <a:ext cx="73" cy="127"/>
              </a:xfrm>
              <a:custGeom>
                <a:avLst/>
                <a:gdLst>
                  <a:gd name="T0" fmla="*/ 50 w 291"/>
                  <a:gd name="T1" fmla="*/ 510 h 510"/>
                  <a:gd name="T2" fmla="*/ 0 w 291"/>
                  <a:gd name="T3" fmla="*/ 341 h 510"/>
                  <a:gd name="T4" fmla="*/ 65 w 291"/>
                  <a:gd name="T5" fmla="*/ 269 h 510"/>
                  <a:gd name="T6" fmla="*/ 177 w 291"/>
                  <a:gd name="T7" fmla="*/ 269 h 510"/>
                  <a:gd name="T8" fmla="*/ 290 w 291"/>
                  <a:gd name="T9" fmla="*/ 0 h 510"/>
                  <a:gd name="T10" fmla="*/ 291 w 291"/>
                  <a:gd name="T11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1" h="510">
                    <a:moveTo>
                      <a:pt x="50" y="510"/>
                    </a:moveTo>
                    <a:lnTo>
                      <a:pt x="0" y="341"/>
                    </a:lnTo>
                    <a:lnTo>
                      <a:pt x="65" y="269"/>
                    </a:lnTo>
                    <a:lnTo>
                      <a:pt x="177" y="269"/>
                    </a:lnTo>
                    <a:lnTo>
                      <a:pt x="290" y="0"/>
                    </a:lnTo>
                    <a:lnTo>
                      <a:pt x="291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007">
                <a:extLst>
                  <a:ext uri="{FF2B5EF4-FFF2-40B4-BE49-F238E27FC236}">
                    <a16:creationId xmlns:a16="http://schemas.microsoft.com/office/drawing/2014/main" id="{2F9325E9-2E19-4DFB-60FB-CDF4A1740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0" y="939"/>
                <a:ext cx="217" cy="325"/>
              </a:xfrm>
              <a:custGeom>
                <a:avLst/>
                <a:gdLst>
                  <a:gd name="T0" fmla="*/ 28 w 868"/>
                  <a:gd name="T1" fmla="*/ 1299 h 1299"/>
                  <a:gd name="T2" fmla="*/ 28 w 868"/>
                  <a:gd name="T3" fmla="*/ 1298 h 1299"/>
                  <a:gd name="T4" fmla="*/ 0 w 868"/>
                  <a:gd name="T5" fmla="*/ 1085 h 1299"/>
                  <a:gd name="T6" fmla="*/ 211 w 868"/>
                  <a:gd name="T7" fmla="*/ 937 h 1299"/>
                  <a:gd name="T8" fmla="*/ 203 w 868"/>
                  <a:gd name="T9" fmla="*/ 678 h 1299"/>
                  <a:gd name="T10" fmla="*/ 67 w 868"/>
                  <a:gd name="T11" fmla="*/ 554 h 1299"/>
                  <a:gd name="T12" fmla="*/ 63 w 868"/>
                  <a:gd name="T13" fmla="*/ 462 h 1299"/>
                  <a:gd name="T14" fmla="*/ 133 w 868"/>
                  <a:gd name="T15" fmla="*/ 388 h 1299"/>
                  <a:gd name="T16" fmla="*/ 303 w 868"/>
                  <a:gd name="T17" fmla="*/ 358 h 1299"/>
                  <a:gd name="T18" fmla="*/ 454 w 868"/>
                  <a:gd name="T19" fmla="*/ 268 h 1299"/>
                  <a:gd name="T20" fmla="*/ 535 w 868"/>
                  <a:gd name="T21" fmla="*/ 312 h 1299"/>
                  <a:gd name="T22" fmla="*/ 705 w 868"/>
                  <a:gd name="T23" fmla="*/ 274 h 1299"/>
                  <a:gd name="T24" fmla="*/ 699 w 868"/>
                  <a:gd name="T25" fmla="*/ 195 h 1299"/>
                  <a:gd name="T26" fmla="*/ 868 w 868"/>
                  <a:gd name="T27" fmla="*/ 0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8" h="1299">
                    <a:moveTo>
                      <a:pt x="28" y="1299"/>
                    </a:moveTo>
                    <a:lnTo>
                      <a:pt x="28" y="1298"/>
                    </a:lnTo>
                    <a:lnTo>
                      <a:pt x="0" y="1085"/>
                    </a:lnTo>
                    <a:lnTo>
                      <a:pt x="211" y="937"/>
                    </a:lnTo>
                    <a:lnTo>
                      <a:pt x="203" y="678"/>
                    </a:lnTo>
                    <a:lnTo>
                      <a:pt x="67" y="554"/>
                    </a:lnTo>
                    <a:lnTo>
                      <a:pt x="63" y="462"/>
                    </a:lnTo>
                    <a:lnTo>
                      <a:pt x="133" y="388"/>
                    </a:lnTo>
                    <a:lnTo>
                      <a:pt x="303" y="358"/>
                    </a:lnTo>
                    <a:lnTo>
                      <a:pt x="454" y="268"/>
                    </a:lnTo>
                    <a:lnTo>
                      <a:pt x="535" y="312"/>
                    </a:lnTo>
                    <a:lnTo>
                      <a:pt x="705" y="274"/>
                    </a:lnTo>
                    <a:lnTo>
                      <a:pt x="699" y="195"/>
                    </a:lnTo>
                    <a:lnTo>
                      <a:pt x="868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008">
                <a:extLst>
                  <a:ext uri="{FF2B5EF4-FFF2-40B4-BE49-F238E27FC236}">
                    <a16:creationId xmlns:a16="http://schemas.microsoft.com/office/drawing/2014/main" id="{2F542823-296E-CC02-E042-32C9D842D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5" y="1109"/>
                <a:ext cx="432" cy="443"/>
              </a:xfrm>
              <a:custGeom>
                <a:avLst/>
                <a:gdLst>
                  <a:gd name="T0" fmla="*/ 1718 w 1727"/>
                  <a:gd name="T1" fmla="*/ 0 h 1772"/>
                  <a:gd name="T2" fmla="*/ 1717 w 1727"/>
                  <a:gd name="T3" fmla="*/ 344 h 1772"/>
                  <a:gd name="T4" fmla="*/ 1673 w 1727"/>
                  <a:gd name="T5" fmla="*/ 412 h 1772"/>
                  <a:gd name="T6" fmla="*/ 1727 w 1727"/>
                  <a:gd name="T7" fmla="*/ 906 h 1772"/>
                  <a:gd name="T8" fmla="*/ 1571 w 1727"/>
                  <a:gd name="T9" fmla="*/ 969 h 1772"/>
                  <a:gd name="T10" fmla="*/ 1468 w 1727"/>
                  <a:gd name="T11" fmla="*/ 1216 h 1772"/>
                  <a:gd name="T12" fmla="*/ 1457 w 1727"/>
                  <a:gd name="T13" fmla="*/ 1274 h 1772"/>
                  <a:gd name="T14" fmla="*/ 1262 w 1727"/>
                  <a:gd name="T15" fmla="*/ 1177 h 1772"/>
                  <a:gd name="T16" fmla="*/ 1006 w 1727"/>
                  <a:gd name="T17" fmla="*/ 1287 h 1772"/>
                  <a:gd name="T18" fmla="*/ 960 w 1727"/>
                  <a:gd name="T19" fmla="*/ 1367 h 1772"/>
                  <a:gd name="T20" fmla="*/ 585 w 1727"/>
                  <a:gd name="T21" fmla="*/ 1380 h 1772"/>
                  <a:gd name="T22" fmla="*/ 438 w 1727"/>
                  <a:gd name="T23" fmla="*/ 1478 h 1772"/>
                  <a:gd name="T24" fmla="*/ 425 w 1727"/>
                  <a:gd name="T25" fmla="*/ 1649 h 1772"/>
                  <a:gd name="T26" fmla="*/ 0 w 1727"/>
                  <a:gd name="T27" fmla="*/ 1772 h 1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27" h="1772">
                    <a:moveTo>
                      <a:pt x="1718" y="0"/>
                    </a:moveTo>
                    <a:lnTo>
                      <a:pt x="1717" y="344"/>
                    </a:lnTo>
                    <a:lnTo>
                      <a:pt x="1673" y="412"/>
                    </a:lnTo>
                    <a:lnTo>
                      <a:pt x="1727" y="906"/>
                    </a:lnTo>
                    <a:lnTo>
                      <a:pt x="1571" y="969"/>
                    </a:lnTo>
                    <a:lnTo>
                      <a:pt x="1468" y="1216"/>
                    </a:lnTo>
                    <a:lnTo>
                      <a:pt x="1457" y="1274"/>
                    </a:lnTo>
                    <a:lnTo>
                      <a:pt x="1262" y="1177"/>
                    </a:lnTo>
                    <a:lnTo>
                      <a:pt x="1006" y="1287"/>
                    </a:lnTo>
                    <a:lnTo>
                      <a:pt x="960" y="1367"/>
                    </a:lnTo>
                    <a:lnTo>
                      <a:pt x="585" y="1380"/>
                    </a:lnTo>
                    <a:lnTo>
                      <a:pt x="438" y="1478"/>
                    </a:lnTo>
                    <a:lnTo>
                      <a:pt x="425" y="1649"/>
                    </a:lnTo>
                    <a:lnTo>
                      <a:pt x="0" y="177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1" name="Freeform 1010">
              <a:extLst>
                <a:ext uri="{FF2B5EF4-FFF2-40B4-BE49-F238E27FC236}">
                  <a16:creationId xmlns:a16="http://schemas.microsoft.com/office/drawing/2014/main" id="{36811BCD-7C2F-875D-1B0A-601D3C95BE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0" y="1330"/>
              <a:ext cx="486" cy="221"/>
            </a:xfrm>
            <a:custGeom>
              <a:avLst/>
              <a:gdLst>
                <a:gd name="T0" fmla="*/ 0 w 1945"/>
                <a:gd name="T1" fmla="*/ 0 h 886"/>
                <a:gd name="T2" fmla="*/ 84 w 1945"/>
                <a:gd name="T3" fmla="*/ 59 h 886"/>
                <a:gd name="T4" fmla="*/ 215 w 1945"/>
                <a:gd name="T5" fmla="*/ 10 h 886"/>
                <a:gd name="T6" fmla="*/ 349 w 1945"/>
                <a:gd name="T7" fmla="*/ 179 h 886"/>
                <a:gd name="T8" fmla="*/ 429 w 1945"/>
                <a:gd name="T9" fmla="*/ 162 h 886"/>
                <a:gd name="T10" fmla="*/ 429 w 1945"/>
                <a:gd name="T11" fmla="*/ 80 h 886"/>
                <a:gd name="T12" fmla="*/ 440 w 1945"/>
                <a:gd name="T13" fmla="*/ 160 h 886"/>
                <a:gd name="T14" fmla="*/ 440 w 1945"/>
                <a:gd name="T15" fmla="*/ 162 h 886"/>
                <a:gd name="T16" fmla="*/ 515 w 1945"/>
                <a:gd name="T17" fmla="*/ 135 h 886"/>
                <a:gd name="T18" fmla="*/ 496 w 1945"/>
                <a:gd name="T19" fmla="*/ 215 h 886"/>
                <a:gd name="T20" fmla="*/ 579 w 1945"/>
                <a:gd name="T21" fmla="*/ 235 h 886"/>
                <a:gd name="T22" fmla="*/ 685 w 1945"/>
                <a:gd name="T23" fmla="*/ 191 h 886"/>
                <a:gd name="T24" fmla="*/ 693 w 1945"/>
                <a:gd name="T25" fmla="*/ 104 h 886"/>
                <a:gd name="T26" fmla="*/ 712 w 1945"/>
                <a:gd name="T27" fmla="*/ 323 h 886"/>
                <a:gd name="T28" fmla="*/ 784 w 1945"/>
                <a:gd name="T29" fmla="*/ 367 h 886"/>
                <a:gd name="T30" fmla="*/ 862 w 1945"/>
                <a:gd name="T31" fmla="*/ 329 h 886"/>
                <a:gd name="T32" fmla="*/ 848 w 1945"/>
                <a:gd name="T33" fmla="*/ 162 h 886"/>
                <a:gd name="T34" fmla="*/ 865 w 1945"/>
                <a:gd name="T35" fmla="*/ 248 h 886"/>
                <a:gd name="T36" fmla="*/ 949 w 1945"/>
                <a:gd name="T37" fmla="*/ 266 h 886"/>
                <a:gd name="T38" fmla="*/ 888 w 1945"/>
                <a:gd name="T39" fmla="*/ 327 h 886"/>
                <a:gd name="T40" fmla="*/ 929 w 1945"/>
                <a:gd name="T41" fmla="*/ 400 h 886"/>
                <a:gd name="T42" fmla="*/ 1034 w 1945"/>
                <a:gd name="T43" fmla="*/ 445 h 886"/>
                <a:gd name="T44" fmla="*/ 1112 w 1945"/>
                <a:gd name="T45" fmla="*/ 411 h 886"/>
                <a:gd name="T46" fmla="*/ 1042 w 1945"/>
                <a:gd name="T47" fmla="*/ 448 h 886"/>
                <a:gd name="T48" fmla="*/ 1049 w 1945"/>
                <a:gd name="T49" fmla="*/ 526 h 886"/>
                <a:gd name="T50" fmla="*/ 1110 w 1945"/>
                <a:gd name="T51" fmla="*/ 606 h 886"/>
                <a:gd name="T52" fmla="*/ 1087 w 1945"/>
                <a:gd name="T53" fmla="*/ 712 h 886"/>
                <a:gd name="T54" fmla="*/ 1148 w 1945"/>
                <a:gd name="T55" fmla="*/ 779 h 886"/>
                <a:gd name="T56" fmla="*/ 1114 w 1945"/>
                <a:gd name="T57" fmla="*/ 695 h 886"/>
                <a:gd name="T58" fmla="*/ 1193 w 1945"/>
                <a:gd name="T59" fmla="*/ 629 h 886"/>
                <a:gd name="T60" fmla="*/ 1283 w 1945"/>
                <a:gd name="T61" fmla="*/ 606 h 886"/>
                <a:gd name="T62" fmla="*/ 1353 w 1945"/>
                <a:gd name="T63" fmla="*/ 658 h 886"/>
                <a:gd name="T64" fmla="*/ 1317 w 1945"/>
                <a:gd name="T65" fmla="*/ 491 h 886"/>
                <a:gd name="T66" fmla="*/ 1405 w 1945"/>
                <a:gd name="T67" fmla="*/ 630 h 886"/>
                <a:gd name="T68" fmla="*/ 1448 w 1945"/>
                <a:gd name="T69" fmla="*/ 558 h 886"/>
                <a:gd name="T70" fmla="*/ 1553 w 1945"/>
                <a:gd name="T71" fmla="*/ 575 h 886"/>
                <a:gd name="T72" fmla="*/ 1613 w 1945"/>
                <a:gd name="T73" fmla="*/ 643 h 886"/>
                <a:gd name="T74" fmla="*/ 1556 w 1945"/>
                <a:gd name="T75" fmla="*/ 713 h 886"/>
                <a:gd name="T76" fmla="*/ 1378 w 1945"/>
                <a:gd name="T77" fmla="*/ 690 h 886"/>
                <a:gd name="T78" fmla="*/ 1514 w 1945"/>
                <a:gd name="T79" fmla="*/ 799 h 886"/>
                <a:gd name="T80" fmla="*/ 1868 w 1945"/>
                <a:gd name="T81" fmla="*/ 770 h 886"/>
                <a:gd name="T82" fmla="*/ 1945 w 1945"/>
                <a:gd name="T83" fmla="*/ 815 h 886"/>
                <a:gd name="T84" fmla="*/ 1860 w 1945"/>
                <a:gd name="T85" fmla="*/ 818 h 886"/>
                <a:gd name="T86" fmla="*/ 1899 w 1945"/>
                <a:gd name="T87" fmla="*/ 886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45" h="886">
                  <a:moveTo>
                    <a:pt x="0" y="0"/>
                  </a:moveTo>
                  <a:lnTo>
                    <a:pt x="84" y="59"/>
                  </a:lnTo>
                  <a:lnTo>
                    <a:pt x="215" y="10"/>
                  </a:lnTo>
                  <a:lnTo>
                    <a:pt x="349" y="179"/>
                  </a:lnTo>
                  <a:lnTo>
                    <a:pt x="429" y="162"/>
                  </a:lnTo>
                  <a:lnTo>
                    <a:pt x="429" y="80"/>
                  </a:lnTo>
                  <a:lnTo>
                    <a:pt x="440" y="160"/>
                  </a:lnTo>
                  <a:lnTo>
                    <a:pt x="440" y="162"/>
                  </a:lnTo>
                  <a:lnTo>
                    <a:pt x="515" y="135"/>
                  </a:lnTo>
                  <a:lnTo>
                    <a:pt x="496" y="215"/>
                  </a:lnTo>
                  <a:lnTo>
                    <a:pt x="579" y="235"/>
                  </a:lnTo>
                  <a:lnTo>
                    <a:pt x="685" y="191"/>
                  </a:lnTo>
                  <a:lnTo>
                    <a:pt x="693" y="104"/>
                  </a:lnTo>
                  <a:lnTo>
                    <a:pt x="712" y="323"/>
                  </a:lnTo>
                  <a:lnTo>
                    <a:pt x="784" y="367"/>
                  </a:lnTo>
                  <a:lnTo>
                    <a:pt x="862" y="329"/>
                  </a:lnTo>
                  <a:lnTo>
                    <a:pt x="848" y="162"/>
                  </a:lnTo>
                  <a:lnTo>
                    <a:pt x="865" y="248"/>
                  </a:lnTo>
                  <a:lnTo>
                    <a:pt x="949" y="266"/>
                  </a:lnTo>
                  <a:lnTo>
                    <a:pt x="888" y="327"/>
                  </a:lnTo>
                  <a:lnTo>
                    <a:pt x="929" y="400"/>
                  </a:lnTo>
                  <a:lnTo>
                    <a:pt x="1034" y="445"/>
                  </a:lnTo>
                  <a:lnTo>
                    <a:pt x="1112" y="411"/>
                  </a:lnTo>
                  <a:lnTo>
                    <a:pt x="1042" y="448"/>
                  </a:lnTo>
                  <a:lnTo>
                    <a:pt x="1049" y="526"/>
                  </a:lnTo>
                  <a:lnTo>
                    <a:pt x="1110" y="606"/>
                  </a:lnTo>
                  <a:lnTo>
                    <a:pt x="1087" y="712"/>
                  </a:lnTo>
                  <a:lnTo>
                    <a:pt x="1148" y="779"/>
                  </a:lnTo>
                  <a:lnTo>
                    <a:pt x="1114" y="695"/>
                  </a:lnTo>
                  <a:lnTo>
                    <a:pt x="1193" y="629"/>
                  </a:lnTo>
                  <a:lnTo>
                    <a:pt x="1283" y="606"/>
                  </a:lnTo>
                  <a:lnTo>
                    <a:pt x="1353" y="658"/>
                  </a:lnTo>
                  <a:lnTo>
                    <a:pt x="1317" y="491"/>
                  </a:lnTo>
                  <a:lnTo>
                    <a:pt x="1405" y="630"/>
                  </a:lnTo>
                  <a:lnTo>
                    <a:pt x="1448" y="558"/>
                  </a:lnTo>
                  <a:lnTo>
                    <a:pt x="1553" y="575"/>
                  </a:lnTo>
                  <a:lnTo>
                    <a:pt x="1613" y="643"/>
                  </a:lnTo>
                  <a:lnTo>
                    <a:pt x="1556" y="713"/>
                  </a:lnTo>
                  <a:lnTo>
                    <a:pt x="1378" y="690"/>
                  </a:lnTo>
                  <a:lnTo>
                    <a:pt x="1514" y="799"/>
                  </a:lnTo>
                  <a:lnTo>
                    <a:pt x="1868" y="770"/>
                  </a:lnTo>
                  <a:lnTo>
                    <a:pt x="1945" y="815"/>
                  </a:lnTo>
                  <a:lnTo>
                    <a:pt x="1860" y="818"/>
                  </a:lnTo>
                  <a:lnTo>
                    <a:pt x="1899" y="88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Line 1011">
              <a:extLst>
                <a:ext uri="{FF2B5EF4-FFF2-40B4-BE49-F238E27FC236}">
                  <a16:creationId xmlns:a16="http://schemas.microsoft.com/office/drawing/2014/main" id="{143FCFA6-8EA4-20B8-A1FB-9C0FD876A0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05" y="1551"/>
              <a:ext cx="0" cy="1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012">
              <a:extLst>
                <a:ext uri="{FF2B5EF4-FFF2-40B4-BE49-F238E27FC236}">
                  <a16:creationId xmlns:a16="http://schemas.microsoft.com/office/drawing/2014/main" id="{8D03D0D7-8D7C-1921-14C3-189931A0AD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4" y="1552"/>
              <a:ext cx="513" cy="955"/>
            </a:xfrm>
            <a:custGeom>
              <a:avLst/>
              <a:gdLst>
                <a:gd name="T0" fmla="*/ 124 w 2050"/>
                <a:gd name="T1" fmla="*/ 0 h 3823"/>
                <a:gd name="T2" fmla="*/ 125 w 2050"/>
                <a:gd name="T3" fmla="*/ 4 h 3823"/>
                <a:gd name="T4" fmla="*/ 0 w 2050"/>
                <a:gd name="T5" fmla="*/ 127 h 3823"/>
                <a:gd name="T6" fmla="*/ 68 w 2050"/>
                <a:gd name="T7" fmla="*/ 304 h 3823"/>
                <a:gd name="T8" fmla="*/ 241 w 2050"/>
                <a:gd name="T9" fmla="*/ 333 h 3823"/>
                <a:gd name="T10" fmla="*/ 298 w 2050"/>
                <a:gd name="T11" fmla="*/ 390 h 3823"/>
                <a:gd name="T12" fmla="*/ 440 w 2050"/>
                <a:gd name="T13" fmla="*/ 286 h 3823"/>
                <a:gd name="T14" fmla="*/ 644 w 2050"/>
                <a:gd name="T15" fmla="*/ 270 h 3823"/>
                <a:gd name="T16" fmla="*/ 453 w 2050"/>
                <a:gd name="T17" fmla="*/ 341 h 3823"/>
                <a:gd name="T18" fmla="*/ 434 w 2050"/>
                <a:gd name="T19" fmla="*/ 531 h 3823"/>
                <a:gd name="T20" fmla="*/ 349 w 2050"/>
                <a:gd name="T21" fmla="*/ 568 h 3823"/>
                <a:gd name="T22" fmla="*/ 516 w 2050"/>
                <a:gd name="T23" fmla="*/ 628 h 3823"/>
                <a:gd name="T24" fmla="*/ 653 w 2050"/>
                <a:gd name="T25" fmla="*/ 773 h 3823"/>
                <a:gd name="T26" fmla="*/ 431 w 2050"/>
                <a:gd name="T27" fmla="*/ 1008 h 3823"/>
                <a:gd name="T28" fmla="*/ 442 w 2050"/>
                <a:gd name="T29" fmla="*/ 1135 h 3823"/>
                <a:gd name="T30" fmla="*/ 739 w 2050"/>
                <a:gd name="T31" fmla="*/ 1483 h 3823"/>
                <a:gd name="T32" fmla="*/ 800 w 2050"/>
                <a:gd name="T33" fmla="*/ 1684 h 3823"/>
                <a:gd name="T34" fmla="*/ 1031 w 2050"/>
                <a:gd name="T35" fmla="*/ 1876 h 3823"/>
                <a:gd name="T36" fmla="*/ 1167 w 2050"/>
                <a:gd name="T37" fmla="*/ 1906 h 3823"/>
                <a:gd name="T38" fmla="*/ 1211 w 2050"/>
                <a:gd name="T39" fmla="*/ 2008 h 3823"/>
                <a:gd name="T40" fmla="*/ 1381 w 2050"/>
                <a:gd name="T41" fmla="*/ 2041 h 3823"/>
                <a:gd name="T42" fmla="*/ 1515 w 2050"/>
                <a:gd name="T43" fmla="*/ 2151 h 3823"/>
                <a:gd name="T44" fmla="*/ 1535 w 2050"/>
                <a:gd name="T45" fmla="*/ 2071 h 3823"/>
                <a:gd name="T46" fmla="*/ 1606 w 2050"/>
                <a:gd name="T47" fmla="*/ 2083 h 3823"/>
                <a:gd name="T48" fmla="*/ 1616 w 2050"/>
                <a:gd name="T49" fmla="*/ 2084 h 3823"/>
                <a:gd name="T50" fmla="*/ 1487 w 2050"/>
                <a:gd name="T51" fmla="*/ 2360 h 3823"/>
                <a:gd name="T52" fmla="*/ 1569 w 2050"/>
                <a:gd name="T53" fmla="*/ 2385 h 3823"/>
                <a:gd name="T54" fmla="*/ 1688 w 2050"/>
                <a:gd name="T55" fmla="*/ 2613 h 3823"/>
                <a:gd name="T56" fmla="*/ 1608 w 2050"/>
                <a:gd name="T57" fmla="*/ 2626 h 3823"/>
                <a:gd name="T58" fmla="*/ 1654 w 2050"/>
                <a:gd name="T59" fmla="*/ 2778 h 3823"/>
                <a:gd name="T60" fmla="*/ 1569 w 2050"/>
                <a:gd name="T61" fmla="*/ 2943 h 3823"/>
                <a:gd name="T62" fmla="*/ 1436 w 2050"/>
                <a:gd name="T63" fmla="*/ 3036 h 3823"/>
                <a:gd name="T64" fmla="*/ 1471 w 2050"/>
                <a:gd name="T65" fmla="*/ 3156 h 3823"/>
                <a:gd name="T66" fmla="*/ 1695 w 2050"/>
                <a:gd name="T67" fmla="*/ 3296 h 3823"/>
                <a:gd name="T68" fmla="*/ 1990 w 2050"/>
                <a:gd name="T69" fmla="*/ 3617 h 3823"/>
                <a:gd name="T70" fmla="*/ 2050 w 2050"/>
                <a:gd name="T71" fmla="*/ 3823 h 3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50" h="3823">
                  <a:moveTo>
                    <a:pt x="124" y="0"/>
                  </a:moveTo>
                  <a:lnTo>
                    <a:pt x="125" y="4"/>
                  </a:lnTo>
                  <a:lnTo>
                    <a:pt x="0" y="127"/>
                  </a:lnTo>
                  <a:lnTo>
                    <a:pt x="68" y="304"/>
                  </a:lnTo>
                  <a:lnTo>
                    <a:pt x="241" y="333"/>
                  </a:lnTo>
                  <a:lnTo>
                    <a:pt x="298" y="390"/>
                  </a:lnTo>
                  <a:lnTo>
                    <a:pt x="440" y="286"/>
                  </a:lnTo>
                  <a:lnTo>
                    <a:pt x="644" y="270"/>
                  </a:lnTo>
                  <a:lnTo>
                    <a:pt x="453" y="341"/>
                  </a:lnTo>
                  <a:lnTo>
                    <a:pt x="434" y="531"/>
                  </a:lnTo>
                  <a:lnTo>
                    <a:pt x="349" y="568"/>
                  </a:lnTo>
                  <a:lnTo>
                    <a:pt x="516" y="628"/>
                  </a:lnTo>
                  <a:lnTo>
                    <a:pt x="653" y="773"/>
                  </a:lnTo>
                  <a:lnTo>
                    <a:pt x="431" y="1008"/>
                  </a:lnTo>
                  <a:lnTo>
                    <a:pt x="442" y="1135"/>
                  </a:lnTo>
                  <a:lnTo>
                    <a:pt x="739" y="1483"/>
                  </a:lnTo>
                  <a:lnTo>
                    <a:pt x="800" y="1684"/>
                  </a:lnTo>
                  <a:lnTo>
                    <a:pt x="1031" y="1876"/>
                  </a:lnTo>
                  <a:lnTo>
                    <a:pt x="1167" y="1906"/>
                  </a:lnTo>
                  <a:lnTo>
                    <a:pt x="1211" y="2008"/>
                  </a:lnTo>
                  <a:lnTo>
                    <a:pt x="1381" y="2041"/>
                  </a:lnTo>
                  <a:lnTo>
                    <a:pt x="1515" y="2151"/>
                  </a:lnTo>
                  <a:lnTo>
                    <a:pt x="1535" y="2071"/>
                  </a:lnTo>
                  <a:lnTo>
                    <a:pt x="1606" y="2083"/>
                  </a:lnTo>
                  <a:lnTo>
                    <a:pt x="1616" y="2084"/>
                  </a:lnTo>
                  <a:lnTo>
                    <a:pt x="1487" y="2360"/>
                  </a:lnTo>
                  <a:lnTo>
                    <a:pt x="1569" y="2385"/>
                  </a:lnTo>
                  <a:lnTo>
                    <a:pt x="1688" y="2613"/>
                  </a:lnTo>
                  <a:lnTo>
                    <a:pt x="1608" y="2626"/>
                  </a:lnTo>
                  <a:lnTo>
                    <a:pt x="1654" y="2778"/>
                  </a:lnTo>
                  <a:lnTo>
                    <a:pt x="1569" y="2943"/>
                  </a:lnTo>
                  <a:lnTo>
                    <a:pt x="1436" y="3036"/>
                  </a:lnTo>
                  <a:lnTo>
                    <a:pt x="1471" y="3156"/>
                  </a:lnTo>
                  <a:lnTo>
                    <a:pt x="1695" y="3296"/>
                  </a:lnTo>
                  <a:lnTo>
                    <a:pt x="1990" y="3617"/>
                  </a:lnTo>
                  <a:lnTo>
                    <a:pt x="2050" y="3823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013">
              <a:extLst>
                <a:ext uri="{FF2B5EF4-FFF2-40B4-BE49-F238E27FC236}">
                  <a16:creationId xmlns:a16="http://schemas.microsoft.com/office/drawing/2014/main" id="{DD86E570-9BFD-12C7-D706-BE413FCB7A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5" y="1574"/>
              <a:ext cx="56" cy="33"/>
            </a:xfrm>
            <a:custGeom>
              <a:avLst/>
              <a:gdLst>
                <a:gd name="T0" fmla="*/ 0 w 226"/>
                <a:gd name="T1" fmla="*/ 12 h 132"/>
                <a:gd name="T2" fmla="*/ 23 w 226"/>
                <a:gd name="T3" fmla="*/ 106 h 132"/>
                <a:gd name="T4" fmla="*/ 115 w 226"/>
                <a:gd name="T5" fmla="*/ 132 h 132"/>
                <a:gd name="T6" fmla="*/ 226 w 226"/>
                <a:gd name="T7" fmla="*/ 99 h 132"/>
                <a:gd name="T8" fmla="*/ 81 w 226"/>
                <a:gd name="T9" fmla="*/ 0 h 132"/>
                <a:gd name="T10" fmla="*/ 0 w 226"/>
                <a:gd name="T11" fmla="*/ 1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132">
                  <a:moveTo>
                    <a:pt x="0" y="12"/>
                  </a:moveTo>
                  <a:lnTo>
                    <a:pt x="23" y="106"/>
                  </a:lnTo>
                  <a:lnTo>
                    <a:pt x="115" y="132"/>
                  </a:lnTo>
                  <a:lnTo>
                    <a:pt x="226" y="99"/>
                  </a:lnTo>
                  <a:lnTo>
                    <a:pt x="81" y="0"/>
                  </a:lnTo>
                  <a:lnTo>
                    <a:pt x="0" y="12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014">
              <a:extLst>
                <a:ext uri="{FF2B5EF4-FFF2-40B4-BE49-F238E27FC236}">
                  <a16:creationId xmlns:a16="http://schemas.microsoft.com/office/drawing/2014/main" id="{7B682916-0FE6-179F-B2C1-24DAAB430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1" y="1740"/>
              <a:ext cx="43" cy="58"/>
            </a:xfrm>
            <a:custGeom>
              <a:avLst/>
              <a:gdLst>
                <a:gd name="T0" fmla="*/ 0 w 171"/>
                <a:gd name="T1" fmla="*/ 65 h 231"/>
                <a:gd name="T2" fmla="*/ 171 w 171"/>
                <a:gd name="T3" fmla="*/ 231 h 231"/>
                <a:gd name="T4" fmla="*/ 166 w 171"/>
                <a:gd name="T5" fmla="*/ 141 h 231"/>
                <a:gd name="T6" fmla="*/ 78 w 171"/>
                <a:gd name="T7" fmla="*/ 89 h 231"/>
                <a:gd name="T8" fmla="*/ 52 w 171"/>
                <a:gd name="T9" fmla="*/ 0 h 231"/>
                <a:gd name="T10" fmla="*/ 0 w 171"/>
                <a:gd name="T11" fmla="*/ 6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231">
                  <a:moveTo>
                    <a:pt x="0" y="65"/>
                  </a:moveTo>
                  <a:lnTo>
                    <a:pt x="171" y="231"/>
                  </a:lnTo>
                  <a:lnTo>
                    <a:pt x="166" y="141"/>
                  </a:lnTo>
                  <a:lnTo>
                    <a:pt x="78" y="89"/>
                  </a:lnTo>
                  <a:lnTo>
                    <a:pt x="52" y="0"/>
                  </a:lnTo>
                  <a:lnTo>
                    <a:pt x="0" y="65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015">
              <a:extLst>
                <a:ext uri="{FF2B5EF4-FFF2-40B4-BE49-F238E27FC236}">
                  <a16:creationId xmlns:a16="http://schemas.microsoft.com/office/drawing/2014/main" id="{1E201043-0F08-3429-7573-0A35868FAA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2" y="1286"/>
              <a:ext cx="12" cy="22"/>
            </a:xfrm>
            <a:custGeom>
              <a:avLst/>
              <a:gdLst>
                <a:gd name="T0" fmla="*/ 0 w 49"/>
                <a:gd name="T1" fmla="*/ 89 h 89"/>
                <a:gd name="T2" fmla="*/ 49 w 49"/>
                <a:gd name="T3" fmla="*/ 83 h 89"/>
                <a:gd name="T4" fmla="*/ 9 w 49"/>
                <a:gd name="T5" fmla="*/ 0 h 89"/>
                <a:gd name="T6" fmla="*/ 0 w 49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89">
                  <a:moveTo>
                    <a:pt x="0" y="89"/>
                  </a:moveTo>
                  <a:lnTo>
                    <a:pt x="49" y="83"/>
                  </a:lnTo>
                  <a:lnTo>
                    <a:pt x="9" y="0"/>
                  </a:lnTo>
                  <a:lnTo>
                    <a:pt x="0" y="89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016">
              <a:extLst>
                <a:ext uri="{FF2B5EF4-FFF2-40B4-BE49-F238E27FC236}">
                  <a16:creationId xmlns:a16="http://schemas.microsoft.com/office/drawing/2014/main" id="{0EE2D8B1-0F08-B1DC-F1D6-089E66E04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4" y="1308"/>
              <a:ext cx="8" cy="22"/>
            </a:xfrm>
            <a:custGeom>
              <a:avLst/>
              <a:gdLst>
                <a:gd name="T0" fmla="*/ 31 w 31"/>
                <a:gd name="T1" fmla="*/ 0 h 86"/>
                <a:gd name="T2" fmla="*/ 0 w 31"/>
                <a:gd name="T3" fmla="*/ 5 h 86"/>
                <a:gd name="T4" fmla="*/ 22 w 31"/>
                <a:gd name="T5" fmla="*/ 86 h 86"/>
                <a:gd name="T6" fmla="*/ 23 w 31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86">
                  <a:moveTo>
                    <a:pt x="31" y="0"/>
                  </a:moveTo>
                  <a:lnTo>
                    <a:pt x="0" y="5"/>
                  </a:lnTo>
                  <a:lnTo>
                    <a:pt x="22" y="86"/>
                  </a:lnTo>
                  <a:lnTo>
                    <a:pt x="23" y="8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Line 1017">
              <a:extLst>
                <a:ext uri="{FF2B5EF4-FFF2-40B4-BE49-F238E27FC236}">
                  <a16:creationId xmlns:a16="http://schemas.microsoft.com/office/drawing/2014/main" id="{FB1148F4-D56F-F5B9-3AE8-A94FAB177C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30" y="1308"/>
              <a:ext cx="2" cy="22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018">
              <a:extLst>
                <a:ext uri="{FF2B5EF4-FFF2-40B4-BE49-F238E27FC236}">
                  <a16:creationId xmlns:a16="http://schemas.microsoft.com/office/drawing/2014/main" id="{AA2604DC-5C97-0050-0412-740FA66EC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" y="2093"/>
              <a:ext cx="18" cy="19"/>
            </a:xfrm>
            <a:custGeom>
              <a:avLst/>
              <a:gdLst>
                <a:gd name="T0" fmla="*/ 71 w 71"/>
                <a:gd name="T1" fmla="*/ 64 h 78"/>
                <a:gd name="T2" fmla="*/ 0 w 71"/>
                <a:gd name="T3" fmla="*/ 0 h 78"/>
                <a:gd name="T4" fmla="*/ 32 w 71"/>
                <a:gd name="T5" fmla="*/ 78 h 78"/>
                <a:gd name="T6" fmla="*/ 71 w 71"/>
                <a:gd name="T7" fmla="*/ 6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78">
                  <a:moveTo>
                    <a:pt x="71" y="64"/>
                  </a:moveTo>
                  <a:lnTo>
                    <a:pt x="0" y="0"/>
                  </a:lnTo>
                  <a:lnTo>
                    <a:pt x="32" y="78"/>
                  </a:lnTo>
                  <a:lnTo>
                    <a:pt x="71" y="64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019">
              <a:extLst>
                <a:ext uri="{FF2B5EF4-FFF2-40B4-BE49-F238E27FC236}">
                  <a16:creationId xmlns:a16="http://schemas.microsoft.com/office/drawing/2014/main" id="{8C1C5C5F-4F24-8C35-5C57-586E3499DA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5" y="1264"/>
              <a:ext cx="247" cy="446"/>
            </a:xfrm>
            <a:custGeom>
              <a:avLst/>
              <a:gdLst>
                <a:gd name="T0" fmla="*/ 3 w 986"/>
                <a:gd name="T1" fmla="*/ 1787 h 1787"/>
                <a:gd name="T2" fmla="*/ 0 w 986"/>
                <a:gd name="T3" fmla="*/ 1785 h 1787"/>
                <a:gd name="T4" fmla="*/ 165 w 986"/>
                <a:gd name="T5" fmla="*/ 1347 h 1787"/>
                <a:gd name="T6" fmla="*/ 212 w 986"/>
                <a:gd name="T7" fmla="*/ 1080 h 1787"/>
                <a:gd name="T8" fmla="*/ 231 w 986"/>
                <a:gd name="T9" fmla="*/ 1012 h 1787"/>
                <a:gd name="T10" fmla="*/ 407 w 986"/>
                <a:gd name="T11" fmla="*/ 1085 h 1787"/>
                <a:gd name="T12" fmla="*/ 392 w 986"/>
                <a:gd name="T13" fmla="*/ 993 h 1787"/>
                <a:gd name="T14" fmla="*/ 472 w 986"/>
                <a:gd name="T15" fmla="*/ 1000 h 1787"/>
                <a:gd name="T16" fmla="*/ 691 w 986"/>
                <a:gd name="T17" fmla="*/ 872 h 1787"/>
                <a:gd name="T18" fmla="*/ 708 w 986"/>
                <a:gd name="T19" fmla="*/ 771 h 1787"/>
                <a:gd name="T20" fmla="*/ 799 w 986"/>
                <a:gd name="T21" fmla="*/ 742 h 1787"/>
                <a:gd name="T22" fmla="*/ 977 w 986"/>
                <a:gd name="T23" fmla="*/ 440 h 1787"/>
                <a:gd name="T24" fmla="*/ 968 w 986"/>
                <a:gd name="T25" fmla="*/ 284 h 1787"/>
                <a:gd name="T26" fmla="*/ 916 w 986"/>
                <a:gd name="T27" fmla="*/ 219 h 1787"/>
                <a:gd name="T28" fmla="*/ 974 w 986"/>
                <a:gd name="T29" fmla="*/ 160 h 1787"/>
                <a:gd name="T30" fmla="*/ 986 w 986"/>
                <a:gd name="T31" fmla="*/ 107 h 1787"/>
                <a:gd name="T32" fmla="*/ 925 w 986"/>
                <a:gd name="T33" fmla="*/ 0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86" h="1787">
                  <a:moveTo>
                    <a:pt x="3" y="1787"/>
                  </a:moveTo>
                  <a:lnTo>
                    <a:pt x="0" y="1785"/>
                  </a:lnTo>
                  <a:lnTo>
                    <a:pt x="165" y="1347"/>
                  </a:lnTo>
                  <a:lnTo>
                    <a:pt x="212" y="1080"/>
                  </a:lnTo>
                  <a:lnTo>
                    <a:pt x="231" y="1012"/>
                  </a:lnTo>
                  <a:lnTo>
                    <a:pt x="407" y="1085"/>
                  </a:lnTo>
                  <a:lnTo>
                    <a:pt x="392" y="993"/>
                  </a:lnTo>
                  <a:lnTo>
                    <a:pt x="472" y="1000"/>
                  </a:lnTo>
                  <a:lnTo>
                    <a:pt x="691" y="872"/>
                  </a:lnTo>
                  <a:lnTo>
                    <a:pt x="708" y="771"/>
                  </a:lnTo>
                  <a:lnTo>
                    <a:pt x="799" y="742"/>
                  </a:lnTo>
                  <a:lnTo>
                    <a:pt x="977" y="440"/>
                  </a:lnTo>
                  <a:lnTo>
                    <a:pt x="968" y="284"/>
                  </a:lnTo>
                  <a:lnTo>
                    <a:pt x="916" y="219"/>
                  </a:lnTo>
                  <a:lnTo>
                    <a:pt x="974" y="160"/>
                  </a:lnTo>
                  <a:lnTo>
                    <a:pt x="986" y="107"/>
                  </a:lnTo>
                  <a:lnTo>
                    <a:pt x="925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1020">
              <a:extLst>
                <a:ext uri="{FF2B5EF4-FFF2-40B4-BE49-F238E27FC236}">
                  <a16:creationId xmlns:a16="http://schemas.microsoft.com/office/drawing/2014/main" id="{FED61A80-C9A5-4A0F-B2D7-C8D098050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6" y="1710"/>
              <a:ext cx="370" cy="369"/>
            </a:xfrm>
            <a:custGeom>
              <a:avLst/>
              <a:gdLst>
                <a:gd name="T0" fmla="*/ 1481 w 1481"/>
                <a:gd name="T1" fmla="*/ 0 h 1476"/>
                <a:gd name="T2" fmla="*/ 1286 w 1481"/>
                <a:gd name="T3" fmla="*/ 169 h 1476"/>
                <a:gd name="T4" fmla="*/ 1223 w 1481"/>
                <a:gd name="T5" fmla="*/ 103 h 1476"/>
                <a:gd name="T6" fmla="*/ 948 w 1481"/>
                <a:gd name="T7" fmla="*/ 109 h 1476"/>
                <a:gd name="T8" fmla="*/ 788 w 1481"/>
                <a:gd name="T9" fmla="*/ 132 h 1476"/>
                <a:gd name="T10" fmla="*/ 685 w 1481"/>
                <a:gd name="T11" fmla="*/ 266 h 1476"/>
                <a:gd name="T12" fmla="*/ 335 w 1481"/>
                <a:gd name="T13" fmla="*/ 291 h 1476"/>
                <a:gd name="T14" fmla="*/ 401 w 1481"/>
                <a:gd name="T15" fmla="*/ 453 h 1476"/>
                <a:gd name="T16" fmla="*/ 518 w 1481"/>
                <a:gd name="T17" fmla="*/ 569 h 1476"/>
                <a:gd name="T18" fmla="*/ 653 w 1481"/>
                <a:gd name="T19" fmla="*/ 1081 h 1476"/>
                <a:gd name="T20" fmla="*/ 647 w 1481"/>
                <a:gd name="T21" fmla="*/ 1292 h 1476"/>
                <a:gd name="T22" fmla="*/ 718 w 1481"/>
                <a:gd name="T23" fmla="*/ 1346 h 1476"/>
                <a:gd name="T24" fmla="*/ 458 w 1481"/>
                <a:gd name="T25" fmla="*/ 1476 h 1476"/>
                <a:gd name="T26" fmla="*/ 392 w 1481"/>
                <a:gd name="T27" fmla="*/ 1425 h 1476"/>
                <a:gd name="T28" fmla="*/ 207 w 1481"/>
                <a:gd name="T29" fmla="*/ 1431 h 1476"/>
                <a:gd name="T30" fmla="*/ 247 w 1481"/>
                <a:gd name="T31" fmla="*/ 1350 h 1476"/>
                <a:gd name="T32" fmla="*/ 0 w 1481"/>
                <a:gd name="T33" fmla="*/ 1447 h 1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81" h="1476">
                  <a:moveTo>
                    <a:pt x="1481" y="0"/>
                  </a:moveTo>
                  <a:lnTo>
                    <a:pt x="1286" y="169"/>
                  </a:lnTo>
                  <a:lnTo>
                    <a:pt x="1223" y="103"/>
                  </a:lnTo>
                  <a:lnTo>
                    <a:pt x="948" y="109"/>
                  </a:lnTo>
                  <a:lnTo>
                    <a:pt x="788" y="132"/>
                  </a:lnTo>
                  <a:lnTo>
                    <a:pt x="685" y="266"/>
                  </a:lnTo>
                  <a:lnTo>
                    <a:pt x="335" y="291"/>
                  </a:lnTo>
                  <a:lnTo>
                    <a:pt x="401" y="453"/>
                  </a:lnTo>
                  <a:lnTo>
                    <a:pt x="518" y="569"/>
                  </a:lnTo>
                  <a:lnTo>
                    <a:pt x="653" y="1081"/>
                  </a:lnTo>
                  <a:lnTo>
                    <a:pt x="647" y="1292"/>
                  </a:lnTo>
                  <a:lnTo>
                    <a:pt x="718" y="1346"/>
                  </a:lnTo>
                  <a:lnTo>
                    <a:pt x="458" y="1476"/>
                  </a:lnTo>
                  <a:lnTo>
                    <a:pt x="392" y="1425"/>
                  </a:lnTo>
                  <a:lnTo>
                    <a:pt x="207" y="1431"/>
                  </a:lnTo>
                  <a:lnTo>
                    <a:pt x="247" y="1350"/>
                  </a:lnTo>
                  <a:lnTo>
                    <a:pt x="0" y="1447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1021">
              <a:extLst>
                <a:ext uri="{FF2B5EF4-FFF2-40B4-BE49-F238E27FC236}">
                  <a16:creationId xmlns:a16="http://schemas.microsoft.com/office/drawing/2014/main" id="{A61E9FE2-060F-560B-9116-BD5BC9C8F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2104"/>
              <a:ext cx="53" cy="33"/>
            </a:xfrm>
            <a:custGeom>
              <a:avLst/>
              <a:gdLst>
                <a:gd name="T0" fmla="*/ 214 w 214"/>
                <a:gd name="T1" fmla="*/ 100 h 135"/>
                <a:gd name="T2" fmla="*/ 60 w 214"/>
                <a:gd name="T3" fmla="*/ 0 h 135"/>
                <a:gd name="T4" fmla="*/ 0 w 214"/>
                <a:gd name="T5" fmla="*/ 20 h 135"/>
                <a:gd name="T6" fmla="*/ 130 w 214"/>
                <a:gd name="T7" fmla="*/ 135 h 135"/>
                <a:gd name="T8" fmla="*/ 214 w 214"/>
                <a:gd name="T9" fmla="*/ 10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135">
                  <a:moveTo>
                    <a:pt x="214" y="100"/>
                  </a:moveTo>
                  <a:lnTo>
                    <a:pt x="60" y="0"/>
                  </a:lnTo>
                  <a:lnTo>
                    <a:pt x="0" y="20"/>
                  </a:lnTo>
                  <a:lnTo>
                    <a:pt x="130" y="135"/>
                  </a:lnTo>
                  <a:lnTo>
                    <a:pt x="214" y="10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1022">
              <a:extLst>
                <a:ext uri="{FF2B5EF4-FFF2-40B4-BE49-F238E27FC236}">
                  <a16:creationId xmlns:a16="http://schemas.microsoft.com/office/drawing/2014/main" id="{02ABB81A-7F25-0996-A659-9C8C544706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1" y="2194"/>
              <a:ext cx="56" cy="100"/>
            </a:xfrm>
            <a:custGeom>
              <a:avLst/>
              <a:gdLst>
                <a:gd name="T0" fmla="*/ 0 w 222"/>
                <a:gd name="T1" fmla="*/ 80 h 398"/>
                <a:gd name="T2" fmla="*/ 184 w 222"/>
                <a:gd name="T3" fmla="*/ 398 h 398"/>
                <a:gd name="T4" fmla="*/ 222 w 222"/>
                <a:gd name="T5" fmla="*/ 307 h 398"/>
                <a:gd name="T6" fmla="*/ 196 w 222"/>
                <a:gd name="T7" fmla="*/ 96 h 398"/>
                <a:gd name="T8" fmla="*/ 50 w 222"/>
                <a:gd name="T9" fmla="*/ 0 h 398"/>
                <a:gd name="T10" fmla="*/ 0 w 222"/>
                <a:gd name="T11" fmla="*/ 8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2" h="398">
                  <a:moveTo>
                    <a:pt x="0" y="80"/>
                  </a:moveTo>
                  <a:lnTo>
                    <a:pt x="184" y="398"/>
                  </a:lnTo>
                  <a:lnTo>
                    <a:pt x="222" y="307"/>
                  </a:lnTo>
                  <a:lnTo>
                    <a:pt x="196" y="96"/>
                  </a:lnTo>
                  <a:lnTo>
                    <a:pt x="50" y="0"/>
                  </a:lnTo>
                  <a:lnTo>
                    <a:pt x="0" y="8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1023">
              <a:extLst>
                <a:ext uri="{FF2B5EF4-FFF2-40B4-BE49-F238E27FC236}">
                  <a16:creationId xmlns:a16="http://schemas.microsoft.com/office/drawing/2014/main" id="{5FD52337-BF60-4865-8FBA-3B7D56690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3" y="2655"/>
              <a:ext cx="770" cy="947"/>
            </a:xfrm>
            <a:custGeom>
              <a:avLst/>
              <a:gdLst>
                <a:gd name="T0" fmla="*/ 3080 w 3080"/>
                <a:gd name="T1" fmla="*/ 102 h 3786"/>
                <a:gd name="T2" fmla="*/ 2886 w 3080"/>
                <a:gd name="T3" fmla="*/ 97 h 3786"/>
                <a:gd name="T4" fmla="*/ 2738 w 3080"/>
                <a:gd name="T5" fmla="*/ 173 h 3786"/>
                <a:gd name="T6" fmla="*/ 2545 w 3080"/>
                <a:gd name="T7" fmla="*/ 0 h 3786"/>
                <a:gd name="T8" fmla="*/ 2315 w 3080"/>
                <a:gd name="T9" fmla="*/ 19 h 3786"/>
                <a:gd name="T10" fmla="*/ 2295 w 3080"/>
                <a:gd name="T11" fmla="*/ 164 h 3786"/>
                <a:gd name="T12" fmla="*/ 2254 w 3080"/>
                <a:gd name="T13" fmla="*/ 315 h 3786"/>
                <a:gd name="T14" fmla="*/ 2128 w 3080"/>
                <a:gd name="T15" fmla="*/ 407 h 3786"/>
                <a:gd name="T16" fmla="*/ 2144 w 3080"/>
                <a:gd name="T17" fmla="*/ 507 h 3786"/>
                <a:gd name="T18" fmla="*/ 1974 w 3080"/>
                <a:gd name="T19" fmla="*/ 608 h 3786"/>
                <a:gd name="T20" fmla="*/ 1839 w 3080"/>
                <a:gd name="T21" fmla="*/ 791 h 3786"/>
                <a:gd name="T22" fmla="*/ 1744 w 3080"/>
                <a:gd name="T23" fmla="*/ 881 h 3786"/>
                <a:gd name="T24" fmla="*/ 1819 w 3080"/>
                <a:gd name="T25" fmla="*/ 1139 h 3786"/>
                <a:gd name="T26" fmla="*/ 1605 w 3080"/>
                <a:gd name="T27" fmla="*/ 1197 h 3786"/>
                <a:gd name="T28" fmla="*/ 1605 w 3080"/>
                <a:gd name="T29" fmla="*/ 1278 h 3786"/>
                <a:gd name="T30" fmla="*/ 1675 w 3080"/>
                <a:gd name="T31" fmla="*/ 1318 h 3786"/>
                <a:gd name="T32" fmla="*/ 1549 w 3080"/>
                <a:gd name="T33" fmla="*/ 1475 h 3786"/>
                <a:gd name="T34" fmla="*/ 1586 w 3080"/>
                <a:gd name="T35" fmla="*/ 1554 h 3786"/>
                <a:gd name="T36" fmla="*/ 1506 w 3080"/>
                <a:gd name="T37" fmla="*/ 1547 h 3786"/>
                <a:gd name="T38" fmla="*/ 1403 w 3080"/>
                <a:gd name="T39" fmla="*/ 1682 h 3786"/>
                <a:gd name="T40" fmla="*/ 1328 w 3080"/>
                <a:gd name="T41" fmla="*/ 1721 h 3786"/>
                <a:gd name="T42" fmla="*/ 1082 w 3080"/>
                <a:gd name="T43" fmla="*/ 1691 h 3786"/>
                <a:gd name="T44" fmla="*/ 940 w 3080"/>
                <a:gd name="T45" fmla="*/ 1771 h 3786"/>
                <a:gd name="T46" fmla="*/ 701 w 3080"/>
                <a:gd name="T47" fmla="*/ 1754 h 3786"/>
                <a:gd name="T48" fmla="*/ 663 w 3080"/>
                <a:gd name="T49" fmla="*/ 1823 h 3786"/>
                <a:gd name="T50" fmla="*/ 557 w 3080"/>
                <a:gd name="T51" fmla="*/ 1806 h 3786"/>
                <a:gd name="T52" fmla="*/ 547 w 3080"/>
                <a:gd name="T53" fmla="*/ 1890 h 3786"/>
                <a:gd name="T54" fmla="*/ 477 w 3080"/>
                <a:gd name="T55" fmla="*/ 1928 h 3786"/>
                <a:gd name="T56" fmla="*/ 459 w 3080"/>
                <a:gd name="T57" fmla="*/ 1843 h 3786"/>
                <a:gd name="T58" fmla="*/ 191 w 3080"/>
                <a:gd name="T59" fmla="*/ 1919 h 3786"/>
                <a:gd name="T60" fmla="*/ 205 w 3080"/>
                <a:gd name="T61" fmla="*/ 2100 h 3786"/>
                <a:gd name="T62" fmla="*/ 86 w 3080"/>
                <a:gd name="T63" fmla="*/ 2417 h 3786"/>
                <a:gd name="T64" fmla="*/ 130 w 3080"/>
                <a:gd name="T65" fmla="*/ 2493 h 3786"/>
                <a:gd name="T66" fmla="*/ 316 w 3080"/>
                <a:gd name="T67" fmla="*/ 2503 h 3786"/>
                <a:gd name="T68" fmla="*/ 388 w 3080"/>
                <a:gd name="T69" fmla="*/ 2670 h 3786"/>
                <a:gd name="T70" fmla="*/ 347 w 3080"/>
                <a:gd name="T71" fmla="*/ 2747 h 3786"/>
                <a:gd name="T72" fmla="*/ 430 w 3080"/>
                <a:gd name="T73" fmla="*/ 2748 h 3786"/>
                <a:gd name="T74" fmla="*/ 443 w 3080"/>
                <a:gd name="T75" fmla="*/ 2954 h 3786"/>
                <a:gd name="T76" fmla="*/ 368 w 3080"/>
                <a:gd name="T77" fmla="*/ 2996 h 3786"/>
                <a:gd name="T78" fmla="*/ 389 w 3080"/>
                <a:gd name="T79" fmla="*/ 3084 h 3786"/>
                <a:gd name="T80" fmla="*/ 161 w 3080"/>
                <a:gd name="T81" fmla="*/ 3347 h 3786"/>
                <a:gd name="T82" fmla="*/ 172 w 3080"/>
                <a:gd name="T83" fmla="*/ 3432 h 3786"/>
                <a:gd name="T84" fmla="*/ 77 w 3080"/>
                <a:gd name="T85" fmla="*/ 3454 h 3786"/>
                <a:gd name="T86" fmla="*/ 32 w 3080"/>
                <a:gd name="T87" fmla="*/ 3532 h 3786"/>
                <a:gd name="T88" fmla="*/ 0 w 3080"/>
                <a:gd name="T89" fmla="*/ 3786 h 3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080" h="3786">
                  <a:moveTo>
                    <a:pt x="3080" y="102"/>
                  </a:moveTo>
                  <a:lnTo>
                    <a:pt x="2886" y="97"/>
                  </a:lnTo>
                  <a:lnTo>
                    <a:pt x="2738" y="173"/>
                  </a:lnTo>
                  <a:lnTo>
                    <a:pt x="2545" y="0"/>
                  </a:lnTo>
                  <a:lnTo>
                    <a:pt x="2315" y="19"/>
                  </a:lnTo>
                  <a:lnTo>
                    <a:pt x="2295" y="164"/>
                  </a:lnTo>
                  <a:lnTo>
                    <a:pt x="2254" y="315"/>
                  </a:lnTo>
                  <a:lnTo>
                    <a:pt x="2128" y="407"/>
                  </a:lnTo>
                  <a:lnTo>
                    <a:pt x="2144" y="507"/>
                  </a:lnTo>
                  <a:lnTo>
                    <a:pt x="1974" y="608"/>
                  </a:lnTo>
                  <a:lnTo>
                    <a:pt x="1839" y="791"/>
                  </a:lnTo>
                  <a:lnTo>
                    <a:pt x="1744" y="881"/>
                  </a:lnTo>
                  <a:lnTo>
                    <a:pt x="1819" y="1139"/>
                  </a:lnTo>
                  <a:lnTo>
                    <a:pt x="1605" y="1197"/>
                  </a:lnTo>
                  <a:lnTo>
                    <a:pt x="1605" y="1278"/>
                  </a:lnTo>
                  <a:lnTo>
                    <a:pt x="1675" y="1318"/>
                  </a:lnTo>
                  <a:lnTo>
                    <a:pt x="1549" y="1475"/>
                  </a:lnTo>
                  <a:lnTo>
                    <a:pt x="1586" y="1554"/>
                  </a:lnTo>
                  <a:lnTo>
                    <a:pt x="1506" y="1547"/>
                  </a:lnTo>
                  <a:lnTo>
                    <a:pt x="1403" y="1682"/>
                  </a:lnTo>
                  <a:lnTo>
                    <a:pt x="1328" y="1721"/>
                  </a:lnTo>
                  <a:lnTo>
                    <a:pt x="1082" y="1691"/>
                  </a:lnTo>
                  <a:lnTo>
                    <a:pt x="940" y="1771"/>
                  </a:lnTo>
                  <a:lnTo>
                    <a:pt x="701" y="1754"/>
                  </a:lnTo>
                  <a:lnTo>
                    <a:pt x="663" y="1823"/>
                  </a:lnTo>
                  <a:lnTo>
                    <a:pt x="557" y="1806"/>
                  </a:lnTo>
                  <a:lnTo>
                    <a:pt x="547" y="1890"/>
                  </a:lnTo>
                  <a:lnTo>
                    <a:pt x="477" y="1928"/>
                  </a:lnTo>
                  <a:lnTo>
                    <a:pt x="459" y="1843"/>
                  </a:lnTo>
                  <a:lnTo>
                    <a:pt x="191" y="1919"/>
                  </a:lnTo>
                  <a:lnTo>
                    <a:pt x="205" y="2100"/>
                  </a:lnTo>
                  <a:lnTo>
                    <a:pt x="86" y="2417"/>
                  </a:lnTo>
                  <a:lnTo>
                    <a:pt x="130" y="2493"/>
                  </a:lnTo>
                  <a:lnTo>
                    <a:pt x="316" y="2503"/>
                  </a:lnTo>
                  <a:lnTo>
                    <a:pt x="388" y="2670"/>
                  </a:lnTo>
                  <a:lnTo>
                    <a:pt x="347" y="2747"/>
                  </a:lnTo>
                  <a:lnTo>
                    <a:pt x="430" y="2748"/>
                  </a:lnTo>
                  <a:lnTo>
                    <a:pt x="443" y="2954"/>
                  </a:lnTo>
                  <a:lnTo>
                    <a:pt x="368" y="2996"/>
                  </a:lnTo>
                  <a:lnTo>
                    <a:pt x="389" y="3084"/>
                  </a:lnTo>
                  <a:lnTo>
                    <a:pt x="161" y="3347"/>
                  </a:lnTo>
                  <a:lnTo>
                    <a:pt x="172" y="3432"/>
                  </a:lnTo>
                  <a:lnTo>
                    <a:pt x="77" y="3454"/>
                  </a:lnTo>
                  <a:lnTo>
                    <a:pt x="32" y="3532"/>
                  </a:lnTo>
                  <a:lnTo>
                    <a:pt x="0" y="378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Line 1024">
              <a:extLst>
                <a:ext uri="{FF2B5EF4-FFF2-40B4-BE49-F238E27FC236}">
                  <a16:creationId xmlns:a16="http://schemas.microsoft.com/office/drawing/2014/main" id="{14ACED95-AC06-126C-55D7-EBE107A561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7" y="2507"/>
              <a:ext cx="0" cy="1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1025">
              <a:extLst>
                <a:ext uri="{FF2B5EF4-FFF2-40B4-BE49-F238E27FC236}">
                  <a16:creationId xmlns:a16="http://schemas.microsoft.com/office/drawing/2014/main" id="{C0D55E19-F2FF-8EEC-CAFF-816FC50FD0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1" y="2402"/>
              <a:ext cx="1129" cy="1333"/>
            </a:xfrm>
            <a:custGeom>
              <a:avLst/>
              <a:gdLst>
                <a:gd name="T0" fmla="*/ 1463 w 4516"/>
                <a:gd name="T1" fmla="*/ 424 h 5334"/>
                <a:gd name="T2" fmla="*/ 1465 w 4516"/>
                <a:gd name="T3" fmla="*/ 427 h 5334"/>
                <a:gd name="T4" fmla="*/ 1481 w 4516"/>
                <a:gd name="T5" fmla="*/ 509 h 5334"/>
                <a:gd name="T6" fmla="*/ 1420 w 4516"/>
                <a:gd name="T7" fmla="*/ 604 h 5334"/>
                <a:gd name="T8" fmla="*/ 1347 w 4516"/>
                <a:gd name="T9" fmla="*/ 380 h 5334"/>
                <a:gd name="T10" fmla="*/ 1043 w 4516"/>
                <a:gd name="T11" fmla="*/ 81 h 5334"/>
                <a:gd name="T12" fmla="*/ 1016 w 4516"/>
                <a:gd name="T13" fmla="*/ 0 h 5334"/>
                <a:gd name="T14" fmla="*/ 933 w 4516"/>
                <a:gd name="T15" fmla="*/ 166 h 5334"/>
                <a:gd name="T16" fmla="*/ 758 w 4516"/>
                <a:gd name="T17" fmla="*/ 1596 h 5334"/>
                <a:gd name="T18" fmla="*/ 870 w 4516"/>
                <a:gd name="T19" fmla="*/ 1374 h 5334"/>
                <a:gd name="T20" fmla="*/ 996 w 4516"/>
                <a:gd name="T21" fmla="*/ 1521 h 5334"/>
                <a:gd name="T22" fmla="*/ 1002 w 4516"/>
                <a:gd name="T23" fmla="*/ 1603 h 5334"/>
                <a:gd name="T24" fmla="*/ 821 w 4516"/>
                <a:gd name="T25" fmla="*/ 1576 h 5334"/>
                <a:gd name="T26" fmla="*/ 730 w 4516"/>
                <a:gd name="T27" fmla="*/ 1773 h 5334"/>
                <a:gd name="T28" fmla="*/ 731 w 4516"/>
                <a:gd name="T29" fmla="*/ 1907 h 5334"/>
                <a:gd name="T30" fmla="*/ 419 w 4516"/>
                <a:gd name="T31" fmla="*/ 3336 h 5334"/>
                <a:gd name="T32" fmla="*/ 310 w 4516"/>
                <a:gd name="T33" fmla="*/ 3539 h 5334"/>
                <a:gd name="T34" fmla="*/ 179 w 4516"/>
                <a:gd name="T35" fmla="*/ 3719 h 5334"/>
                <a:gd name="T36" fmla="*/ 0 w 4516"/>
                <a:gd name="T37" fmla="*/ 3851 h 5334"/>
                <a:gd name="T38" fmla="*/ 165 w 4516"/>
                <a:gd name="T39" fmla="*/ 3928 h 5334"/>
                <a:gd name="T40" fmla="*/ 179 w 4516"/>
                <a:gd name="T41" fmla="*/ 4018 h 5334"/>
                <a:gd name="T42" fmla="*/ 242 w 4516"/>
                <a:gd name="T43" fmla="*/ 3958 h 5334"/>
                <a:gd name="T44" fmla="*/ 431 w 4516"/>
                <a:gd name="T45" fmla="*/ 3995 h 5334"/>
                <a:gd name="T46" fmla="*/ 472 w 4516"/>
                <a:gd name="T47" fmla="*/ 4076 h 5334"/>
                <a:gd name="T48" fmla="*/ 417 w 4516"/>
                <a:gd name="T49" fmla="*/ 4245 h 5334"/>
                <a:gd name="T50" fmla="*/ 343 w 4516"/>
                <a:gd name="T51" fmla="*/ 4311 h 5334"/>
                <a:gd name="T52" fmla="*/ 378 w 4516"/>
                <a:gd name="T53" fmla="*/ 4393 h 5334"/>
                <a:gd name="T54" fmla="*/ 491 w 4516"/>
                <a:gd name="T55" fmla="*/ 4418 h 5334"/>
                <a:gd name="T56" fmla="*/ 504 w 4516"/>
                <a:gd name="T57" fmla="*/ 4316 h 5334"/>
                <a:gd name="T58" fmla="*/ 587 w 4516"/>
                <a:gd name="T59" fmla="*/ 4290 h 5334"/>
                <a:gd name="T60" fmla="*/ 595 w 4516"/>
                <a:gd name="T61" fmla="*/ 4386 h 5334"/>
                <a:gd name="T62" fmla="*/ 761 w 4516"/>
                <a:gd name="T63" fmla="*/ 4476 h 5334"/>
                <a:gd name="T64" fmla="*/ 1037 w 4516"/>
                <a:gd name="T65" fmla="*/ 4583 h 5334"/>
                <a:gd name="T66" fmla="*/ 1216 w 4516"/>
                <a:gd name="T67" fmla="*/ 4573 h 5334"/>
                <a:gd name="T68" fmla="*/ 1289 w 4516"/>
                <a:gd name="T69" fmla="*/ 4708 h 5334"/>
                <a:gd name="T70" fmla="*/ 1512 w 4516"/>
                <a:gd name="T71" fmla="*/ 4889 h 5334"/>
                <a:gd name="T72" fmla="*/ 1578 w 4516"/>
                <a:gd name="T73" fmla="*/ 4844 h 5334"/>
                <a:gd name="T74" fmla="*/ 1646 w 4516"/>
                <a:gd name="T75" fmla="*/ 4884 h 5334"/>
                <a:gd name="T76" fmla="*/ 1807 w 4516"/>
                <a:gd name="T77" fmla="*/ 4800 h 5334"/>
                <a:gd name="T78" fmla="*/ 1814 w 4516"/>
                <a:gd name="T79" fmla="*/ 4797 h 5334"/>
                <a:gd name="T80" fmla="*/ 2137 w 4516"/>
                <a:gd name="T81" fmla="*/ 5081 h 5334"/>
                <a:gd name="T82" fmla="*/ 2486 w 4516"/>
                <a:gd name="T83" fmla="*/ 5034 h 5334"/>
                <a:gd name="T84" fmla="*/ 2557 w 4516"/>
                <a:gd name="T85" fmla="*/ 5095 h 5334"/>
                <a:gd name="T86" fmla="*/ 2831 w 4516"/>
                <a:gd name="T87" fmla="*/ 5090 h 5334"/>
                <a:gd name="T88" fmla="*/ 3016 w 4516"/>
                <a:gd name="T89" fmla="*/ 5100 h 5334"/>
                <a:gd name="T90" fmla="*/ 3081 w 4516"/>
                <a:gd name="T91" fmla="*/ 5038 h 5334"/>
                <a:gd name="T92" fmla="*/ 3070 w 4516"/>
                <a:gd name="T93" fmla="*/ 4851 h 5334"/>
                <a:gd name="T94" fmla="*/ 3140 w 4516"/>
                <a:gd name="T95" fmla="*/ 4814 h 5334"/>
                <a:gd name="T96" fmla="*/ 3328 w 4516"/>
                <a:gd name="T97" fmla="*/ 4878 h 5334"/>
                <a:gd name="T98" fmla="*/ 3616 w 4516"/>
                <a:gd name="T99" fmla="*/ 4954 h 5334"/>
                <a:gd name="T100" fmla="*/ 3753 w 4516"/>
                <a:gd name="T101" fmla="*/ 5077 h 5334"/>
                <a:gd name="T102" fmla="*/ 3936 w 4516"/>
                <a:gd name="T103" fmla="*/ 5066 h 5334"/>
                <a:gd name="T104" fmla="*/ 4097 w 4516"/>
                <a:gd name="T105" fmla="*/ 5281 h 5334"/>
                <a:gd name="T106" fmla="*/ 4127 w 4516"/>
                <a:gd name="T107" fmla="*/ 5197 h 5334"/>
                <a:gd name="T108" fmla="*/ 4221 w 4516"/>
                <a:gd name="T109" fmla="*/ 5193 h 5334"/>
                <a:gd name="T110" fmla="*/ 4516 w 4516"/>
                <a:gd name="T111" fmla="*/ 5334 h 5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516" h="5334">
                  <a:moveTo>
                    <a:pt x="1463" y="424"/>
                  </a:moveTo>
                  <a:lnTo>
                    <a:pt x="1465" y="427"/>
                  </a:lnTo>
                  <a:lnTo>
                    <a:pt x="1481" y="509"/>
                  </a:lnTo>
                  <a:lnTo>
                    <a:pt x="1420" y="604"/>
                  </a:lnTo>
                  <a:lnTo>
                    <a:pt x="1347" y="380"/>
                  </a:lnTo>
                  <a:lnTo>
                    <a:pt x="1043" y="81"/>
                  </a:lnTo>
                  <a:lnTo>
                    <a:pt x="1016" y="0"/>
                  </a:lnTo>
                  <a:lnTo>
                    <a:pt x="933" y="166"/>
                  </a:lnTo>
                  <a:lnTo>
                    <a:pt x="758" y="1596"/>
                  </a:lnTo>
                  <a:lnTo>
                    <a:pt x="870" y="1374"/>
                  </a:lnTo>
                  <a:lnTo>
                    <a:pt x="996" y="1521"/>
                  </a:lnTo>
                  <a:lnTo>
                    <a:pt x="1002" y="1603"/>
                  </a:lnTo>
                  <a:lnTo>
                    <a:pt x="821" y="1576"/>
                  </a:lnTo>
                  <a:lnTo>
                    <a:pt x="730" y="1773"/>
                  </a:lnTo>
                  <a:lnTo>
                    <a:pt x="731" y="1907"/>
                  </a:lnTo>
                  <a:lnTo>
                    <a:pt x="419" y="3336"/>
                  </a:lnTo>
                  <a:lnTo>
                    <a:pt x="310" y="3539"/>
                  </a:lnTo>
                  <a:lnTo>
                    <a:pt x="179" y="3719"/>
                  </a:lnTo>
                  <a:lnTo>
                    <a:pt x="0" y="3851"/>
                  </a:lnTo>
                  <a:lnTo>
                    <a:pt x="165" y="3928"/>
                  </a:lnTo>
                  <a:lnTo>
                    <a:pt x="179" y="4018"/>
                  </a:lnTo>
                  <a:lnTo>
                    <a:pt x="242" y="3958"/>
                  </a:lnTo>
                  <a:lnTo>
                    <a:pt x="431" y="3995"/>
                  </a:lnTo>
                  <a:lnTo>
                    <a:pt x="472" y="4076"/>
                  </a:lnTo>
                  <a:lnTo>
                    <a:pt x="417" y="4245"/>
                  </a:lnTo>
                  <a:lnTo>
                    <a:pt x="343" y="4311"/>
                  </a:lnTo>
                  <a:lnTo>
                    <a:pt x="378" y="4393"/>
                  </a:lnTo>
                  <a:lnTo>
                    <a:pt x="491" y="4418"/>
                  </a:lnTo>
                  <a:lnTo>
                    <a:pt x="504" y="4316"/>
                  </a:lnTo>
                  <a:lnTo>
                    <a:pt x="587" y="4290"/>
                  </a:lnTo>
                  <a:lnTo>
                    <a:pt x="595" y="4386"/>
                  </a:lnTo>
                  <a:lnTo>
                    <a:pt x="761" y="4476"/>
                  </a:lnTo>
                  <a:lnTo>
                    <a:pt x="1037" y="4583"/>
                  </a:lnTo>
                  <a:lnTo>
                    <a:pt x="1216" y="4573"/>
                  </a:lnTo>
                  <a:lnTo>
                    <a:pt x="1289" y="4708"/>
                  </a:lnTo>
                  <a:lnTo>
                    <a:pt x="1512" y="4889"/>
                  </a:lnTo>
                  <a:lnTo>
                    <a:pt x="1578" y="4844"/>
                  </a:lnTo>
                  <a:lnTo>
                    <a:pt x="1646" y="4884"/>
                  </a:lnTo>
                  <a:lnTo>
                    <a:pt x="1807" y="4800"/>
                  </a:lnTo>
                  <a:lnTo>
                    <a:pt x="1814" y="4797"/>
                  </a:lnTo>
                  <a:lnTo>
                    <a:pt x="2137" y="5081"/>
                  </a:lnTo>
                  <a:lnTo>
                    <a:pt x="2486" y="5034"/>
                  </a:lnTo>
                  <a:lnTo>
                    <a:pt x="2557" y="5095"/>
                  </a:lnTo>
                  <a:lnTo>
                    <a:pt x="2831" y="5090"/>
                  </a:lnTo>
                  <a:lnTo>
                    <a:pt x="3016" y="5100"/>
                  </a:lnTo>
                  <a:lnTo>
                    <a:pt x="3081" y="5038"/>
                  </a:lnTo>
                  <a:lnTo>
                    <a:pt x="3070" y="4851"/>
                  </a:lnTo>
                  <a:lnTo>
                    <a:pt x="3140" y="4814"/>
                  </a:lnTo>
                  <a:lnTo>
                    <a:pt x="3328" y="4878"/>
                  </a:lnTo>
                  <a:lnTo>
                    <a:pt x="3616" y="4954"/>
                  </a:lnTo>
                  <a:lnTo>
                    <a:pt x="3753" y="5077"/>
                  </a:lnTo>
                  <a:lnTo>
                    <a:pt x="3936" y="5066"/>
                  </a:lnTo>
                  <a:lnTo>
                    <a:pt x="4097" y="5281"/>
                  </a:lnTo>
                  <a:lnTo>
                    <a:pt x="4127" y="5197"/>
                  </a:lnTo>
                  <a:lnTo>
                    <a:pt x="4221" y="5193"/>
                  </a:lnTo>
                  <a:lnTo>
                    <a:pt x="4516" y="5334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1026">
              <a:extLst>
                <a:ext uri="{FF2B5EF4-FFF2-40B4-BE49-F238E27FC236}">
                  <a16:creationId xmlns:a16="http://schemas.microsoft.com/office/drawing/2014/main" id="{CD8C3D0A-2DCB-0D4B-CEE6-AEB7418F5D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5" y="3405"/>
              <a:ext cx="16" cy="19"/>
            </a:xfrm>
            <a:custGeom>
              <a:avLst/>
              <a:gdLst>
                <a:gd name="T0" fmla="*/ 0 w 65"/>
                <a:gd name="T1" fmla="*/ 30 h 77"/>
                <a:gd name="T2" fmla="*/ 64 w 65"/>
                <a:gd name="T3" fmla="*/ 0 h 77"/>
                <a:gd name="T4" fmla="*/ 65 w 65"/>
                <a:gd name="T5" fmla="*/ 77 h 77"/>
                <a:gd name="T6" fmla="*/ 0 w 65"/>
                <a:gd name="T7" fmla="*/ 3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77">
                  <a:moveTo>
                    <a:pt x="0" y="30"/>
                  </a:moveTo>
                  <a:lnTo>
                    <a:pt x="64" y="0"/>
                  </a:lnTo>
                  <a:lnTo>
                    <a:pt x="65" y="77"/>
                  </a:lnTo>
                  <a:lnTo>
                    <a:pt x="0" y="3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Line 1027">
              <a:extLst>
                <a:ext uri="{FF2B5EF4-FFF2-40B4-BE49-F238E27FC236}">
                  <a16:creationId xmlns:a16="http://schemas.microsoft.com/office/drawing/2014/main" id="{5A805707-53F1-0DD5-2FDF-A3FBC3762B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0" y="3735"/>
              <a:ext cx="1" cy="1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1028">
              <a:extLst>
                <a:ext uri="{FF2B5EF4-FFF2-40B4-BE49-F238E27FC236}">
                  <a16:creationId xmlns:a16="http://schemas.microsoft.com/office/drawing/2014/main" id="{3274232A-8BFA-D413-E109-B26D0C17A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6" y="2584"/>
              <a:ext cx="607" cy="455"/>
            </a:xfrm>
            <a:custGeom>
              <a:avLst/>
              <a:gdLst>
                <a:gd name="T0" fmla="*/ 3 w 2429"/>
                <a:gd name="T1" fmla="*/ 1582 h 1818"/>
                <a:gd name="T2" fmla="*/ 0 w 2429"/>
                <a:gd name="T3" fmla="*/ 1479 h 1818"/>
                <a:gd name="T4" fmla="*/ 166 w 2429"/>
                <a:gd name="T5" fmla="*/ 1495 h 1818"/>
                <a:gd name="T6" fmla="*/ 267 w 2429"/>
                <a:gd name="T7" fmla="*/ 1618 h 1818"/>
                <a:gd name="T8" fmla="*/ 514 w 2429"/>
                <a:gd name="T9" fmla="*/ 1505 h 1818"/>
                <a:gd name="T10" fmla="*/ 583 w 2429"/>
                <a:gd name="T11" fmla="*/ 1547 h 1818"/>
                <a:gd name="T12" fmla="*/ 655 w 2429"/>
                <a:gd name="T13" fmla="*/ 1486 h 1818"/>
                <a:gd name="T14" fmla="*/ 669 w 2429"/>
                <a:gd name="T15" fmla="*/ 1648 h 1818"/>
                <a:gd name="T16" fmla="*/ 934 w 2429"/>
                <a:gd name="T17" fmla="*/ 1673 h 1818"/>
                <a:gd name="T18" fmla="*/ 935 w 2429"/>
                <a:gd name="T19" fmla="*/ 1753 h 1818"/>
                <a:gd name="T20" fmla="*/ 1085 w 2429"/>
                <a:gd name="T21" fmla="*/ 1818 h 1818"/>
                <a:gd name="T22" fmla="*/ 1206 w 2429"/>
                <a:gd name="T23" fmla="*/ 1683 h 1818"/>
                <a:gd name="T24" fmla="*/ 1302 w 2429"/>
                <a:gd name="T25" fmla="*/ 1676 h 1818"/>
                <a:gd name="T26" fmla="*/ 1307 w 2429"/>
                <a:gd name="T27" fmla="*/ 1538 h 1818"/>
                <a:gd name="T28" fmla="*/ 1022 w 2429"/>
                <a:gd name="T29" fmla="*/ 1377 h 1818"/>
                <a:gd name="T30" fmla="*/ 980 w 2429"/>
                <a:gd name="T31" fmla="*/ 1301 h 1818"/>
                <a:gd name="T32" fmla="*/ 1072 w 2429"/>
                <a:gd name="T33" fmla="*/ 1157 h 1818"/>
                <a:gd name="T34" fmla="*/ 1192 w 2429"/>
                <a:gd name="T35" fmla="*/ 1199 h 1818"/>
                <a:gd name="T36" fmla="*/ 1263 w 2429"/>
                <a:gd name="T37" fmla="*/ 1127 h 1818"/>
                <a:gd name="T38" fmla="*/ 1176 w 2429"/>
                <a:gd name="T39" fmla="*/ 1062 h 1818"/>
                <a:gd name="T40" fmla="*/ 1246 w 2429"/>
                <a:gd name="T41" fmla="*/ 869 h 1818"/>
                <a:gd name="T42" fmla="*/ 1412 w 2429"/>
                <a:gd name="T43" fmla="*/ 860 h 1818"/>
                <a:gd name="T44" fmla="*/ 1420 w 2429"/>
                <a:gd name="T45" fmla="*/ 763 h 1818"/>
                <a:gd name="T46" fmla="*/ 1448 w 2429"/>
                <a:gd name="T47" fmla="*/ 676 h 1818"/>
                <a:gd name="T48" fmla="*/ 1604 w 2429"/>
                <a:gd name="T49" fmla="*/ 643 h 1818"/>
                <a:gd name="T50" fmla="*/ 1629 w 2429"/>
                <a:gd name="T51" fmla="*/ 560 h 1818"/>
                <a:gd name="T52" fmla="*/ 1990 w 2429"/>
                <a:gd name="T53" fmla="*/ 453 h 1818"/>
                <a:gd name="T54" fmla="*/ 2076 w 2429"/>
                <a:gd name="T55" fmla="*/ 484 h 1818"/>
                <a:gd name="T56" fmla="*/ 2089 w 2429"/>
                <a:gd name="T57" fmla="*/ 317 h 1818"/>
                <a:gd name="T58" fmla="*/ 1962 w 2429"/>
                <a:gd name="T59" fmla="*/ 230 h 1818"/>
                <a:gd name="T60" fmla="*/ 1911 w 2429"/>
                <a:gd name="T61" fmla="*/ 110 h 1818"/>
                <a:gd name="T62" fmla="*/ 1957 w 2429"/>
                <a:gd name="T63" fmla="*/ 0 h 1818"/>
                <a:gd name="T64" fmla="*/ 2180 w 2429"/>
                <a:gd name="T65" fmla="*/ 101 h 1818"/>
                <a:gd name="T66" fmla="*/ 2237 w 2429"/>
                <a:gd name="T67" fmla="*/ 44 h 1818"/>
                <a:gd name="T68" fmla="*/ 2429 w 2429"/>
                <a:gd name="T69" fmla="*/ 9 h 1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429" h="1818">
                  <a:moveTo>
                    <a:pt x="3" y="1582"/>
                  </a:moveTo>
                  <a:lnTo>
                    <a:pt x="0" y="1479"/>
                  </a:lnTo>
                  <a:lnTo>
                    <a:pt x="166" y="1495"/>
                  </a:lnTo>
                  <a:lnTo>
                    <a:pt x="267" y="1618"/>
                  </a:lnTo>
                  <a:lnTo>
                    <a:pt x="514" y="1505"/>
                  </a:lnTo>
                  <a:lnTo>
                    <a:pt x="583" y="1547"/>
                  </a:lnTo>
                  <a:lnTo>
                    <a:pt x="655" y="1486"/>
                  </a:lnTo>
                  <a:lnTo>
                    <a:pt x="669" y="1648"/>
                  </a:lnTo>
                  <a:lnTo>
                    <a:pt x="934" y="1673"/>
                  </a:lnTo>
                  <a:lnTo>
                    <a:pt x="935" y="1753"/>
                  </a:lnTo>
                  <a:lnTo>
                    <a:pt x="1085" y="1818"/>
                  </a:lnTo>
                  <a:lnTo>
                    <a:pt x="1206" y="1683"/>
                  </a:lnTo>
                  <a:lnTo>
                    <a:pt x="1302" y="1676"/>
                  </a:lnTo>
                  <a:lnTo>
                    <a:pt x="1307" y="1538"/>
                  </a:lnTo>
                  <a:lnTo>
                    <a:pt x="1022" y="1377"/>
                  </a:lnTo>
                  <a:lnTo>
                    <a:pt x="980" y="1301"/>
                  </a:lnTo>
                  <a:lnTo>
                    <a:pt x="1072" y="1157"/>
                  </a:lnTo>
                  <a:lnTo>
                    <a:pt x="1192" y="1199"/>
                  </a:lnTo>
                  <a:lnTo>
                    <a:pt x="1263" y="1127"/>
                  </a:lnTo>
                  <a:lnTo>
                    <a:pt x="1176" y="1062"/>
                  </a:lnTo>
                  <a:lnTo>
                    <a:pt x="1246" y="869"/>
                  </a:lnTo>
                  <a:lnTo>
                    <a:pt x="1412" y="860"/>
                  </a:lnTo>
                  <a:lnTo>
                    <a:pt x="1420" y="763"/>
                  </a:lnTo>
                  <a:lnTo>
                    <a:pt x="1448" y="676"/>
                  </a:lnTo>
                  <a:lnTo>
                    <a:pt x="1604" y="643"/>
                  </a:lnTo>
                  <a:lnTo>
                    <a:pt x="1629" y="560"/>
                  </a:lnTo>
                  <a:lnTo>
                    <a:pt x="1990" y="453"/>
                  </a:lnTo>
                  <a:lnTo>
                    <a:pt x="2076" y="484"/>
                  </a:lnTo>
                  <a:lnTo>
                    <a:pt x="2089" y="317"/>
                  </a:lnTo>
                  <a:lnTo>
                    <a:pt x="1962" y="230"/>
                  </a:lnTo>
                  <a:lnTo>
                    <a:pt x="1911" y="110"/>
                  </a:lnTo>
                  <a:lnTo>
                    <a:pt x="1957" y="0"/>
                  </a:lnTo>
                  <a:lnTo>
                    <a:pt x="2180" y="101"/>
                  </a:lnTo>
                  <a:lnTo>
                    <a:pt x="2237" y="44"/>
                  </a:lnTo>
                  <a:lnTo>
                    <a:pt x="2429" y="9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1029">
              <a:extLst>
                <a:ext uri="{FF2B5EF4-FFF2-40B4-BE49-F238E27FC236}">
                  <a16:creationId xmlns:a16="http://schemas.microsoft.com/office/drawing/2014/main" id="{CDD5A324-D6F9-9A1A-3E1B-D975DB5A7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2" y="3302"/>
              <a:ext cx="71" cy="55"/>
            </a:xfrm>
            <a:custGeom>
              <a:avLst/>
              <a:gdLst>
                <a:gd name="T0" fmla="*/ 222 w 285"/>
                <a:gd name="T1" fmla="*/ 186 h 218"/>
                <a:gd name="T2" fmla="*/ 131 w 285"/>
                <a:gd name="T3" fmla="*/ 218 h 218"/>
                <a:gd name="T4" fmla="*/ 0 w 285"/>
                <a:gd name="T5" fmla="*/ 94 h 218"/>
                <a:gd name="T6" fmla="*/ 15 w 285"/>
                <a:gd name="T7" fmla="*/ 0 h 218"/>
                <a:gd name="T8" fmla="*/ 131 w 285"/>
                <a:gd name="T9" fmla="*/ 0 h 218"/>
                <a:gd name="T10" fmla="*/ 190 w 285"/>
                <a:gd name="T11" fmla="*/ 117 h 218"/>
                <a:gd name="T12" fmla="*/ 285 w 285"/>
                <a:gd name="T13" fmla="*/ 78 h 218"/>
                <a:gd name="T14" fmla="*/ 222 w 285"/>
                <a:gd name="T15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5" h="218">
                  <a:moveTo>
                    <a:pt x="222" y="186"/>
                  </a:moveTo>
                  <a:lnTo>
                    <a:pt x="131" y="218"/>
                  </a:lnTo>
                  <a:lnTo>
                    <a:pt x="0" y="94"/>
                  </a:lnTo>
                  <a:lnTo>
                    <a:pt x="15" y="0"/>
                  </a:lnTo>
                  <a:lnTo>
                    <a:pt x="131" y="0"/>
                  </a:lnTo>
                  <a:lnTo>
                    <a:pt x="190" y="117"/>
                  </a:lnTo>
                  <a:lnTo>
                    <a:pt x="285" y="78"/>
                  </a:lnTo>
                  <a:lnTo>
                    <a:pt x="222" y="18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1030">
              <a:extLst>
                <a:ext uri="{FF2B5EF4-FFF2-40B4-BE49-F238E27FC236}">
                  <a16:creationId xmlns:a16="http://schemas.microsoft.com/office/drawing/2014/main" id="{1DF6D80B-561A-E328-EC46-27DF184060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9" y="3526"/>
              <a:ext cx="332" cy="725"/>
            </a:xfrm>
            <a:custGeom>
              <a:avLst/>
              <a:gdLst>
                <a:gd name="T0" fmla="*/ 691 w 1329"/>
                <a:gd name="T1" fmla="*/ 516 h 2900"/>
                <a:gd name="T2" fmla="*/ 589 w 1329"/>
                <a:gd name="T3" fmla="*/ 655 h 2900"/>
                <a:gd name="T4" fmla="*/ 285 w 1329"/>
                <a:gd name="T5" fmla="*/ 776 h 2900"/>
                <a:gd name="T6" fmla="*/ 260 w 1329"/>
                <a:gd name="T7" fmla="*/ 857 h 2900"/>
                <a:gd name="T8" fmla="*/ 181 w 1329"/>
                <a:gd name="T9" fmla="*/ 866 h 2900"/>
                <a:gd name="T10" fmla="*/ 118 w 1329"/>
                <a:gd name="T11" fmla="*/ 946 h 2900"/>
                <a:gd name="T12" fmla="*/ 127 w 1329"/>
                <a:gd name="T13" fmla="*/ 1044 h 2900"/>
                <a:gd name="T14" fmla="*/ 16 w 1329"/>
                <a:gd name="T15" fmla="*/ 1188 h 2900"/>
                <a:gd name="T16" fmla="*/ 0 w 1329"/>
                <a:gd name="T17" fmla="*/ 1270 h 2900"/>
                <a:gd name="T18" fmla="*/ 74 w 1329"/>
                <a:gd name="T19" fmla="*/ 1242 h 2900"/>
                <a:gd name="T20" fmla="*/ 182 w 1329"/>
                <a:gd name="T21" fmla="*/ 1362 h 2900"/>
                <a:gd name="T22" fmla="*/ 35 w 1329"/>
                <a:gd name="T23" fmla="*/ 1468 h 2900"/>
                <a:gd name="T24" fmla="*/ 64 w 1329"/>
                <a:gd name="T25" fmla="*/ 1626 h 2900"/>
                <a:gd name="T26" fmla="*/ 287 w 1329"/>
                <a:gd name="T27" fmla="*/ 1752 h 2900"/>
                <a:gd name="T28" fmla="*/ 215 w 1329"/>
                <a:gd name="T29" fmla="*/ 1799 h 2900"/>
                <a:gd name="T30" fmla="*/ 130 w 1329"/>
                <a:gd name="T31" fmla="*/ 2036 h 2900"/>
                <a:gd name="T32" fmla="*/ 337 w 1329"/>
                <a:gd name="T33" fmla="*/ 1964 h 2900"/>
                <a:gd name="T34" fmla="*/ 362 w 1329"/>
                <a:gd name="T35" fmla="*/ 2128 h 2900"/>
                <a:gd name="T36" fmla="*/ 287 w 1329"/>
                <a:gd name="T37" fmla="*/ 2329 h 2900"/>
                <a:gd name="T38" fmla="*/ 557 w 1329"/>
                <a:gd name="T39" fmla="*/ 2382 h 2900"/>
                <a:gd name="T40" fmla="*/ 418 w 1329"/>
                <a:gd name="T41" fmla="*/ 2476 h 2900"/>
                <a:gd name="T42" fmla="*/ 411 w 1329"/>
                <a:gd name="T43" fmla="*/ 2562 h 2900"/>
                <a:gd name="T44" fmla="*/ 549 w 1329"/>
                <a:gd name="T45" fmla="*/ 2687 h 2900"/>
                <a:gd name="T46" fmla="*/ 866 w 1329"/>
                <a:gd name="T47" fmla="*/ 2785 h 2900"/>
                <a:gd name="T48" fmla="*/ 901 w 1329"/>
                <a:gd name="T49" fmla="*/ 2865 h 2900"/>
                <a:gd name="T50" fmla="*/ 989 w 1329"/>
                <a:gd name="T51" fmla="*/ 2900 h 2900"/>
                <a:gd name="T52" fmla="*/ 1156 w 1329"/>
                <a:gd name="T53" fmla="*/ 2478 h 2900"/>
                <a:gd name="T54" fmla="*/ 1061 w 1329"/>
                <a:gd name="T55" fmla="*/ 2468 h 2900"/>
                <a:gd name="T56" fmla="*/ 1137 w 1329"/>
                <a:gd name="T57" fmla="*/ 2414 h 2900"/>
                <a:gd name="T58" fmla="*/ 1196 w 1329"/>
                <a:gd name="T59" fmla="*/ 2259 h 2900"/>
                <a:gd name="T60" fmla="*/ 1174 w 1329"/>
                <a:gd name="T61" fmla="*/ 2012 h 2900"/>
                <a:gd name="T62" fmla="*/ 1175 w 1329"/>
                <a:gd name="T63" fmla="*/ 1836 h 2900"/>
                <a:gd name="T64" fmla="*/ 1329 w 1329"/>
                <a:gd name="T65" fmla="*/ 1496 h 2900"/>
                <a:gd name="T66" fmla="*/ 1221 w 1329"/>
                <a:gd name="T67" fmla="*/ 754 h 2900"/>
                <a:gd name="T68" fmla="*/ 1105 w 1329"/>
                <a:gd name="T69" fmla="*/ 593 h 2900"/>
                <a:gd name="T70" fmla="*/ 1122 w 1329"/>
                <a:gd name="T71" fmla="*/ 289 h 2900"/>
                <a:gd name="T72" fmla="*/ 1071 w 1329"/>
                <a:gd name="T73" fmla="*/ 30 h 2900"/>
                <a:gd name="T74" fmla="*/ 990 w 1329"/>
                <a:gd name="T75" fmla="*/ 0 h 2900"/>
                <a:gd name="T76" fmla="*/ 922 w 1329"/>
                <a:gd name="T77" fmla="*/ 57 h 2900"/>
                <a:gd name="T78" fmla="*/ 937 w 1329"/>
                <a:gd name="T79" fmla="*/ 555 h 2900"/>
                <a:gd name="T80" fmla="*/ 691 w 1329"/>
                <a:gd name="T81" fmla="*/ 516 h 2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29" h="2900">
                  <a:moveTo>
                    <a:pt x="691" y="516"/>
                  </a:moveTo>
                  <a:lnTo>
                    <a:pt x="589" y="655"/>
                  </a:lnTo>
                  <a:lnTo>
                    <a:pt x="285" y="776"/>
                  </a:lnTo>
                  <a:lnTo>
                    <a:pt x="260" y="857"/>
                  </a:lnTo>
                  <a:lnTo>
                    <a:pt x="181" y="866"/>
                  </a:lnTo>
                  <a:lnTo>
                    <a:pt x="118" y="946"/>
                  </a:lnTo>
                  <a:lnTo>
                    <a:pt x="127" y="1044"/>
                  </a:lnTo>
                  <a:lnTo>
                    <a:pt x="16" y="1188"/>
                  </a:lnTo>
                  <a:lnTo>
                    <a:pt x="0" y="1270"/>
                  </a:lnTo>
                  <a:lnTo>
                    <a:pt x="74" y="1242"/>
                  </a:lnTo>
                  <a:lnTo>
                    <a:pt x="182" y="1362"/>
                  </a:lnTo>
                  <a:lnTo>
                    <a:pt x="35" y="1468"/>
                  </a:lnTo>
                  <a:lnTo>
                    <a:pt x="64" y="1626"/>
                  </a:lnTo>
                  <a:lnTo>
                    <a:pt x="287" y="1752"/>
                  </a:lnTo>
                  <a:lnTo>
                    <a:pt x="215" y="1799"/>
                  </a:lnTo>
                  <a:lnTo>
                    <a:pt x="130" y="2036"/>
                  </a:lnTo>
                  <a:lnTo>
                    <a:pt x="337" y="1964"/>
                  </a:lnTo>
                  <a:lnTo>
                    <a:pt x="362" y="2128"/>
                  </a:lnTo>
                  <a:lnTo>
                    <a:pt x="287" y="2329"/>
                  </a:lnTo>
                  <a:lnTo>
                    <a:pt x="557" y="2382"/>
                  </a:lnTo>
                  <a:lnTo>
                    <a:pt x="418" y="2476"/>
                  </a:lnTo>
                  <a:lnTo>
                    <a:pt x="411" y="2562"/>
                  </a:lnTo>
                  <a:lnTo>
                    <a:pt x="549" y="2687"/>
                  </a:lnTo>
                  <a:lnTo>
                    <a:pt x="866" y="2785"/>
                  </a:lnTo>
                  <a:lnTo>
                    <a:pt x="901" y="2865"/>
                  </a:lnTo>
                  <a:lnTo>
                    <a:pt x="989" y="2900"/>
                  </a:lnTo>
                  <a:lnTo>
                    <a:pt x="1156" y="2478"/>
                  </a:lnTo>
                  <a:lnTo>
                    <a:pt x="1061" y="2468"/>
                  </a:lnTo>
                  <a:lnTo>
                    <a:pt x="1137" y="2414"/>
                  </a:lnTo>
                  <a:lnTo>
                    <a:pt x="1196" y="2259"/>
                  </a:lnTo>
                  <a:lnTo>
                    <a:pt x="1174" y="2012"/>
                  </a:lnTo>
                  <a:lnTo>
                    <a:pt x="1175" y="1836"/>
                  </a:lnTo>
                  <a:lnTo>
                    <a:pt x="1329" y="1496"/>
                  </a:lnTo>
                  <a:lnTo>
                    <a:pt x="1221" y="754"/>
                  </a:lnTo>
                  <a:lnTo>
                    <a:pt x="1105" y="593"/>
                  </a:lnTo>
                  <a:lnTo>
                    <a:pt x="1122" y="289"/>
                  </a:lnTo>
                  <a:lnTo>
                    <a:pt x="1071" y="30"/>
                  </a:lnTo>
                  <a:lnTo>
                    <a:pt x="990" y="0"/>
                  </a:lnTo>
                  <a:lnTo>
                    <a:pt x="922" y="57"/>
                  </a:lnTo>
                  <a:lnTo>
                    <a:pt x="937" y="555"/>
                  </a:lnTo>
                  <a:lnTo>
                    <a:pt x="691" y="51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1031">
              <a:extLst>
                <a:ext uri="{FF2B5EF4-FFF2-40B4-BE49-F238E27FC236}">
                  <a16:creationId xmlns:a16="http://schemas.microsoft.com/office/drawing/2014/main" id="{7760B59E-F6E7-CCD1-D220-36EC015F4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3" y="2681"/>
              <a:ext cx="814" cy="299"/>
            </a:xfrm>
            <a:custGeom>
              <a:avLst/>
              <a:gdLst>
                <a:gd name="T0" fmla="*/ 0 w 3255"/>
                <a:gd name="T1" fmla="*/ 0 h 1198"/>
                <a:gd name="T2" fmla="*/ 26 w 3255"/>
                <a:gd name="T3" fmla="*/ 155 h 1198"/>
                <a:gd name="T4" fmla="*/ 134 w 3255"/>
                <a:gd name="T5" fmla="*/ 326 h 1198"/>
                <a:gd name="T6" fmla="*/ 85 w 3255"/>
                <a:gd name="T7" fmla="*/ 490 h 1198"/>
                <a:gd name="T8" fmla="*/ 178 w 3255"/>
                <a:gd name="T9" fmla="*/ 634 h 1198"/>
                <a:gd name="T10" fmla="*/ 325 w 3255"/>
                <a:gd name="T11" fmla="*/ 540 h 1198"/>
                <a:gd name="T12" fmla="*/ 505 w 3255"/>
                <a:gd name="T13" fmla="*/ 586 h 1198"/>
                <a:gd name="T14" fmla="*/ 614 w 3255"/>
                <a:gd name="T15" fmla="*/ 446 h 1198"/>
                <a:gd name="T16" fmla="*/ 702 w 3255"/>
                <a:gd name="T17" fmla="*/ 188 h 1198"/>
                <a:gd name="T18" fmla="*/ 835 w 3255"/>
                <a:gd name="T19" fmla="*/ 65 h 1198"/>
                <a:gd name="T20" fmla="*/ 982 w 3255"/>
                <a:gd name="T21" fmla="*/ 183 h 1198"/>
                <a:gd name="T22" fmla="*/ 1018 w 3255"/>
                <a:gd name="T23" fmla="*/ 302 h 1198"/>
                <a:gd name="T24" fmla="*/ 1089 w 3255"/>
                <a:gd name="T25" fmla="*/ 346 h 1198"/>
                <a:gd name="T26" fmla="*/ 1074 w 3255"/>
                <a:gd name="T27" fmla="*/ 432 h 1198"/>
                <a:gd name="T28" fmla="*/ 1149 w 3255"/>
                <a:gd name="T29" fmla="*/ 579 h 1198"/>
                <a:gd name="T30" fmla="*/ 1150 w 3255"/>
                <a:gd name="T31" fmla="*/ 579 h 1198"/>
                <a:gd name="T32" fmla="*/ 1345 w 3255"/>
                <a:gd name="T33" fmla="*/ 124 h 1198"/>
                <a:gd name="T34" fmla="*/ 1393 w 3255"/>
                <a:gd name="T35" fmla="*/ 191 h 1198"/>
                <a:gd name="T36" fmla="*/ 1617 w 3255"/>
                <a:gd name="T37" fmla="*/ 1 h 1198"/>
                <a:gd name="T38" fmla="*/ 1680 w 3255"/>
                <a:gd name="T39" fmla="*/ 47 h 1198"/>
                <a:gd name="T40" fmla="*/ 1723 w 3255"/>
                <a:gd name="T41" fmla="*/ 210 h 1198"/>
                <a:gd name="T42" fmla="*/ 1903 w 3255"/>
                <a:gd name="T43" fmla="*/ 246 h 1198"/>
                <a:gd name="T44" fmla="*/ 1910 w 3255"/>
                <a:gd name="T45" fmla="*/ 164 h 1198"/>
                <a:gd name="T46" fmla="*/ 1991 w 3255"/>
                <a:gd name="T47" fmla="*/ 173 h 1198"/>
                <a:gd name="T48" fmla="*/ 2247 w 3255"/>
                <a:gd name="T49" fmla="*/ 390 h 1198"/>
                <a:gd name="T50" fmla="*/ 2306 w 3255"/>
                <a:gd name="T51" fmla="*/ 648 h 1198"/>
                <a:gd name="T52" fmla="*/ 2505 w 3255"/>
                <a:gd name="T53" fmla="*/ 1056 h 1198"/>
                <a:gd name="T54" fmla="*/ 2728 w 3255"/>
                <a:gd name="T55" fmla="*/ 1198 h 1198"/>
                <a:gd name="T56" fmla="*/ 2926 w 3255"/>
                <a:gd name="T57" fmla="*/ 1071 h 1198"/>
                <a:gd name="T58" fmla="*/ 2931 w 3255"/>
                <a:gd name="T59" fmla="*/ 1162 h 1198"/>
                <a:gd name="T60" fmla="*/ 3002 w 3255"/>
                <a:gd name="T61" fmla="*/ 1096 h 1198"/>
                <a:gd name="T62" fmla="*/ 3082 w 3255"/>
                <a:gd name="T63" fmla="*/ 1099 h 1198"/>
                <a:gd name="T64" fmla="*/ 3255 w 3255"/>
                <a:gd name="T65" fmla="*/ 1196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55" h="1198">
                  <a:moveTo>
                    <a:pt x="0" y="0"/>
                  </a:moveTo>
                  <a:lnTo>
                    <a:pt x="26" y="155"/>
                  </a:lnTo>
                  <a:lnTo>
                    <a:pt x="134" y="326"/>
                  </a:lnTo>
                  <a:lnTo>
                    <a:pt x="85" y="490"/>
                  </a:lnTo>
                  <a:lnTo>
                    <a:pt x="178" y="634"/>
                  </a:lnTo>
                  <a:lnTo>
                    <a:pt x="325" y="540"/>
                  </a:lnTo>
                  <a:lnTo>
                    <a:pt x="505" y="586"/>
                  </a:lnTo>
                  <a:lnTo>
                    <a:pt x="614" y="446"/>
                  </a:lnTo>
                  <a:lnTo>
                    <a:pt x="702" y="188"/>
                  </a:lnTo>
                  <a:lnTo>
                    <a:pt x="835" y="65"/>
                  </a:lnTo>
                  <a:lnTo>
                    <a:pt x="982" y="183"/>
                  </a:lnTo>
                  <a:lnTo>
                    <a:pt x="1018" y="302"/>
                  </a:lnTo>
                  <a:lnTo>
                    <a:pt x="1089" y="346"/>
                  </a:lnTo>
                  <a:lnTo>
                    <a:pt x="1074" y="432"/>
                  </a:lnTo>
                  <a:lnTo>
                    <a:pt x="1149" y="579"/>
                  </a:lnTo>
                  <a:lnTo>
                    <a:pt x="1150" y="579"/>
                  </a:lnTo>
                  <a:lnTo>
                    <a:pt x="1345" y="124"/>
                  </a:lnTo>
                  <a:lnTo>
                    <a:pt x="1393" y="191"/>
                  </a:lnTo>
                  <a:lnTo>
                    <a:pt x="1617" y="1"/>
                  </a:lnTo>
                  <a:lnTo>
                    <a:pt x="1680" y="47"/>
                  </a:lnTo>
                  <a:lnTo>
                    <a:pt x="1723" y="210"/>
                  </a:lnTo>
                  <a:lnTo>
                    <a:pt x="1903" y="246"/>
                  </a:lnTo>
                  <a:lnTo>
                    <a:pt x="1910" y="164"/>
                  </a:lnTo>
                  <a:lnTo>
                    <a:pt x="1991" y="173"/>
                  </a:lnTo>
                  <a:lnTo>
                    <a:pt x="2247" y="390"/>
                  </a:lnTo>
                  <a:lnTo>
                    <a:pt x="2306" y="648"/>
                  </a:lnTo>
                  <a:lnTo>
                    <a:pt x="2505" y="1056"/>
                  </a:lnTo>
                  <a:lnTo>
                    <a:pt x="2728" y="1198"/>
                  </a:lnTo>
                  <a:lnTo>
                    <a:pt x="2926" y="1071"/>
                  </a:lnTo>
                  <a:lnTo>
                    <a:pt x="2931" y="1162"/>
                  </a:lnTo>
                  <a:lnTo>
                    <a:pt x="3002" y="1096"/>
                  </a:lnTo>
                  <a:lnTo>
                    <a:pt x="3082" y="1099"/>
                  </a:lnTo>
                  <a:lnTo>
                    <a:pt x="3255" y="119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1032">
              <a:extLst>
                <a:ext uri="{FF2B5EF4-FFF2-40B4-BE49-F238E27FC236}">
                  <a16:creationId xmlns:a16="http://schemas.microsoft.com/office/drawing/2014/main" id="{AA4BA550-A389-46A2-A226-1DA09AE1B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2980"/>
              <a:ext cx="188" cy="359"/>
            </a:xfrm>
            <a:custGeom>
              <a:avLst/>
              <a:gdLst>
                <a:gd name="T0" fmla="*/ 0 w 753"/>
                <a:gd name="T1" fmla="*/ 1438 h 1438"/>
                <a:gd name="T2" fmla="*/ 3 w 753"/>
                <a:gd name="T3" fmla="*/ 1435 h 1438"/>
                <a:gd name="T4" fmla="*/ 109 w 753"/>
                <a:gd name="T5" fmla="*/ 1264 h 1438"/>
                <a:gd name="T6" fmla="*/ 273 w 753"/>
                <a:gd name="T7" fmla="*/ 1213 h 1438"/>
                <a:gd name="T8" fmla="*/ 244 w 753"/>
                <a:gd name="T9" fmla="*/ 1139 h 1438"/>
                <a:gd name="T10" fmla="*/ 364 w 753"/>
                <a:gd name="T11" fmla="*/ 1002 h 1438"/>
                <a:gd name="T12" fmla="*/ 458 w 753"/>
                <a:gd name="T13" fmla="*/ 1026 h 1438"/>
                <a:gd name="T14" fmla="*/ 511 w 753"/>
                <a:gd name="T15" fmla="*/ 724 h 1438"/>
                <a:gd name="T16" fmla="*/ 753 w 753"/>
                <a:gd name="T17" fmla="*/ 466 h 1438"/>
                <a:gd name="T18" fmla="*/ 574 w 753"/>
                <a:gd name="T19" fmla="*/ 283 h 1438"/>
                <a:gd name="T20" fmla="*/ 566 w 753"/>
                <a:gd name="T21" fmla="*/ 127 h 1438"/>
                <a:gd name="T22" fmla="*/ 494 w 753"/>
                <a:gd name="T23" fmla="*/ 0 h 1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1438">
                  <a:moveTo>
                    <a:pt x="0" y="1438"/>
                  </a:moveTo>
                  <a:lnTo>
                    <a:pt x="3" y="1435"/>
                  </a:lnTo>
                  <a:lnTo>
                    <a:pt x="109" y="1264"/>
                  </a:lnTo>
                  <a:lnTo>
                    <a:pt x="273" y="1213"/>
                  </a:lnTo>
                  <a:lnTo>
                    <a:pt x="244" y="1139"/>
                  </a:lnTo>
                  <a:lnTo>
                    <a:pt x="364" y="1002"/>
                  </a:lnTo>
                  <a:lnTo>
                    <a:pt x="458" y="1026"/>
                  </a:lnTo>
                  <a:lnTo>
                    <a:pt x="511" y="724"/>
                  </a:lnTo>
                  <a:lnTo>
                    <a:pt x="753" y="466"/>
                  </a:lnTo>
                  <a:lnTo>
                    <a:pt x="574" y="283"/>
                  </a:lnTo>
                  <a:lnTo>
                    <a:pt x="566" y="127"/>
                  </a:lnTo>
                  <a:lnTo>
                    <a:pt x="494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1033">
              <a:extLst>
                <a:ext uri="{FF2B5EF4-FFF2-40B4-BE49-F238E27FC236}">
                  <a16:creationId xmlns:a16="http://schemas.microsoft.com/office/drawing/2014/main" id="{A65ECB93-BBE2-0BD2-5B66-8BC19D971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8" y="2907"/>
              <a:ext cx="60" cy="54"/>
            </a:xfrm>
            <a:custGeom>
              <a:avLst/>
              <a:gdLst>
                <a:gd name="T0" fmla="*/ 171 w 240"/>
                <a:gd name="T1" fmla="*/ 180 h 214"/>
                <a:gd name="T2" fmla="*/ 58 w 240"/>
                <a:gd name="T3" fmla="*/ 214 h 214"/>
                <a:gd name="T4" fmla="*/ 0 w 240"/>
                <a:gd name="T5" fmla="*/ 152 h 214"/>
                <a:gd name="T6" fmla="*/ 38 w 240"/>
                <a:gd name="T7" fmla="*/ 63 h 214"/>
                <a:gd name="T8" fmla="*/ 112 w 240"/>
                <a:gd name="T9" fmla="*/ 0 h 214"/>
                <a:gd name="T10" fmla="*/ 240 w 240"/>
                <a:gd name="T11" fmla="*/ 78 h 214"/>
                <a:gd name="T12" fmla="*/ 171 w 240"/>
                <a:gd name="T13" fmla="*/ 18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14">
                  <a:moveTo>
                    <a:pt x="171" y="180"/>
                  </a:moveTo>
                  <a:lnTo>
                    <a:pt x="58" y="214"/>
                  </a:lnTo>
                  <a:lnTo>
                    <a:pt x="0" y="152"/>
                  </a:lnTo>
                  <a:lnTo>
                    <a:pt x="38" y="63"/>
                  </a:lnTo>
                  <a:lnTo>
                    <a:pt x="112" y="0"/>
                  </a:lnTo>
                  <a:lnTo>
                    <a:pt x="240" y="78"/>
                  </a:lnTo>
                  <a:lnTo>
                    <a:pt x="171" y="18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1034">
              <a:extLst>
                <a:ext uri="{FF2B5EF4-FFF2-40B4-BE49-F238E27FC236}">
                  <a16:creationId xmlns:a16="http://schemas.microsoft.com/office/drawing/2014/main" id="{5007C311-B50C-31D4-66DD-177B3BD35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" y="4170"/>
              <a:ext cx="52" cy="37"/>
            </a:xfrm>
            <a:custGeom>
              <a:avLst/>
              <a:gdLst>
                <a:gd name="T0" fmla="*/ 117 w 211"/>
                <a:gd name="T1" fmla="*/ 62 h 144"/>
                <a:gd name="T2" fmla="*/ 118 w 211"/>
                <a:gd name="T3" fmla="*/ 40 h 144"/>
                <a:gd name="T4" fmla="*/ 121 w 211"/>
                <a:gd name="T5" fmla="*/ 31 h 144"/>
                <a:gd name="T6" fmla="*/ 126 w 211"/>
                <a:gd name="T7" fmla="*/ 28 h 144"/>
                <a:gd name="T8" fmla="*/ 129 w 211"/>
                <a:gd name="T9" fmla="*/ 22 h 144"/>
                <a:gd name="T10" fmla="*/ 137 w 211"/>
                <a:gd name="T11" fmla="*/ 20 h 144"/>
                <a:gd name="T12" fmla="*/ 146 w 211"/>
                <a:gd name="T13" fmla="*/ 17 h 144"/>
                <a:gd name="T14" fmla="*/ 159 w 211"/>
                <a:gd name="T15" fmla="*/ 17 h 144"/>
                <a:gd name="T16" fmla="*/ 174 w 211"/>
                <a:gd name="T17" fmla="*/ 19 h 144"/>
                <a:gd name="T18" fmla="*/ 179 w 211"/>
                <a:gd name="T19" fmla="*/ 20 h 144"/>
                <a:gd name="T20" fmla="*/ 183 w 211"/>
                <a:gd name="T21" fmla="*/ 24 h 144"/>
                <a:gd name="T22" fmla="*/ 185 w 211"/>
                <a:gd name="T23" fmla="*/ 26 h 144"/>
                <a:gd name="T24" fmla="*/ 188 w 211"/>
                <a:gd name="T25" fmla="*/ 33 h 144"/>
                <a:gd name="T26" fmla="*/ 189 w 211"/>
                <a:gd name="T27" fmla="*/ 40 h 144"/>
                <a:gd name="T28" fmla="*/ 190 w 211"/>
                <a:gd name="T29" fmla="*/ 50 h 144"/>
                <a:gd name="T30" fmla="*/ 190 w 211"/>
                <a:gd name="T31" fmla="*/ 144 h 144"/>
                <a:gd name="T32" fmla="*/ 211 w 211"/>
                <a:gd name="T33" fmla="*/ 144 h 144"/>
                <a:gd name="T34" fmla="*/ 211 w 211"/>
                <a:gd name="T35" fmla="*/ 52 h 144"/>
                <a:gd name="T36" fmla="*/ 209 w 211"/>
                <a:gd name="T37" fmla="*/ 38 h 144"/>
                <a:gd name="T38" fmla="*/ 207 w 211"/>
                <a:gd name="T39" fmla="*/ 28 h 144"/>
                <a:gd name="T40" fmla="*/ 203 w 211"/>
                <a:gd name="T41" fmla="*/ 19 h 144"/>
                <a:gd name="T42" fmla="*/ 198 w 211"/>
                <a:gd name="T43" fmla="*/ 12 h 144"/>
                <a:gd name="T44" fmla="*/ 190 w 211"/>
                <a:gd name="T45" fmla="*/ 6 h 144"/>
                <a:gd name="T46" fmla="*/ 182 w 211"/>
                <a:gd name="T47" fmla="*/ 2 h 144"/>
                <a:gd name="T48" fmla="*/ 171 w 211"/>
                <a:gd name="T49" fmla="*/ 0 h 144"/>
                <a:gd name="T50" fmla="*/ 160 w 211"/>
                <a:gd name="T51" fmla="*/ 0 h 144"/>
                <a:gd name="T52" fmla="*/ 143 w 211"/>
                <a:gd name="T53" fmla="*/ 1 h 144"/>
                <a:gd name="T54" fmla="*/ 129 w 211"/>
                <a:gd name="T55" fmla="*/ 5 h 144"/>
                <a:gd name="T56" fmla="*/ 118 w 211"/>
                <a:gd name="T57" fmla="*/ 12 h 144"/>
                <a:gd name="T58" fmla="*/ 112 w 211"/>
                <a:gd name="T59" fmla="*/ 24 h 144"/>
                <a:gd name="T60" fmla="*/ 105 w 211"/>
                <a:gd name="T61" fmla="*/ 12 h 144"/>
                <a:gd name="T62" fmla="*/ 100 w 211"/>
                <a:gd name="T63" fmla="*/ 7 h 144"/>
                <a:gd name="T64" fmla="*/ 96 w 211"/>
                <a:gd name="T65" fmla="*/ 5 h 144"/>
                <a:gd name="T66" fmla="*/ 83 w 211"/>
                <a:gd name="T67" fmla="*/ 1 h 144"/>
                <a:gd name="T68" fmla="*/ 67 w 211"/>
                <a:gd name="T69" fmla="*/ 0 h 144"/>
                <a:gd name="T70" fmla="*/ 51 w 211"/>
                <a:gd name="T71" fmla="*/ 1 h 144"/>
                <a:gd name="T72" fmla="*/ 39 w 211"/>
                <a:gd name="T73" fmla="*/ 5 h 144"/>
                <a:gd name="T74" fmla="*/ 28 w 211"/>
                <a:gd name="T75" fmla="*/ 12 h 144"/>
                <a:gd name="T76" fmla="*/ 22 w 211"/>
                <a:gd name="T77" fmla="*/ 24 h 144"/>
                <a:gd name="T78" fmla="*/ 20 w 211"/>
                <a:gd name="T79" fmla="*/ 24 h 144"/>
                <a:gd name="T80" fmla="*/ 22 w 211"/>
                <a:gd name="T81" fmla="*/ 2 h 144"/>
                <a:gd name="T82" fmla="*/ 0 w 211"/>
                <a:gd name="T83" fmla="*/ 2 h 144"/>
                <a:gd name="T84" fmla="*/ 0 w 211"/>
                <a:gd name="T85" fmla="*/ 144 h 144"/>
                <a:gd name="T86" fmla="*/ 22 w 211"/>
                <a:gd name="T87" fmla="*/ 144 h 144"/>
                <a:gd name="T88" fmla="*/ 22 w 211"/>
                <a:gd name="T89" fmla="*/ 63 h 144"/>
                <a:gd name="T90" fmla="*/ 22 w 211"/>
                <a:gd name="T91" fmla="*/ 52 h 144"/>
                <a:gd name="T92" fmla="*/ 24 w 211"/>
                <a:gd name="T93" fmla="*/ 43 h 144"/>
                <a:gd name="T94" fmla="*/ 27 w 211"/>
                <a:gd name="T95" fmla="*/ 34 h 144"/>
                <a:gd name="T96" fmla="*/ 32 w 211"/>
                <a:gd name="T97" fmla="*/ 29 h 144"/>
                <a:gd name="T98" fmla="*/ 37 w 211"/>
                <a:gd name="T99" fmla="*/ 22 h 144"/>
                <a:gd name="T100" fmla="*/ 44 w 211"/>
                <a:gd name="T101" fmla="*/ 20 h 144"/>
                <a:gd name="T102" fmla="*/ 53 w 211"/>
                <a:gd name="T103" fmla="*/ 17 h 144"/>
                <a:gd name="T104" fmla="*/ 65 w 211"/>
                <a:gd name="T105" fmla="*/ 17 h 144"/>
                <a:gd name="T106" fmla="*/ 77 w 211"/>
                <a:gd name="T107" fmla="*/ 19 h 144"/>
                <a:gd name="T108" fmla="*/ 83 w 211"/>
                <a:gd name="T109" fmla="*/ 20 h 144"/>
                <a:gd name="T110" fmla="*/ 88 w 211"/>
                <a:gd name="T111" fmla="*/ 24 h 144"/>
                <a:gd name="T112" fmla="*/ 93 w 211"/>
                <a:gd name="T113" fmla="*/ 33 h 144"/>
                <a:gd name="T114" fmla="*/ 94 w 211"/>
                <a:gd name="T115" fmla="*/ 38 h 144"/>
                <a:gd name="T116" fmla="*/ 95 w 211"/>
                <a:gd name="T117" fmla="*/ 45 h 144"/>
                <a:gd name="T118" fmla="*/ 95 w 211"/>
                <a:gd name="T119" fmla="*/ 144 h 144"/>
                <a:gd name="T120" fmla="*/ 117 w 211"/>
                <a:gd name="T121" fmla="*/ 144 h 144"/>
                <a:gd name="T122" fmla="*/ 117 w 211"/>
                <a:gd name="T123" fmla="*/ 6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144">
                  <a:moveTo>
                    <a:pt x="117" y="62"/>
                  </a:moveTo>
                  <a:lnTo>
                    <a:pt x="118" y="40"/>
                  </a:lnTo>
                  <a:lnTo>
                    <a:pt x="121" y="31"/>
                  </a:lnTo>
                  <a:lnTo>
                    <a:pt x="126" y="28"/>
                  </a:lnTo>
                  <a:lnTo>
                    <a:pt x="129" y="22"/>
                  </a:lnTo>
                  <a:lnTo>
                    <a:pt x="137" y="20"/>
                  </a:lnTo>
                  <a:lnTo>
                    <a:pt x="146" y="17"/>
                  </a:lnTo>
                  <a:lnTo>
                    <a:pt x="159" y="17"/>
                  </a:lnTo>
                  <a:lnTo>
                    <a:pt x="174" y="19"/>
                  </a:lnTo>
                  <a:lnTo>
                    <a:pt x="179" y="20"/>
                  </a:lnTo>
                  <a:lnTo>
                    <a:pt x="183" y="24"/>
                  </a:lnTo>
                  <a:lnTo>
                    <a:pt x="185" y="26"/>
                  </a:lnTo>
                  <a:lnTo>
                    <a:pt x="188" y="33"/>
                  </a:lnTo>
                  <a:lnTo>
                    <a:pt x="189" y="40"/>
                  </a:lnTo>
                  <a:lnTo>
                    <a:pt x="190" y="50"/>
                  </a:lnTo>
                  <a:lnTo>
                    <a:pt x="190" y="144"/>
                  </a:lnTo>
                  <a:lnTo>
                    <a:pt x="211" y="144"/>
                  </a:lnTo>
                  <a:lnTo>
                    <a:pt x="211" y="52"/>
                  </a:lnTo>
                  <a:lnTo>
                    <a:pt x="209" y="38"/>
                  </a:lnTo>
                  <a:lnTo>
                    <a:pt x="207" y="28"/>
                  </a:lnTo>
                  <a:lnTo>
                    <a:pt x="203" y="19"/>
                  </a:lnTo>
                  <a:lnTo>
                    <a:pt x="198" y="12"/>
                  </a:lnTo>
                  <a:lnTo>
                    <a:pt x="190" y="6"/>
                  </a:lnTo>
                  <a:lnTo>
                    <a:pt x="182" y="2"/>
                  </a:lnTo>
                  <a:lnTo>
                    <a:pt x="171" y="0"/>
                  </a:lnTo>
                  <a:lnTo>
                    <a:pt x="160" y="0"/>
                  </a:lnTo>
                  <a:lnTo>
                    <a:pt x="143" y="1"/>
                  </a:lnTo>
                  <a:lnTo>
                    <a:pt x="129" y="5"/>
                  </a:lnTo>
                  <a:lnTo>
                    <a:pt x="118" y="12"/>
                  </a:lnTo>
                  <a:lnTo>
                    <a:pt x="112" y="24"/>
                  </a:lnTo>
                  <a:lnTo>
                    <a:pt x="105" y="12"/>
                  </a:lnTo>
                  <a:lnTo>
                    <a:pt x="100" y="7"/>
                  </a:lnTo>
                  <a:lnTo>
                    <a:pt x="96" y="5"/>
                  </a:lnTo>
                  <a:lnTo>
                    <a:pt x="83" y="1"/>
                  </a:lnTo>
                  <a:lnTo>
                    <a:pt x="67" y="0"/>
                  </a:lnTo>
                  <a:lnTo>
                    <a:pt x="51" y="1"/>
                  </a:lnTo>
                  <a:lnTo>
                    <a:pt x="39" y="5"/>
                  </a:lnTo>
                  <a:lnTo>
                    <a:pt x="28" y="12"/>
                  </a:lnTo>
                  <a:lnTo>
                    <a:pt x="22" y="24"/>
                  </a:lnTo>
                  <a:lnTo>
                    <a:pt x="20" y="24"/>
                  </a:lnTo>
                  <a:lnTo>
                    <a:pt x="22" y="2"/>
                  </a:lnTo>
                  <a:lnTo>
                    <a:pt x="0" y="2"/>
                  </a:lnTo>
                  <a:lnTo>
                    <a:pt x="0" y="144"/>
                  </a:lnTo>
                  <a:lnTo>
                    <a:pt x="22" y="144"/>
                  </a:lnTo>
                  <a:lnTo>
                    <a:pt x="22" y="63"/>
                  </a:lnTo>
                  <a:lnTo>
                    <a:pt x="22" y="52"/>
                  </a:lnTo>
                  <a:lnTo>
                    <a:pt x="24" y="43"/>
                  </a:lnTo>
                  <a:lnTo>
                    <a:pt x="27" y="34"/>
                  </a:lnTo>
                  <a:lnTo>
                    <a:pt x="32" y="29"/>
                  </a:lnTo>
                  <a:lnTo>
                    <a:pt x="37" y="22"/>
                  </a:lnTo>
                  <a:lnTo>
                    <a:pt x="44" y="20"/>
                  </a:lnTo>
                  <a:lnTo>
                    <a:pt x="53" y="17"/>
                  </a:lnTo>
                  <a:lnTo>
                    <a:pt x="65" y="17"/>
                  </a:lnTo>
                  <a:lnTo>
                    <a:pt x="77" y="19"/>
                  </a:lnTo>
                  <a:lnTo>
                    <a:pt x="83" y="20"/>
                  </a:lnTo>
                  <a:lnTo>
                    <a:pt x="88" y="24"/>
                  </a:lnTo>
                  <a:lnTo>
                    <a:pt x="93" y="33"/>
                  </a:lnTo>
                  <a:lnTo>
                    <a:pt x="94" y="38"/>
                  </a:lnTo>
                  <a:lnTo>
                    <a:pt x="95" y="45"/>
                  </a:lnTo>
                  <a:lnTo>
                    <a:pt x="95" y="144"/>
                  </a:lnTo>
                  <a:lnTo>
                    <a:pt x="117" y="144"/>
                  </a:lnTo>
                  <a:lnTo>
                    <a:pt x="117" y="6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1035">
              <a:extLst>
                <a:ext uri="{FF2B5EF4-FFF2-40B4-BE49-F238E27FC236}">
                  <a16:creationId xmlns:a16="http://schemas.microsoft.com/office/drawing/2014/main" id="{33BA44AB-5B2D-C456-2CAE-9C5E58A8B7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9" y="4170"/>
              <a:ext cx="32" cy="37"/>
            </a:xfrm>
            <a:custGeom>
              <a:avLst/>
              <a:gdLst>
                <a:gd name="T0" fmla="*/ 115 w 125"/>
                <a:gd name="T1" fmla="*/ 127 h 146"/>
                <a:gd name="T2" fmla="*/ 118 w 125"/>
                <a:gd name="T3" fmla="*/ 119 h 146"/>
                <a:gd name="T4" fmla="*/ 122 w 125"/>
                <a:gd name="T5" fmla="*/ 110 h 146"/>
                <a:gd name="T6" fmla="*/ 124 w 125"/>
                <a:gd name="T7" fmla="*/ 83 h 146"/>
                <a:gd name="T8" fmla="*/ 124 w 125"/>
                <a:gd name="T9" fmla="*/ 52 h 146"/>
                <a:gd name="T10" fmla="*/ 118 w 125"/>
                <a:gd name="T11" fmla="*/ 21 h 146"/>
                <a:gd name="T12" fmla="*/ 114 w 125"/>
                <a:gd name="T13" fmla="*/ 14 h 146"/>
                <a:gd name="T14" fmla="*/ 95 w 125"/>
                <a:gd name="T15" fmla="*/ 2 h 146"/>
                <a:gd name="T16" fmla="*/ 63 w 125"/>
                <a:gd name="T17" fmla="*/ 0 h 146"/>
                <a:gd name="T18" fmla="*/ 30 w 125"/>
                <a:gd name="T19" fmla="*/ 2 h 146"/>
                <a:gd name="T20" fmla="*/ 11 w 125"/>
                <a:gd name="T21" fmla="*/ 14 h 146"/>
                <a:gd name="T22" fmla="*/ 2 w 125"/>
                <a:gd name="T23" fmla="*/ 35 h 146"/>
                <a:gd name="T24" fmla="*/ 0 w 125"/>
                <a:gd name="T25" fmla="*/ 73 h 146"/>
                <a:gd name="T26" fmla="*/ 2 w 125"/>
                <a:gd name="T27" fmla="*/ 110 h 146"/>
                <a:gd name="T28" fmla="*/ 11 w 125"/>
                <a:gd name="T29" fmla="*/ 132 h 146"/>
                <a:gd name="T30" fmla="*/ 30 w 125"/>
                <a:gd name="T31" fmla="*/ 142 h 146"/>
                <a:gd name="T32" fmla="*/ 63 w 125"/>
                <a:gd name="T33" fmla="*/ 146 h 146"/>
                <a:gd name="T34" fmla="*/ 80 w 125"/>
                <a:gd name="T35" fmla="*/ 144 h 146"/>
                <a:gd name="T36" fmla="*/ 105 w 125"/>
                <a:gd name="T37" fmla="*/ 137 h 146"/>
                <a:gd name="T38" fmla="*/ 104 w 125"/>
                <a:gd name="T39" fmla="*/ 73 h 146"/>
                <a:gd name="T40" fmla="*/ 103 w 125"/>
                <a:gd name="T41" fmla="*/ 90 h 146"/>
                <a:gd name="T42" fmla="*/ 101 w 125"/>
                <a:gd name="T43" fmla="*/ 96 h 146"/>
                <a:gd name="T44" fmla="*/ 99 w 125"/>
                <a:gd name="T45" fmla="*/ 113 h 146"/>
                <a:gd name="T46" fmla="*/ 91 w 125"/>
                <a:gd name="T47" fmla="*/ 123 h 146"/>
                <a:gd name="T48" fmla="*/ 87 w 125"/>
                <a:gd name="T49" fmla="*/ 123 h 146"/>
                <a:gd name="T50" fmla="*/ 85 w 125"/>
                <a:gd name="T51" fmla="*/ 127 h 146"/>
                <a:gd name="T52" fmla="*/ 75 w 125"/>
                <a:gd name="T53" fmla="*/ 128 h 146"/>
                <a:gd name="T54" fmla="*/ 63 w 125"/>
                <a:gd name="T55" fmla="*/ 129 h 146"/>
                <a:gd name="T56" fmla="*/ 43 w 125"/>
                <a:gd name="T57" fmla="*/ 127 h 146"/>
                <a:gd name="T58" fmla="*/ 34 w 125"/>
                <a:gd name="T59" fmla="*/ 124 h 146"/>
                <a:gd name="T60" fmla="*/ 28 w 125"/>
                <a:gd name="T61" fmla="*/ 120 h 146"/>
                <a:gd name="T62" fmla="*/ 24 w 125"/>
                <a:gd name="T63" fmla="*/ 104 h 146"/>
                <a:gd name="T64" fmla="*/ 23 w 125"/>
                <a:gd name="T65" fmla="*/ 73 h 146"/>
                <a:gd name="T66" fmla="*/ 24 w 125"/>
                <a:gd name="T67" fmla="*/ 43 h 146"/>
                <a:gd name="T68" fmla="*/ 28 w 125"/>
                <a:gd name="T69" fmla="*/ 28 h 146"/>
                <a:gd name="T70" fmla="*/ 39 w 125"/>
                <a:gd name="T71" fmla="*/ 20 h 146"/>
                <a:gd name="T72" fmla="*/ 63 w 125"/>
                <a:gd name="T73" fmla="*/ 17 h 146"/>
                <a:gd name="T74" fmla="*/ 85 w 125"/>
                <a:gd name="T75" fmla="*/ 20 h 146"/>
                <a:gd name="T76" fmla="*/ 96 w 125"/>
                <a:gd name="T77" fmla="*/ 28 h 146"/>
                <a:gd name="T78" fmla="*/ 101 w 125"/>
                <a:gd name="T79" fmla="*/ 43 h 146"/>
                <a:gd name="T80" fmla="*/ 103 w 125"/>
                <a:gd name="T81" fmla="*/ 55 h 146"/>
                <a:gd name="T82" fmla="*/ 104 w 125"/>
                <a:gd name="T8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146">
                  <a:moveTo>
                    <a:pt x="114" y="132"/>
                  </a:moveTo>
                  <a:lnTo>
                    <a:pt x="115" y="127"/>
                  </a:lnTo>
                  <a:lnTo>
                    <a:pt x="118" y="123"/>
                  </a:lnTo>
                  <a:lnTo>
                    <a:pt x="118" y="119"/>
                  </a:lnTo>
                  <a:lnTo>
                    <a:pt x="119" y="116"/>
                  </a:lnTo>
                  <a:lnTo>
                    <a:pt x="122" y="110"/>
                  </a:lnTo>
                  <a:lnTo>
                    <a:pt x="124" y="94"/>
                  </a:lnTo>
                  <a:lnTo>
                    <a:pt x="124" y="83"/>
                  </a:lnTo>
                  <a:lnTo>
                    <a:pt x="125" y="73"/>
                  </a:lnTo>
                  <a:lnTo>
                    <a:pt x="124" y="52"/>
                  </a:lnTo>
                  <a:lnTo>
                    <a:pt x="122" y="35"/>
                  </a:lnTo>
                  <a:lnTo>
                    <a:pt x="118" y="21"/>
                  </a:lnTo>
                  <a:lnTo>
                    <a:pt x="115" y="16"/>
                  </a:lnTo>
                  <a:lnTo>
                    <a:pt x="114" y="14"/>
                  </a:lnTo>
                  <a:lnTo>
                    <a:pt x="105" y="6"/>
                  </a:lnTo>
                  <a:lnTo>
                    <a:pt x="95" y="2"/>
                  </a:lnTo>
                  <a:lnTo>
                    <a:pt x="80" y="0"/>
                  </a:lnTo>
                  <a:lnTo>
                    <a:pt x="63" y="0"/>
                  </a:lnTo>
                  <a:lnTo>
                    <a:pt x="44" y="0"/>
                  </a:lnTo>
                  <a:lnTo>
                    <a:pt x="30" y="2"/>
                  </a:lnTo>
                  <a:lnTo>
                    <a:pt x="19" y="6"/>
                  </a:lnTo>
                  <a:lnTo>
                    <a:pt x="11" y="14"/>
                  </a:lnTo>
                  <a:lnTo>
                    <a:pt x="5" y="21"/>
                  </a:lnTo>
                  <a:lnTo>
                    <a:pt x="2" y="35"/>
                  </a:lnTo>
                  <a:lnTo>
                    <a:pt x="0" y="52"/>
                  </a:lnTo>
                  <a:lnTo>
                    <a:pt x="0" y="73"/>
                  </a:lnTo>
                  <a:lnTo>
                    <a:pt x="0" y="94"/>
                  </a:lnTo>
                  <a:lnTo>
                    <a:pt x="2" y="110"/>
                  </a:lnTo>
                  <a:lnTo>
                    <a:pt x="5" y="123"/>
                  </a:lnTo>
                  <a:lnTo>
                    <a:pt x="11" y="132"/>
                  </a:lnTo>
                  <a:lnTo>
                    <a:pt x="19" y="137"/>
                  </a:lnTo>
                  <a:lnTo>
                    <a:pt x="30" y="142"/>
                  </a:lnTo>
                  <a:lnTo>
                    <a:pt x="44" y="144"/>
                  </a:lnTo>
                  <a:lnTo>
                    <a:pt x="63" y="146"/>
                  </a:lnTo>
                  <a:lnTo>
                    <a:pt x="71" y="144"/>
                  </a:lnTo>
                  <a:lnTo>
                    <a:pt x="80" y="144"/>
                  </a:lnTo>
                  <a:lnTo>
                    <a:pt x="95" y="142"/>
                  </a:lnTo>
                  <a:lnTo>
                    <a:pt x="105" y="137"/>
                  </a:lnTo>
                  <a:lnTo>
                    <a:pt x="114" y="132"/>
                  </a:lnTo>
                  <a:close/>
                  <a:moveTo>
                    <a:pt x="104" y="73"/>
                  </a:moveTo>
                  <a:lnTo>
                    <a:pt x="103" y="81"/>
                  </a:lnTo>
                  <a:lnTo>
                    <a:pt x="103" y="90"/>
                  </a:lnTo>
                  <a:lnTo>
                    <a:pt x="101" y="92"/>
                  </a:lnTo>
                  <a:lnTo>
                    <a:pt x="101" y="96"/>
                  </a:lnTo>
                  <a:lnTo>
                    <a:pt x="101" y="104"/>
                  </a:lnTo>
                  <a:lnTo>
                    <a:pt x="99" y="113"/>
                  </a:lnTo>
                  <a:lnTo>
                    <a:pt x="96" y="120"/>
                  </a:lnTo>
                  <a:lnTo>
                    <a:pt x="91" y="123"/>
                  </a:lnTo>
                  <a:lnTo>
                    <a:pt x="89" y="123"/>
                  </a:lnTo>
                  <a:lnTo>
                    <a:pt x="87" y="123"/>
                  </a:lnTo>
                  <a:lnTo>
                    <a:pt x="87" y="124"/>
                  </a:lnTo>
                  <a:lnTo>
                    <a:pt x="85" y="127"/>
                  </a:lnTo>
                  <a:lnTo>
                    <a:pt x="80" y="127"/>
                  </a:lnTo>
                  <a:lnTo>
                    <a:pt x="75" y="128"/>
                  </a:lnTo>
                  <a:lnTo>
                    <a:pt x="68" y="128"/>
                  </a:lnTo>
                  <a:lnTo>
                    <a:pt x="63" y="129"/>
                  </a:lnTo>
                  <a:lnTo>
                    <a:pt x="49" y="128"/>
                  </a:lnTo>
                  <a:lnTo>
                    <a:pt x="43" y="127"/>
                  </a:lnTo>
                  <a:lnTo>
                    <a:pt x="39" y="127"/>
                  </a:lnTo>
                  <a:lnTo>
                    <a:pt x="34" y="124"/>
                  </a:lnTo>
                  <a:lnTo>
                    <a:pt x="31" y="123"/>
                  </a:lnTo>
                  <a:lnTo>
                    <a:pt x="28" y="120"/>
                  </a:lnTo>
                  <a:lnTo>
                    <a:pt x="25" y="113"/>
                  </a:lnTo>
                  <a:lnTo>
                    <a:pt x="24" y="104"/>
                  </a:lnTo>
                  <a:lnTo>
                    <a:pt x="23" y="90"/>
                  </a:lnTo>
                  <a:lnTo>
                    <a:pt x="23" y="73"/>
                  </a:lnTo>
                  <a:lnTo>
                    <a:pt x="23" y="55"/>
                  </a:lnTo>
                  <a:lnTo>
                    <a:pt x="24" y="43"/>
                  </a:lnTo>
                  <a:lnTo>
                    <a:pt x="25" y="33"/>
                  </a:lnTo>
                  <a:lnTo>
                    <a:pt x="28" y="28"/>
                  </a:lnTo>
                  <a:lnTo>
                    <a:pt x="31" y="22"/>
                  </a:lnTo>
                  <a:lnTo>
                    <a:pt x="39" y="20"/>
                  </a:lnTo>
                  <a:lnTo>
                    <a:pt x="49" y="17"/>
                  </a:lnTo>
                  <a:lnTo>
                    <a:pt x="63" y="17"/>
                  </a:lnTo>
                  <a:lnTo>
                    <a:pt x="75" y="17"/>
                  </a:lnTo>
                  <a:lnTo>
                    <a:pt x="85" y="20"/>
                  </a:lnTo>
                  <a:lnTo>
                    <a:pt x="91" y="22"/>
                  </a:lnTo>
                  <a:lnTo>
                    <a:pt x="96" y="28"/>
                  </a:lnTo>
                  <a:lnTo>
                    <a:pt x="99" y="33"/>
                  </a:lnTo>
                  <a:lnTo>
                    <a:pt x="101" y="43"/>
                  </a:lnTo>
                  <a:lnTo>
                    <a:pt x="101" y="48"/>
                  </a:lnTo>
                  <a:lnTo>
                    <a:pt x="103" y="55"/>
                  </a:lnTo>
                  <a:lnTo>
                    <a:pt x="103" y="63"/>
                  </a:lnTo>
                  <a:lnTo>
                    <a:pt x="104" y="7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1036">
              <a:extLst>
                <a:ext uri="{FF2B5EF4-FFF2-40B4-BE49-F238E27FC236}">
                  <a16:creationId xmlns:a16="http://schemas.microsoft.com/office/drawing/2014/main" id="{8B04826B-8E18-447A-1B13-774CE1D53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2" y="4170"/>
              <a:ext cx="31" cy="37"/>
            </a:xfrm>
            <a:custGeom>
              <a:avLst/>
              <a:gdLst>
                <a:gd name="T0" fmla="*/ 94 w 123"/>
                <a:gd name="T1" fmla="*/ 25 h 146"/>
                <a:gd name="T2" fmla="*/ 99 w 123"/>
                <a:gd name="T3" fmla="*/ 36 h 146"/>
                <a:gd name="T4" fmla="*/ 101 w 123"/>
                <a:gd name="T5" fmla="*/ 48 h 146"/>
                <a:gd name="T6" fmla="*/ 120 w 123"/>
                <a:gd name="T7" fmla="*/ 34 h 146"/>
                <a:gd name="T8" fmla="*/ 113 w 123"/>
                <a:gd name="T9" fmla="*/ 15 h 146"/>
                <a:gd name="T10" fmla="*/ 99 w 123"/>
                <a:gd name="T11" fmla="*/ 5 h 146"/>
                <a:gd name="T12" fmla="*/ 76 w 123"/>
                <a:gd name="T13" fmla="*/ 0 h 146"/>
                <a:gd name="T14" fmla="*/ 45 w 123"/>
                <a:gd name="T15" fmla="*/ 0 h 146"/>
                <a:gd name="T16" fmla="*/ 21 w 123"/>
                <a:gd name="T17" fmla="*/ 7 h 146"/>
                <a:gd name="T18" fmla="*/ 7 w 123"/>
                <a:gd name="T19" fmla="*/ 24 h 146"/>
                <a:gd name="T20" fmla="*/ 0 w 123"/>
                <a:gd name="T21" fmla="*/ 53 h 146"/>
                <a:gd name="T22" fmla="*/ 0 w 123"/>
                <a:gd name="T23" fmla="*/ 92 h 146"/>
                <a:gd name="T24" fmla="*/ 7 w 123"/>
                <a:gd name="T25" fmla="*/ 122 h 146"/>
                <a:gd name="T26" fmla="*/ 19 w 123"/>
                <a:gd name="T27" fmla="*/ 137 h 146"/>
                <a:gd name="T28" fmla="*/ 46 w 123"/>
                <a:gd name="T29" fmla="*/ 144 h 146"/>
                <a:gd name="T30" fmla="*/ 78 w 123"/>
                <a:gd name="T31" fmla="*/ 144 h 146"/>
                <a:gd name="T32" fmla="*/ 99 w 123"/>
                <a:gd name="T33" fmla="*/ 138 h 146"/>
                <a:gd name="T34" fmla="*/ 108 w 123"/>
                <a:gd name="T35" fmla="*/ 134 h 146"/>
                <a:gd name="T36" fmla="*/ 120 w 123"/>
                <a:gd name="T37" fmla="*/ 119 h 146"/>
                <a:gd name="T38" fmla="*/ 123 w 123"/>
                <a:gd name="T39" fmla="*/ 100 h 146"/>
                <a:gd name="T40" fmla="*/ 103 w 123"/>
                <a:gd name="T41" fmla="*/ 92 h 146"/>
                <a:gd name="T42" fmla="*/ 101 w 123"/>
                <a:gd name="T43" fmla="*/ 103 h 146"/>
                <a:gd name="T44" fmla="*/ 101 w 123"/>
                <a:gd name="T45" fmla="*/ 106 h 146"/>
                <a:gd name="T46" fmla="*/ 98 w 123"/>
                <a:gd name="T47" fmla="*/ 118 h 146"/>
                <a:gd name="T48" fmla="*/ 92 w 123"/>
                <a:gd name="T49" fmla="*/ 124 h 146"/>
                <a:gd name="T50" fmla="*/ 80 w 123"/>
                <a:gd name="T51" fmla="*/ 127 h 146"/>
                <a:gd name="T52" fmla="*/ 76 w 123"/>
                <a:gd name="T53" fmla="*/ 127 h 146"/>
                <a:gd name="T54" fmla="*/ 66 w 123"/>
                <a:gd name="T55" fmla="*/ 129 h 146"/>
                <a:gd name="T56" fmla="*/ 43 w 123"/>
                <a:gd name="T57" fmla="*/ 127 h 146"/>
                <a:gd name="T58" fmla="*/ 31 w 123"/>
                <a:gd name="T59" fmla="*/ 120 h 146"/>
                <a:gd name="T60" fmla="*/ 24 w 123"/>
                <a:gd name="T61" fmla="*/ 103 h 146"/>
                <a:gd name="T62" fmla="*/ 23 w 123"/>
                <a:gd name="T63" fmla="*/ 75 h 146"/>
                <a:gd name="T64" fmla="*/ 24 w 123"/>
                <a:gd name="T65" fmla="*/ 44 h 146"/>
                <a:gd name="T66" fmla="*/ 29 w 123"/>
                <a:gd name="T67" fmla="*/ 28 h 146"/>
                <a:gd name="T68" fmla="*/ 40 w 123"/>
                <a:gd name="T69" fmla="*/ 20 h 146"/>
                <a:gd name="T70" fmla="*/ 60 w 123"/>
                <a:gd name="T71" fmla="*/ 17 h 146"/>
                <a:gd name="T72" fmla="*/ 79 w 123"/>
                <a:gd name="T73" fmla="*/ 19 h 146"/>
                <a:gd name="T74" fmla="*/ 92 w 123"/>
                <a:gd name="T75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3" h="146">
                  <a:moveTo>
                    <a:pt x="92" y="22"/>
                  </a:moveTo>
                  <a:lnTo>
                    <a:pt x="94" y="25"/>
                  </a:lnTo>
                  <a:lnTo>
                    <a:pt x="98" y="30"/>
                  </a:lnTo>
                  <a:lnTo>
                    <a:pt x="99" y="36"/>
                  </a:lnTo>
                  <a:lnTo>
                    <a:pt x="101" y="45"/>
                  </a:lnTo>
                  <a:lnTo>
                    <a:pt x="101" y="48"/>
                  </a:lnTo>
                  <a:lnTo>
                    <a:pt x="121" y="48"/>
                  </a:lnTo>
                  <a:lnTo>
                    <a:pt x="120" y="34"/>
                  </a:lnTo>
                  <a:lnTo>
                    <a:pt x="117" y="24"/>
                  </a:lnTo>
                  <a:lnTo>
                    <a:pt x="113" y="15"/>
                  </a:lnTo>
                  <a:lnTo>
                    <a:pt x="108" y="10"/>
                  </a:lnTo>
                  <a:lnTo>
                    <a:pt x="99" y="5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61" y="0"/>
                  </a:lnTo>
                  <a:lnTo>
                    <a:pt x="45" y="0"/>
                  </a:lnTo>
                  <a:lnTo>
                    <a:pt x="32" y="3"/>
                  </a:lnTo>
                  <a:lnTo>
                    <a:pt x="21" y="7"/>
                  </a:lnTo>
                  <a:lnTo>
                    <a:pt x="14" y="15"/>
                  </a:lnTo>
                  <a:lnTo>
                    <a:pt x="7" y="24"/>
                  </a:lnTo>
                  <a:lnTo>
                    <a:pt x="3" y="36"/>
                  </a:lnTo>
                  <a:lnTo>
                    <a:pt x="0" y="53"/>
                  </a:lnTo>
                  <a:lnTo>
                    <a:pt x="0" y="73"/>
                  </a:lnTo>
                  <a:lnTo>
                    <a:pt x="0" y="92"/>
                  </a:lnTo>
                  <a:lnTo>
                    <a:pt x="3" y="109"/>
                  </a:lnTo>
                  <a:lnTo>
                    <a:pt x="7" y="122"/>
                  </a:lnTo>
                  <a:lnTo>
                    <a:pt x="13" y="132"/>
                  </a:lnTo>
                  <a:lnTo>
                    <a:pt x="19" y="137"/>
                  </a:lnTo>
                  <a:lnTo>
                    <a:pt x="31" y="142"/>
                  </a:lnTo>
                  <a:lnTo>
                    <a:pt x="46" y="144"/>
                  </a:lnTo>
                  <a:lnTo>
                    <a:pt x="65" y="146"/>
                  </a:lnTo>
                  <a:lnTo>
                    <a:pt x="78" y="144"/>
                  </a:lnTo>
                  <a:lnTo>
                    <a:pt x="89" y="142"/>
                  </a:lnTo>
                  <a:lnTo>
                    <a:pt x="99" y="138"/>
                  </a:lnTo>
                  <a:lnTo>
                    <a:pt x="103" y="136"/>
                  </a:lnTo>
                  <a:lnTo>
                    <a:pt x="108" y="134"/>
                  </a:lnTo>
                  <a:lnTo>
                    <a:pt x="114" y="127"/>
                  </a:lnTo>
                  <a:lnTo>
                    <a:pt x="120" y="119"/>
                  </a:lnTo>
                  <a:lnTo>
                    <a:pt x="122" y="110"/>
                  </a:lnTo>
                  <a:lnTo>
                    <a:pt x="123" y="100"/>
                  </a:lnTo>
                  <a:lnTo>
                    <a:pt x="123" y="92"/>
                  </a:lnTo>
                  <a:lnTo>
                    <a:pt x="103" y="92"/>
                  </a:lnTo>
                  <a:lnTo>
                    <a:pt x="102" y="103"/>
                  </a:lnTo>
                  <a:lnTo>
                    <a:pt x="101" y="103"/>
                  </a:lnTo>
                  <a:lnTo>
                    <a:pt x="101" y="104"/>
                  </a:lnTo>
                  <a:lnTo>
                    <a:pt x="101" y="106"/>
                  </a:lnTo>
                  <a:lnTo>
                    <a:pt x="101" y="111"/>
                  </a:lnTo>
                  <a:lnTo>
                    <a:pt x="98" y="118"/>
                  </a:lnTo>
                  <a:lnTo>
                    <a:pt x="97" y="123"/>
                  </a:lnTo>
                  <a:lnTo>
                    <a:pt x="92" y="124"/>
                  </a:lnTo>
                  <a:lnTo>
                    <a:pt x="85" y="127"/>
                  </a:lnTo>
                  <a:lnTo>
                    <a:pt x="80" y="127"/>
                  </a:lnTo>
                  <a:lnTo>
                    <a:pt x="78" y="127"/>
                  </a:lnTo>
                  <a:lnTo>
                    <a:pt x="76" y="127"/>
                  </a:lnTo>
                  <a:lnTo>
                    <a:pt x="76" y="128"/>
                  </a:lnTo>
                  <a:lnTo>
                    <a:pt x="66" y="129"/>
                  </a:lnTo>
                  <a:lnTo>
                    <a:pt x="52" y="128"/>
                  </a:lnTo>
                  <a:lnTo>
                    <a:pt x="43" y="127"/>
                  </a:lnTo>
                  <a:lnTo>
                    <a:pt x="35" y="123"/>
                  </a:lnTo>
                  <a:lnTo>
                    <a:pt x="31" y="120"/>
                  </a:lnTo>
                  <a:lnTo>
                    <a:pt x="27" y="111"/>
                  </a:lnTo>
                  <a:lnTo>
                    <a:pt x="24" y="103"/>
                  </a:lnTo>
                  <a:lnTo>
                    <a:pt x="23" y="89"/>
                  </a:lnTo>
                  <a:lnTo>
                    <a:pt x="23" y="75"/>
                  </a:lnTo>
                  <a:lnTo>
                    <a:pt x="23" y="57"/>
                  </a:lnTo>
                  <a:lnTo>
                    <a:pt x="24" y="44"/>
                  </a:lnTo>
                  <a:lnTo>
                    <a:pt x="26" y="34"/>
                  </a:lnTo>
                  <a:lnTo>
                    <a:pt x="29" y="28"/>
                  </a:lnTo>
                  <a:lnTo>
                    <a:pt x="33" y="22"/>
                  </a:lnTo>
                  <a:lnTo>
                    <a:pt x="40" y="20"/>
                  </a:lnTo>
                  <a:lnTo>
                    <a:pt x="49" y="17"/>
                  </a:lnTo>
                  <a:lnTo>
                    <a:pt x="60" y="17"/>
                  </a:lnTo>
                  <a:lnTo>
                    <a:pt x="70" y="17"/>
                  </a:lnTo>
                  <a:lnTo>
                    <a:pt x="79" y="19"/>
                  </a:lnTo>
                  <a:lnTo>
                    <a:pt x="85" y="20"/>
                  </a:lnTo>
                  <a:lnTo>
                    <a:pt x="92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Rectangle 1037">
              <a:extLst>
                <a:ext uri="{FF2B5EF4-FFF2-40B4-BE49-F238E27FC236}">
                  <a16:creationId xmlns:a16="http://schemas.microsoft.com/office/drawing/2014/main" id="{FB298A45-6815-67C3-6ACF-94BDBF933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8" y="4200"/>
              <a:ext cx="6" cy="7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1038">
              <a:extLst>
                <a:ext uri="{FF2B5EF4-FFF2-40B4-BE49-F238E27FC236}">
                  <a16:creationId xmlns:a16="http://schemas.microsoft.com/office/drawing/2014/main" id="{D3F7A1E9-54BD-E9A6-3C59-C4CCB01F7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1" y="4170"/>
              <a:ext cx="30" cy="37"/>
            </a:xfrm>
            <a:custGeom>
              <a:avLst/>
              <a:gdLst>
                <a:gd name="T0" fmla="*/ 38 w 120"/>
                <a:gd name="T1" fmla="*/ 59 h 146"/>
                <a:gd name="T2" fmla="*/ 28 w 120"/>
                <a:gd name="T3" fmla="*/ 54 h 146"/>
                <a:gd name="T4" fmla="*/ 23 w 120"/>
                <a:gd name="T5" fmla="*/ 39 h 146"/>
                <a:gd name="T6" fmla="*/ 25 w 120"/>
                <a:gd name="T7" fmla="*/ 22 h 146"/>
                <a:gd name="T8" fmla="*/ 33 w 120"/>
                <a:gd name="T9" fmla="*/ 19 h 146"/>
                <a:gd name="T10" fmla="*/ 58 w 120"/>
                <a:gd name="T11" fmla="*/ 17 h 146"/>
                <a:gd name="T12" fmla="*/ 78 w 120"/>
                <a:gd name="T13" fmla="*/ 17 h 146"/>
                <a:gd name="T14" fmla="*/ 90 w 120"/>
                <a:gd name="T15" fmla="*/ 21 h 146"/>
                <a:gd name="T16" fmla="*/ 94 w 120"/>
                <a:gd name="T17" fmla="*/ 26 h 146"/>
                <a:gd name="T18" fmla="*/ 96 w 120"/>
                <a:gd name="T19" fmla="*/ 39 h 146"/>
                <a:gd name="T20" fmla="*/ 115 w 120"/>
                <a:gd name="T21" fmla="*/ 35 h 146"/>
                <a:gd name="T22" fmla="*/ 111 w 120"/>
                <a:gd name="T23" fmla="*/ 19 h 146"/>
                <a:gd name="T24" fmla="*/ 101 w 120"/>
                <a:gd name="T25" fmla="*/ 8 h 146"/>
                <a:gd name="T26" fmla="*/ 83 w 120"/>
                <a:gd name="T27" fmla="*/ 1 h 146"/>
                <a:gd name="T28" fmla="*/ 59 w 120"/>
                <a:gd name="T29" fmla="*/ 0 h 146"/>
                <a:gd name="T30" fmla="*/ 29 w 120"/>
                <a:gd name="T31" fmla="*/ 1 h 146"/>
                <a:gd name="T32" fmla="*/ 12 w 120"/>
                <a:gd name="T33" fmla="*/ 8 h 146"/>
                <a:gd name="T34" fmla="*/ 4 w 120"/>
                <a:gd name="T35" fmla="*/ 20 h 146"/>
                <a:gd name="T36" fmla="*/ 1 w 120"/>
                <a:gd name="T37" fmla="*/ 39 h 146"/>
                <a:gd name="T38" fmla="*/ 4 w 120"/>
                <a:gd name="T39" fmla="*/ 61 h 146"/>
                <a:gd name="T40" fmla="*/ 15 w 120"/>
                <a:gd name="T41" fmla="*/ 73 h 146"/>
                <a:gd name="T42" fmla="*/ 38 w 120"/>
                <a:gd name="T43" fmla="*/ 80 h 146"/>
                <a:gd name="T44" fmla="*/ 64 w 120"/>
                <a:gd name="T45" fmla="*/ 81 h 146"/>
                <a:gd name="T46" fmla="*/ 86 w 120"/>
                <a:gd name="T47" fmla="*/ 83 h 146"/>
                <a:gd name="T48" fmla="*/ 96 w 120"/>
                <a:gd name="T49" fmla="*/ 94 h 146"/>
                <a:gd name="T50" fmla="*/ 99 w 120"/>
                <a:gd name="T51" fmla="*/ 104 h 146"/>
                <a:gd name="T52" fmla="*/ 97 w 120"/>
                <a:gd name="T53" fmla="*/ 110 h 146"/>
                <a:gd name="T54" fmla="*/ 96 w 120"/>
                <a:gd name="T55" fmla="*/ 116 h 146"/>
                <a:gd name="T56" fmla="*/ 92 w 120"/>
                <a:gd name="T57" fmla="*/ 120 h 146"/>
                <a:gd name="T58" fmla="*/ 86 w 120"/>
                <a:gd name="T59" fmla="*/ 124 h 146"/>
                <a:gd name="T60" fmla="*/ 77 w 120"/>
                <a:gd name="T61" fmla="*/ 128 h 146"/>
                <a:gd name="T62" fmla="*/ 62 w 120"/>
                <a:gd name="T63" fmla="*/ 128 h 146"/>
                <a:gd name="T64" fmla="*/ 45 w 120"/>
                <a:gd name="T65" fmla="*/ 128 h 146"/>
                <a:gd name="T66" fmla="*/ 31 w 120"/>
                <a:gd name="T67" fmla="*/ 125 h 146"/>
                <a:gd name="T68" fmla="*/ 23 w 120"/>
                <a:gd name="T69" fmla="*/ 116 h 146"/>
                <a:gd name="T70" fmla="*/ 21 w 120"/>
                <a:gd name="T71" fmla="*/ 99 h 146"/>
                <a:gd name="T72" fmla="*/ 0 w 120"/>
                <a:gd name="T73" fmla="*/ 106 h 146"/>
                <a:gd name="T74" fmla="*/ 2 w 120"/>
                <a:gd name="T75" fmla="*/ 125 h 146"/>
                <a:gd name="T76" fmla="*/ 12 w 120"/>
                <a:gd name="T77" fmla="*/ 138 h 146"/>
                <a:gd name="T78" fmla="*/ 30 w 120"/>
                <a:gd name="T79" fmla="*/ 143 h 146"/>
                <a:gd name="T80" fmla="*/ 61 w 120"/>
                <a:gd name="T81" fmla="*/ 146 h 146"/>
                <a:gd name="T82" fmla="*/ 67 w 120"/>
                <a:gd name="T83" fmla="*/ 144 h 146"/>
                <a:gd name="T84" fmla="*/ 77 w 120"/>
                <a:gd name="T85" fmla="*/ 143 h 146"/>
                <a:gd name="T86" fmla="*/ 89 w 120"/>
                <a:gd name="T87" fmla="*/ 143 h 146"/>
                <a:gd name="T88" fmla="*/ 108 w 120"/>
                <a:gd name="T89" fmla="*/ 138 h 146"/>
                <a:gd name="T90" fmla="*/ 116 w 120"/>
                <a:gd name="T91" fmla="*/ 124 h 146"/>
                <a:gd name="T92" fmla="*/ 120 w 120"/>
                <a:gd name="T93" fmla="*/ 105 h 146"/>
                <a:gd name="T94" fmla="*/ 118 w 120"/>
                <a:gd name="T95" fmla="*/ 87 h 146"/>
                <a:gd name="T96" fmla="*/ 110 w 120"/>
                <a:gd name="T97" fmla="*/ 75 h 146"/>
                <a:gd name="T98" fmla="*/ 90 w 120"/>
                <a:gd name="T99" fmla="*/ 63 h 146"/>
                <a:gd name="T100" fmla="*/ 44 w 120"/>
                <a:gd name="T101" fmla="*/ 6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0" h="146">
                  <a:moveTo>
                    <a:pt x="44" y="62"/>
                  </a:moveTo>
                  <a:lnTo>
                    <a:pt x="38" y="59"/>
                  </a:lnTo>
                  <a:lnTo>
                    <a:pt x="34" y="58"/>
                  </a:lnTo>
                  <a:lnTo>
                    <a:pt x="28" y="54"/>
                  </a:lnTo>
                  <a:lnTo>
                    <a:pt x="24" y="48"/>
                  </a:lnTo>
                  <a:lnTo>
                    <a:pt x="23" y="39"/>
                  </a:lnTo>
                  <a:lnTo>
                    <a:pt x="24" y="26"/>
                  </a:lnTo>
                  <a:lnTo>
                    <a:pt x="25" y="22"/>
                  </a:lnTo>
                  <a:lnTo>
                    <a:pt x="29" y="21"/>
                  </a:lnTo>
                  <a:lnTo>
                    <a:pt x="33" y="19"/>
                  </a:lnTo>
                  <a:lnTo>
                    <a:pt x="39" y="17"/>
                  </a:lnTo>
                  <a:lnTo>
                    <a:pt x="58" y="17"/>
                  </a:lnTo>
                  <a:lnTo>
                    <a:pt x="70" y="17"/>
                  </a:lnTo>
                  <a:lnTo>
                    <a:pt x="78" y="17"/>
                  </a:lnTo>
                  <a:lnTo>
                    <a:pt x="85" y="19"/>
                  </a:lnTo>
                  <a:lnTo>
                    <a:pt x="90" y="21"/>
                  </a:lnTo>
                  <a:lnTo>
                    <a:pt x="91" y="22"/>
                  </a:lnTo>
                  <a:lnTo>
                    <a:pt x="94" y="26"/>
                  </a:lnTo>
                  <a:lnTo>
                    <a:pt x="95" y="31"/>
                  </a:lnTo>
                  <a:lnTo>
                    <a:pt x="96" y="39"/>
                  </a:lnTo>
                  <a:lnTo>
                    <a:pt x="115" y="39"/>
                  </a:lnTo>
                  <a:lnTo>
                    <a:pt x="115" y="35"/>
                  </a:lnTo>
                  <a:lnTo>
                    <a:pt x="114" y="26"/>
                  </a:lnTo>
                  <a:lnTo>
                    <a:pt x="111" y="19"/>
                  </a:lnTo>
                  <a:lnTo>
                    <a:pt x="106" y="12"/>
                  </a:lnTo>
                  <a:lnTo>
                    <a:pt x="101" y="8"/>
                  </a:lnTo>
                  <a:lnTo>
                    <a:pt x="92" y="3"/>
                  </a:lnTo>
                  <a:lnTo>
                    <a:pt x="83" y="1"/>
                  </a:lnTo>
                  <a:lnTo>
                    <a:pt x="72" y="0"/>
                  </a:lnTo>
                  <a:lnTo>
                    <a:pt x="59" y="0"/>
                  </a:lnTo>
                  <a:lnTo>
                    <a:pt x="43" y="0"/>
                  </a:lnTo>
                  <a:lnTo>
                    <a:pt x="29" y="1"/>
                  </a:lnTo>
                  <a:lnTo>
                    <a:pt x="19" y="3"/>
                  </a:lnTo>
                  <a:lnTo>
                    <a:pt x="12" y="8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1" y="28"/>
                  </a:lnTo>
                  <a:lnTo>
                    <a:pt x="1" y="39"/>
                  </a:lnTo>
                  <a:lnTo>
                    <a:pt x="1" y="50"/>
                  </a:lnTo>
                  <a:lnTo>
                    <a:pt x="4" y="61"/>
                  </a:lnTo>
                  <a:lnTo>
                    <a:pt x="7" y="67"/>
                  </a:lnTo>
                  <a:lnTo>
                    <a:pt x="15" y="73"/>
                  </a:lnTo>
                  <a:lnTo>
                    <a:pt x="24" y="76"/>
                  </a:lnTo>
                  <a:lnTo>
                    <a:pt x="38" y="80"/>
                  </a:lnTo>
                  <a:lnTo>
                    <a:pt x="54" y="81"/>
                  </a:lnTo>
                  <a:lnTo>
                    <a:pt x="64" y="81"/>
                  </a:lnTo>
                  <a:lnTo>
                    <a:pt x="77" y="82"/>
                  </a:lnTo>
                  <a:lnTo>
                    <a:pt x="86" y="83"/>
                  </a:lnTo>
                  <a:lnTo>
                    <a:pt x="92" y="87"/>
                  </a:lnTo>
                  <a:lnTo>
                    <a:pt x="96" y="94"/>
                  </a:lnTo>
                  <a:lnTo>
                    <a:pt x="97" y="97"/>
                  </a:lnTo>
                  <a:lnTo>
                    <a:pt x="99" y="104"/>
                  </a:lnTo>
                  <a:lnTo>
                    <a:pt x="97" y="106"/>
                  </a:lnTo>
                  <a:lnTo>
                    <a:pt x="97" y="110"/>
                  </a:lnTo>
                  <a:lnTo>
                    <a:pt x="96" y="113"/>
                  </a:lnTo>
                  <a:lnTo>
                    <a:pt x="96" y="116"/>
                  </a:lnTo>
                  <a:lnTo>
                    <a:pt x="94" y="118"/>
                  </a:lnTo>
                  <a:lnTo>
                    <a:pt x="92" y="120"/>
                  </a:lnTo>
                  <a:lnTo>
                    <a:pt x="90" y="124"/>
                  </a:lnTo>
                  <a:lnTo>
                    <a:pt x="86" y="124"/>
                  </a:lnTo>
                  <a:lnTo>
                    <a:pt x="83" y="125"/>
                  </a:lnTo>
                  <a:lnTo>
                    <a:pt x="77" y="128"/>
                  </a:lnTo>
                  <a:lnTo>
                    <a:pt x="68" y="128"/>
                  </a:lnTo>
                  <a:lnTo>
                    <a:pt x="62" y="128"/>
                  </a:lnTo>
                  <a:lnTo>
                    <a:pt x="57" y="129"/>
                  </a:lnTo>
                  <a:lnTo>
                    <a:pt x="45" y="128"/>
                  </a:lnTo>
                  <a:lnTo>
                    <a:pt x="38" y="128"/>
                  </a:lnTo>
                  <a:lnTo>
                    <a:pt x="31" y="125"/>
                  </a:lnTo>
                  <a:lnTo>
                    <a:pt x="29" y="124"/>
                  </a:lnTo>
                  <a:lnTo>
                    <a:pt x="23" y="116"/>
                  </a:lnTo>
                  <a:lnTo>
                    <a:pt x="21" y="106"/>
                  </a:lnTo>
                  <a:lnTo>
                    <a:pt x="21" y="99"/>
                  </a:lnTo>
                  <a:lnTo>
                    <a:pt x="0" y="99"/>
                  </a:lnTo>
                  <a:lnTo>
                    <a:pt x="0" y="106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6" y="132"/>
                  </a:lnTo>
                  <a:lnTo>
                    <a:pt x="12" y="138"/>
                  </a:lnTo>
                  <a:lnTo>
                    <a:pt x="19" y="141"/>
                  </a:lnTo>
                  <a:lnTo>
                    <a:pt x="30" y="143"/>
                  </a:lnTo>
                  <a:lnTo>
                    <a:pt x="44" y="144"/>
                  </a:lnTo>
                  <a:lnTo>
                    <a:pt x="61" y="146"/>
                  </a:lnTo>
                  <a:lnTo>
                    <a:pt x="63" y="144"/>
                  </a:lnTo>
                  <a:lnTo>
                    <a:pt x="67" y="144"/>
                  </a:lnTo>
                  <a:lnTo>
                    <a:pt x="75" y="144"/>
                  </a:lnTo>
                  <a:lnTo>
                    <a:pt x="77" y="143"/>
                  </a:lnTo>
                  <a:lnTo>
                    <a:pt x="81" y="143"/>
                  </a:lnTo>
                  <a:lnTo>
                    <a:pt x="89" y="143"/>
                  </a:lnTo>
                  <a:lnTo>
                    <a:pt x="99" y="141"/>
                  </a:lnTo>
                  <a:lnTo>
                    <a:pt x="108" y="138"/>
                  </a:lnTo>
                  <a:lnTo>
                    <a:pt x="113" y="132"/>
                  </a:lnTo>
                  <a:lnTo>
                    <a:pt x="116" y="124"/>
                  </a:lnTo>
                  <a:lnTo>
                    <a:pt x="119" y="115"/>
                  </a:lnTo>
                  <a:lnTo>
                    <a:pt x="120" y="105"/>
                  </a:lnTo>
                  <a:lnTo>
                    <a:pt x="119" y="95"/>
                  </a:lnTo>
                  <a:lnTo>
                    <a:pt x="118" y="87"/>
                  </a:lnTo>
                  <a:lnTo>
                    <a:pt x="114" y="80"/>
                  </a:lnTo>
                  <a:lnTo>
                    <a:pt x="110" y="75"/>
                  </a:lnTo>
                  <a:lnTo>
                    <a:pt x="97" y="66"/>
                  </a:lnTo>
                  <a:lnTo>
                    <a:pt x="90" y="63"/>
                  </a:lnTo>
                  <a:lnTo>
                    <a:pt x="82" y="63"/>
                  </a:lnTo>
                  <a:lnTo>
                    <a:pt x="44" y="6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Rectangle 1039">
              <a:extLst>
                <a:ext uri="{FF2B5EF4-FFF2-40B4-BE49-F238E27FC236}">
                  <a16:creationId xmlns:a16="http://schemas.microsoft.com/office/drawing/2014/main" id="{5B2B94B7-0439-5950-0E07-0662D7DA10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" y="4156"/>
              <a:ext cx="5" cy="6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1040">
              <a:extLst>
                <a:ext uri="{FF2B5EF4-FFF2-40B4-BE49-F238E27FC236}">
                  <a16:creationId xmlns:a16="http://schemas.microsoft.com/office/drawing/2014/main" id="{2A8664D8-AC79-53E8-FCD8-67DCC7528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0" y="4170"/>
              <a:ext cx="30" cy="37"/>
            </a:xfrm>
            <a:custGeom>
              <a:avLst/>
              <a:gdLst>
                <a:gd name="T0" fmla="*/ 90 w 119"/>
                <a:gd name="T1" fmla="*/ 22 h 146"/>
                <a:gd name="T2" fmla="*/ 94 w 119"/>
                <a:gd name="T3" fmla="*/ 31 h 146"/>
                <a:gd name="T4" fmla="*/ 115 w 119"/>
                <a:gd name="T5" fmla="*/ 39 h 146"/>
                <a:gd name="T6" fmla="*/ 114 w 119"/>
                <a:gd name="T7" fmla="*/ 26 h 146"/>
                <a:gd name="T8" fmla="*/ 107 w 119"/>
                <a:gd name="T9" fmla="*/ 12 h 146"/>
                <a:gd name="T10" fmla="*/ 91 w 119"/>
                <a:gd name="T11" fmla="*/ 3 h 146"/>
                <a:gd name="T12" fmla="*/ 71 w 119"/>
                <a:gd name="T13" fmla="*/ 0 h 146"/>
                <a:gd name="T14" fmla="*/ 42 w 119"/>
                <a:gd name="T15" fmla="*/ 0 h 146"/>
                <a:gd name="T16" fmla="*/ 18 w 119"/>
                <a:gd name="T17" fmla="*/ 3 h 146"/>
                <a:gd name="T18" fmla="*/ 6 w 119"/>
                <a:gd name="T19" fmla="*/ 12 h 146"/>
                <a:gd name="T20" fmla="*/ 1 w 119"/>
                <a:gd name="T21" fmla="*/ 28 h 146"/>
                <a:gd name="T22" fmla="*/ 1 w 119"/>
                <a:gd name="T23" fmla="*/ 50 h 146"/>
                <a:gd name="T24" fmla="*/ 8 w 119"/>
                <a:gd name="T25" fmla="*/ 67 h 146"/>
                <a:gd name="T26" fmla="*/ 24 w 119"/>
                <a:gd name="T27" fmla="*/ 76 h 146"/>
                <a:gd name="T28" fmla="*/ 55 w 119"/>
                <a:gd name="T29" fmla="*/ 81 h 146"/>
                <a:gd name="T30" fmla="*/ 77 w 119"/>
                <a:gd name="T31" fmla="*/ 82 h 146"/>
                <a:gd name="T32" fmla="*/ 93 w 119"/>
                <a:gd name="T33" fmla="*/ 87 h 146"/>
                <a:gd name="T34" fmla="*/ 98 w 119"/>
                <a:gd name="T35" fmla="*/ 97 h 146"/>
                <a:gd name="T36" fmla="*/ 98 w 119"/>
                <a:gd name="T37" fmla="*/ 106 h 146"/>
                <a:gd name="T38" fmla="*/ 96 w 119"/>
                <a:gd name="T39" fmla="*/ 113 h 146"/>
                <a:gd name="T40" fmla="*/ 94 w 119"/>
                <a:gd name="T41" fmla="*/ 118 h 146"/>
                <a:gd name="T42" fmla="*/ 90 w 119"/>
                <a:gd name="T43" fmla="*/ 122 h 146"/>
                <a:gd name="T44" fmla="*/ 85 w 119"/>
                <a:gd name="T45" fmla="*/ 124 h 146"/>
                <a:gd name="T46" fmla="*/ 76 w 119"/>
                <a:gd name="T47" fmla="*/ 128 h 146"/>
                <a:gd name="T48" fmla="*/ 61 w 119"/>
                <a:gd name="T49" fmla="*/ 128 h 146"/>
                <a:gd name="T50" fmla="*/ 44 w 119"/>
                <a:gd name="T51" fmla="*/ 128 h 146"/>
                <a:gd name="T52" fmla="*/ 30 w 119"/>
                <a:gd name="T53" fmla="*/ 125 h 146"/>
                <a:gd name="T54" fmla="*/ 22 w 119"/>
                <a:gd name="T55" fmla="*/ 116 h 146"/>
                <a:gd name="T56" fmla="*/ 20 w 119"/>
                <a:gd name="T57" fmla="*/ 99 h 146"/>
                <a:gd name="T58" fmla="*/ 0 w 119"/>
                <a:gd name="T59" fmla="*/ 106 h 146"/>
                <a:gd name="T60" fmla="*/ 3 w 119"/>
                <a:gd name="T61" fmla="*/ 125 h 146"/>
                <a:gd name="T62" fmla="*/ 11 w 119"/>
                <a:gd name="T63" fmla="*/ 138 h 146"/>
                <a:gd name="T64" fmla="*/ 30 w 119"/>
                <a:gd name="T65" fmla="*/ 143 h 146"/>
                <a:gd name="T66" fmla="*/ 61 w 119"/>
                <a:gd name="T67" fmla="*/ 146 h 146"/>
                <a:gd name="T68" fmla="*/ 67 w 119"/>
                <a:gd name="T69" fmla="*/ 144 h 146"/>
                <a:gd name="T70" fmla="*/ 77 w 119"/>
                <a:gd name="T71" fmla="*/ 143 h 146"/>
                <a:gd name="T72" fmla="*/ 89 w 119"/>
                <a:gd name="T73" fmla="*/ 143 h 146"/>
                <a:gd name="T74" fmla="*/ 108 w 119"/>
                <a:gd name="T75" fmla="*/ 138 h 146"/>
                <a:gd name="T76" fmla="*/ 108 w 119"/>
                <a:gd name="T77" fmla="*/ 134 h 146"/>
                <a:gd name="T78" fmla="*/ 112 w 119"/>
                <a:gd name="T79" fmla="*/ 132 h 146"/>
                <a:gd name="T80" fmla="*/ 118 w 119"/>
                <a:gd name="T81" fmla="*/ 115 h 146"/>
                <a:gd name="T82" fmla="*/ 118 w 119"/>
                <a:gd name="T83" fmla="*/ 95 h 146"/>
                <a:gd name="T84" fmla="*/ 113 w 119"/>
                <a:gd name="T85" fmla="*/ 80 h 146"/>
                <a:gd name="T86" fmla="*/ 96 w 119"/>
                <a:gd name="T87" fmla="*/ 66 h 146"/>
                <a:gd name="T88" fmla="*/ 81 w 119"/>
                <a:gd name="T89" fmla="*/ 63 h 146"/>
                <a:gd name="T90" fmla="*/ 34 w 119"/>
                <a:gd name="T91" fmla="*/ 58 h 146"/>
                <a:gd name="T92" fmla="*/ 24 w 119"/>
                <a:gd name="T93" fmla="*/ 48 h 146"/>
                <a:gd name="T94" fmla="*/ 24 w 119"/>
                <a:gd name="T95" fmla="*/ 26 h 146"/>
                <a:gd name="T96" fmla="*/ 32 w 119"/>
                <a:gd name="T97" fmla="*/ 19 h 146"/>
                <a:gd name="T98" fmla="*/ 57 w 119"/>
                <a:gd name="T99" fmla="*/ 17 h 146"/>
                <a:gd name="T100" fmla="*/ 77 w 119"/>
                <a:gd name="T101" fmla="*/ 17 h 146"/>
                <a:gd name="T102" fmla="*/ 89 w 119"/>
                <a:gd name="T103" fmla="*/ 2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9" h="146">
                  <a:moveTo>
                    <a:pt x="89" y="21"/>
                  </a:moveTo>
                  <a:lnTo>
                    <a:pt x="90" y="22"/>
                  </a:lnTo>
                  <a:lnTo>
                    <a:pt x="93" y="26"/>
                  </a:lnTo>
                  <a:lnTo>
                    <a:pt x="94" y="31"/>
                  </a:lnTo>
                  <a:lnTo>
                    <a:pt x="95" y="39"/>
                  </a:lnTo>
                  <a:lnTo>
                    <a:pt x="115" y="39"/>
                  </a:lnTo>
                  <a:lnTo>
                    <a:pt x="115" y="35"/>
                  </a:lnTo>
                  <a:lnTo>
                    <a:pt x="114" y="26"/>
                  </a:lnTo>
                  <a:lnTo>
                    <a:pt x="112" y="19"/>
                  </a:lnTo>
                  <a:lnTo>
                    <a:pt x="107" y="12"/>
                  </a:lnTo>
                  <a:lnTo>
                    <a:pt x="100" y="8"/>
                  </a:lnTo>
                  <a:lnTo>
                    <a:pt x="91" y="3"/>
                  </a:lnTo>
                  <a:lnTo>
                    <a:pt x="82" y="1"/>
                  </a:lnTo>
                  <a:lnTo>
                    <a:pt x="71" y="0"/>
                  </a:lnTo>
                  <a:lnTo>
                    <a:pt x="58" y="0"/>
                  </a:lnTo>
                  <a:lnTo>
                    <a:pt x="42" y="0"/>
                  </a:lnTo>
                  <a:lnTo>
                    <a:pt x="29" y="1"/>
                  </a:lnTo>
                  <a:lnTo>
                    <a:pt x="18" y="3"/>
                  </a:lnTo>
                  <a:lnTo>
                    <a:pt x="11" y="8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1" y="28"/>
                  </a:lnTo>
                  <a:lnTo>
                    <a:pt x="1" y="39"/>
                  </a:lnTo>
                  <a:lnTo>
                    <a:pt x="1" y="50"/>
                  </a:lnTo>
                  <a:lnTo>
                    <a:pt x="4" y="61"/>
                  </a:lnTo>
                  <a:lnTo>
                    <a:pt x="8" y="67"/>
                  </a:lnTo>
                  <a:lnTo>
                    <a:pt x="15" y="73"/>
                  </a:lnTo>
                  <a:lnTo>
                    <a:pt x="24" y="76"/>
                  </a:lnTo>
                  <a:lnTo>
                    <a:pt x="38" y="80"/>
                  </a:lnTo>
                  <a:lnTo>
                    <a:pt x="55" y="81"/>
                  </a:lnTo>
                  <a:lnTo>
                    <a:pt x="65" y="81"/>
                  </a:lnTo>
                  <a:lnTo>
                    <a:pt x="77" y="82"/>
                  </a:lnTo>
                  <a:lnTo>
                    <a:pt x="86" y="83"/>
                  </a:lnTo>
                  <a:lnTo>
                    <a:pt x="93" y="87"/>
                  </a:lnTo>
                  <a:lnTo>
                    <a:pt x="96" y="94"/>
                  </a:lnTo>
                  <a:lnTo>
                    <a:pt x="98" y="97"/>
                  </a:lnTo>
                  <a:lnTo>
                    <a:pt x="99" y="104"/>
                  </a:lnTo>
                  <a:lnTo>
                    <a:pt x="98" y="106"/>
                  </a:lnTo>
                  <a:lnTo>
                    <a:pt x="98" y="110"/>
                  </a:lnTo>
                  <a:lnTo>
                    <a:pt x="96" y="113"/>
                  </a:lnTo>
                  <a:lnTo>
                    <a:pt x="96" y="116"/>
                  </a:lnTo>
                  <a:lnTo>
                    <a:pt x="94" y="118"/>
                  </a:lnTo>
                  <a:lnTo>
                    <a:pt x="93" y="120"/>
                  </a:lnTo>
                  <a:lnTo>
                    <a:pt x="90" y="122"/>
                  </a:lnTo>
                  <a:lnTo>
                    <a:pt x="89" y="124"/>
                  </a:lnTo>
                  <a:lnTo>
                    <a:pt x="85" y="124"/>
                  </a:lnTo>
                  <a:lnTo>
                    <a:pt x="82" y="125"/>
                  </a:lnTo>
                  <a:lnTo>
                    <a:pt x="76" y="128"/>
                  </a:lnTo>
                  <a:lnTo>
                    <a:pt x="67" y="128"/>
                  </a:lnTo>
                  <a:lnTo>
                    <a:pt x="61" y="128"/>
                  </a:lnTo>
                  <a:lnTo>
                    <a:pt x="56" y="129"/>
                  </a:lnTo>
                  <a:lnTo>
                    <a:pt x="44" y="128"/>
                  </a:lnTo>
                  <a:lnTo>
                    <a:pt x="37" y="128"/>
                  </a:lnTo>
                  <a:lnTo>
                    <a:pt x="30" y="125"/>
                  </a:lnTo>
                  <a:lnTo>
                    <a:pt x="28" y="124"/>
                  </a:lnTo>
                  <a:lnTo>
                    <a:pt x="22" y="116"/>
                  </a:lnTo>
                  <a:lnTo>
                    <a:pt x="20" y="106"/>
                  </a:lnTo>
                  <a:lnTo>
                    <a:pt x="20" y="99"/>
                  </a:lnTo>
                  <a:lnTo>
                    <a:pt x="0" y="99"/>
                  </a:lnTo>
                  <a:lnTo>
                    <a:pt x="0" y="106"/>
                  </a:lnTo>
                  <a:lnTo>
                    <a:pt x="0" y="116"/>
                  </a:lnTo>
                  <a:lnTo>
                    <a:pt x="3" y="125"/>
                  </a:lnTo>
                  <a:lnTo>
                    <a:pt x="5" y="132"/>
                  </a:lnTo>
                  <a:lnTo>
                    <a:pt x="11" y="138"/>
                  </a:lnTo>
                  <a:lnTo>
                    <a:pt x="19" y="141"/>
                  </a:lnTo>
                  <a:lnTo>
                    <a:pt x="30" y="143"/>
                  </a:lnTo>
                  <a:lnTo>
                    <a:pt x="44" y="144"/>
                  </a:lnTo>
                  <a:lnTo>
                    <a:pt x="61" y="146"/>
                  </a:lnTo>
                  <a:lnTo>
                    <a:pt x="63" y="144"/>
                  </a:lnTo>
                  <a:lnTo>
                    <a:pt x="67" y="144"/>
                  </a:lnTo>
                  <a:lnTo>
                    <a:pt x="75" y="144"/>
                  </a:lnTo>
                  <a:lnTo>
                    <a:pt x="77" y="143"/>
                  </a:lnTo>
                  <a:lnTo>
                    <a:pt x="81" y="143"/>
                  </a:lnTo>
                  <a:lnTo>
                    <a:pt x="89" y="143"/>
                  </a:lnTo>
                  <a:lnTo>
                    <a:pt x="99" y="141"/>
                  </a:lnTo>
                  <a:lnTo>
                    <a:pt x="108" y="138"/>
                  </a:lnTo>
                  <a:lnTo>
                    <a:pt x="108" y="136"/>
                  </a:lnTo>
                  <a:lnTo>
                    <a:pt x="108" y="134"/>
                  </a:lnTo>
                  <a:lnTo>
                    <a:pt x="109" y="134"/>
                  </a:lnTo>
                  <a:lnTo>
                    <a:pt x="112" y="132"/>
                  </a:lnTo>
                  <a:lnTo>
                    <a:pt x="115" y="124"/>
                  </a:lnTo>
                  <a:lnTo>
                    <a:pt x="118" y="115"/>
                  </a:lnTo>
                  <a:lnTo>
                    <a:pt x="119" y="105"/>
                  </a:lnTo>
                  <a:lnTo>
                    <a:pt x="118" y="95"/>
                  </a:lnTo>
                  <a:lnTo>
                    <a:pt x="117" y="87"/>
                  </a:lnTo>
                  <a:lnTo>
                    <a:pt x="113" y="80"/>
                  </a:lnTo>
                  <a:lnTo>
                    <a:pt x="109" y="75"/>
                  </a:lnTo>
                  <a:lnTo>
                    <a:pt x="96" y="66"/>
                  </a:lnTo>
                  <a:lnTo>
                    <a:pt x="89" y="63"/>
                  </a:lnTo>
                  <a:lnTo>
                    <a:pt x="81" y="63"/>
                  </a:lnTo>
                  <a:lnTo>
                    <a:pt x="43" y="62"/>
                  </a:lnTo>
                  <a:lnTo>
                    <a:pt x="34" y="58"/>
                  </a:lnTo>
                  <a:lnTo>
                    <a:pt x="28" y="54"/>
                  </a:lnTo>
                  <a:lnTo>
                    <a:pt x="24" y="48"/>
                  </a:lnTo>
                  <a:lnTo>
                    <a:pt x="23" y="39"/>
                  </a:lnTo>
                  <a:lnTo>
                    <a:pt x="24" y="26"/>
                  </a:lnTo>
                  <a:lnTo>
                    <a:pt x="28" y="21"/>
                  </a:lnTo>
                  <a:lnTo>
                    <a:pt x="32" y="19"/>
                  </a:lnTo>
                  <a:lnTo>
                    <a:pt x="38" y="17"/>
                  </a:lnTo>
                  <a:lnTo>
                    <a:pt x="57" y="17"/>
                  </a:lnTo>
                  <a:lnTo>
                    <a:pt x="69" y="17"/>
                  </a:lnTo>
                  <a:lnTo>
                    <a:pt x="77" y="17"/>
                  </a:lnTo>
                  <a:lnTo>
                    <a:pt x="84" y="19"/>
                  </a:lnTo>
                  <a:lnTo>
                    <a:pt x="89" y="2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Rectangle 1041">
              <a:extLst>
                <a:ext uri="{FF2B5EF4-FFF2-40B4-BE49-F238E27FC236}">
                  <a16:creationId xmlns:a16="http://schemas.microsoft.com/office/drawing/2014/main" id="{76C0B1F4-ECBD-6547-4109-483CE0BE58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" y="4171"/>
              <a:ext cx="5" cy="36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1042">
              <a:extLst>
                <a:ext uri="{FF2B5EF4-FFF2-40B4-BE49-F238E27FC236}">
                  <a16:creationId xmlns:a16="http://schemas.microsoft.com/office/drawing/2014/main" id="{E559A009-C7ED-BA39-EED7-089FD3E94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2" y="4170"/>
              <a:ext cx="25" cy="37"/>
            </a:xfrm>
            <a:custGeom>
              <a:avLst/>
              <a:gdLst>
                <a:gd name="T0" fmla="*/ 19 w 100"/>
                <a:gd name="T1" fmla="*/ 22 h 146"/>
                <a:gd name="T2" fmla="*/ 19 w 100"/>
                <a:gd name="T3" fmla="*/ 19 h 146"/>
                <a:gd name="T4" fmla="*/ 20 w 100"/>
                <a:gd name="T5" fmla="*/ 4 h 146"/>
                <a:gd name="T6" fmla="*/ 0 w 100"/>
                <a:gd name="T7" fmla="*/ 4 h 146"/>
                <a:gd name="T8" fmla="*/ 0 w 100"/>
                <a:gd name="T9" fmla="*/ 146 h 146"/>
                <a:gd name="T10" fmla="*/ 20 w 100"/>
                <a:gd name="T11" fmla="*/ 146 h 146"/>
                <a:gd name="T12" fmla="*/ 20 w 100"/>
                <a:gd name="T13" fmla="*/ 61 h 146"/>
                <a:gd name="T14" fmla="*/ 21 w 100"/>
                <a:gd name="T15" fmla="*/ 41 h 146"/>
                <a:gd name="T16" fmla="*/ 24 w 100"/>
                <a:gd name="T17" fmla="*/ 33 h 146"/>
                <a:gd name="T18" fmla="*/ 29 w 100"/>
                <a:gd name="T19" fmla="*/ 28 h 146"/>
                <a:gd name="T20" fmla="*/ 33 w 100"/>
                <a:gd name="T21" fmla="*/ 23 h 146"/>
                <a:gd name="T22" fmla="*/ 39 w 100"/>
                <a:gd name="T23" fmla="*/ 21 h 146"/>
                <a:gd name="T24" fmla="*/ 56 w 100"/>
                <a:gd name="T25" fmla="*/ 18 h 146"/>
                <a:gd name="T26" fmla="*/ 65 w 100"/>
                <a:gd name="T27" fmla="*/ 19 h 146"/>
                <a:gd name="T28" fmla="*/ 73 w 100"/>
                <a:gd name="T29" fmla="*/ 23 h 146"/>
                <a:gd name="T30" fmla="*/ 77 w 100"/>
                <a:gd name="T31" fmla="*/ 30 h 146"/>
                <a:gd name="T32" fmla="*/ 78 w 100"/>
                <a:gd name="T33" fmla="*/ 33 h 146"/>
                <a:gd name="T34" fmla="*/ 80 w 100"/>
                <a:gd name="T35" fmla="*/ 40 h 146"/>
                <a:gd name="T36" fmla="*/ 78 w 100"/>
                <a:gd name="T37" fmla="*/ 41 h 146"/>
                <a:gd name="T38" fmla="*/ 78 w 100"/>
                <a:gd name="T39" fmla="*/ 47 h 146"/>
                <a:gd name="T40" fmla="*/ 78 w 100"/>
                <a:gd name="T41" fmla="*/ 52 h 146"/>
                <a:gd name="T42" fmla="*/ 99 w 100"/>
                <a:gd name="T43" fmla="*/ 52 h 146"/>
                <a:gd name="T44" fmla="*/ 100 w 100"/>
                <a:gd name="T45" fmla="*/ 41 h 146"/>
                <a:gd name="T46" fmla="*/ 99 w 100"/>
                <a:gd name="T47" fmla="*/ 31 h 146"/>
                <a:gd name="T48" fmla="*/ 98 w 100"/>
                <a:gd name="T49" fmla="*/ 23 h 146"/>
                <a:gd name="T50" fmla="*/ 94 w 100"/>
                <a:gd name="T51" fmla="*/ 16 h 146"/>
                <a:gd name="T52" fmla="*/ 90 w 100"/>
                <a:gd name="T53" fmla="*/ 10 h 146"/>
                <a:gd name="T54" fmla="*/ 84 w 100"/>
                <a:gd name="T55" fmla="*/ 5 h 146"/>
                <a:gd name="T56" fmla="*/ 77 w 100"/>
                <a:gd name="T57" fmla="*/ 3 h 146"/>
                <a:gd name="T58" fmla="*/ 68 w 100"/>
                <a:gd name="T59" fmla="*/ 0 h 146"/>
                <a:gd name="T60" fmla="*/ 61 w 100"/>
                <a:gd name="T61" fmla="*/ 0 h 146"/>
                <a:gd name="T62" fmla="*/ 47 w 100"/>
                <a:gd name="T63" fmla="*/ 2 h 146"/>
                <a:gd name="T64" fmla="*/ 35 w 100"/>
                <a:gd name="T65" fmla="*/ 5 h 146"/>
                <a:gd name="T66" fmla="*/ 25 w 100"/>
                <a:gd name="T67" fmla="*/ 12 h 146"/>
                <a:gd name="T68" fmla="*/ 19 w 100"/>
                <a:gd name="T69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0" h="146">
                  <a:moveTo>
                    <a:pt x="19" y="22"/>
                  </a:moveTo>
                  <a:lnTo>
                    <a:pt x="19" y="19"/>
                  </a:lnTo>
                  <a:lnTo>
                    <a:pt x="20" y="4"/>
                  </a:lnTo>
                  <a:lnTo>
                    <a:pt x="0" y="4"/>
                  </a:lnTo>
                  <a:lnTo>
                    <a:pt x="0" y="146"/>
                  </a:lnTo>
                  <a:lnTo>
                    <a:pt x="20" y="146"/>
                  </a:lnTo>
                  <a:lnTo>
                    <a:pt x="20" y="61"/>
                  </a:lnTo>
                  <a:lnTo>
                    <a:pt x="21" y="41"/>
                  </a:lnTo>
                  <a:lnTo>
                    <a:pt x="24" y="33"/>
                  </a:lnTo>
                  <a:lnTo>
                    <a:pt x="29" y="28"/>
                  </a:lnTo>
                  <a:lnTo>
                    <a:pt x="33" y="23"/>
                  </a:lnTo>
                  <a:lnTo>
                    <a:pt x="39" y="21"/>
                  </a:lnTo>
                  <a:lnTo>
                    <a:pt x="56" y="18"/>
                  </a:lnTo>
                  <a:lnTo>
                    <a:pt x="65" y="19"/>
                  </a:lnTo>
                  <a:lnTo>
                    <a:pt x="73" y="23"/>
                  </a:lnTo>
                  <a:lnTo>
                    <a:pt x="77" y="30"/>
                  </a:lnTo>
                  <a:lnTo>
                    <a:pt x="78" y="33"/>
                  </a:lnTo>
                  <a:lnTo>
                    <a:pt x="80" y="40"/>
                  </a:lnTo>
                  <a:lnTo>
                    <a:pt x="78" y="41"/>
                  </a:lnTo>
                  <a:lnTo>
                    <a:pt x="78" y="47"/>
                  </a:lnTo>
                  <a:lnTo>
                    <a:pt x="78" y="52"/>
                  </a:lnTo>
                  <a:lnTo>
                    <a:pt x="99" y="52"/>
                  </a:lnTo>
                  <a:lnTo>
                    <a:pt x="100" y="41"/>
                  </a:lnTo>
                  <a:lnTo>
                    <a:pt x="99" y="31"/>
                  </a:lnTo>
                  <a:lnTo>
                    <a:pt x="98" y="23"/>
                  </a:lnTo>
                  <a:lnTo>
                    <a:pt x="94" y="16"/>
                  </a:lnTo>
                  <a:lnTo>
                    <a:pt x="90" y="10"/>
                  </a:lnTo>
                  <a:lnTo>
                    <a:pt x="84" y="5"/>
                  </a:lnTo>
                  <a:lnTo>
                    <a:pt x="77" y="3"/>
                  </a:lnTo>
                  <a:lnTo>
                    <a:pt x="68" y="0"/>
                  </a:lnTo>
                  <a:lnTo>
                    <a:pt x="61" y="0"/>
                  </a:lnTo>
                  <a:lnTo>
                    <a:pt x="47" y="2"/>
                  </a:lnTo>
                  <a:lnTo>
                    <a:pt x="35" y="5"/>
                  </a:lnTo>
                  <a:lnTo>
                    <a:pt x="25" y="12"/>
                  </a:lnTo>
                  <a:lnTo>
                    <a:pt x="19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1043">
              <a:extLst>
                <a:ext uri="{FF2B5EF4-FFF2-40B4-BE49-F238E27FC236}">
                  <a16:creationId xmlns:a16="http://schemas.microsoft.com/office/drawing/2014/main" id="{9CF9ACCB-7908-FED3-6DA4-DE33FFB86F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2" y="4170"/>
              <a:ext cx="31" cy="37"/>
            </a:xfrm>
            <a:custGeom>
              <a:avLst/>
              <a:gdLst>
                <a:gd name="T0" fmla="*/ 43 w 125"/>
                <a:gd name="T1" fmla="*/ 0 h 146"/>
                <a:gd name="T2" fmla="*/ 18 w 125"/>
                <a:gd name="T3" fmla="*/ 7 h 146"/>
                <a:gd name="T4" fmla="*/ 5 w 125"/>
                <a:gd name="T5" fmla="*/ 22 h 146"/>
                <a:gd name="T6" fmla="*/ 0 w 125"/>
                <a:gd name="T7" fmla="*/ 50 h 146"/>
                <a:gd name="T8" fmla="*/ 0 w 125"/>
                <a:gd name="T9" fmla="*/ 92 h 146"/>
                <a:gd name="T10" fmla="*/ 5 w 125"/>
                <a:gd name="T11" fmla="*/ 123 h 146"/>
                <a:gd name="T12" fmla="*/ 19 w 125"/>
                <a:gd name="T13" fmla="*/ 137 h 146"/>
                <a:gd name="T14" fmla="*/ 45 w 125"/>
                <a:gd name="T15" fmla="*/ 144 h 146"/>
                <a:gd name="T16" fmla="*/ 66 w 125"/>
                <a:gd name="T17" fmla="*/ 144 h 146"/>
                <a:gd name="T18" fmla="*/ 78 w 125"/>
                <a:gd name="T19" fmla="*/ 144 h 146"/>
                <a:gd name="T20" fmla="*/ 84 w 125"/>
                <a:gd name="T21" fmla="*/ 143 h 146"/>
                <a:gd name="T22" fmla="*/ 102 w 125"/>
                <a:gd name="T23" fmla="*/ 141 h 146"/>
                <a:gd name="T24" fmla="*/ 116 w 125"/>
                <a:gd name="T25" fmla="*/ 132 h 146"/>
                <a:gd name="T26" fmla="*/ 123 w 125"/>
                <a:gd name="T27" fmla="*/ 116 h 146"/>
                <a:gd name="T28" fmla="*/ 125 w 125"/>
                <a:gd name="T29" fmla="*/ 101 h 146"/>
                <a:gd name="T30" fmla="*/ 103 w 125"/>
                <a:gd name="T31" fmla="*/ 106 h 146"/>
                <a:gd name="T32" fmla="*/ 100 w 125"/>
                <a:gd name="T33" fmla="*/ 116 h 146"/>
                <a:gd name="T34" fmla="*/ 95 w 125"/>
                <a:gd name="T35" fmla="*/ 124 h 146"/>
                <a:gd name="T36" fmla="*/ 89 w 125"/>
                <a:gd name="T37" fmla="*/ 125 h 146"/>
                <a:gd name="T38" fmla="*/ 74 w 125"/>
                <a:gd name="T39" fmla="*/ 128 h 146"/>
                <a:gd name="T40" fmla="*/ 50 w 125"/>
                <a:gd name="T41" fmla="*/ 128 h 146"/>
                <a:gd name="T42" fmla="*/ 34 w 125"/>
                <a:gd name="T43" fmla="*/ 123 h 146"/>
                <a:gd name="T44" fmla="*/ 27 w 125"/>
                <a:gd name="T45" fmla="*/ 113 h 146"/>
                <a:gd name="T46" fmla="*/ 23 w 125"/>
                <a:gd name="T47" fmla="*/ 91 h 146"/>
                <a:gd name="T48" fmla="*/ 125 w 125"/>
                <a:gd name="T49" fmla="*/ 77 h 146"/>
                <a:gd name="T50" fmla="*/ 123 w 125"/>
                <a:gd name="T51" fmla="*/ 55 h 146"/>
                <a:gd name="T52" fmla="*/ 121 w 125"/>
                <a:gd name="T53" fmla="*/ 31 h 146"/>
                <a:gd name="T54" fmla="*/ 113 w 125"/>
                <a:gd name="T55" fmla="*/ 14 h 146"/>
                <a:gd name="T56" fmla="*/ 93 w 125"/>
                <a:gd name="T57" fmla="*/ 2 h 146"/>
                <a:gd name="T58" fmla="*/ 61 w 125"/>
                <a:gd name="T59" fmla="*/ 0 h 146"/>
                <a:gd name="T60" fmla="*/ 42 w 125"/>
                <a:gd name="T61" fmla="*/ 19 h 146"/>
                <a:gd name="T62" fmla="*/ 62 w 125"/>
                <a:gd name="T63" fmla="*/ 17 h 146"/>
                <a:gd name="T64" fmla="*/ 83 w 125"/>
                <a:gd name="T65" fmla="*/ 19 h 146"/>
                <a:gd name="T66" fmla="*/ 95 w 125"/>
                <a:gd name="T67" fmla="*/ 24 h 146"/>
                <a:gd name="T68" fmla="*/ 100 w 125"/>
                <a:gd name="T69" fmla="*/ 35 h 146"/>
                <a:gd name="T70" fmla="*/ 103 w 125"/>
                <a:gd name="T71" fmla="*/ 54 h 146"/>
                <a:gd name="T72" fmla="*/ 23 w 125"/>
                <a:gd name="T73" fmla="*/ 61 h 146"/>
                <a:gd name="T74" fmla="*/ 24 w 125"/>
                <a:gd name="T75" fmla="*/ 38 h 146"/>
                <a:gd name="T76" fmla="*/ 31 w 125"/>
                <a:gd name="T77" fmla="*/ 2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46">
                  <a:moveTo>
                    <a:pt x="61" y="0"/>
                  </a:moveTo>
                  <a:lnTo>
                    <a:pt x="43" y="0"/>
                  </a:lnTo>
                  <a:lnTo>
                    <a:pt x="29" y="3"/>
                  </a:lnTo>
                  <a:lnTo>
                    <a:pt x="18" y="7"/>
                  </a:lnTo>
                  <a:lnTo>
                    <a:pt x="12" y="15"/>
                  </a:lnTo>
                  <a:lnTo>
                    <a:pt x="5" y="22"/>
                  </a:lnTo>
                  <a:lnTo>
                    <a:pt x="3" y="35"/>
                  </a:lnTo>
                  <a:lnTo>
                    <a:pt x="0" y="50"/>
                  </a:lnTo>
                  <a:lnTo>
                    <a:pt x="0" y="71"/>
                  </a:lnTo>
                  <a:lnTo>
                    <a:pt x="0" y="92"/>
                  </a:lnTo>
                  <a:lnTo>
                    <a:pt x="3" y="110"/>
                  </a:lnTo>
                  <a:lnTo>
                    <a:pt x="5" y="123"/>
                  </a:lnTo>
                  <a:lnTo>
                    <a:pt x="12" y="132"/>
                  </a:lnTo>
                  <a:lnTo>
                    <a:pt x="19" y="137"/>
                  </a:lnTo>
                  <a:lnTo>
                    <a:pt x="31" y="142"/>
                  </a:lnTo>
                  <a:lnTo>
                    <a:pt x="45" y="144"/>
                  </a:lnTo>
                  <a:lnTo>
                    <a:pt x="64" y="146"/>
                  </a:lnTo>
                  <a:lnTo>
                    <a:pt x="66" y="144"/>
                  </a:lnTo>
                  <a:lnTo>
                    <a:pt x="70" y="144"/>
                  </a:lnTo>
                  <a:lnTo>
                    <a:pt x="78" y="144"/>
                  </a:lnTo>
                  <a:lnTo>
                    <a:pt x="80" y="143"/>
                  </a:lnTo>
                  <a:lnTo>
                    <a:pt x="84" y="143"/>
                  </a:lnTo>
                  <a:lnTo>
                    <a:pt x="92" y="143"/>
                  </a:lnTo>
                  <a:lnTo>
                    <a:pt x="102" y="141"/>
                  </a:lnTo>
                  <a:lnTo>
                    <a:pt x="111" y="138"/>
                  </a:lnTo>
                  <a:lnTo>
                    <a:pt x="116" y="132"/>
                  </a:lnTo>
                  <a:lnTo>
                    <a:pt x="121" y="125"/>
                  </a:lnTo>
                  <a:lnTo>
                    <a:pt x="123" y="116"/>
                  </a:lnTo>
                  <a:lnTo>
                    <a:pt x="125" y="106"/>
                  </a:lnTo>
                  <a:lnTo>
                    <a:pt x="125" y="101"/>
                  </a:lnTo>
                  <a:lnTo>
                    <a:pt x="103" y="101"/>
                  </a:lnTo>
                  <a:lnTo>
                    <a:pt x="103" y="106"/>
                  </a:lnTo>
                  <a:lnTo>
                    <a:pt x="102" y="111"/>
                  </a:lnTo>
                  <a:lnTo>
                    <a:pt x="100" y="116"/>
                  </a:lnTo>
                  <a:lnTo>
                    <a:pt x="98" y="120"/>
                  </a:lnTo>
                  <a:lnTo>
                    <a:pt x="95" y="124"/>
                  </a:lnTo>
                  <a:lnTo>
                    <a:pt x="92" y="124"/>
                  </a:lnTo>
                  <a:lnTo>
                    <a:pt x="89" y="125"/>
                  </a:lnTo>
                  <a:lnTo>
                    <a:pt x="83" y="128"/>
                  </a:lnTo>
                  <a:lnTo>
                    <a:pt x="74" y="128"/>
                  </a:lnTo>
                  <a:lnTo>
                    <a:pt x="64" y="129"/>
                  </a:lnTo>
                  <a:lnTo>
                    <a:pt x="50" y="128"/>
                  </a:lnTo>
                  <a:lnTo>
                    <a:pt x="41" y="127"/>
                  </a:lnTo>
                  <a:lnTo>
                    <a:pt x="34" y="123"/>
                  </a:lnTo>
                  <a:lnTo>
                    <a:pt x="31" y="120"/>
                  </a:lnTo>
                  <a:lnTo>
                    <a:pt x="27" y="113"/>
                  </a:lnTo>
                  <a:lnTo>
                    <a:pt x="24" y="104"/>
                  </a:lnTo>
                  <a:lnTo>
                    <a:pt x="23" y="91"/>
                  </a:lnTo>
                  <a:lnTo>
                    <a:pt x="23" y="77"/>
                  </a:lnTo>
                  <a:lnTo>
                    <a:pt x="125" y="77"/>
                  </a:lnTo>
                  <a:lnTo>
                    <a:pt x="125" y="67"/>
                  </a:lnTo>
                  <a:lnTo>
                    <a:pt x="123" y="55"/>
                  </a:lnTo>
                  <a:lnTo>
                    <a:pt x="123" y="47"/>
                  </a:lnTo>
                  <a:lnTo>
                    <a:pt x="121" y="31"/>
                  </a:lnTo>
                  <a:lnTo>
                    <a:pt x="117" y="20"/>
                  </a:lnTo>
                  <a:lnTo>
                    <a:pt x="113" y="14"/>
                  </a:lnTo>
                  <a:lnTo>
                    <a:pt x="104" y="6"/>
                  </a:lnTo>
                  <a:lnTo>
                    <a:pt x="93" y="2"/>
                  </a:lnTo>
                  <a:lnTo>
                    <a:pt x="78" y="0"/>
                  </a:lnTo>
                  <a:lnTo>
                    <a:pt x="61" y="0"/>
                  </a:lnTo>
                  <a:close/>
                  <a:moveTo>
                    <a:pt x="31" y="25"/>
                  </a:moveTo>
                  <a:lnTo>
                    <a:pt x="42" y="19"/>
                  </a:lnTo>
                  <a:lnTo>
                    <a:pt x="51" y="17"/>
                  </a:lnTo>
                  <a:lnTo>
                    <a:pt x="62" y="17"/>
                  </a:lnTo>
                  <a:lnTo>
                    <a:pt x="74" y="17"/>
                  </a:lnTo>
                  <a:lnTo>
                    <a:pt x="83" y="19"/>
                  </a:lnTo>
                  <a:lnTo>
                    <a:pt x="89" y="20"/>
                  </a:lnTo>
                  <a:lnTo>
                    <a:pt x="95" y="24"/>
                  </a:lnTo>
                  <a:lnTo>
                    <a:pt x="98" y="28"/>
                  </a:lnTo>
                  <a:lnTo>
                    <a:pt x="100" y="35"/>
                  </a:lnTo>
                  <a:lnTo>
                    <a:pt x="102" y="43"/>
                  </a:lnTo>
                  <a:lnTo>
                    <a:pt x="103" y="54"/>
                  </a:lnTo>
                  <a:lnTo>
                    <a:pt x="103" y="61"/>
                  </a:lnTo>
                  <a:lnTo>
                    <a:pt x="23" y="61"/>
                  </a:lnTo>
                  <a:lnTo>
                    <a:pt x="23" y="47"/>
                  </a:lnTo>
                  <a:lnTo>
                    <a:pt x="24" y="38"/>
                  </a:lnTo>
                  <a:lnTo>
                    <a:pt x="27" y="29"/>
                  </a:lnTo>
                  <a:lnTo>
                    <a:pt x="31" y="2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1044">
              <a:extLst>
                <a:ext uri="{FF2B5EF4-FFF2-40B4-BE49-F238E27FC236}">
                  <a16:creationId xmlns:a16="http://schemas.microsoft.com/office/drawing/2014/main" id="{2C1F25CC-2AF5-AEE1-94CC-06CE8B27F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0" y="4170"/>
              <a:ext cx="53" cy="37"/>
            </a:xfrm>
            <a:custGeom>
              <a:avLst/>
              <a:gdLst>
                <a:gd name="T0" fmla="*/ 117 w 210"/>
                <a:gd name="T1" fmla="*/ 62 h 144"/>
                <a:gd name="T2" fmla="*/ 118 w 210"/>
                <a:gd name="T3" fmla="*/ 40 h 144"/>
                <a:gd name="T4" fmla="*/ 120 w 210"/>
                <a:gd name="T5" fmla="*/ 31 h 144"/>
                <a:gd name="T6" fmla="*/ 125 w 210"/>
                <a:gd name="T7" fmla="*/ 28 h 144"/>
                <a:gd name="T8" fmla="*/ 129 w 210"/>
                <a:gd name="T9" fmla="*/ 22 h 144"/>
                <a:gd name="T10" fmla="*/ 137 w 210"/>
                <a:gd name="T11" fmla="*/ 20 h 144"/>
                <a:gd name="T12" fmla="*/ 146 w 210"/>
                <a:gd name="T13" fmla="*/ 17 h 144"/>
                <a:gd name="T14" fmla="*/ 158 w 210"/>
                <a:gd name="T15" fmla="*/ 17 h 144"/>
                <a:gd name="T16" fmla="*/ 174 w 210"/>
                <a:gd name="T17" fmla="*/ 19 h 144"/>
                <a:gd name="T18" fmla="*/ 179 w 210"/>
                <a:gd name="T19" fmla="*/ 20 h 144"/>
                <a:gd name="T20" fmla="*/ 183 w 210"/>
                <a:gd name="T21" fmla="*/ 24 h 144"/>
                <a:gd name="T22" fmla="*/ 185 w 210"/>
                <a:gd name="T23" fmla="*/ 26 h 144"/>
                <a:gd name="T24" fmla="*/ 188 w 210"/>
                <a:gd name="T25" fmla="*/ 33 h 144"/>
                <a:gd name="T26" fmla="*/ 189 w 210"/>
                <a:gd name="T27" fmla="*/ 40 h 144"/>
                <a:gd name="T28" fmla="*/ 190 w 210"/>
                <a:gd name="T29" fmla="*/ 50 h 144"/>
                <a:gd name="T30" fmla="*/ 190 w 210"/>
                <a:gd name="T31" fmla="*/ 144 h 144"/>
                <a:gd name="T32" fmla="*/ 210 w 210"/>
                <a:gd name="T33" fmla="*/ 144 h 144"/>
                <a:gd name="T34" fmla="*/ 210 w 210"/>
                <a:gd name="T35" fmla="*/ 52 h 144"/>
                <a:gd name="T36" fmla="*/ 209 w 210"/>
                <a:gd name="T37" fmla="*/ 38 h 144"/>
                <a:gd name="T38" fmla="*/ 207 w 210"/>
                <a:gd name="T39" fmla="*/ 28 h 144"/>
                <a:gd name="T40" fmla="*/ 203 w 210"/>
                <a:gd name="T41" fmla="*/ 19 h 144"/>
                <a:gd name="T42" fmla="*/ 198 w 210"/>
                <a:gd name="T43" fmla="*/ 12 h 144"/>
                <a:gd name="T44" fmla="*/ 190 w 210"/>
                <a:gd name="T45" fmla="*/ 6 h 144"/>
                <a:gd name="T46" fmla="*/ 181 w 210"/>
                <a:gd name="T47" fmla="*/ 2 h 144"/>
                <a:gd name="T48" fmla="*/ 171 w 210"/>
                <a:gd name="T49" fmla="*/ 0 h 144"/>
                <a:gd name="T50" fmla="*/ 160 w 210"/>
                <a:gd name="T51" fmla="*/ 0 h 144"/>
                <a:gd name="T52" fmla="*/ 143 w 210"/>
                <a:gd name="T53" fmla="*/ 1 h 144"/>
                <a:gd name="T54" fmla="*/ 129 w 210"/>
                <a:gd name="T55" fmla="*/ 5 h 144"/>
                <a:gd name="T56" fmla="*/ 118 w 210"/>
                <a:gd name="T57" fmla="*/ 12 h 144"/>
                <a:gd name="T58" fmla="*/ 111 w 210"/>
                <a:gd name="T59" fmla="*/ 24 h 144"/>
                <a:gd name="T60" fmla="*/ 105 w 210"/>
                <a:gd name="T61" fmla="*/ 12 h 144"/>
                <a:gd name="T62" fmla="*/ 100 w 210"/>
                <a:gd name="T63" fmla="*/ 7 h 144"/>
                <a:gd name="T64" fmla="*/ 96 w 210"/>
                <a:gd name="T65" fmla="*/ 5 h 144"/>
                <a:gd name="T66" fmla="*/ 82 w 210"/>
                <a:gd name="T67" fmla="*/ 1 h 144"/>
                <a:gd name="T68" fmla="*/ 67 w 210"/>
                <a:gd name="T69" fmla="*/ 0 h 144"/>
                <a:gd name="T70" fmla="*/ 51 w 210"/>
                <a:gd name="T71" fmla="*/ 1 h 144"/>
                <a:gd name="T72" fmla="*/ 39 w 210"/>
                <a:gd name="T73" fmla="*/ 5 h 144"/>
                <a:gd name="T74" fmla="*/ 28 w 210"/>
                <a:gd name="T75" fmla="*/ 12 h 144"/>
                <a:gd name="T76" fmla="*/ 21 w 210"/>
                <a:gd name="T77" fmla="*/ 24 h 144"/>
                <a:gd name="T78" fmla="*/ 20 w 210"/>
                <a:gd name="T79" fmla="*/ 24 h 144"/>
                <a:gd name="T80" fmla="*/ 21 w 210"/>
                <a:gd name="T81" fmla="*/ 2 h 144"/>
                <a:gd name="T82" fmla="*/ 0 w 210"/>
                <a:gd name="T83" fmla="*/ 2 h 144"/>
                <a:gd name="T84" fmla="*/ 0 w 210"/>
                <a:gd name="T85" fmla="*/ 144 h 144"/>
                <a:gd name="T86" fmla="*/ 21 w 210"/>
                <a:gd name="T87" fmla="*/ 144 h 144"/>
                <a:gd name="T88" fmla="*/ 21 w 210"/>
                <a:gd name="T89" fmla="*/ 63 h 144"/>
                <a:gd name="T90" fmla="*/ 21 w 210"/>
                <a:gd name="T91" fmla="*/ 52 h 144"/>
                <a:gd name="T92" fmla="*/ 24 w 210"/>
                <a:gd name="T93" fmla="*/ 43 h 144"/>
                <a:gd name="T94" fmla="*/ 26 w 210"/>
                <a:gd name="T95" fmla="*/ 34 h 144"/>
                <a:gd name="T96" fmla="*/ 32 w 210"/>
                <a:gd name="T97" fmla="*/ 29 h 144"/>
                <a:gd name="T98" fmla="*/ 37 w 210"/>
                <a:gd name="T99" fmla="*/ 22 h 144"/>
                <a:gd name="T100" fmla="*/ 44 w 210"/>
                <a:gd name="T101" fmla="*/ 20 h 144"/>
                <a:gd name="T102" fmla="*/ 53 w 210"/>
                <a:gd name="T103" fmla="*/ 17 h 144"/>
                <a:gd name="T104" fmla="*/ 65 w 210"/>
                <a:gd name="T105" fmla="*/ 17 h 144"/>
                <a:gd name="T106" fmla="*/ 77 w 210"/>
                <a:gd name="T107" fmla="*/ 19 h 144"/>
                <a:gd name="T108" fmla="*/ 82 w 210"/>
                <a:gd name="T109" fmla="*/ 20 h 144"/>
                <a:gd name="T110" fmla="*/ 87 w 210"/>
                <a:gd name="T111" fmla="*/ 24 h 144"/>
                <a:gd name="T112" fmla="*/ 92 w 210"/>
                <a:gd name="T113" fmla="*/ 33 h 144"/>
                <a:gd name="T114" fmla="*/ 94 w 210"/>
                <a:gd name="T115" fmla="*/ 38 h 144"/>
                <a:gd name="T116" fmla="*/ 95 w 210"/>
                <a:gd name="T117" fmla="*/ 45 h 144"/>
                <a:gd name="T118" fmla="*/ 95 w 210"/>
                <a:gd name="T119" fmla="*/ 144 h 144"/>
                <a:gd name="T120" fmla="*/ 117 w 210"/>
                <a:gd name="T121" fmla="*/ 144 h 144"/>
                <a:gd name="T122" fmla="*/ 117 w 210"/>
                <a:gd name="T123" fmla="*/ 6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0" h="144">
                  <a:moveTo>
                    <a:pt x="117" y="62"/>
                  </a:moveTo>
                  <a:lnTo>
                    <a:pt x="118" y="40"/>
                  </a:lnTo>
                  <a:lnTo>
                    <a:pt x="120" y="31"/>
                  </a:lnTo>
                  <a:lnTo>
                    <a:pt x="125" y="28"/>
                  </a:lnTo>
                  <a:lnTo>
                    <a:pt x="129" y="22"/>
                  </a:lnTo>
                  <a:lnTo>
                    <a:pt x="137" y="20"/>
                  </a:lnTo>
                  <a:lnTo>
                    <a:pt x="146" y="17"/>
                  </a:lnTo>
                  <a:lnTo>
                    <a:pt x="158" y="17"/>
                  </a:lnTo>
                  <a:lnTo>
                    <a:pt x="174" y="19"/>
                  </a:lnTo>
                  <a:lnTo>
                    <a:pt x="179" y="20"/>
                  </a:lnTo>
                  <a:lnTo>
                    <a:pt x="183" y="24"/>
                  </a:lnTo>
                  <a:lnTo>
                    <a:pt x="185" y="26"/>
                  </a:lnTo>
                  <a:lnTo>
                    <a:pt x="188" y="33"/>
                  </a:lnTo>
                  <a:lnTo>
                    <a:pt x="189" y="40"/>
                  </a:lnTo>
                  <a:lnTo>
                    <a:pt x="190" y="50"/>
                  </a:lnTo>
                  <a:lnTo>
                    <a:pt x="190" y="144"/>
                  </a:lnTo>
                  <a:lnTo>
                    <a:pt x="210" y="144"/>
                  </a:lnTo>
                  <a:lnTo>
                    <a:pt x="210" y="52"/>
                  </a:lnTo>
                  <a:lnTo>
                    <a:pt x="209" y="38"/>
                  </a:lnTo>
                  <a:lnTo>
                    <a:pt x="207" y="28"/>
                  </a:lnTo>
                  <a:lnTo>
                    <a:pt x="203" y="19"/>
                  </a:lnTo>
                  <a:lnTo>
                    <a:pt x="198" y="12"/>
                  </a:lnTo>
                  <a:lnTo>
                    <a:pt x="190" y="6"/>
                  </a:lnTo>
                  <a:lnTo>
                    <a:pt x="181" y="2"/>
                  </a:lnTo>
                  <a:lnTo>
                    <a:pt x="171" y="0"/>
                  </a:lnTo>
                  <a:lnTo>
                    <a:pt x="160" y="0"/>
                  </a:lnTo>
                  <a:lnTo>
                    <a:pt x="143" y="1"/>
                  </a:lnTo>
                  <a:lnTo>
                    <a:pt x="129" y="5"/>
                  </a:lnTo>
                  <a:lnTo>
                    <a:pt x="118" y="12"/>
                  </a:lnTo>
                  <a:lnTo>
                    <a:pt x="111" y="24"/>
                  </a:lnTo>
                  <a:lnTo>
                    <a:pt x="105" y="12"/>
                  </a:lnTo>
                  <a:lnTo>
                    <a:pt x="100" y="7"/>
                  </a:lnTo>
                  <a:lnTo>
                    <a:pt x="96" y="5"/>
                  </a:lnTo>
                  <a:lnTo>
                    <a:pt x="82" y="1"/>
                  </a:lnTo>
                  <a:lnTo>
                    <a:pt x="67" y="0"/>
                  </a:lnTo>
                  <a:lnTo>
                    <a:pt x="51" y="1"/>
                  </a:lnTo>
                  <a:lnTo>
                    <a:pt x="39" y="5"/>
                  </a:lnTo>
                  <a:lnTo>
                    <a:pt x="28" y="12"/>
                  </a:lnTo>
                  <a:lnTo>
                    <a:pt x="21" y="24"/>
                  </a:lnTo>
                  <a:lnTo>
                    <a:pt x="20" y="24"/>
                  </a:lnTo>
                  <a:lnTo>
                    <a:pt x="21" y="2"/>
                  </a:lnTo>
                  <a:lnTo>
                    <a:pt x="0" y="2"/>
                  </a:lnTo>
                  <a:lnTo>
                    <a:pt x="0" y="144"/>
                  </a:lnTo>
                  <a:lnTo>
                    <a:pt x="21" y="144"/>
                  </a:lnTo>
                  <a:lnTo>
                    <a:pt x="21" y="63"/>
                  </a:lnTo>
                  <a:lnTo>
                    <a:pt x="21" y="52"/>
                  </a:lnTo>
                  <a:lnTo>
                    <a:pt x="24" y="43"/>
                  </a:lnTo>
                  <a:lnTo>
                    <a:pt x="26" y="34"/>
                  </a:lnTo>
                  <a:lnTo>
                    <a:pt x="32" y="29"/>
                  </a:lnTo>
                  <a:lnTo>
                    <a:pt x="37" y="22"/>
                  </a:lnTo>
                  <a:lnTo>
                    <a:pt x="44" y="20"/>
                  </a:lnTo>
                  <a:lnTo>
                    <a:pt x="53" y="17"/>
                  </a:lnTo>
                  <a:lnTo>
                    <a:pt x="65" y="17"/>
                  </a:lnTo>
                  <a:lnTo>
                    <a:pt x="77" y="19"/>
                  </a:lnTo>
                  <a:lnTo>
                    <a:pt x="82" y="20"/>
                  </a:lnTo>
                  <a:lnTo>
                    <a:pt x="87" y="24"/>
                  </a:lnTo>
                  <a:lnTo>
                    <a:pt x="92" y="33"/>
                  </a:lnTo>
                  <a:lnTo>
                    <a:pt x="94" y="38"/>
                  </a:lnTo>
                  <a:lnTo>
                    <a:pt x="95" y="45"/>
                  </a:lnTo>
                  <a:lnTo>
                    <a:pt x="95" y="144"/>
                  </a:lnTo>
                  <a:lnTo>
                    <a:pt x="117" y="144"/>
                  </a:lnTo>
                  <a:lnTo>
                    <a:pt x="117" y="6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1045">
              <a:extLst>
                <a:ext uri="{FF2B5EF4-FFF2-40B4-BE49-F238E27FC236}">
                  <a16:creationId xmlns:a16="http://schemas.microsoft.com/office/drawing/2014/main" id="{0C82FB23-24CE-3B84-81C5-DCC50DA4E0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1" y="4170"/>
              <a:ext cx="31" cy="37"/>
            </a:xfrm>
            <a:custGeom>
              <a:avLst/>
              <a:gdLst>
                <a:gd name="T0" fmla="*/ 115 w 125"/>
                <a:gd name="T1" fmla="*/ 127 h 146"/>
                <a:gd name="T2" fmla="*/ 117 w 125"/>
                <a:gd name="T3" fmla="*/ 119 h 146"/>
                <a:gd name="T4" fmla="*/ 121 w 125"/>
                <a:gd name="T5" fmla="*/ 110 h 146"/>
                <a:gd name="T6" fmla="*/ 124 w 125"/>
                <a:gd name="T7" fmla="*/ 83 h 146"/>
                <a:gd name="T8" fmla="*/ 124 w 125"/>
                <a:gd name="T9" fmla="*/ 52 h 146"/>
                <a:gd name="T10" fmla="*/ 117 w 125"/>
                <a:gd name="T11" fmla="*/ 21 h 146"/>
                <a:gd name="T12" fmla="*/ 114 w 125"/>
                <a:gd name="T13" fmla="*/ 14 h 146"/>
                <a:gd name="T14" fmla="*/ 95 w 125"/>
                <a:gd name="T15" fmla="*/ 2 h 146"/>
                <a:gd name="T16" fmla="*/ 63 w 125"/>
                <a:gd name="T17" fmla="*/ 0 h 146"/>
                <a:gd name="T18" fmla="*/ 30 w 125"/>
                <a:gd name="T19" fmla="*/ 2 h 146"/>
                <a:gd name="T20" fmla="*/ 11 w 125"/>
                <a:gd name="T21" fmla="*/ 14 h 146"/>
                <a:gd name="T22" fmla="*/ 2 w 125"/>
                <a:gd name="T23" fmla="*/ 35 h 146"/>
                <a:gd name="T24" fmla="*/ 0 w 125"/>
                <a:gd name="T25" fmla="*/ 73 h 146"/>
                <a:gd name="T26" fmla="*/ 2 w 125"/>
                <a:gd name="T27" fmla="*/ 110 h 146"/>
                <a:gd name="T28" fmla="*/ 11 w 125"/>
                <a:gd name="T29" fmla="*/ 132 h 146"/>
                <a:gd name="T30" fmla="*/ 30 w 125"/>
                <a:gd name="T31" fmla="*/ 142 h 146"/>
                <a:gd name="T32" fmla="*/ 63 w 125"/>
                <a:gd name="T33" fmla="*/ 146 h 146"/>
                <a:gd name="T34" fmla="*/ 79 w 125"/>
                <a:gd name="T35" fmla="*/ 144 h 146"/>
                <a:gd name="T36" fmla="*/ 105 w 125"/>
                <a:gd name="T37" fmla="*/ 137 h 146"/>
                <a:gd name="T38" fmla="*/ 104 w 125"/>
                <a:gd name="T39" fmla="*/ 73 h 146"/>
                <a:gd name="T40" fmla="*/ 102 w 125"/>
                <a:gd name="T41" fmla="*/ 90 h 146"/>
                <a:gd name="T42" fmla="*/ 101 w 125"/>
                <a:gd name="T43" fmla="*/ 96 h 146"/>
                <a:gd name="T44" fmla="*/ 98 w 125"/>
                <a:gd name="T45" fmla="*/ 113 h 146"/>
                <a:gd name="T46" fmla="*/ 91 w 125"/>
                <a:gd name="T47" fmla="*/ 123 h 146"/>
                <a:gd name="T48" fmla="*/ 87 w 125"/>
                <a:gd name="T49" fmla="*/ 123 h 146"/>
                <a:gd name="T50" fmla="*/ 85 w 125"/>
                <a:gd name="T51" fmla="*/ 127 h 146"/>
                <a:gd name="T52" fmla="*/ 74 w 125"/>
                <a:gd name="T53" fmla="*/ 128 h 146"/>
                <a:gd name="T54" fmla="*/ 63 w 125"/>
                <a:gd name="T55" fmla="*/ 129 h 146"/>
                <a:gd name="T56" fmla="*/ 43 w 125"/>
                <a:gd name="T57" fmla="*/ 127 h 146"/>
                <a:gd name="T58" fmla="*/ 34 w 125"/>
                <a:gd name="T59" fmla="*/ 124 h 146"/>
                <a:gd name="T60" fmla="*/ 27 w 125"/>
                <a:gd name="T61" fmla="*/ 120 h 146"/>
                <a:gd name="T62" fmla="*/ 24 w 125"/>
                <a:gd name="T63" fmla="*/ 104 h 146"/>
                <a:gd name="T64" fmla="*/ 22 w 125"/>
                <a:gd name="T65" fmla="*/ 73 h 146"/>
                <a:gd name="T66" fmla="*/ 24 w 125"/>
                <a:gd name="T67" fmla="*/ 43 h 146"/>
                <a:gd name="T68" fmla="*/ 27 w 125"/>
                <a:gd name="T69" fmla="*/ 28 h 146"/>
                <a:gd name="T70" fmla="*/ 39 w 125"/>
                <a:gd name="T71" fmla="*/ 20 h 146"/>
                <a:gd name="T72" fmla="*/ 63 w 125"/>
                <a:gd name="T73" fmla="*/ 17 h 146"/>
                <a:gd name="T74" fmla="*/ 85 w 125"/>
                <a:gd name="T75" fmla="*/ 20 h 146"/>
                <a:gd name="T76" fmla="*/ 96 w 125"/>
                <a:gd name="T77" fmla="*/ 28 h 146"/>
                <a:gd name="T78" fmla="*/ 101 w 125"/>
                <a:gd name="T79" fmla="*/ 43 h 146"/>
                <a:gd name="T80" fmla="*/ 102 w 125"/>
                <a:gd name="T81" fmla="*/ 55 h 146"/>
                <a:gd name="T82" fmla="*/ 104 w 125"/>
                <a:gd name="T8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146">
                  <a:moveTo>
                    <a:pt x="114" y="132"/>
                  </a:moveTo>
                  <a:lnTo>
                    <a:pt x="115" y="127"/>
                  </a:lnTo>
                  <a:lnTo>
                    <a:pt x="117" y="123"/>
                  </a:lnTo>
                  <a:lnTo>
                    <a:pt x="117" y="119"/>
                  </a:lnTo>
                  <a:lnTo>
                    <a:pt x="119" y="116"/>
                  </a:lnTo>
                  <a:lnTo>
                    <a:pt x="121" y="110"/>
                  </a:lnTo>
                  <a:lnTo>
                    <a:pt x="124" y="94"/>
                  </a:lnTo>
                  <a:lnTo>
                    <a:pt x="124" y="83"/>
                  </a:lnTo>
                  <a:lnTo>
                    <a:pt x="125" y="73"/>
                  </a:lnTo>
                  <a:lnTo>
                    <a:pt x="124" y="52"/>
                  </a:lnTo>
                  <a:lnTo>
                    <a:pt x="121" y="35"/>
                  </a:lnTo>
                  <a:lnTo>
                    <a:pt x="117" y="21"/>
                  </a:lnTo>
                  <a:lnTo>
                    <a:pt x="115" y="16"/>
                  </a:lnTo>
                  <a:lnTo>
                    <a:pt x="114" y="14"/>
                  </a:lnTo>
                  <a:lnTo>
                    <a:pt x="105" y="6"/>
                  </a:lnTo>
                  <a:lnTo>
                    <a:pt x="95" y="2"/>
                  </a:lnTo>
                  <a:lnTo>
                    <a:pt x="79" y="0"/>
                  </a:lnTo>
                  <a:lnTo>
                    <a:pt x="63" y="0"/>
                  </a:lnTo>
                  <a:lnTo>
                    <a:pt x="44" y="0"/>
                  </a:lnTo>
                  <a:lnTo>
                    <a:pt x="30" y="2"/>
                  </a:lnTo>
                  <a:lnTo>
                    <a:pt x="19" y="6"/>
                  </a:lnTo>
                  <a:lnTo>
                    <a:pt x="11" y="14"/>
                  </a:lnTo>
                  <a:lnTo>
                    <a:pt x="5" y="21"/>
                  </a:lnTo>
                  <a:lnTo>
                    <a:pt x="2" y="35"/>
                  </a:lnTo>
                  <a:lnTo>
                    <a:pt x="0" y="52"/>
                  </a:lnTo>
                  <a:lnTo>
                    <a:pt x="0" y="73"/>
                  </a:lnTo>
                  <a:lnTo>
                    <a:pt x="0" y="94"/>
                  </a:lnTo>
                  <a:lnTo>
                    <a:pt x="2" y="110"/>
                  </a:lnTo>
                  <a:lnTo>
                    <a:pt x="5" y="123"/>
                  </a:lnTo>
                  <a:lnTo>
                    <a:pt x="11" y="132"/>
                  </a:lnTo>
                  <a:lnTo>
                    <a:pt x="19" y="137"/>
                  </a:lnTo>
                  <a:lnTo>
                    <a:pt x="30" y="142"/>
                  </a:lnTo>
                  <a:lnTo>
                    <a:pt x="44" y="144"/>
                  </a:lnTo>
                  <a:lnTo>
                    <a:pt x="63" y="146"/>
                  </a:lnTo>
                  <a:lnTo>
                    <a:pt x="71" y="144"/>
                  </a:lnTo>
                  <a:lnTo>
                    <a:pt x="79" y="144"/>
                  </a:lnTo>
                  <a:lnTo>
                    <a:pt x="95" y="142"/>
                  </a:lnTo>
                  <a:lnTo>
                    <a:pt x="105" y="137"/>
                  </a:lnTo>
                  <a:lnTo>
                    <a:pt x="114" y="132"/>
                  </a:lnTo>
                  <a:close/>
                  <a:moveTo>
                    <a:pt x="104" y="73"/>
                  </a:moveTo>
                  <a:lnTo>
                    <a:pt x="102" y="81"/>
                  </a:lnTo>
                  <a:lnTo>
                    <a:pt x="102" y="90"/>
                  </a:lnTo>
                  <a:lnTo>
                    <a:pt x="101" y="92"/>
                  </a:lnTo>
                  <a:lnTo>
                    <a:pt x="101" y="96"/>
                  </a:lnTo>
                  <a:lnTo>
                    <a:pt x="101" y="104"/>
                  </a:lnTo>
                  <a:lnTo>
                    <a:pt x="98" y="113"/>
                  </a:lnTo>
                  <a:lnTo>
                    <a:pt x="96" y="120"/>
                  </a:lnTo>
                  <a:lnTo>
                    <a:pt x="91" y="123"/>
                  </a:lnTo>
                  <a:lnTo>
                    <a:pt x="88" y="123"/>
                  </a:lnTo>
                  <a:lnTo>
                    <a:pt x="87" y="123"/>
                  </a:lnTo>
                  <a:lnTo>
                    <a:pt x="87" y="124"/>
                  </a:lnTo>
                  <a:lnTo>
                    <a:pt x="85" y="127"/>
                  </a:lnTo>
                  <a:lnTo>
                    <a:pt x="79" y="127"/>
                  </a:lnTo>
                  <a:lnTo>
                    <a:pt x="74" y="128"/>
                  </a:lnTo>
                  <a:lnTo>
                    <a:pt x="68" y="128"/>
                  </a:lnTo>
                  <a:lnTo>
                    <a:pt x="63" y="129"/>
                  </a:lnTo>
                  <a:lnTo>
                    <a:pt x="49" y="128"/>
                  </a:lnTo>
                  <a:lnTo>
                    <a:pt x="43" y="127"/>
                  </a:lnTo>
                  <a:lnTo>
                    <a:pt x="39" y="127"/>
                  </a:lnTo>
                  <a:lnTo>
                    <a:pt x="34" y="124"/>
                  </a:lnTo>
                  <a:lnTo>
                    <a:pt x="31" y="123"/>
                  </a:lnTo>
                  <a:lnTo>
                    <a:pt x="27" y="120"/>
                  </a:lnTo>
                  <a:lnTo>
                    <a:pt x="25" y="113"/>
                  </a:lnTo>
                  <a:lnTo>
                    <a:pt x="24" y="104"/>
                  </a:lnTo>
                  <a:lnTo>
                    <a:pt x="22" y="90"/>
                  </a:lnTo>
                  <a:lnTo>
                    <a:pt x="22" y="73"/>
                  </a:lnTo>
                  <a:lnTo>
                    <a:pt x="22" y="55"/>
                  </a:lnTo>
                  <a:lnTo>
                    <a:pt x="24" y="43"/>
                  </a:lnTo>
                  <a:lnTo>
                    <a:pt x="25" y="33"/>
                  </a:lnTo>
                  <a:lnTo>
                    <a:pt x="27" y="28"/>
                  </a:lnTo>
                  <a:lnTo>
                    <a:pt x="31" y="22"/>
                  </a:lnTo>
                  <a:lnTo>
                    <a:pt x="39" y="20"/>
                  </a:lnTo>
                  <a:lnTo>
                    <a:pt x="49" y="17"/>
                  </a:lnTo>
                  <a:lnTo>
                    <a:pt x="63" y="17"/>
                  </a:lnTo>
                  <a:lnTo>
                    <a:pt x="74" y="17"/>
                  </a:lnTo>
                  <a:lnTo>
                    <a:pt x="85" y="20"/>
                  </a:lnTo>
                  <a:lnTo>
                    <a:pt x="91" y="22"/>
                  </a:lnTo>
                  <a:lnTo>
                    <a:pt x="96" y="28"/>
                  </a:lnTo>
                  <a:lnTo>
                    <a:pt x="98" y="33"/>
                  </a:lnTo>
                  <a:lnTo>
                    <a:pt x="101" y="43"/>
                  </a:lnTo>
                  <a:lnTo>
                    <a:pt x="101" y="48"/>
                  </a:lnTo>
                  <a:lnTo>
                    <a:pt x="102" y="55"/>
                  </a:lnTo>
                  <a:lnTo>
                    <a:pt x="102" y="63"/>
                  </a:lnTo>
                  <a:lnTo>
                    <a:pt x="104" y="7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1046">
              <a:extLst>
                <a:ext uri="{FF2B5EF4-FFF2-40B4-BE49-F238E27FC236}">
                  <a16:creationId xmlns:a16="http://schemas.microsoft.com/office/drawing/2014/main" id="{8C8553EF-B3DF-5E11-F9C2-7B04C0AD04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4" y="4170"/>
              <a:ext cx="31" cy="37"/>
            </a:xfrm>
            <a:custGeom>
              <a:avLst/>
              <a:gdLst>
                <a:gd name="T0" fmla="*/ 94 w 123"/>
                <a:gd name="T1" fmla="*/ 25 h 146"/>
                <a:gd name="T2" fmla="*/ 99 w 123"/>
                <a:gd name="T3" fmla="*/ 36 h 146"/>
                <a:gd name="T4" fmla="*/ 100 w 123"/>
                <a:gd name="T5" fmla="*/ 48 h 146"/>
                <a:gd name="T6" fmla="*/ 119 w 123"/>
                <a:gd name="T7" fmla="*/ 34 h 146"/>
                <a:gd name="T8" fmla="*/ 113 w 123"/>
                <a:gd name="T9" fmla="*/ 15 h 146"/>
                <a:gd name="T10" fmla="*/ 99 w 123"/>
                <a:gd name="T11" fmla="*/ 5 h 146"/>
                <a:gd name="T12" fmla="*/ 76 w 123"/>
                <a:gd name="T13" fmla="*/ 0 h 146"/>
                <a:gd name="T14" fmla="*/ 44 w 123"/>
                <a:gd name="T15" fmla="*/ 0 h 146"/>
                <a:gd name="T16" fmla="*/ 20 w 123"/>
                <a:gd name="T17" fmla="*/ 7 h 146"/>
                <a:gd name="T18" fmla="*/ 6 w 123"/>
                <a:gd name="T19" fmla="*/ 24 h 146"/>
                <a:gd name="T20" fmla="*/ 0 w 123"/>
                <a:gd name="T21" fmla="*/ 53 h 146"/>
                <a:gd name="T22" fmla="*/ 0 w 123"/>
                <a:gd name="T23" fmla="*/ 92 h 146"/>
                <a:gd name="T24" fmla="*/ 6 w 123"/>
                <a:gd name="T25" fmla="*/ 122 h 146"/>
                <a:gd name="T26" fmla="*/ 19 w 123"/>
                <a:gd name="T27" fmla="*/ 137 h 146"/>
                <a:gd name="T28" fmla="*/ 46 w 123"/>
                <a:gd name="T29" fmla="*/ 144 h 146"/>
                <a:gd name="T30" fmla="*/ 77 w 123"/>
                <a:gd name="T31" fmla="*/ 144 h 146"/>
                <a:gd name="T32" fmla="*/ 99 w 123"/>
                <a:gd name="T33" fmla="*/ 138 h 146"/>
                <a:gd name="T34" fmla="*/ 108 w 123"/>
                <a:gd name="T35" fmla="*/ 134 h 146"/>
                <a:gd name="T36" fmla="*/ 119 w 123"/>
                <a:gd name="T37" fmla="*/ 119 h 146"/>
                <a:gd name="T38" fmla="*/ 123 w 123"/>
                <a:gd name="T39" fmla="*/ 100 h 146"/>
                <a:gd name="T40" fmla="*/ 103 w 123"/>
                <a:gd name="T41" fmla="*/ 92 h 146"/>
                <a:gd name="T42" fmla="*/ 100 w 123"/>
                <a:gd name="T43" fmla="*/ 103 h 146"/>
                <a:gd name="T44" fmla="*/ 100 w 123"/>
                <a:gd name="T45" fmla="*/ 106 h 146"/>
                <a:gd name="T46" fmla="*/ 98 w 123"/>
                <a:gd name="T47" fmla="*/ 118 h 146"/>
                <a:gd name="T48" fmla="*/ 91 w 123"/>
                <a:gd name="T49" fmla="*/ 124 h 146"/>
                <a:gd name="T50" fmla="*/ 80 w 123"/>
                <a:gd name="T51" fmla="*/ 127 h 146"/>
                <a:gd name="T52" fmla="*/ 76 w 123"/>
                <a:gd name="T53" fmla="*/ 127 h 146"/>
                <a:gd name="T54" fmla="*/ 66 w 123"/>
                <a:gd name="T55" fmla="*/ 129 h 146"/>
                <a:gd name="T56" fmla="*/ 43 w 123"/>
                <a:gd name="T57" fmla="*/ 127 h 146"/>
                <a:gd name="T58" fmla="*/ 31 w 123"/>
                <a:gd name="T59" fmla="*/ 120 h 146"/>
                <a:gd name="T60" fmla="*/ 24 w 123"/>
                <a:gd name="T61" fmla="*/ 103 h 146"/>
                <a:gd name="T62" fmla="*/ 23 w 123"/>
                <a:gd name="T63" fmla="*/ 75 h 146"/>
                <a:gd name="T64" fmla="*/ 24 w 123"/>
                <a:gd name="T65" fmla="*/ 44 h 146"/>
                <a:gd name="T66" fmla="*/ 29 w 123"/>
                <a:gd name="T67" fmla="*/ 28 h 146"/>
                <a:gd name="T68" fmla="*/ 39 w 123"/>
                <a:gd name="T69" fmla="*/ 20 h 146"/>
                <a:gd name="T70" fmla="*/ 60 w 123"/>
                <a:gd name="T71" fmla="*/ 17 h 146"/>
                <a:gd name="T72" fmla="*/ 79 w 123"/>
                <a:gd name="T73" fmla="*/ 19 h 146"/>
                <a:gd name="T74" fmla="*/ 91 w 123"/>
                <a:gd name="T75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3" h="146">
                  <a:moveTo>
                    <a:pt x="91" y="22"/>
                  </a:moveTo>
                  <a:lnTo>
                    <a:pt x="94" y="25"/>
                  </a:lnTo>
                  <a:lnTo>
                    <a:pt x="98" y="30"/>
                  </a:lnTo>
                  <a:lnTo>
                    <a:pt x="99" y="36"/>
                  </a:lnTo>
                  <a:lnTo>
                    <a:pt x="100" y="45"/>
                  </a:lnTo>
                  <a:lnTo>
                    <a:pt x="100" y="48"/>
                  </a:lnTo>
                  <a:lnTo>
                    <a:pt x="121" y="48"/>
                  </a:lnTo>
                  <a:lnTo>
                    <a:pt x="119" y="34"/>
                  </a:lnTo>
                  <a:lnTo>
                    <a:pt x="117" y="24"/>
                  </a:lnTo>
                  <a:lnTo>
                    <a:pt x="113" y="15"/>
                  </a:lnTo>
                  <a:lnTo>
                    <a:pt x="108" y="10"/>
                  </a:lnTo>
                  <a:lnTo>
                    <a:pt x="99" y="5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61" y="0"/>
                  </a:lnTo>
                  <a:lnTo>
                    <a:pt x="44" y="0"/>
                  </a:lnTo>
                  <a:lnTo>
                    <a:pt x="32" y="3"/>
                  </a:lnTo>
                  <a:lnTo>
                    <a:pt x="20" y="7"/>
                  </a:lnTo>
                  <a:lnTo>
                    <a:pt x="14" y="15"/>
                  </a:lnTo>
                  <a:lnTo>
                    <a:pt x="6" y="24"/>
                  </a:lnTo>
                  <a:lnTo>
                    <a:pt x="3" y="36"/>
                  </a:lnTo>
                  <a:lnTo>
                    <a:pt x="0" y="53"/>
                  </a:lnTo>
                  <a:lnTo>
                    <a:pt x="0" y="73"/>
                  </a:lnTo>
                  <a:lnTo>
                    <a:pt x="0" y="92"/>
                  </a:lnTo>
                  <a:lnTo>
                    <a:pt x="3" y="109"/>
                  </a:lnTo>
                  <a:lnTo>
                    <a:pt x="6" y="122"/>
                  </a:lnTo>
                  <a:lnTo>
                    <a:pt x="13" y="132"/>
                  </a:lnTo>
                  <a:lnTo>
                    <a:pt x="19" y="137"/>
                  </a:lnTo>
                  <a:lnTo>
                    <a:pt x="31" y="142"/>
                  </a:lnTo>
                  <a:lnTo>
                    <a:pt x="46" y="144"/>
                  </a:lnTo>
                  <a:lnTo>
                    <a:pt x="65" y="146"/>
                  </a:lnTo>
                  <a:lnTo>
                    <a:pt x="77" y="144"/>
                  </a:lnTo>
                  <a:lnTo>
                    <a:pt x="89" y="142"/>
                  </a:lnTo>
                  <a:lnTo>
                    <a:pt x="99" y="138"/>
                  </a:lnTo>
                  <a:lnTo>
                    <a:pt x="103" y="136"/>
                  </a:lnTo>
                  <a:lnTo>
                    <a:pt x="108" y="134"/>
                  </a:lnTo>
                  <a:lnTo>
                    <a:pt x="114" y="127"/>
                  </a:lnTo>
                  <a:lnTo>
                    <a:pt x="119" y="119"/>
                  </a:lnTo>
                  <a:lnTo>
                    <a:pt x="122" y="110"/>
                  </a:lnTo>
                  <a:lnTo>
                    <a:pt x="123" y="100"/>
                  </a:lnTo>
                  <a:lnTo>
                    <a:pt x="123" y="92"/>
                  </a:lnTo>
                  <a:lnTo>
                    <a:pt x="103" y="92"/>
                  </a:lnTo>
                  <a:lnTo>
                    <a:pt x="102" y="103"/>
                  </a:lnTo>
                  <a:lnTo>
                    <a:pt x="100" y="103"/>
                  </a:lnTo>
                  <a:lnTo>
                    <a:pt x="100" y="104"/>
                  </a:lnTo>
                  <a:lnTo>
                    <a:pt x="100" y="106"/>
                  </a:lnTo>
                  <a:lnTo>
                    <a:pt x="100" y="111"/>
                  </a:lnTo>
                  <a:lnTo>
                    <a:pt x="98" y="118"/>
                  </a:lnTo>
                  <a:lnTo>
                    <a:pt x="96" y="123"/>
                  </a:lnTo>
                  <a:lnTo>
                    <a:pt x="91" y="124"/>
                  </a:lnTo>
                  <a:lnTo>
                    <a:pt x="85" y="127"/>
                  </a:lnTo>
                  <a:lnTo>
                    <a:pt x="80" y="127"/>
                  </a:lnTo>
                  <a:lnTo>
                    <a:pt x="77" y="127"/>
                  </a:lnTo>
                  <a:lnTo>
                    <a:pt x="76" y="127"/>
                  </a:lnTo>
                  <a:lnTo>
                    <a:pt x="76" y="128"/>
                  </a:lnTo>
                  <a:lnTo>
                    <a:pt x="66" y="129"/>
                  </a:lnTo>
                  <a:lnTo>
                    <a:pt x="52" y="128"/>
                  </a:lnTo>
                  <a:lnTo>
                    <a:pt x="43" y="127"/>
                  </a:lnTo>
                  <a:lnTo>
                    <a:pt x="34" y="123"/>
                  </a:lnTo>
                  <a:lnTo>
                    <a:pt x="31" y="120"/>
                  </a:lnTo>
                  <a:lnTo>
                    <a:pt x="27" y="111"/>
                  </a:lnTo>
                  <a:lnTo>
                    <a:pt x="24" y="103"/>
                  </a:lnTo>
                  <a:lnTo>
                    <a:pt x="23" y="89"/>
                  </a:lnTo>
                  <a:lnTo>
                    <a:pt x="23" y="75"/>
                  </a:lnTo>
                  <a:lnTo>
                    <a:pt x="23" y="57"/>
                  </a:lnTo>
                  <a:lnTo>
                    <a:pt x="24" y="44"/>
                  </a:lnTo>
                  <a:lnTo>
                    <a:pt x="25" y="34"/>
                  </a:lnTo>
                  <a:lnTo>
                    <a:pt x="29" y="28"/>
                  </a:lnTo>
                  <a:lnTo>
                    <a:pt x="33" y="22"/>
                  </a:lnTo>
                  <a:lnTo>
                    <a:pt x="39" y="20"/>
                  </a:lnTo>
                  <a:lnTo>
                    <a:pt x="48" y="17"/>
                  </a:lnTo>
                  <a:lnTo>
                    <a:pt x="60" y="17"/>
                  </a:lnTo>
                  <a:lnTo>
                    <a:pt x="70" y="17"/>
                  </a:lnTo>
                  <a:lnTo>
                    <a:pt x="79" y="19"/>
                  </a:lnTo>
                  <a:lnTo>
                    <a:pt x="85" y="20"/>
                  </a:lnTo>
                  <a:lnTo>
                    <a:pt x="91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1047">
              <a:extLst>
                <a:ext uri="{FF2B5EF4-FFF2-40B4-BE49-F238E27FC236}">
                  <a16:creationId xmlns:a16="http://schemas.microsoft.com/office/drawing/2014/main" id="{60B680D6-35F4-BE8A-AFA8-DDB1E40A14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0" y="4151"/>
              <a:ext cx="67" cy="68"/>
            </a:xfrm>
            <a:custGeom>
              <a:avLst/>
              <a:gdLst>
                <a:gd name="T0" fmla="*/ 241 w 269"/>
                <a:gd name="T1" fmla="*/ 51 h 270"/>
                <a:gd name="T2" fmla="*/ 215 w 269"/>
                <a:gd name="T3" fmla="*/ 27 h 270"/>
                <a:gd name="T4" fmla="*/ 167 w 269"/>
                <a:gd name="T5" fmla="*/ 4 h 270"/>
                <a:gd name="T6" fmla="*/ 136 w 269"/>
                <a:gd name="T7" fmla="*/ 0 h 270"/>
                <a:gd name="T8" fmla="*/ 68 w 269"/>
                <a:gd name="T9" fmla="*/ 18 h 270"/>
                <a:gd name="T10" fmla="*/ 39 w 269"/>
                <a:gd name="T11" fmla="*/ 38 h 270"/>
                <a:gd name="T12" fmla="*/ 18 w 269"/>
                <a:gd name="T13" fmla="*/ 68 h 270"/>
                <a:gd name="T14" fmla="*/ 0 w 269"/>
                <a:gd name="T15" fmla="*/ 136 h 270"/>
                <a:gd name="T16" fmla="*/ 9 w 269"/>
                <a:gd name="T17" fmla="*/ 186 h 270"/>
                <a:gd name="T18" fmla="*/ 26 w 269"/>
                <a:gd name="T19" fmla="*/ 218 h 270"/>
                <a:gd name="T20" fmla="*/ 52 w 269"/>
                <a:gd name="T21" fmla="*/ 243 h 270"/>
                <a:gd name="T22" fmla="*/ 84 w 269"/>
                <a:gd name="T23" fmla="*/ 260 h 270"/>
                <a:gd name="T24" fmla="*/ 118 w 269"/>
                <a:gd name="T25" fmla="*/ 268 h 270"/>
                <a:gd name="T26" fmla="*/ 151 w 269"/>
                <a:gd name="T27" fmla="*/ 268 h 270"/>
                <a:gd name="T28" fmla="*/ 185 w 269"/>
                <a:gd name="T29" fmla="*/ 260 h 270"/>
                <a:gd name="T30" fmla="*/ 217 w 269"/>
                <a:gd name="T31" fmla="*/ 243 h 270"/>
                <a:gd name="T32" fmla="*/ 223 w 269"/>
                <a:gd name="T33" fmla="*/ 237 h 270"/>
                <a:gd name="T34" fmla="*/ 236 w 269"/>
                <a:gd name="T35" fmla="*/ 224 h 270"/>
                <a:gd name="T36" fmla="*/ 242 w 269"/>
                <a:gd name="T37" fmla="*/ 218 h 270"/>
                <a:gd name="T38" fmla="*/ 259 w 269"/>
                <a:gd name="T39" fmla="*/ 186 h 270"/>
                <a:gd name="T40" fmla="*/ 267 w 269"/>
                <a:gd name="T41" fmla="*/ 152 h 270"/>
                <a:gd name="T42" fmla="*/ 267 w 269"/>
                <a:gd name="T43" fmla="*/ 119 h 270"/>
                <a:gd name="T44" fmla="*/ 257 w 269"/>
                <a:gd name="T45" fmla="*/ 83 h 270"/>
                <a:gd name="T46" fmla="*/ 190 w 269"/>
                <a:gd name="T47" fmla="*/ 38 h 270"/>
                <a:gd name="T48" fmla="*/ 214 w 269"/>
                <a:gd name="T49" fmla="*/ 55 h 270"/>
                <a:gd name="T50" fmla="*/ 233 w 269"/>
                <a:gd name="T51" fmla="*/ 79 h 270"/>
                <a:gd name="T52" fmla="*/ 245 w 269"/>
                <a:gd name="T53" fmla="*/ 107 h 270"/>
                <a:gd name="T54" fmla="*/ 248 w 269"/>
                <a:gd name="T55" fmla="*/ 136 h 270"/>
                <a:gd name="T56" fmla="*/ 245 w 269"/>
                <a:gd name="T57" fmla="*/ 164 h 270"/>
                <a:gd name="T58" fmla="*/ 237 w 269"/>
                <a:gd name="T59" fmla="*/ 180 h 270"/>
                <a:gd name="T60" fmla="*/ 236 w 269"/>
                <a:gd name="T61" fmla="*/ 181 h 270"/>
                <a:gd name="T62" fmla="*/ 233 w 269"/>
                <a:gd name="T63" fmla="*/ 191 h 270"/>
                <a:gd name="T64" fmla="*/ 214 w 269"/>
                <a:gd name="T65" fmla="*/ 215 h 270"/>
                <a:gd name="T66" fmla="*/ 200 w 269"/>
                <a:gd name="T67" fmla="*/ 225 h 270"/>
                <a:gd name="T68" fmla="*/ 199 w 269"/>
                <a:gd name="T69" fmla="*/ 227 h 270"/>
                <a:gd name="T70" fmla="*/ 191 w 269"/>
                <a:gd name="T71" fmla="*/ 234 h 270"/>
                <a:gd name="T72" fmla="*/ 163 w 269"/>
                <a:gd name="T73" fmla="*/ 243 h 270"/>
                <a:gd name="T74" fmla="*/ 136 w 269"/>
                <a:gd name="T75" fmla="*/ 247 h 270"/>
                <a:gd name="T76" fmla="*/ 106 w 269"/>
                <a:gd name="T77" fmla="*/ 243 h 270"/>
                <a:gd name="T78" fmla="*/ 78 w 269"/>
                <a:gd name="T79" fmla="*/ 234 h 270"/>
                <a:gd name="T80" fmla="*/ 56 w 269"/>
                <a:gd name="T81" fmla="*/ 215 h 270"/>
                <a:gd name="T82" fmla="*/ 38 w 269"/>
                <a:gd name="T83" fmla="*/ 191 h 270"/>
                <a:gd name="T84" fmla="*/ 26 w 269"/>
                <a:gd name="T85" fmla="*/ 164 h 270"/>
                <a:gd name="T86" fmla="*/ 26 w 269"/>
                <a:gd name="T87" fmla="*/ 107 h 270"/>
                <a:gd name="T88" fmla="*/ 45 w 269"/>
                <a:gd name="T89" fmla="*/ 65 h 270"/>
                <a:gd name="T90" fmla="*/ 67 w 269"/>
                <a:gd name="T91" fmla="*/ 45 h 270"/>
                <a:gd name="T92" fmla="*/ 106 w 269"/>
                <a:gd name="T93" fmla="*/ 27 h 270"/>
                <a:gd name="T94" fmla="*/ 162 w 269"/>
                <a:gd name="T95" fmla="*/ 2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9" h="270">
                  <a:moveTo>
                    <a:pt x="251" y="68"/>
                  </a:moveTo>
                  <a:lnTo>
                    <a:pt x="241" y="51"/>
                  </a:lnTo>
                  <a:lnTo>
                    <a:pt x="229" y="38"/>
                  </a:lnTo>
                  <a:lnTo>
                    <a:pt x="215" y="27"/>
                  </a:lnTo>
                  <a:lnTo>
                    <a:pt x="200" y="18"/>
                  </a:lnTo>
                  <a:lnTo>
                    <a:pt x="167" y="4"/>
                  </a:lnTo>
                  <a:lnTo>
                    <a:pt x="151" y="0"/>
                  </a:lnTo>
                  <a:lnTo>
                    <a:pt x="136" y="0"/>
                  </a:lnTo>
                  <a:lnTo>
                    <a:pt x="101" y="4"/>
                  </a:lnTo>
                  <a:lnTo>
                    <a:pt x="68" y="18"/>
                  </a:lnTo>
                  <a:lnTo>
                    <a:pt x="52" y="27"/>
                  </a:lnTo>
                  <a:lnTo>
                    <a:pt x="39" y="38"/>
                  </a:lnTo>
                  <a:lnTo>
                    <a:pt x="26" y="51"/>
                  </a:lnTo>
                  <a:lnTo>
                    <a:pt x="18" y="68"/>
                  </a:lnTo>
                  <a:lnTo>
                    <a:pt x="4" y="101"/>
                  </a:lnTo>
                  <a:lnTo>
                    <a:pt x="0" y="136"/>
                  </a:lnTo>
                  <a:lnTo>
                    <a:pt x="4" y="169"/>
                  </a:lnTo>
                  <a:lnTo>
                    <a:pt x="9" y="186"/>
                  </a:lnTo>
                  <a:lnTo>
                    <a:pt x="18" y="204"/>
                  </a:lnTo>
                  <a:lnTo>
                    <a:pt x="26" y="218"/>
                  </a:lnTo>
                  <a:lnTo>
                    <a:pt x="39" y="232"/>
                  </a:lnTo>
                  <a:lnTo>
                    <a:pt x="52" y="243"/>
                  </a:lnTo>
                  <a:lnTo>
                    <a:pt x="68" y="253"/>
                  </a:lnTo>
                  <a:lnTo>
                    <a:pt x="84" y="260"/>
                  </a:lnTo>
                  <a:lnTo>
                    <a:pt x="100" y="265"/>
                  </a:lnTo>
                  <a:lnTo>
                    <a:pt x="118" y="268"/>
                  </a:lnTo>
                  <a:lnTo>
                    <a:pt x="136" y="270"/>
                  </a:lnTo>
                  <a:lnTo>
                    <a:pt x="151" y="268"/>
                  </a:lnTo>
                  <a:lnTo>
                    <a:pt x="169" y="265"/>
                  </a:lnTo>
                  <a:lnTo>
                    <a:pt x="185" y="260"/>
                  </a:lnTo>
                  <a:lnTo>
                    <a:pt x="203" y="253"/>
                  </a:lnTo>
                  <a:lnTo>
                    <a:pt x="217" y="243"/>
                  </a:lnTo>
                  <a:lnTo>
                    <a:pt x="219" y="239"/>
                  </a:lnTo>
                  <a:lnTo>
                    <a:pt x="223" y="237"/>
                  </a:lnTo>
                  <a:lnTo>
                    <a:pt x="231" y="232"/>
                  </a:lnTo>
                  <a:lnTo>
                    <a:pt x="236" y="224"/>
                  </a:lnTo>
                  <a:lnTo>
                    <a:pt x="238" y="220"/>
                  </a:lnTo>
                  <a:lnTo>
                    <a:pt x="242" y="218"/>
                  </a:lnTo>
                  <a:lnTo>
                    <a:pt x="252" y="204"/>
                  </a:lnTo>
                  <a:lnTo>
                    <a:pt x="259" y="186"/>
                  </a:lnTo>
                  <a:lnTo>
                    <a:pt x="264" y="169"/>
                  </a:lnTo>
                  <a:lnTo>
                    <a:pt x="267" y="152"/>
                  </a:lnTo>
                  <a:lnTo>
                    <a:pt x="269" y="136"/>
                  </a:lnTo>
                  <a:lnTo>
                    <a:pt x="267" y="119"/>
                  </a:lnTo>
                  <a:lnTo>
                    <a:pt x="264" y="101"/>
                  </a:lnTo>
                  <a:lnTo>
                    <a:pt x="257" y="83"/>
                  </a:lnTo>
                  <a:lnTo>
                    <a:pt x="251" y="68"/>
                  </a:lnTo>
                  <a:close/>
                  <a:moveTo>
                    <a:pt x="190" y="38"/>
                  </a:moveTo>
                  <a:lnTo>
                    <a:pt x="203" y="45"/>
                  </a:lnTo>
                  <a:lnTo>
                    <a:pt x="214" y="55"/>
                  </a:lnTo>
                  <a:lnTo>
                    <a:pt x="224" y="65"/>
                  </a:lnTo>
                  <a:lnTo>
                    <a:pt x="233" y="79"/>
                  </a:lnTo>
                  <a:lnTo>
                    <a:pt x="240" y="92"/>
                  </a:lnTo>
                  <a:lnTo>
                    <a:pt x="245" y="107"/>
                  </a:lnTo>
                  <a:lnTo>
                    <a:pt x="247" y="121"/>
                  </a:lnTo>
                  <a:lnTo>
                    <a:pt x="248" y="136"/>
                  </a:lnTo>
                  <a:lnTo>
                    <a:pt x="247" y="149"/>
                  </a:lnTo>
                  <a:lnTo>
                    <a:pt x="245" y="164"/>
                  </a:lnTo>
                  <a:lnTo>
                    <a:pt x="240" y="177"/>
                  </a:lnTo>
                  <a:lnTo>
                    <a:pt x="237" y="180"/>
                  </a:lnTo>
                  <a:lnTo>
                    <a:pt x="236" y="180"/>
                  </a:lnTo>
                  <a:lnTo>
                    <a:pt x="236" y="181"/>
                  </a:lnTo>
                  <a:lnTo>
                    <a:pt x="236" y="183"/>
                  </a:lnTo>
                  <a:lnTo>
                    <a:pt x="233" y="191"/>
                  </a:lnTo>
                  <a:lnTo>
                    <a:pt x="224" y="204"/>
                  </a:lnTo>
                  <a:lnTo>
                    <a:pt x="214" y="215"/>
                  </a:lnTo>
                  <a:lnTo>
                    <a:pt x="203" y="225"/>
                  </a:lnTo>
                  <a:lnTo>
                    <a:pt x="200" y="225"/>
                  </a:lnTo>
                  <a:lnTo>
                    <a:pt x="199" y="225"/>
                  </a:lnTo>
                  <a:lnTo>
                    <a:pt x="199" y="227"/>
                  </a:lnTo>
                  <a:lnTo>
                    <a:pt x="196" y="229"/>
                  </a:lnTo>
                  <a:lnTo>
                    <a:pt x="191" y="234"/>
                  </a:lnTo>
                  <a:lnTo>
                    <a:pt x="176" y="239"/>
                  </a:lnTo>
                  <a:lnTo>
                    <a:pt x="163" y="243"/>
                  </a:lnTo>
                  <a:lnTo>
                    <a:pt x="148" y="246"/>
                  </a:lnTo>
                  <a:lnTo>
                    <a:pt x="136" y="247"/>
                  </a:lnTo>
                  <a:lnTo>
                    <a:pt x="120" y="246"/>
                  </a:lnTo>
                  <a:lnTo>
                    <a:pt x="106" y="243"/>
                  </a:lnTo>
                  <a:lnTo>
                    <a:pt x="91" y="239"/>
                  </a:lnTo>
                  <a:lnTo>
                    <a:pt x="78" y="234"/>
                  </a:lnTo>
                  <a:lnTo>
                    <a:pt x="66" y="225"/>
                  </a:lnTo>
                  <a:lnTo>
                    <a:pt x="56" y="215"/>
                  </a:lnTo>
                  <a:lnTo>
                    <a:pt x="45" y="204"/>
                  </a:lnTo>
                  <a:lnTo>
                    <a:pt x="38" y="191"/>
                  </a:lnTo>
                  <a:lnTo>
                    <a:pt x="30" y="177"/>
                  </a:lnTo>
                  <a:lnTo>
                    <a:pt x="26" y="164"/>
                  </a:lnTo>
                  <a:lnTo>
                    <a:pt x="23" y="136"/>
                  </a:lnTo>
                  <a:lnTo>
                    <a:pt x="26" y="107"/>
                  </a:lnTo>
                  <a:lnTo>
                    <a:pt x="38" y="79"/>
                  </a:lnTo>
                  <a:lnTo>
                    <a:pt x="45" y="65"/>
                  </a:lnTo>
                  <a:lnTo>
                    <a:pt x="56" y="55"/>
                  </a:lnTo>
                  <a:lnTo>
                    <a:pt x="67" y="45"/>
                  </a:lnTo>
                  <a:lnTo>
                    <a:pt x="81" y="38"/>
                  </a:lnTo>
                  <a:lnTo>
                    <a:pt x="106" y="27"/>
                  </a:lnTo>
                  <a:lnTo>
                    <a:pt x="136" y="23"/>
                  </a:lnTo>
                  <a:lnTo>
                    <a:pt x="162" y="27"/>
                  </a:lnTo>
                  <a:lnTo>
                    <a:pt x="190" y="3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1048">
              <a:extLst>
                <a:ext uri="{FF2B5EF4-FFF2-40B4-BE49-F238E27FC236}">
                  <a16:creationId xmlns:a16="http://schemas.microsoft.com/office/drawing/2014/main" id="{B124A260-C73F-56DB-1AD6-FB1BB0199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7" y="4166"/>
              <a:ext cx="33" cy="38"/>
            </a:xfrm>
            <a:custGeom>
              <a:avLst/>
              <a:gdLst>
                <a:gd name="T0" fmla="*/ 111 w 134"/>
                <a:gd name="T1" fmla="*/ 98 h 153"/>
                <a:gd name="T2" fmla="*/ 106 w 134"/>
                <a:gd name="T3" fmla="*/ 112 h 153"/>
                <a:gd name="T4" fmla="*/ 96 w 134"/>
                <a:gd name="T5" fmla="*/ 123 h 153"/>
                <a:gd name="T6" fmla="*/ 86 w 134"/>
                <a:gd name="T7" fmla="*/ 126 h 153"/>
                <a:gd name="T8" fmla="*/ 85 w 134"/>
                <a:gd name="T9" fmla="*/ 127 h 153"/>
                <a:gd name="T10" fmla="*/ 75 w 134"/>
                <a:gd name="T11" fmla="*/ 131 h 153"/>
                <a:gd name="T12" fmla="*/ 68 w 134"/>
                <a:gd name="T13" fmla="*/ 132 h 153"/>
                <a:gd name="T14" fmla="*/ 49 w 134"/>
                <a:gd name="T15" fmla="*/ 128 h 153"/>
                <a:gd name="T16" fmla="*/ 29 w 134"/>
                <a:gd name="T17" fmla="*/ 109 h 153"/>
                <a:gd name="T18" fmla="*/ 23 w 134"/>
                <a:gd name="T19" fmla="*/ 88 h 153"/>
                <a:gd name="T20" fmla="*/ 23 w 134"/>
                <a:gd name="T21" fmla="*/ 62 h 153"/>
                <a:gd name="T22" fmla="*/ 29 w 134"/>
                <a:gd name="T23" fmla="*/ 41 h 153"/>
                <a:gd name="T24" fmla="*/ 42 w 134"/>
                <a:gd name="T25" fmla="*/ 27 h 153"/>
                <a:gd name="T26" fmla="*/ 70 w 134"/>
                <a:gd name="T27" fmla="*/ 19 h 153"/>
                <a:gd name="T28" fmla="*/ 95 w 134"/>
                <a:gd name="T29" fmla="*/ 27 h 153"/>
                <a:gd name="T30" fmla="*/ 110 w 134"/>
                <a:gd name="T31" fmla="*/ 47 h 153"/>
                <a:gd name="T32" fmla="*/ 127 w 134"/>
                <a:gd name="T33" fmla="*/ 32 h 153"/>
                <a:gd name="T34" fmla="*/ 116 w 134"/>
                <a:gd name="T35" fmla="*/ 17 h 153"/>
                <a:gd name="T36" fmla="*/ 100 w 134"/>
                <a:gd name="T37" fmla="*/ 5 h 153"/>
                <a:gd name="T38" fmla="*/ 81 w 134"/>
                <a:gd name="T39" fmla="*/ 0 h 153"/>
                <a:gd name="T40" fmla="*/ 49 w 134"/>
                <a:gd name="T41" fmla="*/ 1 h 153"/>
                <a:gd name="T42" fmla="*/ 24 w 134"/>
                <a:gd name="T43" fmla="*/ 13 h 153"/>
                <a:gd name="T44" fmla="*/ 11 w 134"/>
                <a:gd name="T45" fmla="*/ 25 h 153"/>
                <a:gd name="T46" fmla="*/ 1 w 134"/>
                <a:gd name="T47" fmla="*/ 53 h 153"/>
                <a:gd name="T48" fmla="*/ 0 w 134"/>
                <a:gd name="T49" fmla="*/ 93 h 153"/>
                <a:gd name="T50" fmla="*/ 9 w 134"/>
                <a:gd name="T51" fmla="*/ 121 h 153"/>
                <a:gd name="T52" fmla="*/ 28 w 134"/>
                <a:gd name="T53" fmla="*/ 141 h 153"/>
                <a:gd name="T54" fmla="*/ 53 w 134"/>
                <a:gd name="T55" fmla="*/ 151 h 153"/>
                <a:gd name="T56" fmla="*/ 80 w 134"/>
                <a:gd name="T57" fmla="*/ 151 h 153"/>
                <a:gd name="T58" fmla="*/ 101 w 134"/>
                <a:gd name="T59" fmla="*/ 145 h 153"/>
                <a:gd name="T60" fmla="*/ 119 w 134"/>
                <a:gd name="T61" fmla="*/ 131 h 153"/>
                <a:gd name="T62" fmla="*/ 130 w 134"/>
                <a:gd name="T63" fmla="*/ 11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153">
                  <a:moveTo>
                    <a:pt x="134" y="103"/>
                  </a:moveTo>
                  <a:lnTo>
                    <a:pt x="111" y="98"/>
                  </a:lnTo>
                  <a:lnTo>
                    <a:pt x="109" y="104"/>
                  </a:lnTo>
                  <a:lnTo>
                    <a:pt x="106" y="112"/>
                  </a:lnTo>
                  <a:lnTo>
                    <a:pt x="101" y="117"/>
                  </a:lnTo>
                  <a:lnTo>
                    <a:pt x="96" y="123"/>
                  </a:lnTo>
                  <a:lnTo>
                    <a:pt x="89" y="126"/>
                  </a:lnTo>
                  <a:lnTo>
                    <a:pt x="86" y="126"/>
                  </a:lnTo>
                  <a:lnTo>
                    <a:pt x="85" y="126"/>
                  </a:lnTo>
                  <a:lnTo>
                    <a:pt x="85" y="127"/>
                  </a:lnTo>
                  <a:lnTo>
                    <a:pt x="82" y="130"/>
                  </a:lnTo>
                  <a:lnTo>
                    <a:pt x="75" y="131"/>
                  </a:lnTo>
                  <a:lnTo>
                    <a:pt x="71" y="131"/>
                  </a:lnTo>
                  <a:lnTo>
                    <a:pt x="68" y="132"/>
                  </a:lnTo>
                  <a:lnTo>
                    <a:pt x="58" y="131"/>
                  </a:lnTo>
                  <a:lnTo>
                    <a:pt x="49" y="128"/>
                  </a:lnTo>
                  <a:lnTo>
                    <a:pt x="35" y="118"/>
                  </a:lnTo>
                  <a:lnTo>
                    <a:pt x="29" y="109"/>
                  </a:lnTo>
                  <a:lnTo>
                    <a:pt x="25" y="99"/>
                  </a:lnTo>
                  <a:lnTo>
                    <a:pt x="23" y="88"/>
                  </a:lnTo>
                  <a:lnTo>
                    <a:pt x="23" y="76"/>
                  </a:lnTo>
                  <a:lnTo>
                    <a:pt x="23" y="62"/>
                  </a:lnTo>
                  <a:lnTo>
                    <a:pt x="25" y="51"/>
                  </a:lnTo>
                  <a:lnTo>
                    <a:pt x="29" y="41"/>
                  </a:lnTo>
                  <a:lnTo>
                    <a:pt x="35" y="34"/>
                  </a:lnTo>
                  <a:lnTo>
                    <a:pt x="42" y="27"/>
                  </a:lnTo>
                  <a:lnTo>
                    <a:pt x="50" y="23"/>
                  </a:lnTo>
                  <a:lnTo>
                    <a:pt x="70" y="19"/>
                  </a:lnTo>
                  <a:lnTo>
                    <a:pt x="83" y="20"/>
                  </a:lnTo>
                  <a:lnTo>
                    <a:pt x="95" y="27"/>
                  </a:lnTo>
                  <a:lnTo>
                    <a:pt x="103" y="34"/>
                  </a:lnTo>
                  <a:lnTo>
                    <a:pt x="110" y="47"/>
                  </a:lnTo>
                  <a:lnTo>
                    <a:pt x="132" y="42"/>
                  </a:lnTo>
                  <a:lnTo>
                    <a:pt x="127" y="32"/>
                  </a:lnTo>
                  <a:lnTo>
                    <a:pt x="123" y="24"/>
                  </a:lnTo>
                  <a:lnTo>
                    <a:pt x="116" y="17"/>
                  </a:lnTo>
                  <a:lnTo>
                    <a:pt x="110" y="12"/>
                  </a:lnTo>
                  <a:lnTo>
                    <a:pt x="100" y="5"/>
                  </a:lnTo>
                  <a:lnTo>
                    <a:pt x="91" y="3"/>
                  </a:lnTo>
                  <a:lnTo>
                    <a:pt x="81" y="0"/>
                  </a:lnTo>
                  <a:lnTo>
                    <a:pt x="71" y="0"/>
                  </a:lnTo>
                  <a:lnTo>
                    <a:pt x="49" y="1"/>
                  </a:lnTo>
                  <a:lnTo>
                    <a:pt x="33" y="9"/>
                  </a:lnTo>
                  <a:lnTo>
                    <a:pt x="24" y="13"/>
                  </a:lnTo>
                  <a:lnTo>
                    <a:pt x="18" y="19"/>
                  </a:lnTo>
                  <a:lnTo>
                    <a:pt x="11" y="25"/>
                  </a:lnTo>
                  <a:lnTo>
                    <a:pt x="7" y="34"/>
                  </a:lnTo>
                  <a:lnTo>
                    <a:pt x="1" y="53"/>
                  </a:lnTo>
                  <a:lnTo>
                    <a:pt x="0" y="76"/>
                  </a:lnTo>
                  <a:lnTo>
                    <a:pt x="0" y="93"/>
                  </a:lnTo>
                  <a:lnTo>
                    <a:pt x="4" y="108"/>
                  </a:lnTo>
                  <a:lnTo>
                    <a:pt x="9" y="121"/>
                  </a:lnTo>
                  <a:lnTo>
                    <a:pt x="18" y="132"/>
                  </a:lnTo>
                  <a:lnTo>
                    <a:pt x="28" y="141"/>
                  </a:lnTo>
                  <a:lnTo>
                    <a:pt x="40" y="147"/>
                  </a:lnTo>
                  <a:lnTo>
                    <a:pt x="53" y="151"/>
                  </a:lnTo>
                  <a:lnTo>
                    <a:pt x="70" y="153"/>
                  </a:lnTo>
                  <a:lnTo>
                    <a:pt x="80" y="151"/>
                  </a:lnTo>
                  <a:lnTo>
                    <a:pt x="91" y="149"/>
                  </a:lnTo>
                  <a:lnTo>
                    <a:pt x="101" y="145"/>
                  </a:lnTo>
                  <a:lnTo>
                    <a:pt x="111" y="140"/>
                  </a:lnTo>
                  <a:lnTo>
                    <a:pt x="119" y="131"/>
                  </a:lnTo>
                  <a:lnTo>
                    <a:pt x="125" y="123"/>
                  </a:lnTo>
                  <a:lnTo>
                    <a:pt x="130" y="113"/>
                  </a:lnTo>
                  <a:lnTo>
                    <a:pt x="134" y="1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B3B444B0-618E-497C-9749-00DB53B4A13E}" vid="{CA7A8632-13F6-4C0F-AA71-4A99E74284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2025-03-10T05:21:07Z</dcterms:modified>
</cp:coreProperties>
</file>